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3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4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notesSlides/notesSlide5.xml" ContentType="application/vnd.openxmlformats-officedocument.presentationml.notesSlide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notesSlides/notesSlide6.xml" ContentType="application/vnd.openxmlformats-officedocument.presentationml.notesSlide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notesSlides/notesSlide7.xml" ContentType="application/vnd.openxmlformats-officedocument.presentationml.notesSlide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notesSlides/notesSlide8.xml" ContentType="application/vnd.openxmlformats-officedocument.presentationml.notesSlide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notesSlides/notesSlide11.xml" ContentType="application/vnd.openxmlformats-officedocument.presentationml.notesSlide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notesSlides/notesSlide14.xml" ContentType="application/vnd.openxmlformats-officedocument.presentationml.notesSlide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notesSlides/notesSlide15.xml" ContentType="application/vnd.openxmlformats-officedocument.presentationml.notesSlide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notesSlides/notesSlide16.xml" ContentType="application/vnd.openxmlformats-officedocument.presentationml.notesSlide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notesSlides/notesSlide17.xml" ContentType="application/vnd.openxmlformats-officedocument.presentationml.notesSlide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notesSlides/notesSlide18.xml" ContentType="application/vnd.openxmlformats-officedocument.presentationml.notesSlide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notesSlides/notesSlide19.xml" ContentType="application/vnd.openxmlformats-officedocument.presentationml.notesSlide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372" r:id="rId2"/>
    <p:sldId id="1076" r:id="rId3"/>
    <p:sldId id="1077" r:id="rId4"/>
    <p:sldId id="1390" r:id="rId5"/>
    <p:sldId id="1079" r:id="rId6"/>
    <p:sldId id="1391" r:id="rId7"/>
    <p:sldId id="1081" r:id="rId8"/>
    <p:sldId id="1082" r:id="rId9"/>
    <p:sldId id="1083" r:id="rId10"/>
    <p:sldId id="1085" r:id="rId11"/>
    <p:sldId id="1392" r:id="rId12"/>
    <p:sldId id="1086" r:id="rId13"/>
    <p:sldId id="886" r:id="rId14"/>
    <p:sldId id="887" r:id="rId15"/>
    <p:sldId id="888" r:id="rId16"/>
    <p:sldId id="889" r:id="rId17"/>
    <p:sldId id="890" r:id="rId18"/>
    <p:sldId id="891" r:id="rId19"/>
    <p:sldId id="892" r:id="rId20"/>
    <p:sldId id="893" r:id="rId21"/>
    <p:sldId id="1394" r:id="rId22"/>
    <p:sldId id="895" r:id="rId23"/>
    <p:sldId id="1395" r:id="rId24"/>
    <p:sldId id="1396" r:id="rId25"/>
    <p:sldId id="898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17276,'-18'3'912,"2"9"-1184,-3-1-64,-1-9-176,4 2-209,13 0 449,5-2-152,4-14-160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13581,'0'0'1762,"-5"10"-1629,1-3-102,1-5-18,1 1 1,0 1-1,0-1 1,0 0-1,0 0 0,1 1 1,-1-1-1,1 1 1,0 0-1,0-1 0,1 1 1,-1 0-1,0-1 1,1 1-1,0 0 0,0 0 1,1 6-1,3 0 12,0 0-1,1-1 1,0 1-1,0-1 1,1-1-1,1 1 1,7 8 0,58 56 170,-38-40 38,-2 3-24,0 1 0,-3 1 0,-1 2 0,39 76 0,-9 9-3048,-55-119 2070,-1-1-1,-1 0 1,1 1 0,-1-1-1,0 1 1,0 0-1,0 8 1,-1 8-4324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2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15603,'0'6'215,"0"-1"0,0 1-1,0 0 1,1-1 0,0 1 0,0-1-1,0 0 1,1 1 0,0-1-1,5 9 1,3 6 169,18 24 0,-19-30-53,49 73 771,91 107 1,-146-191-1047,0 1 0,0-1 0,0 0 0,1 0 1,-1 0-1,1 0 0,0-1 0,0 0 0,0 1 0,0-1 1,0-1-1,0 1 0,9 2 0,-10-4-3,0 0-1,1 0 0,-1 0 0,0-1 1,0 1-1,1-1 0,-1 0 0,0 0 1,0 0-1,0 0 0,0-1 0,0 1 1,0-1-1,0 1 0,-1-1 1,1 0-1,-1 0 0,1-1 0,-1 1 1,3-3-1,7-10 107,0 1 1,-1-1 0,-1-1-1,0 0 1,-1-1-1,-1 0 1,6-18-1,35-127 401,-15 5-398,-28 122-499,-1 0 1,-1-52-1,-7 68-531,3 18 838,-1 1 0,1 0 0,0-1-1,-1 1 1,1-1 0,0 1 0,-1-1-1,1 1 1,0 0 0,-1-1 0,1 1-1,-1 0 1,1 0 0,-1-1 0,1 1-1,-1 0 1,1 0 0,-1-1 0,1 1-1,-1 0 1,1 0 0,-1 0 0,1 0-1,-1 0 1,1 0 0,-2 0 0,-7 0-470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12299,'15'5'1112,"10"2"-584,-1 0-112,6 3 480,2-1-120,1-2 25,1 0 7,-5-3-168,-3-1-88,-9-1-456,0-2-344,-7-3 280,-3-1-32,-1-2-144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16852,'23'10'1696,"2"-3"-1240,6-7-152,3-7 640,6-12-312,2-3-199,-1-7-633,-3-1-377,-10 0 545,-3-2-128,-4-1-152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204 247 16564,'13'37'1560,"3"12"-1072,-1 5-208,11 2 944,2 0-672,6-2-264,2 1-312,0-9-784,-6-6 728,-9-6-128,-5-4-88</inkml:trace>
  <inkml:trace contextRef="#ctx0" brushRef="#br0" timeOffset="1">1 359 15243,'0'-15'348,"0"1"0,2-1 0,0 1 0,0-1 0,1 1 0,1 0 0,1 1 0,0-1 0,0 1 0,2-1 0,-1 2 1,11-15-1,-6 11-205,0 1 1,1 1 0,1 0 0,0 0 0,1 1-1,0 1 1,1 1 0,31-20 0,-38 27-136,-1 1 1,1-1-1,0 1 0,0 1 1,0 0-1,0 0 1,0 0-1,0 1 0,0 0 1,1 1-1,-1-1 1,0 2-1,16 1 0,-20-1 2,1 0 0,-1 1 0,0-1 0,0 1 0,1 0 0,-1 0 0,0 0 0,-1 1 0,1-1 0,0 1 0,-1 0-1,1 0 1,-1 0 0,0 0 0,0 1 0,0-1 0,-1 1 0,1 0 0,-1 0 0,0 0 0,0 0 0,0 0 0,0 0 0,-1 1-1,0-1 1,2 9 0,-2-3 27,-1 1 0,0 0 0,0-1 0,-1 1 0,0-1 0,-1 1 0,0-1 0,-1 1 0,0-1 0,0 0 0,-1 0 0,0-1 1,-1 1-1,-8 11 0,2-3-187,-1-1 0,-1 0 1,-1-1-1,0-1 0,-1 0 1,-21 16-1,31-27-50,1 1-87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18620,'4'20'965,"9"36"179,-12-52-1025,0 0-1,1-1 0,-1 1 0,1 0 0,0-1 0,0 1 1,1-1-1,-1 0 0,1 0 0,-1 0 0,5 4 0,-6-6-97,0-1 0,0 1-1,0 0 1,0 0 0,0-1-1,0 1 1,0-1-1,1 1 1,-1-1 0,0 0-1,0 1 1,1-1 0,-1 0-1,0 0 1,1 0 0,-1 0-1,0 0 1,0 0 0,1 0-1,-1 0 1,0-1-1,1 1 1,-1 0 0,0-1-1,0 1 1,0-1 0,0 1-1,1-1 1,-1 0 0,0 0-1,0 1 1,0-1-1,0 0 1,0 0 0,0 0-1,-1 0 1,1 0 0,1-1-1,2-4 25,0 0 0,0 0 0,-1 0 0,0-1 0,4-9 0,2-14 188,-2 0-1,0-1 1,3-42-1,-6 36 39,1 42 22,0 9-257,3 20 29,23 57 0,-27-81-62,0-1 0,1 0 1,0 0-1,0-1 0,1 1 1,0-1-1,0-1 0,1 1 0,0-1 1,0 0-1,9 6 0,-14-12 10,0 0 0,0 1 0,-1-1 0,1 0 0,0 0-1,0-1 1,0 1 0,1 0 0,-1-1 0,0 1 0,0-1-1,0 0 1,0 1 0,0-1 0,0 0 0,1 0 0,-1-1-1,0 1 1,0 0 0,0-1 0,0 1 0,0-1 0,0 0 0,0 0-1,0 0 1,0 0 0,0 0 0,0 0 0,0 0 0,-1 0-1,1-1 1,0 1 0,-1-1 0,1 1 0,-1-1 0,0 0-1,1 0 1,1-3 0,2-5 86,1 0 0,-2 0-1,1 0 1,-1-1 0,-1 1 0,3-15 0,1-18 266,-2 0 0,-1 0 0,-4-55 0,0 96-315,0-3-79,0 1-1,0-1 1,-1 1 0,1-1 0,-1 1 0,-1-5 0,1 8-17,1 1-1,-1-1 0,1 0 1,0 1-1,-1-1 1,1 0-1,-1 1 1,1-1-1,-1 1 0,1-1 1,-1 1-1,0-1 1,1 1-1,-1-1 1,0 1-1,1 0 1,-1-1-1,0 1 0,0 0 1,1 0-1,-1-1 1,0 1-1,0 0 1,1 0-1,-1 0 0,0 0 1,0 0-1,1 0 1,-1 0-1,0 0 1,0 0-1,0 1 0,1-1 1,-1 0-1,0 0 1,1 1-1,-1-1 1,0 0-1,1 1 0,-2 0 1,-14 5-338,-7 0-154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30 15283,'-1'-2'213,"1"-1"16,-1 1 0,0-1-1,0 1 1,0 0 0,0-1-1,0 1 1,0 0 0,-3-3-1,4 4-181,-1 1 0,0 0 0,0-1 0,1 1 0,-1 0 0,0-1-1,1 1 1,-1 0 0,0 0 0,0 0 0,0 0 0,1 0 0,-1-1 0,0 2 0,0-1-1,0 0 1,1 0 0,-1 0 0,0 0 0,0 0 0,1 1 0,-1-1 0,0 0-1,0 1 1,1-1 0,-1 0 0,0 1 0,1-1 0,-1 1 0,1-1 0,-1 1 0,0 0-1,-6 4 178,1 1-1,0 0 0,0 0 1,0 1-1,1-1 0,0 1 0,0 0 1,-4 9-1,-1 5-98,-14 38 0,8-2-283,15-54 118,0 0 0,1 1 0,0-1 0,-1 0 1,1 1-1,1-1 0,-1 1 0,0-1 1,1 0-1,-1 0 0,1 1 0,0-1 0,0 0 1,3 5-1,-3-6 9,0-1 0,0 0 0,0 0 0,1 0 0,-1 0 0,0 0 0,1-1 1,-1 1-1,1 0 0,-1-1 0,1 1 0,-1 0 0,1-1 0,-1 0 0,1 1 0,0-1 0,-1 0 1,1 0-1,-1 0 0,1 0 0,0 0 0,-1 0 0,1-1 0,-1 1 0,1 0 0,0-1 1,-1 1-1,3-2 0,6-2-91,0-1 1,0 0 0,9-6 0,-11 7 61,0-1 41,0 0-1,0 1 0,0 1 0,1-1 1,-1 1-1,1 1 0,10-2 0,-16 3 37,-1 1-1,0 0 0,1 0 1,-1 0-1,1 0 0,-1 1 1,0-1-1,1 0 1,-1 1-1,1 0 0,-1 0 1,0-1-1,0 1 0,0 1 1,1-1-1,-1 0 0,0 0 1,-1 1-1,1-1 1,0 1-1,0 0 0,0-1 1,-1 1-1,1 0 0,-1 0 1,0 0-1,1 0 0,-1 0 1,0 1-1,0-1 0,0 3 1,3 6 117,-2-1-1,1 1 1,-2 0 0,1 1-1,-1-1 1,-1 0 0,0 0-1,-1 0 1,0 0 0,-4 17-1,0-3 269,-2 0-1,-1 0 1,-15 33-1,21-54-357,-11 21 263,13-23-334,-1-1 1,1 0-1,-1 0 1,0 0-1,1 0 1,-1 0-1,0 0 1,1-1-1,-1 1 1,0 0-1,0 0 1,0 0-1,0-1 1,0 1-1,0 0 1,-2 0-1,3-2-57,-1 0-1,1-1 0,-1 1 0,1 0 0,-1-1 0,1 1 0,0 0 0,0 0 0,0-1 1,0 1-1,0 0 0,0-1 0,0 1 0,0 0 0,0-1 0,1-1 0,0 1-57,11-77-782,-1 28 234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16748,'11'28'1385,"7"16"-529,-16-41-758,-1-1 1,0 1 0,1-1 0,0 1 0,0-1 0,0 0 0,0 1 0,0-1-1,0 0 1,0 0 0,5 2 0,-6-3-73,1-1-1,-1 1 1,1-1-1,-1 0 1,1 0-1,-1 0 1,1 0-1,0 0 1,-1 0 0,1 0-1,-1 0 1,1 0-1,0-1 1,-1 1-1,1-1 1,-1 1-1,1-1 1,-1 1 0,0-1-1,1 0 1,-1 0-1,0 0 1,1 0-1,-1 0 1,0 0 0,0 0-1,0 0 1,0 0-1,2-3 1,4-6 19,0 1 0,11-21 1,-15 23-11,40-79 108,7-12-20,-48 93-98,1 1-1,0 0 1,-1 0-1,1 1 1,1-1-1,5-5 1,-8 8-14,-1 1 1,1-1-1,0 1 1,0 0 0,-1-1-1,1 1 1,0-1-1,0 1 1,0 0-1,0 0 1,0 0 0,-1-1-1,1 1 1,0 0-1,0 0 1,0 0-1,0 0 1,0 0 0,0 1-1,0-1 1,-1 0-1,1 0 1,0 0-1,0 1 1,0-1 0,0 1-1,-1-1 1,1 0-1,0 1 1,0 0-1,-1-1 1,1 1 0,0-1-1,-1 1 1,1 0-1,0-1 1,-1 1-1,1 1 1,8 12 152,-1 0 0,-1 0-1,0 1 1,-1 0 0,0 0 0,4 24-1,5 10 219,-6-22-153,-7-17-133,1-1 0,0 1 0,1-1 0,0 1 0,0-1 1,1-1-1,8 13 0,-12-21-88,-1 1 0,0-1 0,1 1 0,-1-1 0,1 1 0,-1-1 0,1 0 0,-1 1 0,1-1 0,-1 0 0,1 1 0,-1-1 0,1 0 0,-1 0 0,1 0 0,-1 1 0,1-1 0,0 0 0,-1 0 0,1 0 0,-1 0 0,1 0 0,0 0 0,-1 0 0,1 0 0,-1 0 0,1 0 0,0 0 0,-1-1 0,1 1 0,-1 0 0,1 0 0,-1-1 0,1 1 0,-1 0 0,1-1 0,-1 1 0,1 0 0,-1-1 0,1 1 0,-1-1 0,1 1 0,-1-1 0,0 1 0,1-1 0,-1 1 0,0-1 0,1 1 0,-1-1 0,0 1 0,0-1 0,11-30 183,-2-21 122,5-80 0,-1-4-154,-9 127-228,0 14 12,3 14-23,-7-18 74,14 56-284,-6-25-926,22 58-1,-27-103-2329,-6-1 2763,0-1-69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 18980,'-21'-1'2105,"7"-1"-1465,4 1-384,5 1 1280,4 1-1384,4 2-520,11 2 328,3-1-248,10-1-136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18 305 15435,'-4'16'669,"0"-1"-1,1 0 0,0 1 1,0 23-1,3-33-549,0-1-1,0 1 1,1-1 0,0 1-1,0-1 1,0 1-1,0-1 1,1 0 0,0 1-1,0-1 1,1 0 0,-1 0-1,1 0 1,0-1-1,7 9 1,-9-12-84,0 1 0,1-1-1,-1 0 1,1 1 0,0-1 0,-1 0-1,1 0 1,0 0 0,0 0-1,-1 0 1,1-1 0,0 1 0,0 0-1,0-1 1,0 0 0,0 1 0,0-1-1,0 0 1,0 0 0,0 0 0,3 0-1,-1-1 18,-1 0 0,1-1 0,-1 1-1,0 0 1,1-1 0,-1 0 0,0 0-1,0 0 1,0 0 0,5-6-1,1-1 77,0-1 0,-1 0 0,0 0 0,-1-1 0,10-19 0,-8 11 23,-2 0 1,1 0 0,-2 0 0,-1-1 0,0 0-1,-2-1 1,0 1 0,-1 0 0,-1-1 0,-1 1-1,-1-1 1,0 1 0,-2-1 0,-1 1 0,0 0-1,-7-20 1,-5 7 90,2 18-121,14 15-117,-1 0 0,1 0 0,-1-1 0,1 1 0,-1 0 0,1 0 0,-1 0 0,1 0 0,-1-1 0,1 1 0,-1 0 0,0 0 0,1 0 1,-1 0-1,1 0 0,-1 1 0,1-1 0,-1 0 0,1 0 0,-1 0 0,1 0 0,-1 1 0,0-1 0,1 0 0,0 0 0,-2 1 0,1 1-2,0-1-1,-1 1 0,1 0 1,0-1-1,0 1 0,1 0 1,-1 0-1,0 0 0,0 0 1,1 0-1,-1 0 0,1 0 1,0 0-1,0 0 0,-1 0 1,1 0-1,0 0 0,1 0 1,-1 2-1,7 40-50,-1-17-102,2-1 0,0 1 0,2-1 0,0-1 0,2 0 0,29 46 0,-38-67-40,1 0 0,-1 1-1,1-2 1,0 1-1,0 0 1,0-1 0,9 6-1,-12-8 135,1 0 0,0-1 0,-1 1 0,1 0-1,0-1 1,0 1 0,0-1 0,0 0 0,0 1-1,0-1 1,-1 0 0,1 0 0,0 0 0,0-1-1,0 1 1,0 0 0,0-1 0,0 1 0,-1-1-1,1 1 1,0-1 0,0 0 0,-1 0 0,1 0 0,2-2-1,17-15-685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24 382 16267,'0'0'58,"0"-1"-1,0 1 0,0 0 0,-1 0 1,1 0-1,0 0 0,0-1 0,0 1 1,-1 0-1,1 0 0,0 0 0,0 0 1,-1 0-1,1 0 0,0 0 0,0-1 0,-1 1 1,1 0-1,0 0 0,0 0 0,-1 0 1,1 0-1,0 0 0,0 0 0,-1 0 1,1 0-1,0 1 0,0-1 0,-1 0 1,1 0-1,0 0 0,0 0 0,0 0 1,-1 0-1,1 0 0,0 1 0,0-1 0,0 0 1,-1 0-1,1 1 0,-7 12 1141,1 20 255,5-18-897,1 1 0,4 31 0,-3-40-458,1 0 0,-1 0 0,1 0 1,1 0-1,0 0 0,0 0 1,0 0-1,7 10 0,-9-16-82,0 0-1,-1 0 1,1 0 0,0 0-1,0 0 1,0 0 0,0 0-1,0 0 1,0 0 0,0 0-1,0 0 1,0-1 0,0 1-1,1 0 1,-1-1 0,0 1-1,0-1 1,1 1-1,-1-1 1,0 0 0,1 1-1,-1-1 1,0 0 0,1 0-1,-1 0 1,1 0 0,-1 0-1,0-1 1,1 1 0,-1 0-1,0 0 1,1-1 0,-1 1-1,0-1 1,0 0 0,1 1-1,-1-1 1,0 0 0,2-1-1,2-2 11,0-1 0,-1 1-1,1-1 1,-1-1 0,0 1 0,0 0 0,3-8-1,4-9 48,-1 0-1,-1-1 1,-1 0 0,-1-1-1,-1 1 1,-1-1-1,-1-1 1,-1 1 0,-2 0-1,0-1 1,-1 1-1,-2-1 1,-7-43-1,6 59-20,0-1 0,0 0 0,-1 1 0,-6-14 0,8 21-37,1 0 0,0 0 0,-1 0 1,1 0-1,-1 0 0,1 1 0,-1-1 0,0 0 0,0 1 0,-4-3 0,6 3-7,-1 1-1,0 0 1,0-1-1,0 1 0,0 0 1,0 0-1,0 0 1,0 0-1,0 0 0,0 0 1,0 0-1,0 0 0,0 0 1,0 0-1,0 0 1,0 1-1,0-1 0,0 0 1,0 1-1,0-1 1,0 1-1,1-1 0,-1 1 1,0-1-1,0 1 1,-1 1-1,0 1 6,-1 1-1,1-1 1,-1 0-1,1 1 1,0 0 0,0 0-1,1-1 1,-1 1 0,1 0-1,0 0 1,0 0 0,0 1-1,1-1 1,-1 0 0,1 6-1,0 11 21,3 35 0,-2-54-30,1 17 9,0-1 0,10 30 0,-11-42-11,1-1 1,0 1-1,0-1 0,1 0 0,-1 0 0,1 0 0,1 0 1,-1 0-1,0-1 0,1 0 0,0 1 0,9 6 1,-11-10-3,0 1 0,0-1 0,0 0-1,1 0 1,-1 0 0,0 0 0,1 0 0,-1-1 0,1 1 0,-1-1 0,0 1 0,1-1 0,-1 0 0,1 0 0,-1 0 0,1 0 0,-1-1 0,5 0 0,-2-1-8,-1 1 1,1-1 0,-1-1 0,0 1 0,0 0-1,0-1 1,0 0 0,0 0 0,4-5 0,1-2-16,0 0-1,-1 0 1,0-1 0,-1 0 0,0-1 0,6-16 0,-7 14-31,-2-1 0,0 0 0,-1 0 0,3-27 0,-6 51 48,0-1 1,0 1-1,1-1 0,0 0 0,1 1 0,0-1 0,4 12 0,-5-16 10,0 0-1,1 0 1,0 0-1,-1-1 0,1 1 1,0-1-1,0 1 0,1-1 1,-1 0-1,1 0 1,0 0-1,0 0 0,0 0 1,0-1-1,0 1 0,0-1 1,8 4-1,-9-6 4,1 1 0,-1-1-1,1 0 1,0 0 0,-1-1-1,1 1 1,-1 0 0,1-1-1,-1 0 1,1 1 0,-1-1-1,1 0 1,-1 0 0,0 0-1,1-1 1,-1 1-1,0 0 1,0-1 0,0 0-1,0 1 1,0-1 0,0 0-1,-1 0 1,1 0 0,2-3-1,4-6 18,0-1 0,-1 0 0,8-16 0,-8 15-3,-1-1 0,-1 0-1,0 0 1,-1 0 0,0-1 0,-1 0 0,1-18 0,-6 70 45,1-25-50,0 0 0,1 0 0,0 0 0,1 0 0,0 0 0,1 0 0,1 0 0,4 17 0,-6-28-13,-1 0 0,0-1 1,1 1-1,-1 0 0,0 0 1,1 0-1,-1 0 1,1-1-1,-1 1 0,1 0 1,0 0-1,-1-1 0,1 1 1,0 0-1,-1-1 0,1 1 1,0-1-1,0 1 1,0-1-1,-1 0 0,1 1 1,0-1-1,0 0 0,0 1 1,0-1-1,0 0 0,0 0 1,0 0-1,0 0 0,0 0 1,0 0-1,-1 0 1,1 0-1,0 0 0,0 0 1,0 0-1,0-1 0,0 1 1,0 0-1,0-1 0,0 1 1,-1-1-1,1 1 1,0-1-1,0 1 0,-1-1 1,1 1-1,1-2 0,5-4 8,-1 0 0,0-1 1,0 1-1,6-9 0,-11 13-15,11-14-224,-1-1-1,14-26 1,-21 34-63,0 0-1,0-1 1,-1 0-1,0 1 1,0-1-1,2-19 1,-5 27 242,0 0-1,0-1 1,0 1 0,-1 0 0,1 0-1,0-1 1,-1 1 0,1 0 0,-1 0-1,0 0 1,0 0 0,0 0-1,0 0 1,0 0 0,0 0 0,-1 0-1,1 0 1,-3-2 0,-14-13-638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19252,'-1'-5'2521,"2"5"-1873,3 0 160,-19 3-752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4:3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3 13299,'-16'-2'162,"0"2"1,0-1 0,-1 2-1,1 0 1,0 1-1,1 0 1,-1 2 0,-25 7-1,21-3-46,0 1-1,1 0 1,0 2-1,0 0 1,-31 25-1,20-9-52,2 1-1,0 1 0,2 1 1,1 2-1,1 1 0,-29 54 0,29-42-54,3 0-1,1 2 1,2 0-1,3 1 0,1 1 1,3 0-1,2 1 1,-4 73-1,11-88-50,2 1 0,2 0 0,1-1 1,1 1-1,2-1 0,2 0 0,1 0 0,2-1 0,1-1 0,2 0 0,1 0 1,33 52-1,-36-68-15,0-1 1,2 0 0,0 0 0,0-2 0,1 0 0,1 0 0,1-2 0,-1 0 0,33 17-1,-34-22 37,1 0-1,0-1 0,0-1 1,0-1-1,0 0 0,1-1 0,0 0 1,0-2-1,-1 0 0,1-1 1,0 0-1,25-5 0,-16 0 126,-1-2 1,1-1-1,-2-1 0,1-1 1,-1-1-1,-1-1 0,0-1 1,0-1-1,-2 0 0,0-2 1,0-1-1,29-32 0,-15 10 196,-2-1 0,-2-1 1,-1-2-1,-3-1 0,34-72 0,-43 76-107,-2-1-1,-2 0 1,-1-2 0,-2 1 0,9-86-1,-17 97-194,-2 0 0,-1 0 0,-1-1 0,-2 1-1,-1 0 1,-2 1 0,-1-1 0,-1 1 0,-13-32 0,14 46-60,0 1 0,-1 0 1,-1 0-1,0 1 0,-1 0 1,-20-20-1,25 28 18,-1 0 0,0 1 0,-1 0 0,1 0 0,-1 0 0,0 1 0,0 0 0,-1 0 0,1 1 0,-1 0 0,0 0 0,1 1 0,-1 0 0,0 1 0,-13-2-1,-58 3-225,44-2 98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55 243 16379,'-3'0'108,"1"0"-1,0 1 0,-1 0 0,1-1 1,0 1-1,0 0 0,0 0 0,0 0 1,0 1-1,0-1 0,0 0 0,0 1 1,0-1-1,0 1 0,1 0 0,-1 0 1,1-1-1,-2 3 0,0 1 20,1-1 1,0 0-1,1 0 0,-1 1 1,1-1-1,0 1 0,0-1 0,-1 9 1,1 2 134,1 0 0,1 0 0,0-1 0,6 28-1,-5-34-142,0 0 0,1-1-1,-1 1 1,8 13 0,-9-20-95,-1 0 1,1-1 0,-1 1-1,1 0 1,0 0 0,-1 0-1,1 0 1,0-1 0,0 1-1,0 0 1,0-1 0,0 1-1,-1 0 1,1-1 0,0 0-1,0 1 1,0-1 0,2 1-1,-2-1 5,0 0-1,0-1 1,0 1 0,1 0-1,-1-1 1,0 1-1,0 0 1,0-1-1,0 1 1,0-1-1,0 0 1,-1 1-1,1-1 1,0 0-1,0 0 1,0 0-1,-1 1 1,1-1-1,0 0 1,-1 0-1,1 0 1,0-2-1,4-6 105,-1 0 0,0-1 0,0 1-1,-1-1 1,0 0 0,-1 0 0,0-1 0,1-18-1,-2 2 167,-1 0-1,-4-32 0,-4 26-78,8 33-218,0 0 0,0 0 0,0 0 0,0 0 0,0 0 0,0 0 0,0 0 0,0-1 0,0 1 0,0 0 0,0 0 0,0 0 0,0 0 0,0 0 0,0 0 0,0 0 0,0 0 0,0-1 0,0 1 0,0 0 0,0 0 0,0 0 0,0 0 0,0 0 0,-1 0 0,1 0 0,0 0 0,0 0 0,0 0 0,0 0 0,0 0 0,0-1 0,0 1 0,0 0 0,0 0 0,-1 0 0,1 0 0,0 0 0,0 0 0,0 0 0,0 0 0,0 0 0,0 0 0,0 0 0,0 0 0,-1 0 0,1 0 0,0 0 0,0 0 0,0 0 0,0 0 0,0 0 0,0 0 0,0 0 0,0 1 0,-1-1 0,1 0 0,0 0 0,0 0 0,0 0 0,-1 18 68,2 0-58,1 0 0,0-1 0,2 1 1,0 0-1,1-1 0,0 0 0,2 0 0,14 28 0,-20-43-4,1 1-1,0-1 0,-1 0 1,1 0-1,0 0 0,0 0 0,0 0 1,0 0-1,0 0 0,0-1 1,1 1-1,4 1 0,-6-2 6,1-1 0,-1 1 0,1-1 0,-1 0 0,1 0 0,0 1 0,-1-1-1,1-1 1,-1 1 0,1 0 0,0 0 0,-1 0 0,1-1 0,-1 1 0,1-1 0,-1 1 0,1-1-1,-1 0 1,0 0 0,1 1 0,-1-1 0,0 0 0,1 0 0,0-2 0,5-4 70,-1 0 1,0 0 0,-1-1-1,0 1 1,0-2-1,0 1 1,-1 0 0,0-1-1,-1 0 1,3-10-1,0-3 189,-1 0 0,0-1 0,0-24 0,-5 46-262,2-12 137,-1 1 0,-1 0 0,0 0 0,-1 0 0,0 0 0,-5-21 0,0 24 80,3 15-139,3 19-84,2-16-14,0 1 0,0-1 0,0 1 0,1-1 0,1 0 0,0 0 0,0-1 0,1 1 0,5 8 0,-9-16 9,0 0 1,0 0 0,0-1 0,-1 1-1,1 0 1,0-1 0,0 1 0,0-1-1,0 1 1,0-1 0,0 1 0,0-1-1,0 1 1,0-1 0,0 0 0,0 0-1,0 0 1,1 1 0,-1-1 0,0 0-1,0 0 1,0-1 0,0 1 0,0 0-1,0 0 1,0 0 0,0-1 0,0 1-1,0-1 1,0 1 0,0 0 0,0-1-1,0 0 1,0 1 0,0-1 0,0 0-1,0 1 1,1-2 0,2-2 4,-1-1 0,1 1 1,-1 0-1,0-1 0,0 0 0,4-7 1,4-15 30,-2 0 1,8-32 0,2-7 29,-19 65-65,0 0 0,1 1 0,-1-1 1,0 0-1,0 0 0,1 0 1,-1 1-1,1-1 0,-1 0 1,0 0-1,1 1 0,-1-1 1,1 0-1,0 1 0,-1-1 0,1 0 1,0 1-1,-1-1 0,1 1 1,1-1-1,-1 1-1,-1 0-1,1 0 1,-1 0-1,1 0 1,0 0 0,-1 1-1,1-1 1,-1 0-1,1 0 1,-1 1 0,1-1-1,-1 0 1,1 1-1,-1-1 1,1 0 0,-1 1-1,1-1 1,-1 1-1,1-1 1,-1 1 0,0-1-1,1 1 1,4 7-54,-1 0 1,0 0-1,4 11 1,-3-7-91,5 10-208,15 29-910,-23-46 981,1-1 0,-1 0 1,1-1-1,0 1 0,0 0 0,0-1 0,1 0 0,6 6 1,-9-8 241,0-1 1,-1 1-1,1-1 1,0 0 0,0 1-1,-1-1 1,1 0-1,0 0 1,0 0-1,0 1 1,-1-1 0,1 0-1,0 0 1,0 0-1,0 0 1,0 0 0,-1-1-1,1 1 1,0 0-1,0 0 1,0 0 0,-1-1-1,1 1 1,0 0-1,0-1 1,-1 1 0,1-1-1,0 1 1,-1-1-1,1 1 1,-1-1-1,1 1 1,0-1 0,-1 0-1,1 1 1,-1-1-1,0 0 1,1 1 0,0-2-1,8-26-969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15659,'-1'0'149,"1"1"0,-1-1-1,1 1 1,-1-1 0,1 1-1,-1-1 1,1 1 0,-1-1-1,1 1 1,0 0 0,-1-1-1,1 1 1,0 0 0,-1-1 0,1 1-1,0 0 1,0-1 0,0 1-1,-1 0 1,1 1 0,-5 19 463,5-20-488,-5 22 1876,-2 46 1,6-61-1888,1 0 1,0 0 0,1 0-1,0-1 1,0 1-1,1 0 1,-1 0-1,2-1 1,5 13 0,-8-19-111,0 0-1,0-1 1,1 1 0,-1-1 0,0 1 0,1-1 0,-1 1 0,1-1 0,-1 1 0,1-1 0,-1 1-1,1-1 1,-1 0 0,1 1 0,-1-1 0,1 0 0,-1 1 0,1-1 0,0 0 0,-1 0 0,1 1-1,0-1 1,-1 0 0,1 0 0,-1 0 0,1 0 0,0 0 0,-1 0 0,1 0 0,0 0 0,-1 0 0,1 0-1,0 0 1,-1-1 0,1 1 0,0 0 0,-1 0 0,1-1 0,-1 1 0,1 0 0,-1-1 0,1 1-1,0-1 1,22-23-245,-22 22 213,16-21-317,-12 15 176,0 1 1,0 0-1,0 0 1,1 1-1,0-1 1,0 1 0,1 0-1,0 1 1,0 0-1,13-8 1,-19 13 136,0-1 1,0 1-1,1-1 1,-1 1-1,0-1 0,1 1 1,-1 0-1,0 0 1,1 0-1,-1 0 1,0 0-1,1 0 0,-1 0 1,1 0-1,-1 0 1,0 0-1,1 1 1,-1-1-1,0 1 0,0-1 1,1 1-1,-1-1 1,0 1-1,2 1 1,-1 0 13,-1 0 0,1 0 0,-1 0 0,0 0 0,0 0 0,0 0 0,0 0 0,0 1 0,0-1 1,0 0-1,-1 0 0,1 1 0,-1 2 0,1 6 52,0 1 1,-1 0-1,-1 0 0,-3 18 1,0-6 43,-2 1 1,-1-1-1,0-1 1,-2 0-1,-1 0 1,-15 27-1,24-49-35,0 1-1,0 0 0,0-1 0,0 1 1,0-1-1,0 1 0,-1-1 0,1 0 0,-1 0 1,1 1-1,-1-1 0,-2 1 0,3-2-38,1 0 0,-1 0 0,1 0 0,-1 0 0,0 0 0,1 0 1,-1 0-1,1 0 0,-1 0 0,1-1 0,-1 1 0,0 0 0,1 0 0,-1-1 0,1 1 0,0 0 0,-1-1 0,1 1 0,-1 0 0,1-1 0,-1 1 0,1-1 0,0 1 0,-1-1 0,1 1 0,0-1 0,-1 1 0,1-1 0,0 1 0,0-1 0,0 1 0,-1-1 0,1 1 0,0-1 0,0 0 0,0 1 0,0-2 0,-5-23 60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19308,'0'22'1696,"6"9"-1215,0 5-185,2 4 768,4 3-312,1 0-224,3-1-248,2-7-696,2-3-408,2-11 760,1-3-144,1-10-160</inkml:trace>
  <inkml:trace contextRef="#ctx0" brushRef="#br0" timeOffset="1">525 410 18484,'-6'19'1760,"6"-4"-1240,-1-3-248,2-8 585,1-2-489,-1-10 544,3-5-664,-2-1-240,-2-2-56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16956,'6'9'1528,"1"14"-976,1 7-216,7 10 608,0 6-191,7 7-225,1 1-88,0 1-184,-2-2-120,-2-9-328,-6-4-232,-5-10 632,-6-4-248,-4-7-48,-8-4-72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11 576 19340,'-5'-29'468,"2"1"0,1-1-1,2 0 1,0 0 0,2 0 0,1 1 0,1-1-1,12-39 1,-11 51-358,1 0 1,1 0-1,0 1 0,1 0 0,1 0 1,1 1-1,0 0 0,1 1 0,0 0 1,1 1-1,1 0 0,0 1 1,0 0-1,25-16 0,-27 22-104,0 0 0,0 1 1,0 0-1,1 1 0,0 0 0,0 1 1,0 0-1,0 1 0,0 0 0,23 0 0,-30 2-8,0 0 0,0 0 0,0 1-1,0-1 1,0 1 0,0 1 0,0-1-1,0 1 1,0-1 0,0 1-1,-1 1 1,1-1 0,-1 1 0,1 0-1,-1 0 1,0 0 0,0 0 0,-1 1-1,1-1 1,-1 1 0,1 0 0,-1 0-1,0 1 1,-1-1 0,1 0 0,-1 1-1,0 0 1,2 6 0,-1-1 17,-1 0 1,-1 0-1,0 0 0,0 0 1,-1 0-1,0 0 1,-1 1-1,0-1 1,0 0-1,-1 0 0,-1 0 1,0 0-1,0-1 1,-6 12-1,-7 13-1114,-1-1-1,-32 44 1,45-71 672,10-12-955,9-8 455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14803,'66'179'3581,"-47"-120"-1521,38 81 1,-41-114-1409,-16-26-640,0 1 0,0-1-1,1 0 1,-1 1 0,0-1-1,0 0 1,1 1 0,-1-1-1,0 0 1,0 0 0,1 1-1,-1-1 1,0 0-1,0 0 1,1 0 0,-1 1-1,0-1 1,1 0 0,-1 0-1,1 0 1,-1 0 0,0 0-1,1 0 1,-1 1-1,0-1 1,1 0 0,-1 0-1,1 0 1,-1 0 0,0 0-1,1-1 1,-1 1 0,0 0-1,1 0 1,-1 0 0,0 0-1,1 0 1,-1 0-1,0-1 1,1 1 0,-1 0-1,0 0 1,1 0 0,-1-1-1,0 1 1,1 0 0,-1 0-1,0-1 1,0 1-1,0 0 1,1-1 0,-1 1-1,0 0 1,0-1 0,0 1-1,0 0 1,0-1 0,1 1-1,-1 0 1,0-1 0,0 1-1,0-1 1,0 0-1,2-8 51,-1 0 0,0 0 0,0-1 0,-1 1-1,0-1 1,-1 1 0,0 0 0,0-1-1,-4-11 1,-27-80 182,-8 9-56,35 82-170,0 0 0,-1 0 0,0 1 0,-1 0-1,0 1 1,-16-16 0,13 20-108,9 11-280,10 15-595,-7-20 784,0 1 0,0-1 0,0 0 1,1 0-1,-1 1 0,1-2 0,-1 1 1,1 0-1,-1 0 0,1-1 0,0 0 1,0 1-1,0-1 0,0 0 0,0 0 1,0-1-1,0 1 0,4 0 0,-2-1-131,0-1 0,0 1 1,-1-1-1,1 0 0,0 0 0,-1 0 0,1-1 0,-1 0 0,0 0 0,1 0 0,3-3 0,4-3-423,0-1-1,0 0 0,-1-1 0,0-1 0,-1 1 1,15-21-1,-15 18 223,14-27 0,-22 37 563,-1 0 1,1 0 0,-1 0-1,0 0 1,0 0-1,0 0 1,0-1-1,-1 1 1,1 0-1,-1 0 1,0-1-1,0 1 1,0 0-1,0-1 1,0 1 0,-2-5-1,2 7 10,0 1 0,0-1 0,0 0-1,-1 1 1,1-1 0,0 1 0,-1-1 0,1 0 0,0 1-1,-1-1 1,1 1 0,-1-1 0,1 1 0,0-1-1,-1 1 1,0 0 0,1-1 0,-1 1 0,1-1 0,-1 1-1,1 0 1,-1 0 0,0-1 0,1 1 0,-1 0 0,0 0-1,1 0 1,-1-1 0,0 1 0,1 0 0,-1 0 0,0 0-1,1 0 1,-1 0 0,0 1 0,1-1 0,-1 0 0,1 0-1,-1 0 1,0 1 0,1-1 0,-1 0 0,0 0-1,1 1 1,-1-1 0,0 1 0,-1 1 118,0 0-1,-1-1 1,2 1-1,-1 0 1,0 0-1,0 0 1,0 1-1,1-1 1,-1 0 0,0 4-1,-1 1-24,1 0 1,1 0-1,-1 1 0,1-1 0,1 0 1,-1 1-1,1-1 0,1 1 0,-1-1 1,1 1-1,1-1 0,-1 0 1,1 1-1,0-1 0,4 8 0,-2-6-73,-1-1 1,1 0-1,1 0 0,-1-1 0,1 1 0,1-1 0,-1 0 0,1-1 1,0 1-1,1-1 0,-1 0 0,13 7 0,-17-11-34,0-1 1,1 1-1,-1-1 0,1 1 1,-1-1-1,1 0 0,-1 0 1,1-1-1,0 1 0,0 0 0,-1-1 1,1 0-1,0 0 0,0 0 1,-1 0-1,1 0 0,0 0 1,0 0-1,0-1 0,-1 0 0,1 1 1,0-1-1,-1 0 0,1-1 1,-1 1-1,1 0 0,-1-1 1,0 1-1,1-1 0,-1 1 0,0-1 1,0 0-1,0 0 0,0 0 1,-1-1-1,1 1 0,0 0 1,-1-1-1,3-4 0,0-1 111,-1 0 1,0 0-1,0-1 0,0 0 0,-1 0 0,0 1 0,-1-1 1,0 0-1,0 0 0,-1-1 0,-1-9 0,0 10-29,-1 0 0,0 1 0,-1-1 0,0 1 0,0-1 0,-1 1 0,0 0 0,-6-8 0,8 12-114,-1 0 0,1 0 1,-1 0-1,0 1 1,-1-1-1,1 1 1,-1 0-1,1 0 0,-1 0 1,0 0-1,0 1 1,0-1-1,-1 1 0,1 0 1,0 1-1,-9-3 1,12 3-62,0 1 1,-1 0-1,1-1 1,-1 1-1,1 0 1,0 0 0,-1 0-1,1 0 1,-1 0-1,1 0 1,-1 0 0,1 0-1,0 1 1,-1-1-1,1 0 1,-1 1-1,1-1 1,0 1 0,0 0-1,-1-1 1,1 1-1,0 0 1,0 0 0,0 0-1,0 0 1,0 0-1,0 0 1,0 0-1,0 0 1,0 0 0,0 1-1,0-1 1,1 0-1,-1 0 1,1 1 0,-1-1-1,1 0 1,-1 1-1,1-1 1,0 1-1,0-1 1,-1 0 0,1 1-1,0-1 1,1 3-1,-1 0-119,1 0-1,-1 0 1,1 0 0,0 0-1,0 0 1,1 0-1,-1 0 1,1-1-1,0 1 1,0-1-1,0 1 1,0-1 0,0 0-1,1 1 1,4 3-1,19 8-530,3-7-114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39 371 14907,'0'-1'55,"0"1"-1,-1-1 1,1 1 0,0 0-1,-1-1 1,1 1 0,0-1-1,-1 1 1,1 0 0,-1-1-1,1 1 1,0 0 0,-1 0-1,1-1 1,-1 1-1,1 0 1,-1 0 0,1 0-1,-1 0 1,1 0 0,-1 0-1,1-1 1,-1 1 0,1 0-1,-1 0 1,1 1-1,-1-1 1,1 0 0,-2 0-1,1 1-5,0-1 1,1 1-1,-1 0 0,0-1 0,0 1 0,0 0 0,1 0 0,-1 0 0,0 0 1,1 0-1,-1 0 0,1 0 0,-1 1 0,-10 38 900,9-24-622,1 0 0,1 1 0,0-1 0,3 22 0,-1-28-265,-1 0 0,2-1 0,-1 1 0,1-1 0,0 0-1,1 1 1,0-2 0,8 13 0,-11-19-51,1 0 1,-1-1-1,0 1 1,0 0-1,1-1 1,-1 0-1,1 1 1,0-1-1,-1 0 1,1 0-1,0 0 1,0 0-1,3 1 0,-4-1 5,0-1-1,1 0 1,-1 0-1,0 0 0,0 0 1,1 0-1,-1 0 1,0 0-1,0 0 0,1 0 1,-1-1-1,0 1 0,0-1 1,1 1-1,-1-1 1,0 1-1,1-2 0,2-1 37,0 0 0,-1 0 0,0 0 0,1-1 0,-1 0 0,-1 1 0,1-1 0,0 0-1,-1 0 1,4-9 0,3-12 172,-1 0 0,0 0 0,-2 0 0,-1-1 0,-2 0-1,2-36 1,-5 24 144,-1-1-1,-1 1 0,-15-65 1,15 88-282,-1 0 1,-1 1 0,-1 0-1,0 0 1,-1 0-1,0 1 1,-1 0-1,-9-14 1,15 26-84,1 0 0,-1 0 1,0 0-1,1 0 0,-1 1 1,0-1-1,0 0 1,1 0-1,-1 0 0,0 1 1,0-1-1,0 0 0,0 1 1,0-1-1,0 1 0,0-1 1,0 1-1,0 0 0,-2-1 1,3 1-4,-1 1 0,0-1 0,1 0 1,-1 0-1,1 1 0,-1-1 0,1 0 0,-1 1 1,1-1-1,-1 1 0,1-1 0,0 1 0,-1-1 1,1 1-1,0-1 0,-1 1 0,1-1 0,0 1 1,-1-1-1,1 1 0,0-1 0,0 1 0,0 0 1,-1 0-1,0 6-8,0-1 1,0 1-1,1-1 1,0 1-1,1 9 0,2 13-1,1 0-1,2-1 0,1 0 1,1 0-1,2-1 1,0 0-1,2-1 0,21 36 1,-29-56 11,0-1 1,0 1-1,1-1 1,0 0-1,0 0 1,0 0-1,1-1 1,0 1-1,-1-1 1,1-1-1,1 1 1,-1-1-1,13 4 1,-15-6-2,0 0 1,1 0-1,-1 0 1,1-1-1,-1 0 1,1 0-1,-1 0 1,1 0-1,-1-1 1,1 1-1,-1-1 1,0-1-1,1 1 1,-1 0-1,0-1 1,0 0-1,0 0 1,0 0-1,0-1 1,0 1-1,-1-1 1,4-3-1,1-2 7,0-1 1,-1 0-1,0 0 0,0 0 1,-1-1-1,-1 0 1,0 0-1,0-1 0,6-18 1,-9 23 6,0 0 0,0 0 1,-1-1-1,0 1 1,0 0-1,0-1 0,-1 1 1,0 0-1,0-1 1,-1 1-1,0 0 0,0-1 1,0 1-1,-1 0 1,0 0-1,0 0 0,0 0 1,-6-9-1,8 15-12,0 0 1,0 1-1,0-1 0,0 0 0,0 0 0,0 1 0,0-1 1,0 0-1,0 0 0,0 0 0,-1 1 0,1-1 1,0 0-1,0 0 0,0 0 0,0 0 0,0 1 1,-1-1-1,1 0 0,0 0 0,0 0 0,0 0 1,0 0-1,-1 1 0,1-1 0,0 0 0,0 0 1,0 0-1,-1 0 0,1 0 0,0 0 0,0 0 1,-1 0-1,1 0 0,0 0 0,0 0 0,0 0 0,-1 0 1,1 0-1,0 0 0,0 0 0,-1 0 0,1 0 1,0 0-1,0 0 0,0-1 0,-1 1 0,1 0 1,0 0-1,0 0 0,0 0 0,0 0 0,-1 0 1,1-1-1,0 1 0,0 0 0,0 0 0,0 0 1,0-1-1,0 1 0,-1 0 0,1 19 99,2-6-62,1-1-1,-1 0 1,2 0-1,0 0 1,0-1 0,1 1-1,1-1 1,0 0-1,0-1 1,1 1-1,12 14 1,-18-24-35,0 0 0,0 0 1,-1 0-1,1 0 0,0 0 0,1 0 1,-1 0-1,0-1 0,0 1 0,0 0 0,0 0 1,1-1-1,-1 1 0,0-1 0,1 1 1,-1-1-1,0 0 0,1 1 0,-1-1 1,1 0-1,-1 0 0,0 0 0,1 0 0,-1 0 1,1 0-1,-1-1 0,0 1 0,1 0 1,-1-1-1,0 1 0,1-1 0,-1 1 1,0-1-1,0 0 0,1 1 0,-1-1 0,0 0 1,0 0-1,0 0 0,0 0 0,0 0 1,0 0-1,0 0 0,0 0 0,-1 0 1,2-3-1,3-4 29,-1-1 0,0 1 0,-1-1 0,0 0-1,3-15 1,-1-9 43,-2 1-1,-1-1 0,-1 1 0,-2-1 1,-7-44-1,18 109-278,2 0-1,0-1 1,3 0 0,0-1 0,27 38-1,-38-64-71,-1 0 1,0 0-1,1 0 0,0-1 0,0 1 0,0-1 0,9 5 0,-12-7 163,0 0 0,0-1-1,0 1 1,0-1 0,1 0 0,-1 1-1,0-1 1,1 0 0,-1 0-1,0 0 1,0 0 0,1 0-1,-1 0 1,0 0 0,1 0-1,-1 0 1,0-1 0,0 1-1,1 0 1,-1-1 0,0 1 0,0-1-1,0 0 1,0 1 0,0-1-1,0 0 1,0 0 0,0 1-1,0-1 1,0 0 0,0 0-1,0 0 1,0 0 0,-1 0-1,1 0 1,1-3 0,11-25-1087,-3-10-231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17116,'7'-6'633,"0"-2"1,-1 1 0,0-1 0,9-16 0,3-5 408,-11 21-689,29-38 1081,-33 43-1347,0 0 0,1-1 0,-1 2 0,1-1 0,0 0 1,-1 1-1,1-1 0,0 1 0,1 0 0,4-1 0,-8 2-73,0 1 0,1 0 1,-1-1-1,0 1 0,1 0 1,-1 0-1,1 0 0,-1 0 1,0 0-1,1 0 0,-1 1 1,0-1-1,1 0 0,-1 1 1,0-1-1,0 1 0,1-1 1,-1 1-1,0 0 0,0-1 1,0 1-1,0 0 0,0 0 0,0 0 1,0 0-1,0 0 0,0 0 1,0 0-1,0 0 0,0 0 1,-1 0-1,1 1 0,-1-1 1,1 0-1,-1 0 0,1 1 1,-1 1-1,3 6 63,-1 0 0,0 1 0,-1-1-1,1 13 1,-2-11 31,2 24 178,-2-19-104,1 1 0,1-1 0,0 0 0,1 0 0,1 1 1,0-2-1,7 17 0,-10-30-189,0 0 1,0 0-1,0 0 0,0 0 0,0 0 1,0-1-1,0 1 0,1-1 0,-1 1 1,1-1-1,-1 1 0,1-1 0,-1 0 1,1 1-1,0-1 0,0 0 0,0 0 1,0 0-1,-1-1 0,1 1 0,0 0 1,0-1-1,1 1 0,-1-1 0,0 0 1,0 0-1,0 0 0,0 0 0,0 0 1,0 0-1,0 0 0,0-1 0,0 1 1,0-1-1,0 1 0,0-1 0,0 0 1,0 0-1,0 0 0,3-2 0,1-1-177,-1 0-1,1 0 1,-1 0-1,0-1 1,0 0-1,0 0 1,-1 0-1,0 0 1,0-1-1,0 0 0,5-10 1,-2-4-379</inkml:trace>
  <inkml:trace contextRef="#ctx0" brushRef="#br0" timeOffset="1">124 250 18756,'-5'0'1856,"5"-6"-1432,12-5-191,5-3 903,12-8-1072,2-2-464,9-6 296,6-2-128,3 2-112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0 837 17124,'4'31'1744,"-4"-30"-1715,0 0 1,0-1-1,0 1 0,0-1 0,0 1 1,1-1-1,-1 1 0,0-1 0,0 1 1,0-1-1,1 1 0,-1-1 0,0 0 1,1 1-1,-1-1 0,0 1 0,1-1 1,-1 0-1,0 1 0,1-1 0,-1 0 1,1 1-1,-1-1 0,1 0 0,-1 0 1,1 1-1,-1-1 0,1 0 0,-1 0 0,1 0 1,-1 0-1,1 0 0,-1 1 0,1-1 1,-1 0-1,1 0 0,-1-1 0,1 1 1,0 0-1,-1 0 0,1 0 0,-1 0 1,1 0-1,-1 0 0,1-1 0,-1 1 1,1 0-1,-1 0 0,0-1 0,1 1 1,-1 0-1,1-1 0,-1 1 0,0-1 1,1 1-1,-1 0 0,1-1 0,3-4 67,1-1-1,-1 1 1,0-1-1,0 0 1,-1 1-1,0-2 1,0 1-1,0 0 0,-1-1 1,0 1-1,0-1 1,1-11-1,0 2-74,-1 0-1,-1 0 1,-1 0-1,-1-21 0,-6 0 68,7 35-78,-1 0 0,1 0 0,-1 0 0,0 0 0,1 1 0,-1-1 0,0 0 0,0 0 0,0 1 0,-1-1 0,1 0 0,0 1 0,-1-1 0,1 1 0,-3-2 0,4 3-6,-1 0 1,1 0-1,-1 0 0,1 0 0,-1 0 0,1 0 0,-1 0 0,1 0 0,-1 0 0,0 0 0,1 0 0,-1 0 0,1 0 0,-1 1 0,1-1 0,0 0 1,-1 0-1,1 0 0,-1 1 0,1-1 0,-1 0 0,1 1 0,0-1 0,-1 0 0,1 1 0,0-1 0,-1 1 0,1-1 0,0 1 0,-1-1 0,1 0 1,0 1-1,0-1 0,0 1 0,-1-1 0,1 1 0,0-1 0,0 1 0,0 0 0,0-1 0,0 1 0,0 0 0,-4 25 120,2-11-89,2 1 0,0-1 0,1 1 0,1-1 1,0 1-1,1-1 0,0 0 0,1 0 0,12 27 0,-15-41-32,-1 1 0,1-1 1,0 1-1,0-1 0,0 0 1,0 1-1,0-1 0,1 0 1,-1 0-1,0 0 0,0 0 0,1 0 1,-1 0-1,3 1 0,-3-1-1,0-1 0,0 0 0,1 0-1,-1 0 1,0 0 0,0 0 0,0 0 0,0-1-1,0 1 1,0 0 0,0 0 0,0-1-1,0 1 1,-1-1 0,1 1 0,0-1-1,0 1 1,0-1 0,0 1 0,0-1 0,-1 0-1,1 1 1,0-1 0,-1 0 0,1 0-1,0-1 1,11-16-45,-1 0 0,-1-1 1,0 0-1,-2-1 0,8-24 0,-4 11-59,-2 4-5,-5 14 8,1 1 0,0-1 1,1 1-1,14-22 0,-20 35 92,-1 0-1,1-1 1,0 1-1,0 0 1,0 0-1,0 0 1,1 0-1,-1 0 1,0 0-1,0 0 1,1 0-1,-1 0 1,0 1-1,1-1 1,-1 0-1,1 1 1,1-1-1,-1 1 11,-1 0-1,0 0 1,0 0-1,0 1 1,0-1-1,1 0 1,-1 0-1,0 1 1,0-1-1,0 1 1,0-1-1,0 1 1,0 0-1,0-1 1,0 1-1,0 0 1,-1 0-1,2 1 1,3 4 55,0 1 0,0 0 0,0 1 0,-1-1 0,3 10 1,0-4 42,4 12 118,15 26 268,-24-47-437,0-1-1,0 0 0,0 0 1,1 0-1,-1 0 1,1 0-1,0-1 0,0 1 1,0-1-1,0 0 0,5 3 1,-7-4-38,1-1 0,-1 0 0,0 1 0,1-1 0,-1 0-1,1 0 1,-1 0 0,1 0 0,-1 0 0,1 0 0,-1 0 0,1-1 0,-1 1 0,1 0 0,-1-1 0,0 1 0,1-1 0,-1 1 0,0-1 0,1 0 0,-1 0 0,0 0 0,0 1 0,0-1 0,0 0 0,0 0 0,0-1 0,0 1 0,0 0 0,0 0 0,0 0 0,0-1-1,-1 1 1,1-2 0,4-6-27,-1 1 0,0-1 0,4-18 0,19-112-1616,-17 76 70,-10 61 1468,1 1 1,-1-1 0,0 1 0,0 0-1,1-1 1,-1 1 0,1-1 0,-1 1-1,1 0 1,0-1 0,0 1-1,-1 0 1,1 0 0,0 0 0,1-2-1,-1 3 61,0 0-1,-1 0 1,1 0-1,-1 0 0,1 0 1,0 0-1,-1 0 1,1 0-1,0 1 1,-1-1-1,1 0 1,0 0-1,-1 0 1,1 1-1,-1-1 0,1 0 1,-1 1-1,1-1 1,-1 1-1,1-1 1,-1 0-1,1 1 1,-1-1-1,1 1 0,-1-1 1,0 1-1,1-1 1,-1 1-1,0 0 1,1-1-1,-1 1 1,0-1-1,1 2 1,9 18-135,-9-16 178,1 0 1,0 0 0,0 0-1,0 0 1,1 0 0,0-1-1,-1 1 1,1-1 0,0 0-1,7 6 1,-10-9-9,1 0 1,-1 0-1,1 0 1,-1 1-1,1-1 0,-1 0 1,1 0-1,0 0 1,-1 0-1,1 0 1,-1 0-1,1 0 0,0 0 1,-1 0-1,1 0 1,-1 0-1,1 0 1,-1-1-1,1 1 0,-1 0 1,1 0-1,0-1 1,-1 1-1,1 0 1,-1-1-1,0 1 0,1 0 1,-1-1-1,1 1 1,-1-1-1,1 1 0,-1-1 1,0 1-1,1-1 1,-1 1-1,0-1 1,0 1-1,1-1 0,-1 0 1,10-27-17,-9 24 13,6-31 129,-1 0 1,-1-1-1,-2 0 1,-2 0-1,-1 0 1,-2 0-1,-1 0 1,-17-69-1,18 96-11,2 4 8,-2-1 1,1 1 0,0 0-1,-1 0 1,0 0 0,0 0 0,-1 0-1,-3-6 1,-4 3 525,5 15-91,5 21 109,8 27-219,3 0 1,3-1-1,1 0 0,30 67 1,-40-109-405,0 0 0,1 0 0,0 0 0,1 0 1,0-1-1,1-1 0,11 14 0,-19-24-47,1 1 0,-1 0 0,1-1 0,-1 1 0,1 0 0,0-1 0,-1 1 0,1-1 0,0 1 0,-1-1 0,1 1 0,0-1 1,-1 1-1,1-1 0,0 0 0,0 1 0,0-1 0,0 0 0,-1 0 0,1 1 0,0-1 0,0 0 0,0 0 0,0 0 0,-1 0 0,1 0 0,0 0 0,0-1 0,0 1 0,0 0 0,0 0 0,-1-1 0,1 1 0,1-1 0,-1 0-8,0-1 0,0 1 0,0 0 0,0-1 0,0 1 0,-1-1 0,1 1 0,-1-1 0,1 0 0,-1 1 0,0-1-1,1 1 1,-1-1 0,0 0 0,0 1 0,0-1 0,-1-3 0,-2-11-66,-1 0 1,0 1-1,-1-1 1,-1 1-1,-1 0 0,0 1 1,0-1-1,-2 1 0,-15-20 1,14 25-55,8 13 10,10 19 56,-4-15 79,0 0 0,1 0-1,0-1 1,0 1 0,1-1 0,0 0 0,0-1 0,1 0 0,11 10 0,-15-14-3,0-1 0,0 1 0,0 0 0,1-1 0,-1 0 0,0 1 0,1-1 0,-1-1 0,1 1 0,-1 0 0,1-1 0,-1 0 1,1 0-1,-1 0 0,1 0 0,-1 0 0,1-1 0,-1 1 0,1-1 0,-1 0 0,0 0 0,1-1 0,-1 1 0,0 0 0,0-1 0,0 0 1,5-3-1,-2 0 3,-1 0 1,1 0 0,-1 0-1,0 0 1,0-1-1,-1 0 1,0 0 0,0 0-1,4-9 1,2-6 43,10-36 0,-6 14 19,-3 72 50,-8-18-79,1 1 0,0-1 0,1-1 0,0 1-1,1-1 1,0 1 0,9 9 0,-13-17-31,0 0 0,1-1 0,-1 0 0,0 1 0,1-1 0,0 0 0,-1 0-1,1 0 1,0-1 0,0 1 0,0-1 0,0 1 0,0-1 0,0 0 0,1 0 0,-1-1-1,0 1 1,0-1 0,1 1 0,-1-1 0,0 0 0,1 0 0,-1-1 0,0 1-1,1-1 1,-1 1 0,0-1 0,0 0 0,7-3 0,-2 0-28,1-1 0,-1 0 0,0-1 1,0 0-1,0 0 0,-1-1 0,12-12 0,41-61-538,-12 14-239,-45 62 704,2-1-1,-1 1 1,0-1-1,1 1 1,5-4 0,-9 8 80,0-1 0,0 1 1,-1-1-1,1 1 1,0-1-1,0 1 0,0 0 1,0 0-1,-1-1 0,1 1 1,0 0-1,0 0 1,0 0-1,0 0 0,0 0 1,0 0-1,-1 0 1,1 0-1,0 0 0,0 1 1,0-1-1,0 0 1,-1 0-1,1 1 0,0-1 1,0 1-1,0-1 1,-1 1-1,1-1 0,0 1 1,-1-1-1,1 1 0,0 0 1,-1-1-1,1 1 1,-1 0-1,1-1 0,-1 1 1,1 0-1,-1 0 1,0-1-1,1 1 0,-1 0 1,0 1-1,6 14 71,-1 1-1,-1 0 1,0 0-1,-2 0 1,1 22-1,0-9-721,-2-26 311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98 12227,'-17'-22'2678,"1"-1"0,-14-29 1,81 150 688,28 48-2990,-11-20-281,-52-96-81,35 60 49,-50-89-60,-1 0 0,1 0-1,-1 0 1,1 0 0,0 0 0,0 0-1,-1 0 1,1 0 0,0 0 0,0 0-1,0 0 1,0-1 0,0 1 0,0 0-1,0-1 1,1 1 0,0 0 0,-1-1-1,-1-1 1,0 1 0,1-1-1,-1 1 1,0 0 0,1-1-1,-1 1 1,0-1-1,0 1 1,1-1 0,-1 0-1,0 1 1,0-1 0,0 1-1,0-1 1,0 1 0,0-1-1,0 1 1,0-1 0,0 0-1,0 1 1,0-1-1,0 1 1,0-2 0,-8-43 164,-26-26 55,35 68-267,0 1 0,0-1 0,0 1 0,1-1 1,-1 1-1,1 0 0,0-1 0,2-1 0,6-10-93,-7 8 123,0 0 0,0 0 0,1 1 0,-1 0 0,10-10 1,-12 13 6,1 1 0,0-1 0,0 1 0,0 0 0,0-1 0,0 1 0,0 0 0,0 0 0,0 0 1,1 1-1,-1-1 0,0 0 0,0 1 0,1 0 0,-1-1 0,0 1 0,1 0 0,-1 0 0,0 0 0,4 1 0,-4-1 5,0 1-1,0-1 0,0 1 0,0 0 0,0-1 0,0 1 0,0 0 1,0 0-1,-1 0 0,1 1 0,0-1 0,-1 0 0,1 1 0,-1-1 1,1 1-1,-1-1 0,3 4 0,-3-2 8,1 1 0,0-1 1,-1 1-1,0 0 0,0-1 0,0 1 0,0 0 1,0 0-1,-1 4 0,0 3 76,0 0 1,-1 1-1,0-1 1,-1 0-1,-4 17 1,1-13 112,0-1-1,-1 0 1,0-1-1,-1 1 1,-11 16 0,13-23-72,0 0 0,-1 0 0,0-1 0,0 0 1,0 0-1,-1 0 0,0-1 0,0 0 0,0 0 1,-13 6-1,19-10-125,-1-1-1,1 1 1,-1-1 0,0 1 0,0-1 0,1 1 0,-1-1 0,0 0-1,0 0 1,1 0 0,-4 0 0,5 0-41,-1 0 1,1 0-1,-1 0 0,1-1 1,-1 1-1,0 0 1,1 0-1,-1-1 0,1 1 1,-1 0-1,1-1 0,-1 1 1,1 0-1,0-1 0,-1 1 1,1-1-1,-1 1 1,1-1-1,0 1 0,0-1 1,-1 1-1,1-2 0,-1 0-35,1 0-1,0 1 0,0-1 0,0 0 1,0 0-1,0 0 0,0 0 0,1 0 1,-1 0-1,1 1 0,-1-1 0,1 0 1,0 0-1,-1 1 0,1-1 0,0 0 1,0 1-1,3-4 0,10-11-476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2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0 15115,'-1'2'212,"-1"0"0,1 0 0,0 0 0,0 0-1,0 0 1,0 0 0,0 0 0,0 4 0,-5 8-48,-410 677 3102,378-634-3276,-106 145-1391,134-191-576,17-27 634,9-17 441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84 962 16844,'21'35'2467,"-21"-35"-2434,-1 0-1,1 0 1,0 0 0,0 0-1,0 0 1,0-1 0,0 1 0,1 0-1,-1 0 1,0 0 0,0 0 0,0-1-1,0 1 1,0 0 0,0 0 0,0 0-1,0 0 1,0 0 0,0 0-1,0-1 1,0 1 0,0 0 0,1 0-1,-1 0 1,0 0 0,0 0 0,0 0-1,0 0 1,0 0 0,1-1 0,-1 1-1,0 0 1,0 0 0,0 0-1,0 0 1,0 0 0,1 0 0,-1 0-1,0 0 1,0 0 0,0 0 0,0 0-1,0 0 1,1 0 0,-1 0 0,0 0-1,0 0 1,0 0 0,0 0-1,0 0 1,1 1 0,-1-1 0,0 0-1,0 0 1,0 0 0,0 0 0,0 0-1,1 0 1,-1 0 0,0 1-1,1-19 1034,0-6-500,-2 0-1,-5-34 1,4 46-478,0 0 0,-2 0 0,1 0 0,-1 0 1,-1 1-1,-9-18 0,14 28-80,-1 0 0,0-1 0,1 1 0,-1 0 0,0 0 0,0 0 0,0-1 0,0 1 0,0 0 0,0 0 0,0 0 0,0 1 0,0-1 0,0 0 0,-1 0 0,1 1 0,0-1 0,-1 0 0,1 1 0,0-1 0,-1 1 0,-1-1 0,2 2-2,0-1-1,0 0 0,0 1 0,-1-1 1,1 1-1,0-1 0,0 1 0,0 0 1,0-1-1,0 1 0,0 0 0,0 0 1,0 0-1,0 0 0,0 0 0,1 0 1,-1 0-1,0 0 0,0 1 0,-3 5 4,1 0-1,-1 0 0,2 1 1,-1-1-1,1 1 0,-2 10 1,2 1-15,1 1 1,0-1 0,4 36-1,-1-43-2,-1 0 0,2 0-1,0-1 1,0 1 0,2-1-1,-1 0 1,8 14 0,-11-23 5,0 0 0,0-1 0,0 1 1,0 0-1,1-1 0,-1 1 0,0-1 1,1 1-1,-1-1 0,1 1 0,0-1 1,-1 0-1,1 0 0,0 0 0,0 0 0,0 0 1,2 0-1,-2 0 1,-1-1 1,1 0-1,0 0 1,0 0-1,-1-1 1,1 1-1,0 0 1,-1 0-1,1-1 1,0 1-1,-1-1 1,1 0-1,0 1 1,-1-1-1,1 0 1,1-1-1,5-5 1,0 0-1,-1 0 1,0-1 0,0 0-1,8-13 1,-9 13 2,30-43 23,21-28 29,-49 69-36,1 0 1,0 0-1,1 1 1,21-15-1,-29 22-9,0 1-1,0-1 1,1 1 0,-1 0 0,1 0-1,-1 0 1,1 0 0,-1 0-1,1 1 1,-1-1 0,1 1-1,0 0 1,-1 0 0,1-1 0,0 2-1,-1-1 1,1 0 0,-1 0-1,1 1 1,0 0 0,-1-1-1,1 1 1,-1 0 0,1 0-1,-1 0 1,0 1 0,0-1 0,1 1-1,-1-1 1,0 1 0,0 0-1,0-1 1,0 1 0,-1 0-1,1 0 1,0 1 0,-1-1 0,0 0-1,1 0 1,-1 1 0,0-1-1,0 1 1,1 3 0,-2-6 2,0 0 0,0 0 0,0 0 0,0 1 0,0-1 0,0 0 0,0 0 0,0 1 0,1-1 0,-1 0 0,0 0 0,0 1 0,0-1 0,0 0 0,0 0 0,0 0 0,0 1 0,-1-1 0,1 0 0,0 0 0,0 1 0,0-1 0,0 0 0,0 0 0,0 1 1,0-1-1,0 0 0,-1 0 0,1 0 0,0 1 0,0-1 0,0 0 0,0 0 0,-1 0 0,1 0 0,0 1 0,-9-5 171,-11-14 36,-2-7-63,1 0 0,1-2 0,-17-30 0,39 56-208,6 5 29,8 6 0,-10-5 9,10 7-49,0 0 1,19 10-1,-32-20 52,0 0 0,1 0 0,-1-1 1,1 1-1,-1-1 0,1 0 0,-1 0 0,1 0 0,0 0 0,0-1 0,-1 1 1,1-1-1,0 0 0,0 0 0,0-1 0,-1 1 0,1-1 0,4-1 1,-6 1 7,1 0 0,-1-1 0,0 0 0,0 1 1,-1-1-1,1 0 0,0 0 0,-1 0 0,1 0 0,-1 0 1,1-1-1,-1 1 0,0 0 0,0-1 0,0 1 1,0-1-1,-1 1 0,1-1 0,0 1 0,-1-1 0,0 1 1,0-1-1,0-3 0,0-5 28,0 1 0,-1 0 0,0 0-1,-4-16 1,-10-19 121,15 43-133,-1 0 0,0 0 0,0 0-1,0 1 1,0-1 0,0 0 0,0 0 0,0 0 0,-1 1 0,1-1 0,-1 1 0,1-1 0,-1 1-1,1-1 1,-1 1 0,0 0 0,0 0 0,-2-1 0,4 2-9,-1 0 0,1 0-1,-1 1 1,1-1 0,-1 0 0,0 1-1,1-1 1,-1 0 0,1 1 0,0-1-1,-1 0 1,1 1 0,-1-1 0,1 1 0,-1-1-1,1 1 1,0-1 0,0 1 0,-1-1-1,1 1 1,0-1 0,0 1 0,-1 0-1,1-1 1,0 1 0,0-1 0,0 1-1,0 0 1,0-1 0,0 1 0,0-1 0,0 1-1,0 1 1,0 21-5,2-12-5,0-1-1,1 1 1,0 0-1,8 17 1,-9-23 1,0 0-1,1 0 1,0 0 0,-1-1 0,2 0-1,-1 1 1,0-1 0,1 0 0,0 0-1,0-1 1,7 6 0,-10-8 6,0-1 1,1 1-1,-1-1 0,1 1 0,0-1 1,-1 0-1,1 1 0,-1-1 1,1 0-1,0 0 0,-1 0 0,1 0 1,-1-1-1,1 1 0,-1 0 0,1-1 1,0 1-1,-1-1 0,1 1 1,-1-1-1,0 0 0,1 1 0,-1-1 1,1 0-1,-1 0 0,0 0 1,0 0-1,0 0 0,0-1 0,0 1 1,0 0-1,2-2 0,2-4 3,-1 0-1,1 0 1,-1 0-1,-1-1 1,4-7-1,2-12 31,-1-1-1,-1 0 1,-2-1-1,-1 1 1,-1-1-1,-1 0 1,-2-33-1,-1 56 5,1 16-24,0 22-13,4-7-9,12 41 0,-13-56 0,0-1 1,1 1-1,0-1 0,0 0 1,1 0-1,0 0 0,8 9 1,-12-17 6,0 0 0,-1 0-1,1 0 1,-1-1 0,1 1 0,0 0 0,0 0 0,-1-1 0,1 1 0,0-1 0,0 1 0,0-1-1,0 1 1,0-1 0,0 0 0,0 1 0,0-1 0,0 0 0,0 0 0,0 1 0,0-1 0,0 0-1,0 0 1,0 0 0,0 0 0,0 0 0,0-1 0,0 1 0,0 0 0,0 0 0,0-1 0,0 1-1,-1-1 1,1 1 0,0-1 0,0 1 0,0-1 0,0 1 0,0-1 0,-1 0 0,1 1 0,0-1 0,-1 0-1,1 0 1,0 1 0,-1-1 0,1 0 0,-1 0 0,1-1 0,3-6-48,0 1 1,0-1 0,-1 0-1,4-15 1,0-7-96,-2 1 0,-1-1 0,-1 0-1,-2 0 1,-1 0 0,-3-32 0,-4 12-162,-1 0 1,-26-86-1,30 122 246,-10-29-83,13 40 134,0 1 0,0-1 1,-1 1-1,1 0 0,0-1 0,-1 1 1,0 0-1,1 0 0,-1 0 1,0 0-1,0 0 0,-3-1 0,5 3 11,1 0 0,-1 0 0,0 0 0,0 0 0,0 0 0,0 0 0,0 0 0,0 0 0,0 0 0,0 0 0,0 1 0,0-1 0,0 0 0,0 0 0,0 0 0,0 0 0,1 0 0,-1 0 0,0 0 0,0 1 0,0-1 0,0 0 0,0 0 0,0 0 0,0 0 0,0 0 0,0 0 0,0 0 0,0 1 0,-1-1 0,1 0 0,0 0 0,0 0 0,0 0 0,0 0 0,0 0 0,0 0 0,0 0 0,0 1 0,0-1 0,0 0 0,0 0 0,0 0 0,0 0 0,0 0 0,-1 0 0,1 0 0,0 0 0,0 0 0,0 0 0,0 0 0,0 0 0,0 0 0,0 0 0,-1 0 0,1 0 0,0 0 0,0 0 0,0 0 0,0 0 0,0 0 0,0 0 0,0 0 0,-1 0 0,1 0 0,0 0 0,0 0 0,0 0 0,7 29 78,1-1-1,1-1 0,25 52 0,-24-55-12,65 124 357,-60-123-320,1 0 0,1-2-1,35 38 1,-47-56-88,-1-1-1,0 1 1,1-1-1,0 0 1,0 0-1,0-1 0,1 1 1,-1-1-1,1 0 1,0-1-1,0 0 1,0 1-1,6 0 0,-11-3-14,0 0 1,-1 0-1,1 1 0,0-1 0,-1 0 0,1 0 0,0 0 0,-1-1 0,1 1 0,0 0 0,-1 0 0,1 0 0,0 0 0,-1-1 0,1 1 0,-1 0 0,1 0 1,0-1-1,-1 1 0,2-1 0,-2 0-2,0 1 1,0-1 0,0 1-1,1-1 1,-1 1 0,0-1-1,0 1 1,0-1 0,0 1-1,0-1 1,0 1-1,0-1 1,0 1 0,0-1-1,0 1 1,0 0 0,-1-1-1,1 1 1,0-1 0,0 1-1,-1-1 1,0-2-12,0 1 1,-1-1-1,1 1 0,-1 0 0,0 0 1,0 0-1,0 0 0,-3-3 1,-17-9-108,-1 2 0,0 0 0,0 2 1,-2 0-1,-30-7 0,21 6 169,-63-29 1,96 40-41,1 0 0,0 0 0,-1 0 0,1 0 0,0 0 0,0 0 0,-1 0 0,1-1 0,0 1 0,-1 0 0,1 0 0,0 0 0,0-1 0,-1 1 0,1 0 0,0 0 0,0-1 0,0 1 0,-1 0 0,1 0 0,0-1 0,0 1 0,0 0 0,0-1 0,0 1 0,0 0 0,0-1 0,-1 1 0,1 0 0,0-1 0,0 1 0,0 0 0,0-1 0,0 1 0,0 0 0,1-1 0,-1 1 0,0-1 0,13-9 179,34-7-23,-35 14-125,29-11-56,-17 7-392,0-1 0,-1-1 0,0-1 0,31-19-1,-53 28 382,0 1-1,0-1 0,0 0 1,1 0-1,-1 0 0,0 0 1,0 0-1,-1 0 0,1 0 1,0 0-1,1-2 0,-2 2 4,0 0-1,0 1 1,0-1 0,0 0-1,0 0 1,0 1-1,0-1 1,-1 0-1,1 0 1,0 1 0,0-1-1,-1 0 1,1 1-1,-1-1 1,1 1 0,0-1-1,-1 0 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42 14731,'-20'0'1777,"13"0"-1081,5 0-352,8 0 1736,7-4-1744,7-2-576,1-1 376,5-5-352,3-1-88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16996,'49'86'2198,"106"143"1,-145-216-2125,17 21 450,39 69 0,-59-87 88,-13-19-6,-15-27 46,-5-22-538,2-1 0,2 0 0,3-2 0,2-1 0,-15-92 0,27 124-178,2-1-1,1 0 0,1-49 0,2 66 33,0-1-1,0 0 0,1 1 0,1 0 1,-1-1-1,7-11 0,-7 16 4,0-1 0,1 1 0,0 0 0,0 0 0,0 0-1,1 0 1,-1 0 0,1 1 0,0-1 0,0 1 0,0 0 0,5-2 0,-6 3 5,-1 1 0,1 0 1,-1-1-1,1 1 0,0 0 1,-1 1-1,1-1 0,0 0 1,0 1-1,0 0 0,-1-1 1,1 1-1,0 0 1,0 0-1,0 1 0,0-1 1,-1 1-1,1-1 0,0 1 1,0 0-1,-1 0 0,1 0 1,-1 0-1,4 2 1,-3-1 7,-1 1 1,1-1 0,-1 1 0,1-1 0,-1 1-1,0 0 1,0 0 0,0 0 0,-1 0 0,1 0-1,-1 1 1,1-1 0,-1 0 0,0 1 0,0-1-1,-1 0 1,1 1 0,-1-1 0,0 5 0,0 8 30,-1 0 0,-1-1 0,0 1 0,-1-1 0,-1 0 0,0 0 0,-1 0 0,-1 0 0,-1-1 0,1 0 0,-2 0 0,0-1 0,-1 0 0,0 0 0,-19 19 0,26-30-35,0 0 0,0 0 0,0 0 0,-1-1-1,1 1 1,-1-1 0,1 1 0,-1-1 0,1 0 0,-1 0 0,0 0 0,1 0 0,-1 0 0,0-1 0,0 1 0,1-1 0,-5 0 0,5 0 18,0-1-1,0 1 1,0-1-1,1 0 1,-1 0 0,0 0-1,0 0 1,1 0-1,-1 0 1,0 0 0,1 0-1,-1-1 1,1 1 0,0-1-1,-1 1 1,1-1-1,0 1 1,0-1 0,0 0-1,0 0 1,0 1-1,1-1 1,-1 0 0,0 0-1,0-2 1,-7-34-206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15627,'34'101'2743,"-27"-74"-1922,1-1 0,2 0 0,17 33 0,-27-58-785,0 0-1,1 0 1,-1 0-1,1 0 1,-1 1-1,1-2 1,0 1-1,-1 0 1,1 0 0,0 0-1,0 0 1,0 0-1,0 0 1,-1-1-1,1 1 1,0 0-1,0-1 1,0 1 0,1-1-1,-1 1 1,0-1-1,0 0 1,0 1-1,0-1 1,0 0-1,0 0 1,2 0 0,-2 0-12,0-1 0,1 0 1,-1 0-1,0 0 0,0 0 1,0 0-1,0 0 0,0 0 1,0 0-1,0 0 0,0 0 1,-1-1-1,1 1 0,0 0 1,-1-1-1,1 1 0,-1 0 1,0-1-1,1 1 0,-1-1 1,0-1-1,3-11-4,-1 0-1,-1-1 1,0 1 0,-1-1 0,0 1-1,-1-1 1,-1 1 0,-1-1 0,0 1 0,0 0-1,-2 0 1,1 1 0,-2-1 0,0 1-1,-12-19 1,18 31-26,-1 0-1,1 0 1,-1 1 0,1-1 0,-1 0-1,0 1 1,1-1 0,-1 0 0,0 1-1,1-1 1,-1 1 0,0-1 0,0 1-1,1 0 1,-1-1 0,-1 1-1,1 0 3,1 0 0,0 0-1,-1 0 1,1 0 0,0 0-1,-1 0 1,1 0-1,-1 0 1,1 0 0,0 1-1,-1-1 1,1 0 0,0 0-1,0 0 1,-1 1-1,1-1 1,0 0 0,-1 0-1,1 1 1,0-1 0,0 0-1,-1 1 1,1-1 0,0 0-1,0 1 1,-1 1-15,0 0-1,0 0 1,1 1 0,-1-1 0,1 0 0,-1 0 0,1 1 0,0-1 0,0 0-1,0 5 1,1-1-104,1-1-1,-1 1 1,1 0-1,0-1 1,0 1-1,0-1 0,1 0 1,0 0-1,4 6 1,-6-9 52,0-1-1,0 0 1,0 0 0,0 0-1,0 0 1,0 0 0,1 0-1,-1 0 1,0 0 0,0 0-1,1 0 1,-1-1 0,0 1-1,1 0 1,-1-1 0,1 1-1,-1-1 1,1 0 0,-1 1-1,1-1 1,-1 0 0,1 0-1,-1 0 1,1 0 0,-1 0 0,1-1-1,-1 1 1,1 0 0,-1-1-1,1 1 1,-1-1 0,1 1-1,-1-1 1,0 0 0,1 1-1,-1-1 1,0 0 0,0 0-1,0 0 1,2-2 0,6-5-434,-1 0-1,-1-1 1,1 0 0,-2-1 0,12-19 0,23-57-1813,-31 62 1087,10-24-188,-6 13 1197,-10 30 4292,-18 113 1285,13-97-5004,1 0-1,0 0 0,1 1 1,1-2-1,-1 1 1,2 0-1,6 20 0,-9-29-302,1 1-1,0-1 1,0 0-1,1 0 0,-1 1 1,0-1-1,1 0 1,0 0-1,-1 0 1,1 0-1,0-1 0,0 1 1,0 0-1,0-1 1,0 0-1,0 1 1,4 1-1,-3-2-17,-1-1 0,1 0 0,0 1 0,0-1 1,-1 0-1,1 0 0,0 0 0,-1-1 0,1 1 0,0-1 0,-1 1 0,1-1 0,-1 0 1,1 0-1,-1 0 0,5-3 0,2-2 3,0 1 1,-1-2-1,0 1 0,0-1 1,-1 0-1,1-1 0,-1 0 1,-1 0-1,0-1 0,0 1 1,-1-1-1,0-1 0,0 1 1,-1-1-1,0 1 0,-1-1 1,0 0-1,2-17 0,-5 25-46,1 1-1,-1-1 1,0 0 0,0 0-1,-1 0 1,1 0-1,0 1 1,-1-1 0,1 0-1,-1 0 1,1 1-1,-1-1 1,0 0-1,0 1 1,0-1 0,0 0-1,0 1 1,0-1-1,0 1 1,0 0-1,-1-1 1,1 1 0,0 0-1,-1 0 1,1 0-1,-1 0 1,0 0-1,1 0 1,-1 0 0,0 1-1,1-1 1,-1 1-1,0-1 1,0 1 0,1-1-1,-1 1 1,0 0-1,0 0 1,0 0-1,-3 0 1,-4 1-136,0 0-1,0 0 1,0 1 0,0 0 0,1 0-1,-1 1 1,-8 4 0,-11 5-167,4-3-104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60 376 17988,'-1'3'253,"0"0"1,0 0-1,0 1 1,0-1-1,1 1 1,-1-1-1,1 1 0,0-1 1,0 1-1,1 5 1,8 37 570,-7-39-381,9 37 174,20 50-1,-23-75-517,0 0 0,2-1 0,0 0 0,0-1 0,14 17 0,-23-33-72,0 0-1,0 0 0,-1 0 1,1 0-1,0 0 0,0 0 1,0-1-1,0 1 0,0 0 1,0 0-1,0-1 0,0 1 1,0-1-1,1 1 0,-1-1 1,0 1-1,2-1 0,-3 0-8,1 0 0,-1 0-1,1 0 1,-1 0 0,1-1-1,-1 1 1,1 0 0,-1-1-1,1 1 1,-1 0 0,1-1-1,-1 1 1,1 0 0,-1-1-1,0 1 1,1-1-1,-1 1 1,0-1 0,1 1-1,-1-1 1,0 1 0,0-1-1,0 1 1,1-1 0,-1 1-1,0-1 1,1-5 89,0 0 0,0 0-1,0 0 1,-1 0 0,-1-12-1,-3-12 145,-1 0-1,-1 0 1,-17-46-1,-42-86 166,62 156-406,-5-14 8,-1 0 0,-1 0 0,-1 1 0,-1 0 1,-16-19-1,27 37-19,1 0 1,-1 0-1,1 0 1,-1 0-1,0 1 1,0-1 0,1 0-1,-1 0 1,0 1-1,0-1 1,0 1-1,0-1 1,0 1-1,0-1 1,0 1-1,0 0 1,0-1 0,0 1-1,0 0 1,0 0-1,-1-1 1,1 2-1,1-1-1,-1 1 1,1-1 0,-1 1 0,1-1 0,0 1-1,-1-1 1,1 1 0,-1 0 0,1-1 0,0 1 0,0-1-1,-1 1 1,1 0 0,0-1 0,0 1 0,0 0-1,0-1 1,0 1 0,0 0 0,0-1 0,0 1 0,0 0-1,0 7-11,0 0 0,1 0-1,1 0 1,1 7-1,4 6-11,0 0 0,12 23 0,-15-36 16,0-1 0,1 1 1,0-1-1,0 0 0,0 0 0,1 0 0,0-1 1,9 8-1,-13-12 7,0-1 1,0 0-1,0 1 1,1-1-1,-1 0 1,0 0-1,1 0 0,-1 0 1,0 0-1,1-1 1,-1 1-1,1-1 1,-1 0-1,1 1 1,-1-1-1,1 0 1,0-1-1,-1 1 1,3-1-1,-1 0 1,-1 0 1,0-1-1,0 1 0,0-1 0,0 0 0,0 0 1,0 0-1,0 0 0,-1 0 0,1-1 1,-1 1-1,3-4 0,2-4 3,0 0-1,-1-1 1,0 1 0,-1-1-1,0 0 1,6-20-1,-6 11 28,-1 0 1,-1-1-1,0 1 0,-1-1 0,-2 1 0,0-1 0,-1 1 0,-1-1 0,-1 1 1,0 0-1,-14-40 0,1 34 38,16 26-66,0 0-1,0-1 1,0 1 0,-1 0 0,1-1 0,0 1 0,0 0 0,0 0 0,-1-1 0,1 1 0,0 0 0,0 0 0,-1-1-1,1 1 1,0 0 0,-1 0 0,1 0 0,0-1 0,-1 1 0,1 0 0,0 0 0,-1 0 0,1 0 0,0 0-1,-1 0 1,1 0 0,0 0 0,-1 0 0,1 0 0,0 0 0,-1 0 0,1 0 0,0 0 0,-1 0 0,1 0 0,0 0-1,-1 0 1,1 0 0,0 1 0,-1-1 0,1 0 0,0 0 0,-1 0 0,1 1 0,0-1 0,0 0 0,-1 0-1,1 1 1,0-1 0,0 0 0,0 0 0,-1 1 0,1-1 0,0 0 0,0 1 0,0-1 0,0 0 0,0 1-1,-1-1 1,1 0 0,0 1 0,0-1 0,0 0 0,0 1 0,0-1 0,0 0 0,0 1 0,0-1 0,1 1-1,-1 8 0,0-1 0,1 0 0,0 1 0,0-1 0,1 1 0,0-1 0,0 0 0,1 0 0,0 0 0,5 8 0,2 7-8,72 168-92,-63-152-487,2-2 0,47 65 0,-65-98 528,0 0 1,0 0-1,0 0 0,1-1 1,0 1-1,0-1 1,0 0-1,0 0 1,0 0-1,0 0 0,7 2 1,12-2-401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16075,'0'6'377,"0"0"0,0-1 0,0 1 0,0 0-1,3 10 1,-3-14-228,1 1-1,-1-1 0,1 1 0,0-1 1,0 1-1,0-1 0,0 0 0,1 0 1,-1 0-1,0 0 0,1 0 0,0 0 1,-1 0-1,1 0 0,3 2 0,-5-4-121,1 0 0,-1 1-1,1-1 1,-1 0 0,1 0-1,0 0 1,-1 0-1,1 0 1,-1 0 0,1 0-1,0 0 1,-1 0-1,1 0 1,-1 0 0,1 0-1,0 0 1,-1 0 0,1 0-1,-1-1 1,1 1-1,-1 0 1,1 0 0,0-1-1,-1 1 1,1 0 0,-1-1-1,0 1 1,1-1-1,-1 1 1,1-1 0,-1 1-1,0-1 1,1 1-1,-1-1 1,0 1 0,1-1-1,-1 1 1,0-1 0,0 1-1,1-1 1,-1 1-1,0-1 1,0 0 0,0 0-1,6-29 287,-5 22-198,-1-1 0,0 0-1,-1 1 1,1-1-1,-2 1 1,1-1-1,-1 1 1,-6-15-1,8 23-105,0-1-1,0 1 0,0 0 1,0-1-1,0 1 1,0 0-1,0-1 0,0 1 1,-1 0-1,1-1 1,0 1-1,0 0 0,0-1 1,-1 1-1,1 0 1,0-1-1,0 1 0,-1 0 1,1 0-1,0-1 1,0 1-1,-1 0 0,1 0 1,0 0-1,-1-1 0,1 1 1,0 0-1,-1 0 1,-3 9 103,3 22 15,4-14-92,0-1 0,1 1 0,10 24 1,-12-34-28,1 0 0,1 0 0,-1 0 0,1 0 0,1 0 0,-1-1 0,1 0 0,0 0 0,12 11 0,-15-16 0,0 1-1,0-1 0,0 0 1,0 0-1,0 0 0,0-1 1,0 1-1,1 0 0,-1-1 1,0 1-1,1-1 0,-1 0 1,0 0-1,1 0 0,-1 0 1,0 0-1,1 0 0,-1-1 1,0 1-1,1-1 0,-1 0 1,0 0-1,0 1 0,0-1 1,0-1-1,0 1 0,0 0 0,4-3 1,2-3 20,0 1 0,-1-1 0,0-1 1,0 1-1,8-13 0,4-9 79,-1-2 0,24-58 0,0 1 91,-42 86-193,1 0 0,1 0 1,-1 0-1,0 0 0,0 0 0,1 0 1,-1 0-1,1 0 0,0 0 1,-1 1-1,1-1 0,0 0 0,2 0 1,-3 2-4,0 0 1,0 0 0,0 0-1,0 0 1,0 0-1,0 0 1,0 1 0,0-1-1,0 0 1,0 1-1,0-1 1,0 1 0,0-1-1,0 1 1,0 0-1,-1-1 1,1 1-1,0 0 1,0-1 0,-1 1-1,1 0 1,0 0-1,-1 0 1,1-1 0,-1 1-1,1 0 1,-1 0-1,1 2 1,14 26 28,8 15-89,-21-41 17,-1-1 1,1 0-1,0 0 0,-1 0 0,1 0 1,0 0-1,0 0 0,1 0 0,-1 0 1,0-1-1,0 1 0,1-1 0,3 2 1,-5-3-21,1 0 1,-1 0 0,1 0 0,-1-1 0,0 1 0,1 0 0,-1-1 0,0 1-1,1-1 1,-1 1 0,0-1 0,0 1 0,1-1 0,-1 0 0,0 0 0,0 0 0,0 0-1,0 1 1,0-1 0,0-1 0,0 1 0,0 0 0,-1 0 0,1 0 0,0 0-1,-1-1 1,2-1 0,19-44-1483,-18 39 1223,60-190-5399,-63 196 5688,1 0 1,0 0 0,0 0-1,0 1 1,0-1 0,0 0-1,0 0 1,1 0 0,2-2-1,3 4 355,-1 12 312,2 13 307,-3-8-215,0 0-1,1-1 1,12 23 0,-14-34-635,-1 1 1,1-1-1,-1 0 0,2-1 1,-1 1-1,0-1 0,1 1 1,0-1-1,0-1 0,0 1 1,0-1-1,1 0 0,9 4 1,1 0-52,0 0 0,-1 0 0,0 2 0,0 0 1,-1 0-1,-1 1 0,22 20 0,-30-24-2,0-1 0,-1 1 0,1 0 0,-1 0 0,0 0 0,-1 1 0,1-1 0,-1 1 0,0 0 0,-1 0 0,0 0-1,0 0 1,0 0 0,-1 0 0,0 0 0,-1 1 0,1-1 0,-2 1 0,1-1 0,-2 9 0,1-13 2,1 0 1,-1 0-1,0 0 1,0 0-1,-1 0 1,1 0-1,-1 0 1,1 0-1,-1-1 0,0 1 1,0-1-1,0 0 1,0 1-1,0-1 1,-5 3-1,6-4-26,0-1-1,0 1 1,0 0 0,0-1 0,0 1-1,-1-1 1,1 0 0,0 1-1,0-1 1,-1 0 0,1 0-1,0 0 1,0 0 0,-1 0-1,1 0 1,0 0 0,0 0 0,-1 0-1,1-1 1,0 1 0,0 0-1,-1-1 1,1 1 0,0-1-1,0 1 1,0-1 0,0 0 0,0 0-1,0 1 1,0-1 0,0 0-1,0 0 1,0 0 0,0 0-1,1 0 1,-1 0 0,0 0 0,1 0-1,-2-2 1,-2-4 27,1-1-1,0 0 1,0 0-1,0 0 1,1 0-1,0-1 1,1 1 0,-1 0-1,1-13 1,5-79-21,20-82-520,3-45-599,-26 219 1047,-1-14-49,0 22 94,0-1 0,0 0 0,0 0 0,0 1 1,0-1-1,0 0 0,-1 0 0,1 1 0,0-1 0,0 0 0,-1 1 0,1-1 0,-1 0 0,1 1 0,0-1 0,-1 0 0,1 1 0,-1-1 0,1 1 1,-1-1-1,-1 0 0,2 1 7,0 0 0,-1 0 0,1 0 0,-1 0 1,1 0-1,0 0 0,-1 0 0,1 0 0,0 0 0,-1 0 1,1 0-1,0 1 0,-1-1 0,1 0 0,0 0 1,-1 0-1,1 0 0,0 1 0,-1-1 0,1 0 0,0 0 1,-1 1-1,1-1 0,0 0 0,0 0 0,0 1 0,-1-1 1,1 0-1,0 1 0,0-1 0,0 0 0,0 1 1,-1-1-1,1 0 0,0 1 0,0-1 0,0 1 0,-4 16 138,3-15-118,-2 16 199,1 1 1,1-1 0,2 37 0,-1-44-130,2 0 1,-1 0-1,1 0 1,1 0-1,0 0 1,1-1-1,8 19 1,-10-26-69,0 0 0,-1 0 0,1-1 0,0 1 1,0 0-1,0-1 0,1 1 0,-1-1 0,0 0 0,1 0 1,0 0-1,-1 0 0,1 0 0,0-1 0,0 1 0,0-1 1,6 2-1,-5-2-1,-1-1 0,0 0 0,1 0 1,-1 0-1,1 0 0,-1-1 0,0 1 1,1-1-1,-1 0 0,0 0 1,0 0-1,1-1 0,-1 1 0,4-3 1,5-5 23,0 1 0,-1-2 0,0 1 1,-1-2-1,0 1 0,15-22 1,-1-4 3,-2-2 0,19-42 1,-2 3-89,-28 63 11,-11 13 27,1 1 0,-1 0-1,0 0 1,0 0-1,1-1 1,-1 1 0,0 0-1,1 0 1,-1 0-1,0 0 1,1 0 0,-1 0-1,0 0 1,1-1 0,-1 1-1,0 0 1,1 0-1,-1 0 1,0 1 0,1-1-1,-1 0 1,0 0-1,1 0 1,-1 0 0,0 0-1,0 0 1,1 0 0,0 2 7,1-1 1,-1 1-1,0-1 1,0 1 0,0 0-1,0-1 1,0 1-1,-1 0 1,1 0 0,0-1-1,-1 1 1,0 0-1,1 3 1,3 18 111,6 25 95,-9-44-177,-1-1 0,2 1-1,-1-1 1,0 0 0,1 0 0,-1 0 0,1 0 0,0 0 0,0 0 0,3 3 0,-5-6-31,1 1-1,-1-1 1,1 0-1,-1 1 1,1-1 0,-1 0-1,1 0 1,-1 0-1,1 0 1,-1 1 0,1-1-1,-1 0 1,1 0-1,-1 0 1,1 0-1,-1 0 1,1 0 0,-1 0-1,1 0 1,-1 0-1,1 0 1,-1-1-1,1 1 1,-1 0 0,0 0-1,1 0 1,-1-1-1,1 1 1,-1 0-1,1 0 1,-1-1 0,0 1-1,1 0 1,-1-1-1,1 1 1,-1-1-1,1 0 1,13-19-48,-11 14-37,1-1 23,13-20-1547,-17 26 1543,0 1 0,1-1 0,-1 1 0,0-1 0,1 1 0,-1-1 0,0 1 0,1-1 0,-1 1 0,1-1 1,-1 1-1,1 0 0,-1-1 0,1 1 0,-1 0 0,1-1 0,-1 1 0,1 0 0,-1 0 0,1-1 0,0 1 0,-1 0 0,1 0 0,-1 0 0,1 0 0,0 0 0,-1 0 1,1 0-1,-1 0 0,1 0 0,0 0 0,-1 0 0,1 0 0,-1 1 0,1-1 0,0 0 0,0 1 0,6 6-734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148 358 18204,'0'14'1049,"0"-11"-928,0 0-1,0 0 0,0-1 0,0 1 1,1 0-1,-1 0 0,1 0 1,-1-1-1,1 1 0,2 3 0,-3-6-78,1 0 0,-1 0 0,1-1 0,-1 1 0,1 0 0,-1 0 0,1-1 0,-1 1-1,1 0 1,-1-1 0,0 1 0,1 0 0,-1-1 0,1 1 0,-1 0 0,0-1 0,0 1-1,1-1 1,-1 1 0,0-1 0,0 1 0,1-1 0,-1 1 0,0-1 0,0 1 0,0-1 0,0 1-1,0-1 1,0 1 0,0-1 0,0 0 0,8-23 346,-6 11-230,0 0-1,-1 0 1,-1-1 0,0 1-1,0 0 1,-4-21 0,3 27-75,-1 0 0,1 0 0,-1 1-1,0-1 1,-1 1 0,1-1 0,-1 1 0,-1 0 0,1 0 0,-1 1-1,0-1 1,0 1 0,-1-1 0,-7-5 0,10 9-57,0 0 0,1 1 0,-1-1 1,0 1-1,0-1 0,0 1 0,-1 0 0,1 0 1,0 0-1,0 0 0,-1 0 0,1 1 0,0-1 0,-1 1 1,1-1-1,-1 1 0,1 0 0,0 0 0,-1 0 1,1 0-1,-1 1 0,1-1 0,-1 1 0,1-1 0,0 1 1,0 0-1,-1 0 0,1 0 0,0 0 0,0 0 1,0 0-1,0 1 0,0-1 0,0 1 0,0-1 0,0 1 1,1 0-1,-1 0 0,-1 3 0,-2 1-3,1 1-1,0-1 1,1 1-1,0 1 1,0-1-1,0 0 1,1 1-1,0-1 1,1 1-1,0-1 1,-1 11 0,2-3-16,1 0 0,0-1 0,1 1 0,0 0 0,2-1 0,5 18 1,-7-25-7,1 0 0,0 0 0,0-1 1,0 1-1,1-1 0,0 0 1,0 0-1,0 0 0,1-1 0,0 1 1,0-1-1,1 0 0,-1-1 1,11 8-1,-12-10 0,0-1-1,0 1 1,0-1-1,0 0 1,1 0 0,-1 0-1,0-1 1,0 1 0,1-1-1,-1 0 1,0 0 0,1-1-1,-1 1 1,0-1-1,1 0 1,-1 0 0,0 0-1,0-1 1,0 1 0,0-1-1,0 0 1,-1-1 0,1 1-1,0 0 1,5-6 0,3-2 4,-1-1 0,1-1 0,-2 0 0,0 0 0,15-24 0,-8 6 25,-2 0 1,-1-1 0,-1 0 0,-1-1 0,-2-1 0,7-42 0,-8 100 143,-8-24-170,19 81 99,-16-71-65,-1 0 1,2 0 0,0 0 0,12 19-1,-17-29-30,1 0 1,-1 0-1,1-1 0,-1 1 0,1 0 0,0 0 0,-1 0 0,1-1 0,0 1 0,0 0 1,-1-1-1,1 1 0,0-1 0,0 1 0,0-1 0,0 1 0,0-1 0,0 1 0,0-1 1,0 0-1,0 0 0,0 0 0,0 1 0,0-1 0,0 0 0,0 0 0,0 0 0,1-1 1,0 0 3,0 1 1,0-1 0,0-1-1,0 1 1,-1 0 0,1 0 0,-1-1-1,1 1 1,-1-1 0,1 1 0,-1-1-1,0 0 1,2-1 0,3-8 48,0 0 0,-1 0 0,6-17 0,40-129 231,-50 155-297,-1 0-1,1 0 1,0 1 0,-1-1-1,1 0 1,0 1 0,0-1 0,0 1-1,0-1 1,0 1 0,1-1 0,-1 1-1,0 0 1,1 0 0,1-2-1,-3 3 4,1 0 0,-1 0-1,1 0 1,-1 0-1,0 0 1,1 0 0,-1 0-1,1 0 1,-1 0-1,1 0 1,-1 0 0,0 0-1,1 0 1,-1 0-1,1 0 1,-1 0 0,0 0-1,1 1 1,-1-1 0,0 0-1,1 0 1,-1 0-1,0 1 1,1-1 0,9 16-43,4 24-7,-11-27 76,1-1-1,0-1 0,1 1 1,1 0-1,0-1 0,8 11 1,-14-21-13,1 0 0,0 0 1,0 0-1,0 0 1,0-1-1,0 1 1,0 0-1,0-1 1,0 1-1,0 0 1,0-1-1,0 1 1,0-1-1,0 1 0,0-1 1,0 0-1,1 0 1,-1 1-1,0-1 1,0 0-1,0 0 1,1 0-1,-1 0 1,0 0-1,0-1 1,0 1-1,0 0 0,1 0 1,-1-1-1,0 1 1,0-1-1,0 1 1,0-1-1,0 1 1,0-1-1,0 0 1,0 0-1,0 1 1,0-1-1,0 0 0,1-2 1,4-4 42,0 0 1,0 0-1,-1-1 1,6-10-1,-7 12-33,11-20-41,23-34-325,-35 55 112,1 0-1,0 0 1,1 0-1,-1 1 1,1 0 0,-1 0-1,1 0 1,8-4 0,-12 7 153,0 1 1,0-1 0,0 1 0,0-1-1,0 1 1,0 0 0,0 0 0,0 0-1,0-1 1,0 1 0,0 0 0,0 0-1,0 0 1,0 0 0,1 1 0,-1-1 50,-1 0 0,0 0 0,1 1 1,-1-1-1,0 0 0,1 0 0,-1 1 1,0-1-1,0 0 0,1 0 0,-1 1 1,0-1-1,0 0 0,1 1 0,-1-1 1,0 0-1,0 1 0,0-1 0,0 0 1,0 1-1,1-1 0,-1 1 0,0-1 1,0 0-1,0 1 0,0-1 0,0 0 0,0 1 1,0-1-1,0 1 0,0-1 0,-1 0 1,1 1-1,0-1 0,0 1 0,-5 10-812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16812,'-7'-1'1744,"9"-1"-1160,1 2-392,4 0 888,3 2-968,1-2 40,8-6-224,1-6-320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17748,'58'157'3698,"6"13"-449,-51-141-2685,2 0-1,0-1 1,32 42 0,-43-65-492,0 0-1,0-1 1,0 1 0,1-1 0,8 6 0,-12-9-64,0 0 1,1 0-1,-1 0 1,1-1-1,-1 1 1,1 0 0,-1-1-1,1 1 1,0-1-1,-1 0 1,1 0-1,-1 1 1,1-1 0,0 0-1,-1 0 1,1 0-1,0-1 1,-1 1-1,1 0 1,-1-1 0,1 1-1,-1-1 1,1 1-1,-1-1 1,1 0-1,-1 0 1,3-1 0,0-1-14,-1-1 0,1 0 1,0 0-1,-1-1 0,0 1 1,0-1-1,0 1 1,-1-1-1,1 0 0,-1 0 1,0 0-1,2-11 1,2-9-53,3-36 1,-7 47 39,11-137-203,-2 198 251,12 57 97,-18-88-90,0 0-1,1 0 1,1 0-1,9 16 1,-15-30-32,0 0-1,0-1 1,0 1 0,0-1-1,0 1 1,0-1 0,1 1 0,-1-1-1,0 0 1,1 0 0,-1 1 0,1-1-1,-1 0 1,1 0 0,-1-1-1,4 2 1,-4-1-3,0-1 1,0-1-1,0 1 0,0 0 0,0 0 1,0 0-1,0 0 0,0-1 0,0 1 1,-1 0-1,1-1 0,0 1 0,0-1 0,0 1 1,-1-1-1,1 1 0,0-1 0,-1 1 1,1-1-1,0 0 0,-1 1 0,1-1 1,0-1-1,3-4 12,-1-1 1,0 1 0,0-1-1,0 1 1,-1-1-1,2-12 1,0-6 10,0 1 0,-2-1 0,-1 1 0,-1-1 0,-2 1 0,0-1 0,-8-33 0,10 56-26,0 0-1,-1 0 1,1 0 0,-1 1-1,1-1 1,-1 0 0,0 0 0,0 1-1,0-1 1,0 0 0,0 1-1,0-1 1,0 1 0,-3-3-1,3 4 1,1 0-1,0 0 0,0-1 1,0 1-1,-1 0 0,1 0 1,0 0-1,0 0 0,-1 0 0,1 0 1,0 0-1,0 0 0,-1 0 1,1 0-1,0 1 0,0-1 1,-1 0-1,1 0 0,0 0 1,0 0-1,-1 0 0,1 0 0,0 0 1,0 1-1,0-1 0,-1 0 1,1 0-1,0 0 0,0 0 1,0 1-1,0-1 0,0 0 1,-1 0-1,1 1 0,-5 18-25,4 2 24,1 0-1,0-1 0,2 1 1,0 0-1,2-1 0,0 1 1,1-1-1,1 0 0,1-1 1,14 28-1,-20-45 4,0 0 0,0 0-1,0 0 1,0 0 0,1 0 0,-1 0 0,1-1-1,-1 1 1,1-1 0,0 1 0,0-1 0,0 1-1,0-1 1,0 0 0,0 0 0,0 0 0,0 0-1,0 0 1,0-1 0,3 1 0,-3-1-3,0 0 0,0 0 0,0-1 0,0 1 0,0 0 0,0-1 1,0 0-1,0 0 0,0 1 0,0-1 0,0 0 0,-1-1 0,1 1 0,0 0 0,-1 0 1,1-1-1,-1 1 0,1-1 0,-1 1 0,0-1 0,1 0 0,0-2 0,7-10-32,-1-1 1,0 1-1,-2-2 0,1 1 0,-2-1 0,0 0 1,-1 0-1,3-21 0,-3 3-97,-1 0-1,-2-1 1,-3-34 0,-1 43-13,0 18-40,0 15 106,1 13 30,2 0 39,2 0 0,0-1-1,2 1 1,7 29 0,-7-38 22,0 0 1,0 0-1,1 0 1,0 0-1,1-1 1,0 0-1,0 0 1,15 16-1,-19-24-7,-1 0 0,1 0 0,0-1 0,0 1 0,0-1-1,0 0 1,0 1 0,0-1 0,0 0 0,0 0 0,0 0 0,1-1 0,-1 1 0,0 0-1,1-1 1,-1 0 0,0 1 0,1-1 0,-1 0 0,1 0 0,-1 0 0,0-1 0,4 0 0,-2 0 2,-1 0 1,1-1 0,-1 0-1,0 0 1,0 0 0,0 0-1,0 0 1,0-1 0,-1 1 0,1-1-1,-1 1 1,1-1 0,-1 0-1,3-6 1,4-8 30,0 0 0,-2 0 0,0-1-1,-1 0 1,-1 0 0,0-1 0,-2 0 0,0 0 0,1-23-1,-4-7 76,-1 1 0,-10-69 0,11 117-113,-1-10 12,0 0 0,-1 0 1,0 0-1,0 0 0,-1 1 0,-1-1 0,1 1 0,-9-15 1,12 24-14,-1-1-1,1 1 1,0 0 0,0-1 0,0 1 0,0 0 0,0-1 0,0 1-1,-1 0 1,1-1 0,0 1 0,0 0 0,0-1 0,-1 1 0,1 0 0,0 0-1,0 0 1,-1-1 0,1 1 0,0 0 0,-1 0 0,1 0 0,0-1 0,-1 1-1,1 0 1,0 0 0,-1 0 0,1 0 0,0 0 0,-1 0 0,1 0 0,0 0-1,-1 0 1,1 0 0,0 0 0,-1 0 0,1 0 0,-2 14-21,6 22-25,6 5 43,2-1 1,1-1-1,2 0 0,2-1 1,2-1-1,1-1 1,1 0-1,2-1 1,52 58-1,-62-81 32,-14-19-1,-16-20 3,-9-6-24,-1 0-1,-2 2 1,-1 2-1,-2 0 1,-50-34-1,78 60-5,1 1 7,0 0-1,1 0 1,-1 0 0,1 0 0,-1 0 0,1 0 0,-2-3-1,3 5-5,1 0-1,0-1 0,0 1 1,0 0-1,0 0 0,0-1 1,0 1-1,0 0 1,0 0-1,0-1 0,0 1 1,0 0-1,0 0 0,0 0 1,0-1-1,0 1 0,0 0 1,0 0-1,0-1 0,0 1 1,0 0-1,0 0 0,0-1 1,1 1-1,-1 0 1,0 0-1,0 0 0,0-1 1,0 1-1,0 0 0,1 0 1,-1 0-1,0 0 0,1-1 1,16-4 39,8 1-569,-1 0 1,37-12-1,-53 13 188,-1 0-1,0 0 1,1 0-1,-1-1 0,-1 0 1,1-1-1,0 1 0,-1-1 1,0 0-1,0-1 1,-1 0-1,6-6 0,0-10-647,-14 1-235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18940,'-16'6'2040,"10"4"-1287,5-3-337,1-2 1392,4-2-1432,0-1-112,-2 4-144,-1 0-312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2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14931,'3'-11'469,"-2"9"-372,0 0 0,-1 0 0,1 0 0,0 0 0,0 0 0,0 0-1,0 0 1,0 1 0,0-1 0,1 0 0,-1 0 0,3-1 0,2 36 1678,-2-18-1643,1 0 1,1-1-1,1 1 1,0-1 0,0 0-1,17 22 1,16 31-25,-25-35-79,-2 0 1,-1 1 0,-2 1-1,12 65 1,-1 141-592,-20-187-310,-1-53 865,0 0 0,0 0 0,0 0-1,0 1 1,0-1 0,0 0 0,0 0 0,1 1 0,-1-1-1,0 0 1,0 1 0,0-1 0,0 0 0,0 0 0,0 1-1,0-1 1,0 0 0,-1 0 0,1 1 0,0-1-1,0 0 1,0 0 0,0 1 0,0-1 0,0 0 0,0 0-1,-1 1 1,1-1 0,0 0 0,0 0 0,0 0-1,0 0 1,-1 1 0,1-1 0,0 0 0,0 0 0,-1 0-1,1 0 1,0 0 0,0 1 0,0-1 0,-1 0-1,1 0 1,0 0 0,-1 0 0,1 0 0,0 0 0,0 0-1,-1 0 1,1 0 0,0 0 0,0 0 0,-1 0-1,1 0 1,0 0 0,0 0 0,-1 0 0,1-1 0,0 1-1,0 0 1,-1 0 0,1 0 0,0 0 0,0-1-1,-11-8-362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84 622 12811,'-4'0'146,"1"0"0,0 0 0,0-1 1,-1 1-1,1-1 0,0 0 0,0 0 0,0 0 1,0-1-1,0 1 0,0-1 0,0 0 0,0 0 1,0 0-1,1 0 0,-1 0 0,1 0 0,-1-1 1,1 1-1,0-1 0,0 1 0,0-1 0,1 0 1,-1 0-1,1 0 0,-1 0 0,1 0 0,0 0 1,0 0-1,-1-5 0,0-4 291,0 1-1,0-1 1,1 0 0,1 0-1,0 0 1,1 0 0,2-16-1,0 9 154,2 0-1,7-23 0,-9 35-463,-1 1-1,1 0 0,0-1 1,0 1-1,1 0 0,0 1 0,0-1 1,0 1-1,9-9 0,-12 13-113,1 0-1,-1 0 1,0 0-1,0 0 0,1 0 1,-1 0-1,0 1 1,1-1-1,-1 0 1,1 1-1,-1-1 1,1 1-1,-1 0 1,1-1-1,-1 1 1,1 0-1,-1 0 1,1 0-1,0 0 1,-1 0-1,1 1 0,-1-1 1,1 0-1,-1 1 1,1-1-1,-1 1 1,0-1-1,1 1 1,-1 0-1,1 0 1,-1-1-1,0 1 1,0 0-1,0 0 1,1 0-1,-1 1 1,0-1-1,0 0 0,0 0 1,-1 0-1,2 3 1,4 5-4,-1 0 0,-1 0 0,1 0 0,-2 0 0,4 13 0,8 36 6,10 92 0,7 30-60,-32-178 42,1 0 0,-1-1 0,1 1 0,-1 0-1,1 0 1,0 0 0,0 0 0,-1 0 0,1-1 0,0 1-1,1 0 1,1 2 0,-2-4 3,-1 0 0,1 0 0,-1 0-1,1 0 1,-1 0 0,0 0 0,1 0 0,-1-1 0,1 1 0,-1 0-1,0 0 1,1 0 0,-1-1 0,0 1 0,1 0 0,-1 0 0,0-1-1,1 1 1,-1 0 0,0-1 0,0 1 0,1 0 0,-1-1 0,0 1-1,0 0 1,1-1 0,-1 1 0,0-1 0,0 1 0,0 0 0,0-1-1,0 1 1,0-1 0,0 0 0,4-12 0,-1 0 0,2-18 0,6-86 451,-5-167 0,-6 196 10,18 132-164,29 69-242,-41-99-44,2 0-1,0 0 0,0-1 0,1-1 0,18 21 1,-25-31-5,1 0 0,-1 0 1,0 0-1,0 0 1,1 0-1,-1 0 1,1-1-1,0 0 1,-1 1-1,1-1 1,0 0-1,0 0 1,0 0-1,0-1 0,0 1 1,0-1-1,0 0 1,0 1-1,0-1 1,5-1-1,-5 0 6,1 0 0,-1 0-1,0-1 1,0 1 0,1-1-1,-1 0 1,0 0 0,-1 0-1,1 0 1,0 0 0,0-1-1,-1 1 1,0-1 0,1 0-1,-1 0 1,0 0 0,2-4-1,6-13 52,0 0-1,-2 0 0,0-1 1,-1 0-1,-1 0 1,6-44-1,-8 20 78,-1-1 0,-4-61 0,1 93-113,-1 1 1,-1 0-1,-5-24 0,7 36-25,0 1-1,0 0 1,0 0-1,-1-1 1,1 1-1,0 0 1,0 0-1,0-1 0,0 1 1,0 0-1,0 0 1,0-1-1,0 1 1,0 0-1,-1 0 0,1-1 1,0 1-1,0 0 1,0 0-1,0 0 1,-1-1-1,1 1 1,0 0-1,0 0 0,-1 0 1,1 0-1,0-1 1,0 1-1,-1 0 1,1 0-1,0 0 0,0 0 1,-1 0-1,1 0 1,0 0-1,-4 11 6,5 1-15,0 0 1,0 1-1,1-1 1,0 0-1,6 15 1,25 63-47,-23-64 38,-3-7 7,39 89 10,-40-97 3,0 0-1,0-1 1,1 1 0,0-2-1,1 1 1,0-1-1,13 11 1,-20-19-17,1 1 0,0-1 0,-1 0 0,1 1 0,0-1 0,0 0 0,0 0 0,0 0 0,0 0 0,0-1 0,0 1 0,0 0 0,0-1 0,0 0 0,1 1-1,-1-1 1,0 0 0,0 0 0,0 0 0,1 0 0,-1-1 0,0 1 0,0 0 0,3-2 0,-3 1 0,1-1-1,0 0 1,0 0-1,-1 0 0,1-1 1,-1 1-1,1 0 1,-1-1-1,0 0 0,0 1 1,0-1-1,-1 0 1,1 0-1,1-6 0,10-25-79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17348,'-4'-26'2473,"5"39"-850,7 44-195,2 19-865,3 0 1,41 128 0,-51-196-555,0 0 1,1-1-1,-1 1 1,2-1-1,-1 0 1,1 0 0,8 9-1,-12-14-8,0-1-1,1 0 1,-1 1-1,1-1 1,-1 0-1,1 0 1,0 0-1,-1 0 1,1 0-1,0-1 1,0 1-1,0 0 1,0-1 0,-1 1-1,1-1 1,0 0-1,0 0 1,0 0-1,0 0 1,0 0-1,0 0 1,0 0-1,0-1 1,0 1-1,0 0 1,0-1-1,-1 0 1,1 1-1,0-1 1,0 0-1,-1 0 1,1 0-1,0 0 1,-1-1 0,1 1-1,1-3 1,11-10-16,-1 0 1,-1-2 0,0 1 0,-2-1-1,16-29 1,8-14-51,-28 51 51,0-2-15,1 0 1,-1 1-1,17-16 1,-22 24 21,0 0 0,0 0 0,0 0 0,0-1 0,1 1 0,-1 1 0,0-1 0,1 0 0,-1 0 0,1 0 0,-1 1 0,1-1 0,-1 1 0,1-1 0,-1 1 0,1 0 0,-1-1 0,1 1 1,0 0-1,-1 0 0,1 0 0,0 0 0,-1 0 0,1 1 0,-1-1 0,1 0 0,-1 1 0,1-1 0,-1 1 0,1 0 0,-1-1 0,1 1 0,-1 0 0,0 0 0,2 1 0,1 3-8,0-1-1,0 0 1,-1 1-1,0 0 1,0 0-1,0 0 1,-1 0-1,1 1 1,-1-1-1,-1 1 1,3 9-1,-1 1 9,0 1 0,0 31-1,-3-32 100,-1 0 1,0 0-1,-1 0 0,-1-1 0,-1 1 1,0-1-1,-1 0 0,0 0 0,-1 0 1,-15 26-1,16-34-56,1 0 0,-2 0 0,1 0-1,-1 0 1,0-1 0,0 0 0,-1 0 0,0-1 0,0 0 0,0 0 0,0 0 0,-1-1-1,0 0 1,0-1 0,0 0 0,0 0 0,-1 0 0,1-1 0,-1-1 0,1 1 0,-14-1-1,18-1-156,1 0 0,-1 0 0,0-1 0,0 0 0,1 0 0,-1 0 0,0 0 0,1 0 0,0-1 0,-1 1-1,1-1 1,-5-3 0,8 5 62,-1-1 1,0 0-1,1 1 0,-1-1 0,0 0 0,1 1 0,-1-1 0,1 0 1,-1 0-1,1 1 0,-1-1 0,1 0 0,0 0 0,-1 0 0,1 0 0,0 1 1,0-1-1,0 0 0,-1 0 0,1 0 0,0 0 0,0-1 0,1 1 12,0-1 0,-1 0-1,1 1 1,0-1-1,0 1 1,-1-1 0,1 1-1,0 0 1,0-1-1,1 1 1,-1 0-1,0 0 1,0 0 0,1 0-1,-1 0 1,3-2-1,27-16-666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153 172 19620,'-4'-11'525,"0"0"0,-1 0 0,0 1 0,-1 0 0,-8-13 1,1 3 479,13 20-988,0 0 0,0-1 0,0 1 0,0 0 1,0-1-1,0 1 0,0 0 0,0-1 0,-1 1 1,1 0-1,0-1 0,0 1 0,0 0 0,-1 0 1,1-1-1,0 1 0,0 0 0,-1 0 0,1-1 0,0 1 1,-1 0-1,1 0 0,0 0 0,-1 0 0,1-1 1,0 1-1,0 0 0,-1 0 0,1 0 0,-1 0 0,1 0 1,0 0-1,-1 0 0,1 0 0,0 0 0,-1 0 1,1 0-1,0 0 0,-1 0 0,1 0 0,0 0 1,-1 1-1,1-1 0,0 0 0,-1 0 0,1 0 0,-1 1 1,-8 20 410,0 38 18,9-57-404,-2 6 675,0-26-288,0-31-38,8 20-339,-4 25-48,0-1-1,-1 0 0,0 0 0,0-10 1,-1 14-2,0-1-1,0 1 1,0-1 0,0 1 0,-1-1 0,1 1 0,-1 0-1,1-1 1,-1 1 0,1 0 0,-1-1 0,0 1 0,1 0-1,-1 0 1,0-1 0,0 1 0,0 0 0,0 0 0,0 0-1,0 0 1,-3-1 0,4 2-3,-1-1-1,0 1 1,1 0-1,-1 0 1,0 0-1,1-1 1,-1 1-1,0 0 1,0 0-1,1 0 1,-1 0-1,0 0 0,1 0 1,-1 0-1,0 0 1,1 1-1,-1-1 1,0 0-1,1 0 1,-1 0-1,0 1 1,1-1-1,-1 0 1,0 1-1,1-1 1,-1 1-1,1-1 1,-1 1-1,1-1 1,-1 1-1,1-1 1,-1 1-1,1-1 1,0 1-1,-1 0 1,1-1-1,0 1 1,-1 0-1,1-1 1,0 1-1,0 0 1,-1 0-1,-10 38-28,9-34 30,-7 39-8,2 0 0,2 1 0,1 0-1,4 70 1,1-104 14,0 0 0,0-1 0,1 0 1,1 1-1,-1-1 0,2 0 0,-1 0 0,9 14 0,-11-21-51,0-1-1,1 1 1,0-1-1,-1 0 1,1 0-1,0 0 1,0 0-1,1 0 1,-1 0-1,0 0 1,0-1-1,1 1 1,-1-1 0,1 0-1,0 0 1,-1 0-1,1 0 1,0 0-1,-1 0 1,1-1-1,0 1 1,0-1-1,0 0 1,-1 0 0,1 0-1,0 0 1,0 0-1,0-1 1,0 1-1,-1-1 1,1 0-1,0 0 1,-1 0-1,1 0 1,3-2-1,3-2-157,-1 0-1,0 0 0,0 0 0,0-1 1,-1 0-1,0-1 0,0 0 0,-1 0 0,10-13 1,7-13-472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 15763,'-4'-10'537,"2"7"15,1-1 0,-1 1 0,1-1 0,0 0 1,0 1-1,0-1 0,0-6 0,1 10-446,0-1 0,0 0 1,0 1-1,0-1 0,0 1 1,0-1-1,1 0 0,-1 1 1,0-1-1,0 1 0,1-1 0,-1 1 1,0-1-1,1 1 0,-1-1 1,1 1-1,-1-1 0,0 1 1,1-1-1,-1 1 0,1-1 1,1 1 13,-1-1 1,1 1-1,0-1 0,-1 1 1,1-1-1,-1 1 1,1 0-1,0 0 1,-1 0-1,1 0 1,2 0-1,3 0-99,0 1-1,0 0 1,0 0-1,0 0 0,0 1 1,0 0-1,0 1 1,-1-1-1,1 1 1,-1 0-1,0 1 0,0 0 1,0 0-1,0 0 1,-1 0-1,1 1 1,-1 0-1,0 0 0,-1 1 1,1-1-1,-1 1 1,0 0-1,-1 0 1,1 0-1,-1 1 1,0-1-1,-1 1 0,0 0 1,0 0-1,1 8 1,1 18 48,-2 1 0,-1 0-1,-1 0 1,-7 41 0,-1 31 308,8-101-345,0 0-1,1-1 0,-1 1 1,1 0-1,0 0 1,0-1-1,0 1 1,1-1-1,1 5 1,-2-8-29,-1 0 1,0-1-1,1 1 1,-1-1 0,1 1-1,-1 0 1,0-1 0,1 0-1,-1 1 1,1-1-1,0 1 1,-1-1 0,1 1-1,-1-1 1,1 0 0,-1 0-1,1 1 1,0-1-1,-1 0 1,1 0 0,0 0-1,-1 1 1,1-1 0,1 0-1,-1-1-17,1 1-1,-1-1 1,1 1 0,-1-1-1,1 0 1,-1 1-1,0-1 1,1 0 0,-1 0-1,0 0 1,0 0-1,0 0 1,0-1 0,0 1-1,2-2 1,2-5-187,1 0 1,-1-1-1,-1 0 0,0 0 1,0 0-1,-1 0 0,0 0 1,0-1-1,-1 1 0,2-18 1,-1-5-267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34 450 16388,'-18'0'2000,"8"0"-1184,5 0-376,9-3 1513,9-1-897,11-7-472,5-2-424,5-6 464,2-4-608,4-11 24,0-2 32</inkml:trace>
  <inkml:trace contextRef="#ctx0" brushRef="#br0" timeOffset="1">302 131 18756,'-13'36'1431,"-6"41"0,16-66-1208,2 0-1,-1 1 0,2-1 1,-1 1-1,2-1 1,-1 1-1,2-1 0,2 12 1,-3-19-159,-1-1 0,1 0 0,1 0 1,-1-1-1,0 1 0,1 0 0,0 0 0,-1-1 1,1 1-1,4 4 0,-5-6-51,0 0 1,1 0-1,-1-1 1,0 1-1,0 0 0,0-1 1,1 1-1,-1-1 1,0 1-1,0-1 0,1 0 1,-1 1-1,1-1 1,-1 0-1,0 0 0,1 0 1,-1 0-1,0 0 1,1 0-1,-1 0 0,0-1 1,1 1-1,-1 0 1,0-1-1,1 1 0,-1-1 1,0 1-1,2-2 1,4-3-1,0 0 0,0 0 1,-1-1-1,0 0 0,0 0 1,0 0-1,-1-1 1,0 0-1,0 0 0,4-8 1,2-6-8,-1 0 1,12-35-1,-14 30 34,9-51 0,-15 64-4,0-1-1,-1 0 1,-1 0-1,0 0 1,-3-19 0,3 32-31,0 0 0,0 0 1,0 1-1,0-1 0,0 0 0,0 1 1,-1-1-1,1 0 0,0 1 1,0-1-1,0 0 0,-1 1 0,1-1 1,0 0-1,-1 1 0,1-1 1,0 1-1,-1-1 0,1 1 0,-1-1 1,1 1-1,-1-1 0,1 1 1,-1-1-1,1 1 0,-1-1 0,0 1 1,1 0-1,-1-1 0,1 1 1,-2 0-1,1 0 2,0 1-1,1-1 1,-1 1 0,0-1 0,1 1-1,-1-1 1,0 1 0,1 0 0,-1-1-1,1 1 1,-1 0 0,1 0-1,-1-1 1,1 1 0,0 0 0,-1 0-1,1 0 1,0 0 0,0 0 0,-1-1-1,1 1 1,0 1 0,-2 11 25,1-1 0,1 1 0,0-1-1,0 1 1,5 22 0,16 64 18,-18-89-46,30 101 30,-29-100-95,1 1 0,0-1 0,1 0 0,0 0 0,1-1 0,0 1 1,9 9-1,-15-19 18,0 0 0,-1 0 1,1 0-1,0 0 0,0 0 1,0 0-1,0-1 0,0 1 1,0 0-1,0 0 0,0-1 1,0 1-1,0-1 0,0 1 1,0-1-1,0 1 0,1-1 1,-1 0-1,0 1 0,0-1 1,0 0-1,1 0 0,-1 0 1,0 0-1,0 0 0,1 0 1,-1-1-1,0 1 0,0 0 1,0 0-1,1-1 0,-1 1 1,0-1-1,0 1 0,0-1 1,0 0-1,0 1 0,0-1 1,0 0-1,0 0 0,0 1 1,0-1-1,-1 0 0,1 0 1,0 0-1,0 0 0,-1 0 1,1-2-1,3-3-127,0-1 1,-1 0-1,0 0 0,-1-1 1,0 1-1,2-12 1,2-40-458,-8-10-155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15611,'15'50'1997,"15"88"0,-24-98-1089,2-2 0,2 1 1,28 72-1,-37-109-873,0 0 0,0 0 0,0 1 0,0-1 0,0 0 0,0-1 0,0 1 0,1 0 1,-1 0-1,1 0 0,-1-1 0,1 1 0,0-1 0,-1 1 0,1-1 0,0 0 0,0 0 0,0 0 0,0 0 0,0 0 0,0 0 0,1 0 0,-1-1 0,4 1 0,-3-1-29,0-1 1,-1 1-1,1-1 1,0 0-1,0 0 1,-1-1-1,1 1 1,-1-1-1,1 1 1,-1-1-1,0 0 1,1 1-1,-1-1 1,0 0-1,0-1 1,0 1-1,-1 0 1,1-1-1,1-2 1,9-14-112,-2-1 1,0-1-1,-1 0 1,12-42-1,-11 30-86,17-34 1,-12 44 184,-15 23 12,0 0 0,0-1 0,1 1 0,-1 0 0,1 0 1,-1-1-1,0 1 0,1 0 0,-1 0 0,1 0 0,-1 0 0,0 0 0,1-1 0,-1 1 0,1 0 0,-1 0 1,0 0-1,1 0 0,-1 0 0,1 0 0,-1 0 0,1 1 0,0-1 10,0 1 1,-1-1-1,1 1 1,0-1-1,-1 1 0,1-1 1,0 1-1,-1 0 0,1-1 1,-1 1-1,1 0 0,-1-1 1,1 1-1,-1 0 0,1 1 1,6 20 210,-1-1 1,0 1 0,-2 0-1,2 30 1,1-3 90,1 0-63,8 63-1343,-17-135 823,0-9-80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19996,'3'34'1777,"6"13"-1177,2 3-232,8 12 776,4 1-320,4 2-240,3-2-152,0-9-215,3-4-113,-4-12-264,-4-7-289,-7-14-527,-5-5-160,-12-12 816,-5-6-224,-11-8-192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138 339 18292,'2'2'169,"1"-1"0,-1-1-1,1 1 1,-1 0 0,1 0 0,-1-1-1,1 0 1,-1 1 0,1-1 0,-1 0 0,1 0-1,-1 0 1,4-1 0,-5 0-115,0 1-1,-1 0 0,1 0 1,0-1-1,-1 1 1,1 0-1,0-1 1,-1 1-1,1-1 0,-1 1 1,1-1-1,-1 1 1,1-1-1,-1 1 1,1-1-1,-1 1 0,0-1 1,1 0-1,-1 1 1,1-2-1,-1 0 33,0 1 0,0-1 0,1 1 0,-1-1 0,0 1 0,-1-1 0,1 0 0,0 1 0,0-1 0,-1 1 0,1-1 0,-1 1 0,0-3 0,0 1-43,-1-1 0,0 1 1,0-1-1,0 1 0,0 0 0,-1-1 1,1 1-1,-1 0 0,1 1 0,-1-1 0,0 0 1,0 1-1,-1 0 0,1-1 0,0 1 1,-1 1-1,1-1 0,-1 0 0,0 1 1,1 0-1,-1 0 0,0 0 0,0 0 1,0 1-1,0-1 0,0 1 0,0 0 0,1 0 1,-1 0-1,0 1 0,0 0 0,0-1 1,0 1-1,0 1 0,1-1 0,-1 0 1,0 1-1,1 0 0,0 0 0,-1 0 1,1 0-1,0 0 0,0 1 0,0-1 0,0 1 1,0 0-1,1 0 0,-1 0 0,-2 5 1,1 0-53,1-1-1,0 1 1,0 0 0,0 0 0,1 0 0,0 1 0,1-1 0,0 0 0,0 1-1,1-1 1,0 1 0,1-1 0,-1 1 0,4 13 0,-1-11 10,-1-1 0,1 0-1,0 0 1,1 0 0,0 0 0,1-1 0,0 0 0,1 0-1,-1 0 1,2 0 0,10 11 0,-15-18 4,1 1 0,0-1 0,0 1 0,0-1 1,0 0-1,0 0 0,0-1 0,1 1 0,-1 0 0,0-1 0,1 0 0,0 0 1,-1 0-1,1 0 0,-1-1 0,1 1 0,0-1 0,-1 0 0,1 0 0,0 0 1,0-1-1,-1 1 0,1-1 0,-1 0 0,1 0 0,-1 0 0,1-1 0,-1 1 0,1-1 1,4-3-1,2-2 10,0-1 0,-1 0 0,0-1 0,0 0-1,-1-1 1,0 0 0,13-21 0,39-83 50,-58 109-63,29-68 16,9-18-6,-23 67 14,-17 23-22,1 1 0,-1 0 0,0-1 0,1 1-1,-1 0 1,1-1 0,-1 1 0,0 0 0,1 0 0,-1-1 0,1 1 0,-1 0 0,1 0 0,-1 0 0,1-1 0,-1 1 0,1 0 0,-1 0 0,1 0 0,-1 0-1,1 0 1,0 0 0,-1 0 0,1 0 0,-1 1 0,1-1 0,-1 0 0,1 0 0,-1 0 0,1 0 0,-1 1 0,1-1 0,-1 0 0,0 0 0,1 1 0,-1-1-1,1 0 1,-1 1 0,0-1 0,1 1 0,-1-1 0,0 0 0,1 1 0,-1-1 0,0 1 0,0-1 0,1 1 0,-1-1 0,0 1 0,0-1 0,0 1 0,0 0-1,4 9 76,0 1 0,-1 0-1,2 20 1,-4-22-10,1 1 0,0 0 1,0-1-1,1 0 0,1 0 0,6 15 0,-10-24-63,0 0 0,0 1 0,1-1 0,-1 1 0,0-1 0,0 0 0,1 1 0,-1-1 0,0 1 0,1-1 0,-1 0 0,0 0 0,1 1 0,-1-1 0,1 0 0,-1 0 0,0 1 0,1-1 0,-1 0 0,1 0-1,-1 0 1,1 0 0,-1 1 0,1-1 0,-1 0 0,0 0 0,1 0 0,-1 0 0,1 0 0,-1 0 0,1 0 0,-1 0 0,1-1 0,-1 1 0,1 0 0,-1 0 0,1 0 0,-1 0 0,0-1 0,1 1 0,-1 0 0,1 0 0,-1-1 0,0 1 0,1 0 0,-1-1-1,0 1 1,1 0 0,-1-1 0,1 0 0,15-26 100,-14 24-94,33-73 144,15-31-126,-43 95-92,0 0 0,1 0 0,0 1 1,1 0-1,1 0 0,10-9 0,-19 18 48,1 1 0,0-1 0,0 0-1,0 1 1,0-1 0,0 1 0,0 0 0,0 0 0,0 0 0,1 0-1,-1 0 1,0 0 0,1 0 0,-1 1 0,1-1 0,-1 1-1,1 0 1,-1 0 0,0 0 0,1 0 0,-1 0 0,1 0 0,-1 1-1,1-1 1,-1 1 0,1 0 0,-1 0 0,0-1 0,0 2-1,1-1 1,-1 0 0,0 0 0,0 1 0,0-1 0,2 2 0,1 3 9,1 1 0,-1-1 0,0 1 0,-1-1 0,1 1 0,-1 1 0,-1-1 0,1 1 0,1 8 0,9 28 201,-2 0 0,-2 1-1,7 82 1,-17-125-171,-1 16 131,1-17-156,0-1 1,0 1 0,0-1 0,0 0 0,0 1-1,-1-1 1,1 0 0,0 1 0,0-1 0,-1 0 0,1 1-1,0-1 1,-1 0 0,1 0 0,0 1 0,-1-1-1,1 0 1,0 0 0,-1 1 0,1-1 0,0 0 0,-1 0-1,1 0 1,-1 0 0,1 0 0,0 0 0,-1 0-1,1 0 1,-1 1 0,1-1 0,0-1 0,-1 1 0,1 0-1,-1 0 1,1 0 0,-1 0 0,-21-9 35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2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 12843,'1'-21'2098,"2"35"-165,1 37-491,-1 110-748,-21 188 0,3-112-1033,14-224 314,-10 387-629,13-294 121,27 184 1,-26-275 447,-2-6-6,0 0 1,1 0 0,0 0 0,0 0-1,1 0 1,0-1 0,1 1 0,7 13 0,-10-21 84,-1-1 1,1 1 0,0 0 0,0-1 0,0 1 0,-1-1 0,1 1 0,0-1 0,0 1 0,0-1-1,0 1 1,0-1 0,0 0 0,0 0 0,0 1 0,0-1 0,0 0 0,0 0 0,0 0 0,0 0-1,0 0 1,0 0 0,0 0 0,0-1 0,2 1 0,27-14 125,-13 6-57,58-13 238,1 3-1,129-15 0,16-2-115,-165 23-168,182-34 24,-180 38-39,1 2 1,67 3-1,34 15 20,49-1-4,-182-11 3,0-2 1,0-1 0,0-2 0,0 0 0,44-15 0,33-23 206,-67 27-113,1 0 0,0 3 0,1 1 0,49-8 0,-67 17-99,0 1 1,0 1 0,-1 1-1,40 5 1,-48-3 83,0 1 1,-1 0-1,1 1 0,-1 0 1,1 1-1,-1 0 1,-1 0-1,1 1 0,16 13 1,-24-17-35,0 1 0,0-1 1,0 0-1,0 0 0,0 0 1,0-1-1,1 1 1,-1-1-1,1 0 0,-1 0 1,7 1-1,-8-2-42,-1 0 0,1 0 1,-1-1-1,1 1 0,0 0 0,-1-1 0,1 1 0,-1-1 1,1 0-1,-1 1 0,0-1 0,1 0 0,-1 0 1,0 0-1,1 0 0,-1 0 0,0 0 0,0 0 0,0-1 1,0 1-1,0 0 0,0-1 0,0 1 0,-1 0 0,1-1 1,0 1-1,-1-1 0,1 1 0,0-3 0,10-30 514,-1-1 1,11-69-1,-4-76-389,-14 146-147,17-310-555,-26 1 120,5 326 428,-6-50 33,6 60-24,0 1-1,-1-1 0,0 1 1,0-1-1,0 1 0,-1 0 0,-4-8 1,6 13-12,-1 0 0,1 0 0,0 1 0,-1-1 0,1 0 0,-1 0 0,1 1 0,-1-1 0,0 1 0,1 0 0,-1-1 0,1 1 0,-1 0 0,0 0 0,1 0 0,-1 0 0,1 0 0,-1 0 0,-2 1 0,-18-2-132,-16-11 73,0 2 0,-1 1 1,-73-7-1,-20 10 8,1 6 1,-160 19 0,-259 65 17,432-64 60,0-6 0,-124 0-1,172-15 20,-1-2 1,1-4-1,0-3 0,-120-34 0,148 31-35,19 5-204,-37-7 0,59 14 205,0 1 1,0 0-1,-1 0 1,1-1-1,0 1 1,0 0-1,-1 0 1,1 0-1,0 0 1,-1 0-1,1 0 1,0 1-1,0-1 1,-1 0-1,1 1 1,0-1-1,0 1 1,-1-1-1,1 1 1,0 0-1,0-1 1,0 1-1,0 0 1,0 0-1,0 0 1,0-1-1,0 1 1,1 0-1,-1 0 1,0 1-1,0-1 1,1 0-1,-1 0 1,1 0-1,-1 0 1,1 1-1,-1-1 1,1 0-1,-1 2 1,1-2-38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3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13891,'-5'9'148,"1"0"0,0 1-1,1-1 1,0 1 0,1-1 0,0 1-1,0 0 1,0 13 0,-1 0-11,-12 108 436,2 161-1,32 134-574,37 0-802,1 23-2,-55-421 834,3 53 195,-5-73-192,0-1-1,-1 1 1,0 0-1,0-1 1,-1 1-1,1-1 1,-6 13-1,7-20-22,0 0-1,0 1 1,-1-1-1,1 1 1,0-1-1,0 1 1,0-1 0,-1 0-1,1 1 1,0-1-1,0 0 1,-1 1-1,1-1 1,0 0 0,-1 1-1,1-1 1,0 0-1,-1 0 1,1 1 0,-1-1-1,1 0 1,0 0-1,-1 0 1,1 1-1,-1-1 1,1 0 0,0 0-1,-1 0 1,0 0-1,-9-10 154,-4-25 39,4-14-45,2-1 0,-2-72-1,7 82-118,-10-510-12,31-2-480,-6 260-185,-11 186-186,-3 97 531,0 9 86,-3 13-99,-5 43-72,-5 111-1,11-103 367,-25 875 1370,40-779-1308,-6-141-90,-4-20 36,0 0 0,-1 0 0,1 0 0,0 0 0,-1 0-1,0-1 1,1 1 0,-1 0 0,0 0 0,1-1 0,-1 1 0,0 0 0,0-1-1,0 1 1,0 0 0,-1-2 0,15-603-984,-15 469 795,1 76 116,-5-150-159,0 181 199,5 30 40,0 0 0,0 0 0,0 0 0,0 0 0,-1 0 0,1 1 1,0-1-1,0 0 0,0 0 0,0 0 0,0 0 0,0 0 0,0 0 0,0 0 0,-1 1 0,1-1 0,0 0 0,0 0 0,0 0 0,0 0 0,0 0 0,-1 0 0,1 0 0,0 0 0,0 0 0,0 0 0,0 0 0,-1 0 0,1 0 0,0 0 0,0 0 0,0 0 0,0 0 0,0 0 0,-1 0 0,1 0 0,0 0 0,0 0 0,0 0 0,0 0 0,0 0 0,-1-1 0,1 1 0,0 0 0,0 0 0,0 0 0,0 0 0,0 0 0,0 0 0,0 0 0,0-1 0,-1 1 0,1 0 0,0 0 1,0 0-1,0 0 0,0 0 0,0-1 0,0 1 0,0 0 0,0 0 0,0 0 0,0-1 0,-3 13 21,0 0 0,0 0 0,0 23 0,0-14 1,-31 345 240,26 1-150,12-320-104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2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12 147 14523,'-10'-15'1368,"9"5"-815,4 3-121,11-2 696,7-1-104,10-3-288,4 1-344,13-6-704,3 0 512,8 1-88,0-1-144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3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11755,'0'1'46,"-1"-1"0,0 1 0,0-1 0,1 1 1,-1 0-1,0-1 0,0 1 0,1 0 1,-1 0-1,1-1 0,-1 1 0,1 0 1,-1 0-1,1 0 0,0 0 0,-1 0 0,1-1 1,0 1-1,0 0 0,-1 0 0,1 0 1,0 1-1,-5 31 80,4-26 46,-31 314 954,20-163-874,-7 37-83,-40 522 41,58 3-165,51 205 56,-49-891-207,-2-23 10,1 0-1,1 1 1,0-1 0,0-1 0,1 1-1,5 15 1,-7-24 17,0-2 74,0 0 0,0 0 0,0 0 0,0-1 0,0 1 0,0 0 0,0 0 1,0 0-1,0 0 0,0 0 0,0 0 0,0 0 0,1 0 0,-1 0 0,0 0 0,0 0 0,0 0 0,0 0 0,0 0 0,0 0 0,0 0 0,0 0 0,0 0 0,0 0 1,0 0-1,1 0 0,-1 0 0,0 0 0,0 0 0,0 0 0,0 0 0,0 0 0,0 0 0,0 0 0,0 0 0,0 0 0,0 0 0,0 0 0,1 0 0,-1 0 1,0 0-1,0 0 0,0 0 0,0 0 0,0 0 0,0 0 0,0 0 0,5-10-187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3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 11883,'-1'-1'36,"1"1"0,0-1 0,-1 1 1,1-1-1,0 1 0,-1-1 1,1 1-1,-1-1 0,1 1 0,-1-1 1,1 1-1,-1 0 0,1-1 0,-1 1 1,1 0-1,-1-1 0,1 1 1,-1 0-1,0 0 0,1 0 0,-1-1 1,0 1-1,1 0 0,-1 0 1,1 0-1,-1 0 0,0 0 0,1 0 1,-2 1-1,1-1-15,0 1 0,0 0 0,0 0 0,0 0-1,0 0 1,0 0 0,0 0 0,1 0 0,-1 0 0,0 0 0,0 0 0,1 0 0,-1 0-1,0 2 1,-3 9 19,1 1 1,-4 18-1,7-26 53,-50 384 646,25 9-583,22-338-129,-23 2377 547,31-2144-623,8 177-1456,-9-407 1244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2:0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1626 11634,'0'0'32,"0"1"0,0-1-1,1 0 1,-1 1-1,0-1 1,0 0-1,0 0 1,0 1 0,0-1-1,0 0 1,0 0-1,1 1 1,-1-1-1,0 0 1,0 0-1,0 1 1,1-1 0,-1 0-1,0 0 1,0 0-1,1 0 1,-1 1-1,0-1 1,0 0-1,1 0 1,-1 0 0,0 0-1,1 0 1,-1 0-1,0 0 1,0 0-1,1 0 1,-1 0-1,0 0 1,1 0 0,-1 0-1,0 0 1,0 0-1,1 0 1,-1 0-1,0 0 1,1 0-1,-1 0 1,0 0 0,0 0-1,1-1 1,-1 1-1,0 0 1,0 0-1,1 0 1,-1 0-1,0-1 1,0 1 0,0 0-1,1-1 1,19-13 102,-16 11 0,94-75 358,-28 20-380,207-183 101,-15-20-194,16-34-31,-22 22 4,-145 156 62,128-123 160,-182 192 217,-63 53 39,-10 8-77,-22 24 0,38-37-395,0 0-1,0 0 1,0 1 0,0-1 0,0 0 0,0 0-1,0 0 1,0 0 0,0 0 0,0 0 0,0 1-1,1-1 1,-1 0 0,0 0 0,0 0 0,0 0-1,0 0 1,0 0 0,0 0 0,0 1-1,0-1 1,0 0 0,0 0 0,1 0 0,-1 0-1,0 0 1,0 0 0,0 0 0,0 0 0,0 0-1,0 0 1,1 0 0,-1 0 0,0 0 0,0 0-1,0 0 1,0 0 0,0 0 0,0 0 0,1 0-1,-1 0 1,0 0 0,0 0 0,0 0 0,0 0-1,0 0 1,0 0 0,1 0 0,-1 0-1,0 0 1,0 0 0,0 0 0,0 0 0,9-1-45,13-5-59,-11 2 38,0 1 0,0 1 0,0 0 0,15 0 0,-22 2 52,-1 0 0,1 0 0,0 1 0,-1-1 0,1 1 0,-1 0-1,0 0 1,1 0 0,-1 1 0,0-1 0,1 1 0,-1 0 0,0 0 0,0 0 0,0 0 0,-1 0-1,6 6 1,-1 1-24,0 0-1,-1 0 0,0 1 0,0 0 0,-1 0 0,7 18 1,16 68-180,-23-78 195,9 43-67,-3 0 0,-2 2 1,0 107-1,-34 189 34,11-252 64,-13 121-53,28-210-6,0-1 0,0 1-1,2-1 1,0 1 0,8 22 0,-5-20 9,-1 0 1,-1 0 0,1 21 0,-4-25 31,-1-1 0,0 0 0,-1 1 0,-1-1 0,-5 24 0,5-34 9,0 1 0,0-2 1,0 1-1,0 0 0,-1 0 0,0-1 0,0 1 1,0-1-1,0 0 0,-1 0 0,0 0 0,0 0 1,0-1-1,0 1 0,0-1 0,-1 0 0,1-1 1,-1 1-1,-8 3 0,-6 0 11,1-1-1,-1 0 1,1-1 0,-35 2-1,-81-3 47,111-3-50,-727 48 516,607-31-284,-172 16 499,243-30-476,0-2 0,-97-12 0,73-6-88,86 14-176,0 0 1,0 0-1,0-1 0,0 0 0,0-1 1,-13-9-1,22 13 14,-1 0 1,1 0-1,-1 0 0,1 0 1,0-1-1,0 1 1,0 0-1,0-1 0,0 1 1,0-1-1,0 1 1,0-1-1,-1-2 0,2 3-6,0 0-1,0 0 1,0 0-1,0 0 1,0 0-1,0 1 1,0-1-1,0 0 1,0 0-1,0 0 1,1 0-1,-1 0 1,0 0-1,1 0 1,-1 0-1,1 1 1,-1-1-1,1-1 1,2-1-6,0 0 1,0 0 0,0 1 0,0-1-1,1 1 1,-1 0 0,1 0 0,6-3 0,41-16-42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2:1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34 7954,'-5'-3'286,"-1"-1"40,0 0 0,0 1 0,-1-1 0,1 1 0,-1 1 0,0-1-1,0 1 1,0 0 0,0 0 0,-8 0 0,15 2-288,-1 0 0,1 0 0,-1 0 0,1 0 0,0 0 1,-1 0-1,1 1 0,-1-1 0,1 0 0,-1 0 0,1 0 0,-1 1 0,1-1 0,0 0 0,-1 0 0,1 1 0,0-1 0,-1 0 0,1 1 0,0-1 0,-1 0 0,1 1 0,0-1 1,-1 1-1,1-1 0,0 0 0,0 1 0,0-1 0,-1 1 0,1-1 0,0 1 0,-1 17 352,1-13-304,4 86 295,20 113 0,-9-100-324,-1 13-14,55 399 23,23 1-38,-89-503-27,0 0-1,1 1 1,1-2-1,9 21 1,-12-31-3,0 1 1,0-1 0,0 0 0,0 0 0,0 0 0,1 0 0,-1 0 0,1-1 0,0 1 0,0-1 0,0 0 0,0 0 0,0 0 0,0 0 0,1 0 0,-1-1 0,1 1 0,-1-1 0,1 0 0,-1 0 0,1-1 0,0 1-1,5 0 1,8-3 3,0 0-1,0 0 0,0-2 1,0 0-1,24-10 0,11-2 15,8 2 5,110-12 0,64 12-510,-7 1-294,-165 6 337,100-23 1,0-18-28,-92 25 518,1 3 1,79-11 0,-129 29 38,31 2 0,-39 1-44,0-1 0,0 0 0,0-1 0,0 0 1,0-1-1,18-5 0,-28 6-28,-1 0-1,1 0 1,0-1-1,-1 1 1,1-1-1,-1 1 1,1-1-1,-1 0 1,0 0-1,0 0 1,0 0-1,0-1 1,0 1 0,0 0-1,0-1 1,-1 1-1,2-4 1,-1 1 18,0 0 0,-1 0 1,0 0-1,0 0 0,0-1 1,-1 1-1,1 0 0,-1 0 1,-1-7-1,-1-4 63,-1-1 0,-1 0 0,0 1 0,-1 0 0,-8-17 1,2 7-45,-1 1 1,-1 0 0,-2 0-1,0 2 1,-1-1 0,-2 2 0,0 1-1,-1 0 1,-1 1 0,-1 1 0,-1 1-1,0 1 1,-27-15 0,-16-3 35,-130-50-1,-78-6 344,254 85-393,-449-133 1195,305 92-818,112 32-270,0-2 0,-56-28 0,90 37-188,0-2 0,0 0 0,1-1 0,0 0 0,0-2 0,2 0-1,0 0 1,0-1 0,-12-18 0,21 25-22,0-1 0,1 0 0,0-1 0,0 1 0,1-1 0,0 1 1,1-1-1,0 0 0,0 0 0,1 0 0,0-13 0,0-10-227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3:0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14331,'0'1'15,"0"-1"1,0 1-1,0-1 0,0 1 0,0 0 1,0-1-1,0 1 0,0 0 1,0-1-1,0 1 0,0-1 0,0 1 1,0 0-1,1-1 0,-1 1 0,0-1 1,0 1-1,1-1 0,-1 1 1,0-1-1,1 1 0,-1-1 0,1 1 1,-1-1-1,0 1 0,1-1 0,-1 1 1,1-1-1,-1 0 0,1 1 0,-1-1 1,1 0-1,0 0 0,-1 1 1,1-1-1,-1 0 0,2 0 0,23-7-180,-21 6 158,86-37-353,63-22 29,-112 47 204,1 2-1,62-7 1,-80 16 90,-1 1 1,1 1-1,0 1 0,0 1 1,-1 1-1,27 7 1,189 59 3,-125-33 29,183 32 1,879 60 11,-522-117-36,1-30-30,37-1 10,-359 17 57,288-4-12,-4-21 5,-432 15 1,909-46 60,-365 60-15,176-3-51,-467-9-23,345-4-27,-1 24 68,-277 33-1,130 4-1227,-514-47 972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3:2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13523,'2'1'180,"1"0"0,-1 0 0,1 0 0,-1 0-1,1 0 1,-1-1 0,1 1 0,-1-1 0,1 0 0,-1 0 0,1 0 0,0 0 0,3 0 0,40-9 955,-23 5-610,40-6-47,0 3 0,0 3 0,0 2-1,86 9 1,-38 6-436,0-5 0,134-7 1,-152-5-21,0 4 0,1 4 1,121 21-1,53 14 116,-198-32 26,130-6-1,79-37 264,50-4-27,110 57 281,-393-13-604,68 1 63,-1-5 1,1-4 0,161-28 0,412-52 868,-469 61-833,-49 4-130,-164 19-48,0 0 0,1 1 0,-1-1 1,0 1-1,0 1 0,0-1 1,0 1-1,0-1 0,0 2 0,8 3 1,-7-3-122,0 0 1,0 0 0,0-1 0,0 0-1,0 0 1,11 1 0,-7-3-1066,-9-2 431,-7-2 457,-3 0-167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20692,'270'-10'88,"837"-88"531,-884 66-367,357-2 0,-457 33-245,365 12 52,-451-8-56,-1 2 0,-1 2 1,1 2-1,-1 0 0,42 19 1,-59-21-45,86 30 116,-93-34-193,1 0 0,-1-1 0,0-1 0,1 0-1,-1 0 1,1-1 0,17-2 0,-27 1-32,0 1 0,0-1 0,1 0 0,-1 0 0,0 1 1,0-2-1,0 1 0,0 0 0,0 0 0,0-1 0,0 1 0,0-1 0,0 1 0,-1-1 0,1 0 1,-1 0-1,1 0 0,-1 0 0,0 0 0,1 0 0,-1 0 0,0 0 0,-1 0 0,1-1 1,0 1-1,-1 0 0,1-5 0,3-11-704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83 318 12739,'-29'11'1372,"20"-8"-944,-1 1 0,1 0-1,-17 9 1,27-13-326,1 1-1,-1-1 0,0 1 1,0-1-1,1 0 1,-1 1-1,0-1 1,1 0-1,-1 0 1,1 0-1,-1 0 1,2 0-1,24-5 201,0-2 0,-1 0 0,0-2 0,25-12 0,10-3-13,13-3-6,225-76 609,-235 85-764,1 2-1,116-12 1,266 26-105,-167 7-20,469-52 39,-48 1 4,-620 46-20,-1 4-1,1 3 0,125 29 1,-64-6-28,2-5 1,191 8 0,-97-31 40,0-11 0,267-44 0,-490 52-44,-10 1 3,0-1 1,0 1 0,-1-1 0,1 0 0,0 0-1,0 0 1,-1 0 0,1-1 0,0 0 0,-1 0-1,6-3 1,-10 4 39,0 1 1,1-1-1,-1 1 0,0-1 0,0 1 0,0-1 1,0 0-1,1 1 0,-1-1 0,0 1 0,0-1 1,0 1-1,0-1 0,0 1 0,-1-1 0,1 1 1,0-1-1,0 0 0,0 1 0,0-1 0,-1 1 1,1-1-1,0 1 0,0-1 0,-1 1 0,1 0 1,0-1-1,-1 1 0,1-1 0,-1 1 0,1 0 1,0-1-1,-1 1 0,1 0 0,-1-1 0,-19-12 172,18 11-148,-19-11 225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2 17036,'0'0'22,"0"0"1,0 0 0,0 0-1,0 0 1,0-1 0,0 1-1,0 0 1,0 0-1,0 0 1,0 0 0,0 0-1,0 0 1,-1 0 0,1 0-1,0 0 1,0 0 0,0 0-1,0 0 1,0 0 0,0 0-1,0 0 1,0 0-1,0-1 1,0 1 0,0 0-1,0 0 1,-1 0 0,1 0-1,0 0 1,0 0 0,0 0-1,0 0 1,0 0 0,0 0-1,0 0 1,0 0-1,0 0 1,0 0 0,0 0-1,-1 1 1,1-1 0,0 0-1,0 0 1,0 0 0,0 0-1,0 0 1,0 0 0,0 0-1,0 0 1,0 0-1,0 0 1,0 0 0,0 0-1,0 0 1,0 0 0,-1 0-1,1 0 1,0 1 0,0-1-1,0 0 1,-6 8 361,-6 14-192,-1 10 142,1 0 0,2 1 0,1 0-1,2 1 1,-7 65 0,8 175 305,6-247-989,1 1 1,7 35-1,-84-226-7073,19 60 5382,52 95 2053,-14-22-126,19 29 181,-1 0 1,0 0 0,0 0-1,0-1 1,0 1-1,-1 0 1,1 0-1,0 1 1,0-1-1,-1 0 1,1 0 0,0 0-1,-1 1 1,1-1-1,0 1 1,-1-1-1,-2 0 1,3 2 19,0-1-1,0 0 1,1 1-1,-1-1 1,0 1-1,0-1 1,0 0-1,1 1 1,-1 0 0,0-1-1,1 1 1,-1 0-1,0-1 1,1 1-1,-1 0 1,1-1-1,-1 1 1,1 0 0,0 0-1,-1 0 1,1 0-1,0-1 1,-1 1-1,1 0 1,0 0-1,0 0 1,0 0 0,0 0-1,0 0 1,0 0-1,0 1 1,0 31 1277,2-12-618,2 1 0,0-2 1,1 1-1,15 37 0,-13-43-443,-1-1 1,2 0-1,0 0 0,0-1 1,1 0-1,1 0 0,14 14 0,-22-25-264,0 0 0,0-1 0,1 1-1,-1 0 1,0-1 0,1 0-1,-1 1 1,1-1 0,-1 0 0,1 0-1,0 0 1,-1 0 0,1-1-1,0 1 1,0-1 0,4 0 0,-3 0 3,0-1 1,1 1 0,-1-1 0,0 0-1,0-1 1,0 1 0,0-1 0,0 1-1,7-6 1,4-3 1,-1-2-1,0 1 1,0-2 0,12-15-1,-14 16-88,28-31-157,60-83 0,-64 69 41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38 18788,'1'-6'476,"6"-24"1985,-7 30-2442,0 0 0,0 0 0,0 0-1,0 0 1,0 0 0,0 0 0,0 1-1,0-1 1,1 0 0,-1 0 0,0 0 0,0 0-1,0 0 1,0 0 0,0 0 0,0 0 0,0 0-1,0 0 1,0 0 0,0 0 0,0 0-1,1 0 1,-1 0 0,0 0 0,0 0 0,0 0-1,0 0 1,0 0 0,0 0 0,0 0-1,0 0 1,0 0 0,0 0 0,0 0 0,0-1-1,1 1 1,-1 0 0,0 0 0,0 0 0,0 0-1,0 0 1,0 0 0,0 0 0,0 0-1,0 0 1,0 0 0,0 0 0,0 0 0,0 0-1,0 0 1,0-1 0,0 1 0,0 0-1,0 0 1,0 0 0,0 0 0,0 0 0,0 0-1,0 0 1,0 0 0,0 0 0,0 0 0,0 0-1,0-1 1,2 19 1069,-1 12-449,-1-3-505,1 0-1,1-1 0,11 50 1,-12-73-135,0-1 1,-1 0 0,1 0 0,0 0-1,0 0 1,0 0 0,0 0 0,1 0-1,-1 0 1,0-1 0,1 1-1,-1 0 1,1-1 0,0 1 0,0-1-1,-1 0 1,1 1 0,0-1 0,0 0-1,0 0 1,0 0 0,0 0-1,4 0 1,2 1-1,0-2 0,0 1 0,0-1 0,0 0 1,12-2-1,-14 1-2,1 0 0,0 0 0,0 1 1,0 0-1,0 1 0,-1 0 0,10 1 1,-14-1-1,0 0 1,0 0 0,0 1 0,0-1 0,0 0 0,0 1-1,0-1 1,0 1 0,-1 0 0,1-1 0,0 1 0,-1 0-1,0 0 1,1 0 0,-1 0 0,0 0 0,0 0-1,0 1 1,0-1 0,0 0 0,-1 0 0,1 1 0,-1-1-1,0 0 1,1 5 0,-1-1 4,0-1 1,0 0-1,0 1 0,-1-1 0,1 0 1,-1 0-1,0 1 0,-1-1 0,1 0 1,-1 0-1,0 0 0,-1 0 0,1-1 1,-5 7-1,3-5 86,-1 0 0,0 0 0,0 0 0,0-1 0,-1 0 0,0 0 0,0 0 0,0-1 0,-13 7 0,14-9-7,0 0 0,0 1 0,-1-2 0,1 1 0,0-1 1,-1 1-1,0-2 0,1 1 0,-1-1 0,1 1 0,-1-1 0,0-1 0,-5 0 1,6 0-40,1-1 0,0 1 0,0 0 0,0-1 0,0 0 0,0 0 0,1 0 1,-1-1-1,1 1 0,-1-1 0,1 0 0,0 0 0,0 0 0,0 0 0,0-1 1,1 1-1,-1-1 0,-2-6 0,-4-14-787,8 23 700,1 1-1,0 0 1,0 0-1,0-1 0,0 1 1,0 0-1,0 0 1,0 0-1,0-1 1,0 1-1,0 0 0,0 0 1,1-1-1,-1 1 1,0 0-1,0 0 1,0-1-1,0 1 0,0 0 1,0 0-1,0 0 1,1 0-1,-1-1 1,0 1-1,0 0 1,0 0-1,0 0 0,1 0 1,-1-1-1,0 1 1,1 0-1,12 4-1912,19 14 438,-11-9 528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4:4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861 5 10786,'-11'-2'173,"1"1"0,0 0 1,0 1-1,-1 0 0,1 0 0,0 1 0,-1 0 0,1 1 0,0 0 0,0 1 0,0 0 0,-16 8 0,-4 4 255,1 1 0,-44 33 0,-10 11 623,-134 128 1,183-154-965,1 2 1,2 1-1,2 1 1,1 1-1,2 2 1,-21 45 0,38-65-85,0 0 1,2 1 0,0-1 0,2 1-1,0 0 1,1 1 0,1-1 0,1 1-1,2 0 1,0-1 0,1 1-1,1 0 1,1-1 0,12 43 0,-2-27-61,2-1 1,1 0 0,2-2 0,2 0 0,1-1 0,1 0-1,2-2 1,1-1 0,2-1 0,0-2 0,2 0-1,2-2 1,0-1 0,43 26 0,-55-39 36,-1-1 1,1-1 0,1 0-1,0-2 1,0 0-1,1-1 1,0-1 0,0-1-1,0-1 1,1-1 0,0-1-1,26 0 1,-27-4 58,0-1 1,0-1 0,0 0 0,-1-2-1,0 0 1,0-1 0,25-13 0,-18 5 86,-1-1 0,0-1-1,-1-1 1,33-32 0,-16 8 188,-1-3 0,-3-1 0,-2-2-1,51-89 1,-60 87-59,-1-1-1,-3-2 0,-2 0 1,16-68-1,-26 78-186,-3 1 0,-1-2-1,-3 1 1,-1-1 0,-2 0-1,-5-48 1,2 73-144,-1 0 1,-1 0-1,0 1 1,-13-32-1,15 43 4,-1 0 1,-1 0-1,0 1 1,0 0-1,0-1 1,0 1-1,-1 1 0,0-1 1,0 1-1,-1 0 1,0 0-1,0 0 1,0 1-1,0 0 1,-8-4-1,6 5 21,0 0 1,0 1 0,-1-1-1,1 2 1,-1-1-1,1 2 1,-1-1-1,1 1 1,-1 0-1,0 1 1,1-1-1,-1 2 1,1-1-1,-16 6 1,8 0-113,-1 1 1,-24 17 0,41-25 162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90 428 16379,'7'-12'2145,"-6"12"-1185,-2 3-424,-8 9 1889,1 2-1209,-2 5-432,0-1-216,3 2-384,-1 3-88,6-4-72,0-2-176,2-3-592,3-2-352,1-9 864,1-3-136,-1-6-184</inkml:trace>
  <inkml:trace contextRef="#ctx0" brushRef="#br0" timeOffset="1">15 4 21661,'-7'-3'1784,"4"3"-1328,-1 0-240,4 3 608,0 1-456,3 2-1008,1-2-528,2-1 904,2-3-224,2-3-216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 18084,'0'0'30,"0"0"0,1 0-1,-1 0 1,0 0 0,0 0 0,0 0 0,0 0 0,0 0 0,0 0-1,0 0 1,0-1 0,0 1 0,0 0 0,0 0 0,1 0 0,-1 0-1,0 0 1,0 0 0,0 0 0,0 0 0,0 0 0,0 0-1,0 0 1,1 0 0,-1 0 0,0 0 0,0 0 0,0 0 0,0 0-1,0 0 1,0 0 0,0 0 0,0 0 0,1 0 0,-1 0 0,0 0-1,0 0 1,0 0 0,0 0 0,0 0 0,0 0 0,0 1 0,0-1-1,1 0 1,-1 0 0,0 0 0,0 0 0,0 0 0,0 0-1,0 0 1,0 0 0,0 0 0,0 1 0,0-1 0,0 0 0,0 0-1,0 0 1,0 0 0,0 0 0,0 0 0,0 0 0,0 0 0,0 1-1,0-1 1,0 0 0,0 0 0,0 0 0,0 0 0,0 0 0,-1 16 681,-5 20 33,6-35-720,-15 100 842,4 0 0,3 117 0,7-184-1326,2 1 0,10 63 1,-10-95 230,1 4-464,-6-8-50,-5-7 132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139 395 10386,'13'-34'2421,"-5"13"-775,0 1 1,-2-1 0,0 0 0,4-28-1,-10 47-1545,0 1 0,0 0 0,0 0 0,0-1-1,0 1 1,0 0 0,0-1 0,0 1 0,-1 0-1,1 0 1,0-1 0,-1 1 0,1 0 0,-2-2-1,2 3-59,0-1-1,-1 1 1,1 0-1,0 0 1,-1-1-1,1 1 0,-1 0 1,1 0-1,0-1 1,-1 1-1,1 0 1,-1 0-1,1 0 1,-1 0-1,1 0 1,-1 0-1,1 0 0,-1 0 1,1 0-1,0 0 1,-1 0-1,1 0 1,-1 0-1,1 0 1,-1 0-1,0 0 0,-2 2 45,0 0-1,-1-1 1,1 1-1,0 0 0,0 1 1,0-1-1,0 0 1,-2 4-1,-11 11-51,1 1 1,0 1-1,2 0 1,0 1-1,1 1 1,1 0-1,1 0 1,1 1-1,1 0 1,-9 41-1,15-55-37,1 0-1,0 0 1,0 0 0,2 13 0,-2-20 5,1 1 0,0-1 1,1 0-1,-1 0 0,0 1 1,0-1-1,0 0 0,1 0 0,-1 0 1,1 0-1,-1 0 0,1 1 1,-1-1-1,1 0 0,-1 0 1,1 0-1,0 0 0,0 0 0,0-1 1,0 1-1,-1 0 0,1 0 1,0 0-1,0-1 0,0 1 0,0-1 1,1 1-1,-1-1 0,0 1 1,0-1-1,0 1 0,0-1 1,1 0-1,-1 0 0,0 1 0,0-1 1,0 0-1,1 0 0,0-1 1,2 1 16,0-1 0,-1 0 0,1 0 0,-1-1 0,1 1 0,-1-1 0,0 0-1,0 0 1,1 0 0,-1 0 0,4-4 0,30-32 201,-31 31-173,23-29 152,-2 0 1,-2-2-1,-1-1 0,-2-1 1,-2 0-1,-2-2 1,-1 0-1,21-88 0,-32 86-66,-9 28-64,3 16-66,0-1-1,-1 1 1,1 0-1,0 0 1,0 0 0,-1 0-1,1-1 1,0 1-1,-1 0 1,1 0-1,0 0 1,-1 0 0,1 0-1,0 0 1,-1 0-1,1 0 1,0 0-1,-1 0 1,1 0 0,0 0-1,-1 0 1,1 0-1,0 0 1,-1 0-1,1 0 1,0 1 0,0-1-1,-1 0 1,1 0-1,0 0 1,-1 0-1,1 1 1,0-1 0,0 0-1,-1 0 1,1 1-1,0-1 1,0 0-1,0 0 1,-1 1 0,-5 6 1,1 0 0,0 1 0,0-1 0,0 1 1,1 0-1,0 0 0,0 1 0,1-1 1,1 1-1,-3 11 0,-3 5-5,-40 139 14,42-140-63,2 0 0,1 0 0,0 0 0,2 0 0,2 26 0,0-44-126,0 0-1,0 0 0,0 0 0,1-1 0,3 10 0,-4-13-153,0 0 0,0 0 1,0 0-1,1 0 0,-1 0 0,1 0 0,-1 0 1,1 0-1,-1 0 0,1-1 0,0 1 1,0-1-1,0 1 0,0-1 0,3 2 0,-3-3-754,-1-3-250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08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121 547 13347,'20'9'3393,"-18"-7"-3176,-1-1 0,1 0 0,0 0 0,0 0 0,0 0 0,0-1 0,0 1-1,0 0 1,0-1 0,0 1 0,0-1 0,0 0 0,1 0 0,-1 0 0,2 0 0,1-1 65,1 0 0,-1 0-1,0-1 1,1 0 0,-1 0 0,0 0 0,0-1-1,0 1 1,-1-1 0,1 0 0,-1-1 0,1 1-1,6-8 1,-6 5-110,1-1 0,-1 1-1,-1-1 1,1 1 0,-1-1-1,0-1 1,-1 1 0,5-14-1,-8 20-157,1 0-1,-1 0 1,0 0-1,1 0 0,-1-1 1,0 1-1,0 0 1,0 0-1,0 0 0,0-1 1,0 1-1,0 0 1,0 0-1,-1 0 0,1 0 1,0-1-1,-1 1 1,1 0-1,-1-2 0,0 3-5,0-1 0,0 0 0,1 1 0,-1-1-1,0 1 1,0-1 0,0 1 0,0-1-1,1 1 1,-1 0 0,0-1 0,0 1 0,0 0-1,0 0 1,0 0 0,0-1 0,0 1 0,-2 0-1,-2 1 7,1-1 0,-1 1-1,0 0 1,0 1 0,1-1-1,-1 1 1,0 0 0,-5 3-1,-16 9 14,2 2 0,-1 1 0,-27 26-1,41-33-23,-1 2 0,1 0 0,1 0 0,0 1 0,1 0 0,0 1 0,-11 24 0,19-35-5,0 0-1,0 0 1,0 0 0,0 0-1,0 0 1,1 0 0,-1 0-1,1 1 1,0-1 0,0 0-1,0 0 1,0 0 0,2 6 0,-2-7 0,1-1 0,0 1 0,0 0 0,0 0 0,0-1 0,0 1 0,0-1 0,0 1 0,1-1 0,-1 1 0,0-1 0,1 0 0,-1 0 1,1 0-1,0 1 0,-1-1 0,1-1 0,0 1 0,0 0 0,0 0 0,-1-1 0,1 1 0,3 0 0,5 0-10,0 0 0,0 0-1,0 0 1,0-1 0,0-1-1,1 0 1,-1 0 0,0-1-1,0-1 1,-1 1-1,1-1 1,0-1 0,-1 0-1,0 0 1,16-11 0,-8 4-75,0-1 0,0-1 0,-1-1 0,0-1 0,-2 0-1,23-29 1,12-28-148,46-92-1,-35 56 230,53-97 267,-107 188-145,-13 23 38,-17 28-1,3 3-105,2 1-1,2 1 0,1 0 1,2 2-1,2-1 1,-12 76-1,19-85-6,2 0-1,0 44 1,3-64-30,1 1 0,0-1 0,1 1 1,0-1-1,1 0 0,0 0 0,0 0 0,2 0 0,9 19 1,-12-27-22,0-1 0,0 1 1,0-1-1,0 0 1,0 1-1,1-1 1,-1 0-1,1 0 0,-1-1 1,1 1-1,4 2 1,-6-4-7,-1 0 1,1 1-1,0-1 1,0 0-1,0 0 1,0 0-1,0 0 1,0 0-1,0 0 0,0 0 1,0 0-1,0 0 1,0 0-1,0 0 1,0 0-1,0-1 1,0 1-1,0 0 1,0-1-1,0 1 1,-1-1-1,1 1 1,0-1-1,0 1 1,0-1-1,-1 0 1,1 1-1,0-1 1,-1 0-1,1 0 1,-1 1-1,1-1 0,-1 0 1,1 0-1,-1 0 1,1 0-1,-1 0 1,0 0-1,1 0 1,-1 0-1,0-1 1,2-4-110,-1 0 1,0-1-1,-1 1 1,1 0 0,-1-1-1,0 1 1,-1-1-1,0 1 1,0 0-1,0-1 1,-4-11-1,-4-6-336,-17-36 0,24 58 436,-21-41-24,-31-43 0,22 37 918,31 47-802,-1 1-1,1-1 1,1 0 0,-1 1-1,0-1 1,0 0-1,1 0 1,-1 0 0,1 1-1,-1-1 1,1-3-1,0 4-35,0 1 0,0-1-1,0 0 1,0 1 0,0-1-1,1 1 1,-1-1 0,0 0-1,0 1 1,1-1-1,-1 1 1,0-1 0,1 1-1,-1-1 1,1 1 0,-1-1-1,0 1 1,1-1-1,-1 1 1,1 0 0,-1-1-1,1 1 1,0-1 0,4 0 81,-1 0 0,1 0 0,-1 0 0,1 0 0,0 1 0,0-1 0,6 2 0,4-2-86,37-1 115,81-7-906,-110 6 603,0-2-1,0 0 1,38-14-1,-10-4-140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14619,'7'0'354,"0"-1"0,0 0 0,0-1 0,0 0 0,0 0 0,0 0 0,0-1 0,-1 0 0,1-1 0,-1 1 0,0-1 0,0 0 0,0-1 0,-1 1 0,6-7 0,1 0-101,-1-2 0,0 1 0,-1-1 1,-1-1-1,12-21 0,-15 23-138,-1 0 0,0 0 0,0 0 1,-1-1-1,3-20 0,-6 28-77,0 0 1,-1 1-1,1-1 1,-1 0-1,0 0 1,-1 0 0,1 0-1,-1 1 1,0-1-1,0 0 1,-1 1-1,1-1 1,-1 1-1,0-1 1,0 1-1,-1 0 1,1 0-1,-4-5 1,4 7-24,1 1 0,-1-1 1,1 1-1,-1 0 0,0-1 0,0 1 1,1 0-1,-1 0 0,0 0 0,0 0 0,0 1 1,0-1-1,0 1 0,0-1 0,0 1 1,0-1-1,0 1 0,0 0 0,0 0 0,-1 0 1,1 0-1,0 1 0,0-1 0,0 0 1,0 1-1,0-1 0,0 1 0,0 0 0,0 0 1,0 0-1,1 0 0,-1 0 0,0 0 1,0 0-1,1 1 0,-3 1 0,-3 3 27,1 0-1,0 0 1,0 1-1,0 0 0,0 0 1,1 1-1,-5 10 1,2-2 15,1-1 1,1 1 0,0 1-1,-3 17 1,8-26-32,-1-1 1,1 0-1,0 0 1,1 0 0,0 1-1,0-1 1,1 0-1,-1 1 1,2-1 0,-1 0-1,1 0 1,3 9-1,-3-14-13,-1 1 1,1 0-1,0-1 0,0 0 0,0 1 0,1-1 0,-1 0 0,0 0 0,1 0 0,0-1 1,-1 1-1,1 0 0,0-1 0,0 0 0,0 0 0,0 0 0,0 0 0,0 0 0,0 0 1,0-1-1,0 1 0,0-1 0,0 0 0,0 0 0,0 0 0,4-1 0,6-1 37,0 0 0,0 0 0,-1-1 0,25-9 0,-15 2 38,-1-1 0,-1-1 0,0-1-1,29-24 1,23-15 188,-72 52-274,0 0 0,1 0-1,-1 0 1,0 0-1,0-1 1,0 1 0,1 0-1,-1 0 1,0 0 0,0 0-1,0 0 1,1 0 0,-1 0-1,0 0 1,0 1-1,0-1 1,0 0 0,1 0-1,-1 0 1,0 0 0,0 0-1,0 0 1,1 0 0,-1 0-1,0 0 1,0 1 0,0-1-1,0 0 1,0 0-1,1 0 1,-1 0 0,0 0-1,0 1 1,0-1 0,0 0-1,0 0 1,0 0 0,0 0-1,0 1 1,0-1 0,0 0-1,0 0 1,0 0-1,1 1 1,-1-1 0,0 0-1,0 0 1,-1 0 0,1 1-1,0-1 1,0 0 0,0 0-1,0 0 1,0 1-1,0-1 1,0 0 0,0 0-1,0 0 1,0 0 0,0 1-1,0-1 1,-1 0 0,1 0-1,-3 18 15,2-16-7,-5 22 10,1-2-9,-6 45 0,10-62-7,1 0 0,0 0 0,0 0 0,0-1 0,0 1-1,1 0 1,0 0 0,0 0 0,0-1 0,1 1 0,0 0 0,0-1-1,0 0 1,0 1 0,3 4 0,-3-7 0,0-1-1,0 1 1,0 0 0,0-1 0,0 1 0,0-1-1,0 1 1,0-1 0,0 0 0,1 0-1,-1 0 1,1 0 0,-1-1 0,0 1 0,4 0-1,0-1 4,0 1 1,0-1-1,0 0 0,-1-1 0,1 0 0,8-2 0,4-2 29,1-1 0,32-17 0,-50 23-34,35-20 130,48-34-1,-65 41-69,-17 12-50,0-1-1,0 1 1,0-1 0,0 1 0,1 0 0,-1 0 0,0 0-1,1 0 1,2 0 0,1 5 56,-5 11-24,-2-12-38,1 1 1,-1-1 0,1 1 0,0-1 1,0 1-1,0-1 0,0 1 0,2 4 0,-2-7-3,1 0-1,-1 0 0,1 0 1,0 0-1,-1 0 0,1 0 1,0 0-1,-1-1 0,1 1 1,0 0-1,0-1 0,0 1 1,0 0-1,0-1 0,-1 1 1,1-1-1,0 1 0,0-1 1,1 1-1,-1-1 0,0 0 1,0 0-1,0 0 0,0 1 1,0-1-1,0 0 0,0 0 1,0 0-1,2-1 0,13 0 18,0-2 0,1 0 0,-1-1 0,0-1 0,-1 0 0,22-11 0,7-1 6,-17 5-16,-21 9-15,-1 0-1,1 1 0,0-1 1,0 1-1,-1 0 1,2 1-1,-1-1 1,0 1-1,12 0 0,-18 1 4,0 0 0,1 0 0,-1 0 0,0 0 0,1 0 0,-1 0 0,0 0-1,1 1 1,-1-1 0,0 0 0,1 0 0,-1 0 0,0 0 0,1 1-1,-1-1 1,0 0 0,0 0 0,1 1 0,-1-1 0,0 0 0,0 0-1,0 1 1,1-1 0,-1 0 0,0 1 0,0-1 0,0 0 0,0 1-1,0-1 1,0 0 0,0 1 0,0-1 0,0 0 0,0 1 0,-4 15-650,-15 11-1111,11-19 1392,-8-5-100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18412,'5'-1'1816,"-1"1"-1320,5 0-512,3 1 801,7-2-417,10-5-208,8 0-280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54 255 16900,'1'0'179,"1"1"1,0-1-1,-1 0 1,1 0 0,0 0-1,0 0 1,-1 0-1,1 0 1,0-1-1,-1 1 1,1-1 0,0 1-1,-1-1 1,1 1-1,-1-1 1,1 0-1,-1 0 1,1 0 0,-1 0-1,1 0 1,-1 0-1,2-2 1,30-32 1239,-25 26-915,-7 8-463,64-78 1288,-59 70-1221,0-1 1,0 1-1,-1-1 0,0 0 1,-1 0-1,7-21 0,-11 30-90,1 0 0,-1-1-1,0 1 1,0 0 0,1 0 0,-1-1-1,0 1 1,0 0 0,0-1-1,0 1 1,-1 0 0,1-1-1,0 1 1,-1 0 0,1 0-1,0-1 1,-2-1 0,1 3-4,1-1-1,-1 1 1,1-1 0,-1 1-1,0-1 1,1 1 0,-1 0-1,0-1 1,1 1 0,-1 0 0,0 0-1,0-1 1,1 1 0,-1 0-1,0 0 1,0 0 0,1 0 0,-1 0-1,0 0 1,0 0 0,1 0-1,-2 1 1,-3 0 41,0 1-1,1-1 1,-1 1-1,0 0 0,1 1 1,-1-1-1,-6 6 1,-8 8-8,0 1 0,2 0-1,0 2 1,1 0 0,0 0 0,2 2 0,1-1-1,0 2 1,-13 31 0,25-50-43,-1 1 0,1 0 0,0 0-1,0-1 1,0 1 0,0 0 0,1 6 0,0-9-2,0 0-1,0 0 1,0 0-1,0 0 1,0 0-1,1 0 1,-1 0-1,0 0 1,1 0 0,-1-1-1,1 1 1,-1 0-1,1 0 1,-1 0-1,1-1 1,0 1-1,-1 0 1,1-1-1,0 1 1,0 0 0,-1-1-1,1 1 1,0-1-1,0 1 1,0-1-1,0 0 1,-1 1-1,1-1 1,0 0 0,0 1-1,0-1 1,0 0-1,0 0 1,1 0-1,11 0 8,0 0 0,0-1 0,0 0 0,0-1 0,0-1 0,-1 0-1,18-7 1,-10 4 7,38-7-1,-49 11-21,0 1 0,0 1 0,0 0 0,16 1 0,-21 0 4,-1 0-1,0 0 1,1 0 0,-1 0 0,0 0 0,0 1 0,0 0 0,0-1 0,0 1-1,0 0 1,0 0 0,-1 1 0,1-1 0,-1 1 0,4 3 0,-2 0-6,0-1 1,1 1 0,0-1-1,0 0 1,0-1-1,9 7 1,-11-9 2,0-1 0,1 0 0,-1 0 0,0 0-1,0 0 1,1 0 0,-1-1 0,1 1 0,-1-1 0,1 0 0,-1 0 0,0 0 0,1 0 0,-1-1-1,6-1 1,1-1 8,1 0 0,-1-1 0,0 0 0,0-1 0,0 0 0,0 0 0,-1-1 0,0-1 0,0 0 0,-1 0 0,0 0 0,8-10 0,-15 16 6,0 0 0,0-1 0,0 1 0,-1 0 0,1-1 0,0 1 0,-1 0 0,1-1 0,-1 1 0,1-1 0,-1 1 0,0-1 0,0 1 0,0-1 0,1 1 0,-1-1 0,-1 1 0,1-1 0,0 1 0,0-1 0,0 1 0,-1-1 0,1 1 0,-1-1 0,1 1 0,-1-1 0,0 1 0,0 0 0,1-1-1,-1 1 1,0 0 0,0 0 0,0 0 0,0 0 0,-1 0 0,1 0 0,0 0 0,0 0 0,0 0 0,-1 0 0,1 1 0,-1-1 0,1 0 0,0 1 0,-1-1 0,1 1 0,-1 0 0,-2-1 0,14-1-90,0 0-1,0 0 1,-1-1-1,1 0 1,-1-1-1,1 0 1,-1-1-1,-1 1 1,1-2-1,-1 1 1,8-8 0,7-14-71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31 13699,'-1'-2'196,"0"0"-1,0 0 1,-1 0 0,1 0-1,0 0 1,-1 0 0,0 1-1,0-1 1,1 0 0,-1 1 0,0 0-1,0-1 1,0 1 0,0 0-1,-1 0 1,1 0 0,0 0-1,0 1 1,-1-1 0,1 0-1,0 1 1,-1 0 0,1 0 0,0-1-1,-1 1 1,1 0 0,-1 1-1,1-1 1,0 0 0,-1 1-1,1 0 1,-3 0 0,-4 2 117,0 0 0,0 1 1,1 0-1,-1 1 0,1-1 1,-13 11-1,-3 5-234,2 1 0,0 1 1,2 1-1,0 0 0,2 2 0,0 0 0,2 1 1,1 1-1,1 0 0,1 1 0,2 1 0,-9 30 1,16-44-71,1 0 1,-2 26-1,4-38 8,1 1 0,0-1-1,0 1 1,0-1-1,0 1 1,1-1-1,0 1 1,-1-1-1,1 0 1,0 0-1,1 1 1,-1-1-1,1 0 1,-1 0-1,1 0 1,0 0-1,0 0 1,4 3-1,-3-3 30,1-1 0,0 1-1,0-1 1,0 0 0,0 0-1,1-1 1,-1 1 0,0-1-1,1 0 1,-1 0 0,1-1-1,-1 1 1,1-1 0,8 0-1,1-2 112,0 1-1,0-1 0,23-8 0,-13 2 52,0-1 1,0-1-1,-1-1 0,-1-1 1,0-2-1,0 0 0,20-18 1,-26 18-85,0 0 0,0-2 1,-1 0-1,-1 0 0,-1-2 1,-1 0-1,0 0 1,15-33-1,-22 39-148,-1 1 1,0-1-1,-1 0 0,0-1 1,2-17-1,-5 28-35,0-1 0,0 0 0,0 0-1,0 0 1,-1 1 0,1-1 0,-1 0 0,1 0 0,-1 1-1,0-1 1,0 0 0,0 1 0,-2-3 0,2 3-32,0 1 1,-1 0 0,1 0-1,0 0 1,-1 0 0,1 0 0,-1 0-1,1 0 1,-1 0 0,1 0-1,-1 1 1,0-1 0,1 1-1,-1-1 1,0 1 0,1-1-1,-1 1 1,0 0 0,0 0 0,0 0-1,1 0 1,-4 1 0,-6 0-219,0 2 0,1-1 1,-14 6-1,21-7 221,-33 11-723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17516,'6'40'2652,"-5"-33"-2238,-1-1-1,1 0 0,0 1 0,1-1 0,0 0 0,2 6 0,-3-10-332,0 0 0,0 0 0,1 0 0,-1 0 0,1-1 0,-1 1-1,1-1 1,-1 1 0,1-1 0,0 1 0,0-1 0,0 0 0,0 0 0,0 0 0,0 0 0,0 0-1,0 0 1,0-1 0,0 1 0,1-1 0,2 1 0,8 0-48,1 0 0,-1-1 1,1-1-1,-1 0 0,1 0 0,-1-2 1,0 0-1,0 0 0,0-1 0,0-1 0,-1 0 1,0 0-1,0-1 0,0-1 0,19-15 1,-15 10-34,0-1 0,-1 0 1,-1-1-1,0-1 1,-1-1-1,0 0 1,-2 0-1,0-1 1,15-31-1,-22 37-36,-10 17 20,-9 19 5,7-8-2,1 1 0,1-1-1,0 1 1,1 0 0,1 0-1,0 1 1,0 24 0,3-42 13,1 1 1,0-1 0,0 0 0,0 1-1,1-1 1,-1 1 0,0-1 0,0 1 0,1-1-1,-1 0 1,1 1 0,-1-1 0,1 0-1,0 1 1,-1-1 0,1 0 0,0 0-1,0 1 1,0-1 0,0 0 0,0 0-1,0 0 1,0 0 0,2 0 0,-1 0 5,0 0 0,0-1 0,0 0 1,0 1-1,0-1 0,0 0 1,0 0-1,0 0 0,0 0 0,0-1 1,0 1-1,0 0 0,0-1 1,0 0-1,2 0 0,9-5 58,0 0-1,-1 0 0,21-16 1,-30 20-55,22-18 98,-1-1 0,-1-1 0,22-25 0,17-18 26,-58 62-128,-3 5-5,-5 13-9,-16 33-7,13-34 28,-2 7 2,-11 26 67,18-43-66,1 0 0,0 0-1,0 0 1,0 1 0,0-1 0,1 0-1,0 0 1,0 9 0,1-11-8,0 0 1,0 0 0,0 1 0,0-1-1,0 0 1,0 0 0,1-1-1,-1 1 1,1 0 0,-1 0 0,1-1-1,0 1 1,0-1 0,0 1 0,0-1-1,-1 0 1,2 0 0,-1 0 0,3 2-1,-1-2-9,-1 0 0,0 1 0,1-1-1,-1 0 1,1-1 0,-1 1 0,1-1-1,-1 1 1,1-1 0,-1 0 0,1 0-1,4-1 1,-7 0-73,0 1 1,0-1-1,0 0 0,0 1 0,0-1 1,0 0-1,0 0 0,0 0 0,0 0 1,0 0-1,0 0 0,-1 0 0,1 0 1,0 0-1,-1 0 0,1 0 1,-1 0-1,1 0 0,-1 0 0,1-2 1,5-29-2087,-4 20 1845,4-10-348,0-1-229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73 381 16684,'1'0'201,"0"1"0,0-1 0,0 1 0,1-1 1,-1 1-1,0-1 0,0 0 0,0 1 0,1-1 1,-1 0-1,0 0 0,0 0 0,0 0 0,1 0 1,-1 0-1,0 0 0,0 0 0,1-1 0,-1 1 1,0 0-1,0-1 0,0 1 0,0-1 0,0 1 1,0-1-1,1 0 0,0 0 0,29-22 1911,-28 21-1993,48-46 996,-47 44-1096,0 0 0,-1 0 0,0-1 1,0 1-1,0-1 0,0 0 0,-1 0 0,0 0 0,0 0 0,2-8 1,-4 13-20,1-1 1,-1 1-1,0 0 1,0-1-1,0 1 1,0 0-1,0-1 1,0 1-1,0-1 1,0 1-1,0 0 1,0-1-1,0 1 1,0 0-1,0-1 1,0 1-1,0-1 1,0 1-1,-1 0 1,1-1-1,0 1 1,0 0 0,0-1-1,-1 1 1,1 0-1,0 0 1,0-1-1,-1 1 1,1 0-1,0 0 1,0-1-1,-1 1 1,1 0-1,-1-1 1,-14 4 10,-14 14-4,10-2-18,2 0 1,0 1-1,0 1 1,2 1-1,0 0 1,1 1 0,1 1-1,1 0 1,0 0-1,-9 26 1,20-44 8,0 0-1,1 0 1,-1 0-1,1 0 1,-1 1 0,1-1-1,0 0 1,-1 0 0,1 1-1,0-1 1,1 0 0,-1 0-1,0 0 1,1 1 0,-1-1-1,2 3 1,-1-4 1,-1 0 1,1 0-1,0 0 1,0 1-1,1-1 1,-1-1-1,0 1 1,0 0-1,0 0 1,1 0-1,-1 0 1,0-1-1,1 1 0,-1-1 1,0 1-1,1-1 1,-1 0-1,1 1 1,-1-1-1,1 0 1,-1 0-1,1 0 1,-1 0-1,3 0 1,4-1-4,0 0 1,0-1 0,0 0 0,0 0 0,0 0 0,0-1 0,-1 0 0,1-1 0,10-7 0,7-5 0,29-26 0,-4-2 48,70-79-1,30-63 38,-135 167-78,-7 9 2,0 0-1,0-1 0,5-11 1,-22 40-15,-21 28 0,-6 12-5,26-40 13,-9 18-4,-21 54-1,36-80 5,1 0 0,0 1 0,0-1 0,1 1-1,0 0 1,1 0 0,1 0 0,0-1 0,0 1 0,3 16 0,-3-24 0,1 0 1,-1 0 0,1 0 0,0 0 0,0 0 0,0 0 0,1 0 0,-1-1 0,1 1 0,-1 0 0,1-1 0,0 1 0,0-1 0,0 1 0,0-1 0,1 0 0,-1 0 0,0 0 0,1 0 0,0-1 0,-1 1 0,1-1 0,0 1 0,0-1 0,0 0 0,0 0 0,0 0 0,0-1 0,0 1 0,5 0 0,-1-1 3,0-1 1,0 1-1,1-1 1,-1-1-1,0 1 1,-1-1 0,1 0-1,0-1 1,0 1-1,-1-2 1,0 1-1,10-7 1,4-5 23,-1-1 1,0 0 0,-2-2-1,0 0 1,-1-1 0,15-23-1,-3 0 63,43-90 0,-67 124-83,1-1-5,-1 1 1,0-1-1,0-1 1,-1 1-1,0-1 0,0 1 1,-1-1-1,-1 0 1,1-17-1,-2 27-4,0-1 0,0 0 0,0 1 0,0-1 0,0 1 0,0-1-1,0 1 1,0-1 0,0 0 0,0 1 0,-1-1 0,1 1 0,0-1 0,-1 1 0,1-1 0,0 1 0,-1-1 0,1 1 0,0 0 0,-1-1-1,1 1 1,-1-1 0,1 1 0,-1 0 0,1-1 0,-1 1 0,1 0 0,-1 0 0,1-1 0,-1 1 0,1 0 0,-1 0 0,1 0 0,-1 0-1,1 0 1,-1 0 0,0 0 0,1 0 0,-1 0 0,1 0 0,-1 0 0,1 0 0,-1 0 0,0 0 0,1 0 0,-1 0 0,1 1-1,-1-1 1,0 1 0,-24 15-73,12-3 54,2 0-1,0 1 0,0 1 1,1-1-1,1 2 0,1-1 1,0 1-1,1 0 0,1 1 1,0 0-1,-6 29 0,11-36-22,-1 0-1,1-1 1,0 1 0,1 0-1,0 0 1,1-1-1,0 1 1,1 0 0,0 0-1,0-1 1,1 0-1,0 1 1,5 10 0,-5-15 37,0 0 1,0-1 0,1 1-1,0 0 1,-1-1 0,1 0-1,0 0 1,1 0 0,-1 0-1,1-1 1,0 0 0,0 0-1,0 0 1,0-1 0,0 1-1,1-1 1,-1 0 0,1-1-1,-1 1 1,1-1 0,0 0-1,-1-1 1,11 1 0,27-4-144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15107,'0'17'1272,"-1"13"-911,-2 6-137,-5 4 432,1 12-144,-1 6-216,-1 3-32,3 0-104,1-3-200,0-5-424,1-5 48,0-13 328,1-9-104,1-18-56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39 12947,'-3'0'375,"0"1"1,-1-1 0,1 1 0,0 0-1,1 0 1,-1 0 0,0 1-1,0-1 1,0 1 0,1-1 0,-1 1-1,1 0 1,-1 0 0,1 0-1,0 0 1,-3 4 0,4-5-265,0-1 0,0 1 1,1 0-1,-1 0 0,0 0 1,1 0-1,-1 0 1,1 0-1,-1 0 0,1 0 1,-1 0-1,1 1 0,0-1 1,0 0-1,0 0 0,-1 0 1,1 0-1,0 0 0,0 1 1,0-1-1,1 0 0,-1 0 1,0 0-1,0 0 1,1 1-1,-1-1 0,0 0 1,1 0-1,-1 0 0,1 0 1,0 0-1,-1 0 0,1 0 1,0 0-1,-1-1 0,1 1 1,0 0-1,0 0 0,0 0 1,0-1-1,0 1 1,0-1-1,0 1 0,0 0 1,2 0-1,1 0-28,-1 0 0,1 0 0,0 0 0,0 0 0,0 0 1,-1-1-1,1 0 0,0 0 0,0 0 0,0 0 0,0-1 0,0 1 0,0-1 1,-1 0-1,1 0 0,0 0 0,-1-1 0,7-3 0,-3 2-20,-1-1 0,0 0 0,1 0 0,-1 0 0,-1-1 0,1 0 0,-1 0 0,10-12 0,-14 16-57,0 0 0,-1 0 0,1 0 0,0 0 0,0 0 0,-1 0 0,1 0 0,0 0 0,-1 0 0,1 0 1,-1-1-1,0 1 0,1 0 0,-1 0 0,0 0 0,0-1 0,0 1 0,1 0 0,-1-1 0,-1 1 0,1 0 0,0 0 0,0-1 0,0 1 1,-1 0-1,1 0 0,0 0 0,-1-1 0,1 1 0,-1 0 0,0 0 0,1 0 0,-1 0 0,0 0 0,0 0 0,0 0 0,1 0 1,-1 0-1,0 1 0,0-1 0,-2-1 0,1 1-2,-1 0 0,1 0 0,-1 0 0,0 0 0,1 1 0,-1-1 0,0 1 0,0-1 0,0 1 0,1 0 0,-1 0 0,0 0 0,0 1 1,1-1-1,-1 1 0,0-1 0,0 1 0,-3 2 0,-3 1-6,1 1-1,-1 0 1,1 1 0,0 0 0,0 0-1,1 1 1,-1 0 0,2 0 0,-1 1-1,-6 9 1,9-11-26,0 1 0,0-1 0,0 1 0,1 0 0,0 0 0,1 0 0,-1 0 0,1 0 0,0 1 0,1-1 1,0 0-1,0 1 0,1 14 0,0-19-77,1-1 0,-1 0 0,0 0 0,1 0 0,0 0 0,-1 0 0,1 0 0,0 0 0,0 0 0,0 0 0,0-1 0,1 1 0,-1 0 0,0-1 0,1 1 0,-1-1 0,1 1 0,-1-1 0,1 0 0,0 1 0,0-1 0,-1 0 0,1 0 0,0 0 0,0 0 0,0-1 0,0 1 0,0-1 0,0 1 0,0-1 0,1 0 0,-1 1 0,3-1 0,2 0-180,1 0 0,0-1 0,-1 0 0,1 0 0,-1-1 0,1 0 0,13-5 0,21-13-819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89 17348,'-25'12'976,"2"-2"-186,-38 24-1,57-31-679,-1 0-1,0 0 1,1 1-1,-1 0 1,1 0-1,0 0 1,0 1-1,1-1 1,-1 1-1,1 0 1,0 0 0,1 0-1,-4 7 1,6-11-97,-1 0 0,1 1 0,-1-1 0,1 0 0,0 1 0,0-1 0,-1 0 0,1 1 0,0-1 0,0 1 0,0-1 0,1 0 0,-1 1 0,0-1 0,0 0 0,1 1 0,-1-1 0,1 0 0,-1 1 0,1-1 0,-1 0 0,1 0 0,0 1 0,0-1 0,0 0 0,0 0 0,0 0 0,0 0 0,0 0 0,0 0 0,0-1 0,0 1 1,0 0-1,0 0 0,1-1 0,-1 1 0,0-1 0,3 1 0,0 1 3,1-2 1,-1 1-1,1 0 1,-1-1-1,1 0 1,-1 0 0,1 0-1,-1 0 1,1-1-1,-1 0 1,7-2-1,3-2 30,0-2-1,-1 0 0,0 0 1,0-1-1,-1 0 0,0-2 1,-1 1-1,11-12 0,5-6 104,44-61 0,-42 46-86,-20 28-27,-14 21 18,-14 21 61,-26 55 0,37-67-55,1 0 0,1 1 0,1 0 0,0 0 0,-2 21 0,6-35-44,1 1 1,0-1-1,0 0 1,0 1-1,0-1 1,0 0-1,1 1 1,-1-1 0,1 0-1,0 0 1,0 0-1,0 0 1,3 5-1,-3-7-8,0 1 0,0-1 0,1 1 0,-1-1 0,1 0-1,-1 0 1,1 1 0,-1-1 0,1 0 0,-1 0 0,1-1 0,0 1-1,0 0 1,0-1 0,-1 1 0,1-1 0,0 1 0,0-1 0,0 0-1,0 0 1,0 1 0,0-2 0,0 1 0,2 0 0,4-2-9,1 1 0,-1-2 0,0 1 0,1-1 0,-1 0-1,0-1 1,0 0 0,-1 0 0,1-1 0,-1 0 0,0 0 0,6-6 0,4-4-56,-1-1 0,-1-1 0,20-27 0,-30 38 19,-1 0-1,0 0 0,0 0 1,-1 0-1,4-12 0,-7 19 35,0-1 0,0 0 0,0 0 0,-1 0 0,1 0 0,0 0 0,0 0 0,0 0 0,-1 0 0,1 0 0,0 0 0,0 0 0,0 0 0,-1 0 0,1 0 0,0 0 0,0 0 0,0 0 0,-1 0 0,1 0 0,0 0 0,0 0 0,0 0 0,-1 0 0,1-1 0,0 1 0,0 0 0,0 0 0,0 0 0,-1 0 0,1 0 0,0-1 0,0 1 0,0 0 0,0 0 0,0 0 0,0 0 0,-1-1 0,1 1 0,0 0 0,0 0 0,0 0 0,0-1 0,0 1-1,0 0 1,0 0 0,0 0 0,0-1 0,0 1 0,0 0 0,0 0 0,0 0 0,0-1 0,0 1 0,0 0 0,0-1 0,-17 17-84,5-3 105,0 1-1,1 0 1,0 1 0,1 0-1,1 1 1,1 0 0,-10 26-1,17-40-13,0 0-1,1 0 0,-1 0 0,1 0 0,-1 0 1,1 0-1,0 0 0,0 0 0,0 0 0,0 1 1,0-1-1,0 0 0,1 0 0,-1 0 1,1 0-1,-1 0 0,1 0 0,0 0 0,0 0 1,0 0-1,0-1 0,0 1 0,0 0 0,0-1 1,1 1-1,-1 0 0,1-1 0,-1 1 0,1-1 1,-1 0-1,1 0 0,0 0 0,0 1 1,0-1-1,-1-1 0,1 1 0,0 0 0,0 0 1,0-1-1,4 1 0,21 4-133,-1-1-1,1-1 1,0-2 0,-1 0-1,47-6 1,-71 5 173,1 0 1,-1 0 0,0-1-1,0 1 1,0 0-1,0-1 1,0 0 0,0 1-1,0-1 1,0 0-1,0 0 1,0 0 0,0 0-1,-1 0 1,1 0-1,1-2 1,-2 1 38,0 0-1,0 0 1,-1 1-1,1-1 1,-1 0 0,0 0-1,0 0 1,1 1-1,-1-1 1,0 0-1,-1 0 1,1 0 0,0 1-1,0-1 1,-1 0-1,1 0 1,-1 0-1,-1-2 1,-4-17 362,1 0-1,0 0 1,-1-23 0,6 37-430,0 1 0,0-1 0,0 1-1,0-1 1,1 1 0,0-1 0,1 1 0,-1 0 0,1 0 0,1-1 0,-1 1 0,1 1 0,0-1 0,6-9-1,-6 12-63,0 0 0,0 0 0,0 0 0,0 1-1,1-1 1,-1 1 0,0 0 0,1 0 0,0 0-1,-1 1 1,1-1 0,0 1 0,0 0 0,0 0-1,6 0 1,7-1-444,1 1 0,23 1 1,0 1 216,-1-5-164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35 200 15307,'2'-2'377,"-1"-1"0,0 0 1,0 1-1,0-1 0,0 0 0,0 0 0,-1 0 0,1 0 0,-1 0 0,0 0 0,0 0 1,0-3-1,0 6-316,-1 0 1,1 0-1,0-1 0,0 1 1,0 0-1,-1 0 1,1 0-1,0 0 1,0 0-1,-1 0 1,1 0-1,0 0 0,0 0 1,-1 0-1,1 0 1,0 0-1,0 0 1,-1 0-1,1 0 1,0 0-1,0 0 0,0 0 1,-1 0-1,1 0 1,0 0-1,0 1 1,-1-1-1,1 0 1,0 0-1,0 0 1,0 0-1,0 0 0,-1 1 1,1-1-1,0 0 1,0 0-1,0 0 1,0 1-1,0-1 1,-1 0-1,1 1 0,-8 7 171,4 0-159,0 0-1,0 0 1,1 0 0,0 0-1,-2 11 1,4-15-60,0 0 1,0 1 0,1-1-1,-1 0 1,1 1-1,0-1 1,0 0-1,1 1 1,-1-1 0,1 1-1,0-1 1,2 4-1,-3-6-3,1-1-1,0 0 1,0 0-1,0 0 0,0 1 1,0-1-1,0 0 0,0 0 1,0 0-1,0-1 0,1 1 1,-1 0-1,0 0 1,1-1-1,-1 1 0,0 0 1,1-1-1,-1 0 0,1 1 1,-1-1-1,1 0 1,-1 0-1,1 0 0,-1 1 1,1-2-1,-1 1 0,0 0 1,1 0-1,1-1 1,3 0 21,-1 0 0,1-1 1,-1 0-1,1 0 1,-1 0-1,8-5 1,2-4 40,0 0-1,0-1 1,-1-1 0,-1-1 0,0 1 0,-1-2 0,-1 0-1,0 0 1,-1-1 0,0 0 0,-1-1 0,-1 0 0,6-21-1,-11 32-42,-2-1 0,1 1-1,-1 0 1,0 0 0,0-1-1,0 1 1,-1-8 0,0 13-27,0 1 1,0 0 0,0 0-1,0-1 1,0 1 0,0 0-1,0-1 1,0 1 0,0 0-1,0 0 1,0-1 0,0 1-1,-1 0 1,1-1 0,0 1-1,0 0 1,0 0 0,0-1-1,0 1 1,-1 0 0,1 0-1,0 0 1,0-1 0,0 1-1,-1 0 1,1 0 0,0 0-1,0 0 1,-1-1 0,1 1-1,0 0 1,0 0 0,-1 0-1,1 0 1,-1 0 0,-8 6 28,-4 15-22,4-1 8,0 0 1,2 1 0,0 0 0,2 0-1,0 0 1,1 1 0,1-1-1,1 1 1,2 0 0,1 27-1,-1-46-6,0-1-1,1 1 0,0 0 0,-1 0 0,1 0 0,0-1 0,0 1 1,0-1-1,1 1 0,-1 0 0,1-1 0,-1 0 0,1 1 0,0-1 0,0 0 1,0 0-1,0 0 0,0 0 0,3 1 0,-1-1 3,0 0 1,-1-1-1,1 1 0,0-1 0,0 0 1,0 0-1,0-1 0,0 1 1,0-1-1,0 0 0,0 0 0,4-1 1,10-1 33,0-2 1,0 0 0,-1-1-1,29-13 1,-6-2 23,-30 14-54,0 1 0,0 0 0,17-5 0,-26 10-16,-1 0 0,0 0 0,1 0 0,-1 0 0,1 0 0,-1 0 0,0 0 0,1 1 1,-1-1-1,0 0 0,1 0 0,-1 0 0,0 0 0,1 1 0,-1-1 0,0 0 0,0 0 1,1 1-1,-1-1 0,0 0 0,0 1 0,1-1 0,-1 0 0,0 1 0,0-1 0,0 0 0,0 1 1,1-1-1,-1 0 0,0 1 0,0-1 0,0 1 0,0-1 0,0 0 0,0 1 0,0-1 0,0 1 1,0 0-1,0 21 13,0-16-7,0-5-5,0 0 0,0-1-1,0 1 1,0 0 0,1-1 0,-1 1 0,0 0 0,0 0 0,0-1 0,1 1 0,-1 0 0,1-1 0,-1 1 0,0 0 0,1-1 0,-1 1 0,1-1 0,-1 1 0,1-1-1,-1 1 1,1-1 0,0 1 0,-1-1 0,1 0 0,0 1 0,-1-1 0,1 0 0,1 1 0,0-1 4,0 1-1,1-1 1,-1 0 0,0 0-1,1 0 1,-1 0 0,0 0 0,1-1-1,2 0 1,5-2 14,0 0 1,0-1-1,11-6 0,5-4 26,-19 9-39,1 0 0,-1 1 0,1 0 0,0 1 0,0 0 1,0 0-1,0 1 0,9-2 0,-17 4-5,1 0 1,-1 0-1,1 0 1,-1 0-1,1 0 1,-1 0-1,1 0 1,-1 0-1,1 0 1,-1 0-1,1 1 0,-1-1 1,1 0-1,-1 0 1,1 0-1,-1 1 1,0-1-1,1 0 1,-1 1-1,1-1 1,-1 0-1,0 1 1,1-1-1,-1 0 1,0 1-1,0-1 1,1 1-1,-1-1 1,0 1-1,0-1 1,0 1-1,1 0 1,0 20-928,2 1-1070,-2-22 1923,-1 0 0,0 1-1,1-1 1,-1 0 0,1 1 0,0-1 0,-1 0 0,1 0-1,-1 1 1,1-1 0,-1 0 0,1 0 0,0 0 0,-1 0-1,1 0 1,-1 0 0,1 0 0,0 0 0,-1 0 0,1 0-1,-1 0 1,1 0 0,0-1 0,-1 1 0,1 0 0,-1 0-1,1 0 1,-1-1 0,1 1 0,-1 0 0,1-1 0,-1 1-1,1-1 1,-1 1 0,1-1 0,13-9-783,4-5-128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19212,'-15'8'845,"0"-1"-1,-1-1 1,0-1 0,-23 6 0,17-6 195,-29 12 0,50-17-1036,1 0-1,-1 0 1,1 1-1,-1-1 1,1 0-1,-1 0 1,1 0-1,-1 0 1,1 1-1,-1-1 1,1 0 0,-1 1-1,1-1 1,0 0-1,-1 1 1,1-1-1,0 0 1,-1 1-1,1-1 1,0 1-1,-1-1 1,1 0-1,0 1 1,0-1-1,0 1 1,-1 0-1,11 5-60,27 1-162,-34-6 207,42 4-267,-19-2 88,-1 0 0,1 1-1,-1 2 1,0 1-1,33 13 1,-57-20 186,1 0-1,-1 1 1,0-1 0,0 1 0,1-1 0,-1 1-1,0 0 1,0 0 0,0-1 0,0 1 0,0 0 0,0 0-1,0 0 1,0 0 0,0 0 0,0 0 0,0 0-1,-1 1 1,1-1 0,0 0 0,-1 0 0,1 1-1,-1-1 1,1 0 0,-1 1 0,0-1 0,0 0-1,1 1 1,-1-1 0,0 0 0,0 1 0,-1-1 0,1 1-1,0-1 1,0 0 0,0 1 0,-1-1 0,1 0-1,-1 1 1,1-1 0,-1 0 0,0 0 0,1 0-1,-1 1 1,0-1 0,0 0 0,0 0 0,0 0-1,-1 1 1,-4 4 65,0 0 0,-1 0 0,1-1 0,-1 0 0,-1 0 0,-9 5 0,8-5 6,-37 16 298,43-19-332,-1-1 0,1 0-1,0 0 1,-1 0 0,1-1-1,-1 1 1,1-1 0,-1 0 0,1 0-1,-1 0 1,-5-1 0,9 1-39,0 0 0,-1 0 0,1 0 0,-1 0 0,1 0 1,0-1-1,-1 1 0,1 0 0,-1 0 0,1 0 0,0-1 0,-1 1 1,1 0-1,0 0 0,-1-1 0,1 1 0,0 0 0,0-1 1,-1 1-1,1 0 0,0-1 0,0 1 0,-1 0 0,1-1 0,0 1 1,0-1-1,0 1 0,0 0 0,0-1 0,0 1 0,0-1 1,-1 1-1,1 0 0,0-1 0,1 0 0,8-16-466,23-13-571,-30 29 954,44-34-1357,1 2 0,80-43 0,-107 70 1801,-20 6-320,1 0 1,-1 0 0,1 0 0,-1 0 0,1 0 0,-1 1 0,0-1 0,1 0 0,-1 0 0,0 0-1,1 0 1,-1 1 0,1-1 0,-1 0 0,0 0 0,1 1 0,-1-1 0,0 0 0,0 1 0,1-1-1,-1 0 1,0 1 0,0-1 0,1 0 0,-1 1 0,1 3 195,-1-1-1,0 0 1,1 0-1,-1 1 1,0-1 0,-1 0-1,1 0 1,-1 4-1,-1 6 150,1-3-16,1 1 0,0 0 0,0-1 0,1 1 0,3 12 0,-3-20-312,-1-1 1,1 1-1,0-1 1,0 1-1,0-1 1,0 1-1,1-1 1,-1 0-1,0 0 1,1 0-1,0 0 0,2 2 1,-3-3-55,0 0 1,0 0-1,1 0 0,-1-1 0,0 1 1,1-1-1,-1 1 0,1-1 1,-1 1-1,1-1 0,-1 0 0,1 0 1,-1 0-1,1 0 0,-1 0 1,1 0-1,-1 0 0,1 0 1,-1 0-1,1-1 0,-1 1 0,3-2 1,-1 1-46,0-1 1,-1 1-1,1-1 1,-1 1 0,1-1-1,-1 0 1,0 0-1,1 0 1,-1 0 0,0-1-1,0 1 1,-1-1-1,1 1 1,-1-1 0,1 0-1,-1 1 1,0-1-1,2-4 1,1-6 75,-1 0 0,4-24 0,-6 32-134,6-45-161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14515,'-7'23'1552,"5"4"-983,2-3-257,6-4 1016,5-1-1088,7-5-8,2 1-120,3-5-192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112 351 17340,'-33'17'1911,"23"-13"-1554,1 0 1,-1 1 0,1 1 0,1-1 0,-1 1-1,-10 10 1,19-16-329,0 0 0,-1 0 1,1 0-1,0 0 0,0 1 0,-1-1 0,1 0 0,0 0 0,-1 1 0,1-1 0,0 0 0,0 0 0,0 1 1,-1-1-1,1 0 0,0 1 0,0-1 0,0 0 0,0 1 0,-1-1 0,1 0 0,0 1 0,0-1 0,0 0 1,0 1-1,0-1 0,0 0 0,0 1 0,0-1 0,0 1 0,0-1 0,0 0 0,1 1 0,-1-1 0,0 0 1,0 1-1,0-1 0,0 0 0,0 1 0,1-1 0,-1 0 0,0 0 0,0 1 0,0-1 0,1 0 0,-1 0 0,0 1 1,1-1-1,-1 0 0,0 0 0,0 1 0,1-1 0,-1 0 0,1 0 0,18 2 456,-3-3-442,0-1 1,0-1 0,0-1-1,0 0 1,-1-1 0,0 0-1,0-1 1,0-1-1,-1-1 1,0 0 0,0 0-1,-1-2 1,0 1 0,0-2-1,12-13 1,0-3 23,-2 0 0,0-1 1,-2-1-1,-1-2 0,27-54 0,-40 71-23,-4 9-19,0 0 1,0-1-1,0 1 1,-1-1 0,0 1-1,0-1 1,0 0 0,-1 0-1,0 0 1,1-10 0,-3 16-23,1 0 0,0 0 0,0 0 0,0 0 0,0-1 0,0 1 0,0 0-1,0 0 1,0 0 0,0 0 0,0 0 0,0 0 0,0 0 0,0 0 0,0 0 0,0-1 0,-1 1 0,1 0 0,0 0 0,0 0 0,0 0 0,0 0 0,0 0 0,0 0 0,0 0 0,0 0 0,-1 0 0,1 0 0,0 0 0,0 0 0,0 0 0,0 0 0,0 0 0,0 0 0,0 0 0,-1 0 0,1 0 0,0 0 0,0 0 0,0 0 0,0 0-1,0 0 1,0 0 0,0 0 0,-1 0 0,1 0 0,0 0 0,0 1 0,0-1 0,0 0 0,0 0 0,0 0 0,0 0 0,0 0 0,-10 8 80,-7 12 7,-3 9-56,1 0 0,1 1 0,2 1-1,1 1 1,1 0 0,-13 47 0,26-73-58,-1 1 0,1-1 0,0 1 0,0-1 0,1 1 0,0-1 0,0 1 1,1 7-1,0-12 4,-1-1 1,1 1 0,-1-1 0,1 1 0,-1 0-1,1-1 1,0 1 0,0-1 0,0 0 0,0 1-1,0-1 1,0 0 0,0 1 0,0-1 0,0 0-1,1 0 1,-1 0 0,0 0 0,1 0 0,-1 0-1,1 0 1,-1-1 0,1 1 0,-1-1 0,1 1-1,0-1 1,-1 1 0,1-1 0,0 0 0,-1 0-1,1 0 1,0 0 0,-1 0 0,1 0 0,3-1-1,45-9-327,-40 8 345,-1 0 0,0 0 0,1 0 0,-1 1 0,0 1 0,17 0 0,-11 2 14,0-1 0,30-2 0,-39 1-6,-1-1 1,1 0-1,0 0 0,0-1 1,0 0-1,-1 0 0,1 0 0,-1-1 1,0 0-1,7-5 0,-11 8-3,0 0 0,0-1 0,0 1 0,-1-1 0,1 1 0,0-1 0,-1 0 0,1 1 0,-1-1 0,1 0-1,0 1 1,-1-1 0,0 0 0,1 0 0,-1 1 0,1-1 0,-1 0 0,0 0 0,1 0 0,-1 0 0,0 0 0,0 1 0,0-2-1,0 1 3,0 0 0,-1 1 0,1-1-1,-1 0 1,1 0 0,-1 1 0,1-1-1,-1 1 1,1-1 0,-1 1-1,1-1 1,-1 1 0,0-1 0,1 1-1,-1-1 1,0 1 0,1 0-1,-1-1 1,0 1 0,0-1 0,-4 0 12,1 0-1,0 0 1,0 0 0,-1 0 0,1 1 0,0 0 0,-1 0 0,-5 0 0,4 2-9,0 0 1,0 0 0,1 0-1,-1 1 1,0 0-1,1 0 1,-7 6 0,11-8-9,-1 0 1,1 0 0,0 0-1,-1 0 1,1 1 0,0-1-1,0 0 1,0 1 0,0-1-1,0 1 1,1-1 0,-1 1-1,-1 3 1,2-4-1,0 0 0,0 0 0,0 0 1,0 0-1,0 0 0,1 0 0,-1 0 0,0 0 0,1 0 1,-1 0-1,0 0 0,1 0 0,-1-1 0,1 1 0,-1 0 1,1 0-1,0 0 0,-1 0 0,1-1 0,0 1 0,0 0 1,-1-1-1,1 1 0,0-1 0,0 1 0,1 0 0,9 4 5,0 0 1,1-1-1,-1 0 0,1-1 0,0 0 0,0-1 0,24 1 0,8 3 6,89 20 340,-132-25-324,0-1 1,-1 0-1,1 0 0,0 0 0,-1 0 1,1 0-1,-1 0 0,1 0 0,0 0 1,-1 0-1,1 0 0,0 0 1,-1 0-1,1 0 0,0-1 0,-1 1 1,1 0-1,-1 0 0,1-1 0,0 1 1,-1 0-1,1-1 0,-1 1 0,1-1 1,-1 1-1,1 0 0,-1-1 0,1 1 1,-1-1-1,0 1 0,1-1 1,-1 0-1,0 1 0,1-1 0,-1 1 1,0-1-1,0 0 0,0 1 0,1-1 1,-1 0-1,0 1 0,0-1 0,0 0 1,0 1-1,0-1 0,0 0 0,0 1 1,0-1-1,-1 1 0,1-2 0,-2-7 135,1 1-1,-1 0 0,-5-11 0,3 5-29,0-4-266,0-1 0,1 0 0,0-32 0,3 45-119,1 0 0,-1 0 0,1 0 0,0 1-1,1-1 1,-1 0 0,4-6 0,-4 9-61,1 0 0,0 1 0,-1-1 1,1 0-1,0 1 0,0 0 0,0-1 0,0 1 0,1 0 0,-1 0 0,1 0 0,-1 0 0,1 1 1,4-3-1,47-14-2107,-24 7 1080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18428,'-9'13'614,"1"-1"1,0 1-1,1 1 0,0-1 1,1 1-1,1 1 1,0-1-1,1 1 0,-3 21 1,5-25-456,0-1 0,1 1 0,1-1 0,0 0 0,0 1 0,1-1 0,0 1 0,1-1 0,1 0 0,-1 0 0,1 0 1,1 0-1,0 0 0,7 13 0,-10-21-160,1 0 1,-1 0-1,0 0 1,0-1 0,1 1-1,-1 0 1,1-1-1,0 1 1,-1-1-1,1 1 1,0-1 0,0 0-1,0 0 1,0 0-1,0 0 1,0 0-1,0 0 1,0-1 0,0 1-1,0-1 1,1 1-1,-1-1 1,0 0-1,0 0 1,0 0 0,1 0-1,2 0 1,2-2-33,1-1 0,-1 0 1,0 0-1,1 0 0,-2-1 1,10-6-1,-10 6-12,-1 0 0,1 1 0,0 0 0,0 0 0,0 0 0,0 1 1,10-2-1,-16 4 41,0 0 1,1 0 0,-1 0-1,0 0 1,0 0-1,1 1 1,-1-1 0,0 0-1,0 0 1,1 0 0,-1 1-1,0-1 1,0 0-1,0 0 1,0 0 0,1 1-1,-1-1 1,0 0 0,0 0-1,0 1 1,0-1 0,0 0-1,0 1 1,0-1-1,1 0 1,-1 0 0,0 1-1,0-1 1,0 0 0,0 1-1,0-1 1,-1 0-1,1 1 1,0-1 0,0 0-1,0 0 1,0 1 0,0-1-1,0 0 1,0 0 0,-1 1-1,-3 13-22,4-14 23,-4 12-53,2-8 5,0 1 0,0-1 1,1 1-1,-1 0 1,1-1-1,0 1 1,1 0-1,-1 0 1,1 0-1,0 0 1,1 9-1,-1-14-3,0 1-1,1-1 1,-1 1-1,1-1 1,-1 1-1,0-1 1,1 0-1,-1 1 1,1-1-1,0 0 1,-1 1-1,1-1 1,-1 0-1,1 1 1,-1-1-1,1 0 1,0 0-1,-1 0 1,1 0-1,0 0 1,-1 0-1,1 0 1,-1 0-1,1 0 1,0 0-1,-1 0 1,1 0-1,-1 0 1,1 0-1,0-1 1,-1 1-1,1 0 1,-1 0-1,1-1 1,-1 1-1,1 0 1,-1-1-1,2 0 1,20-14-555,-4-4-8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1 429 14739,'0'2'143,"0"0"-1,0-1 1,0 1-1,0 0 1,1 0-1,-1 0 1,1-1 0,-1 1-1,1 0 1,-1-1-1,1 1 1,0-1-1,0 1 1,0 0 0,0-1-1,0 0 1,0 1-1,0-1 1,0 0-1,1 1 1,-1-1-1,2 1 1,0 0 75,0-1 0,1 1 1,-1-1-1,0 0 0,1 0 0,-1 0 0,1-1 1,-1 1-1,1-1 0,5 0 0,3 0 136,0-1 0,-1-1 0,1 0-1,-1 0 1,21-8 0,-24 7-254,-1 0 0,0-1 1,0 0-1,-1 0 0,1-1 1,-1 0-1,11-10 0,-15 13-78,0 0-1,0 0 1,0-1-1,-1 1 0,1 0 1,0-1-1,-1 1 1,0-1-1,0 1 1,1-1-1,-2 0 1,1 1-1,0-1 1,0 0-1,-1 0 1,0 0-1,1 0 0,-1 1 1,0-1-1,-1 0 1,1 0-1,0 0 1,-1 0-1,1 1 1,-2-4-1,1 5-10,1 0-1,-1 0 1,1-1 0,-1 1-1,1 0 1,-1 0-1,0 0 1,0 0 0,0 0-1,0 0 1,1 1-1,-1-1 1,0 0 0,0 0-1,-1 1 1,1-1-1,0 0 1,0 1 0,0-1-1,0 1 1,0-1-1,-2 1 1,0-1 7,0 1 0,1 0-1,-1 0 1,0 1 0,1-1 0,-1 0-1,1 1 1,-1 0 0,0-1 0,-2 2 0,-4 2 43,1 0 0,0 1 1,0 0-1,1 0 1,-9 7-1,10-6-1,0 0 1,0 0-1,1 0 0,0 1 0,1-1 1,-1 1-1,1 1 0,0-1 0,1 0 0,0 1 1,-3 11-1,5-17-40,0 1 1,1-1-1,-1 1 1,1 0-1,0-1 1,0 1-1,0-1 0,0 1 1,0 0-1,1-1 1,-1 1-1,1-1 1,-1 1-1,1-1 1,0 1-1,0-1 1,0 0-1,0 1 0,1-1 1,-1 0-1,1 0 1,-1 0-1,1 0 1,0 0-1,0 0 1,0 0-1,0 0 1,0-1-1,0 1 0,0-1 1,0 0-1,1 0 1,-1 0-1,1 0 1,-1 0-1,1 0 1,-1 0-1,5 0 1,3 1-12,1 0 1,0-1 0,-1 0-1,1-1 1,0 0 0,0-1-1,-1 0 1,1-1 0,-1 0 0,1-1-1,-1 0 1,0 0 0,0-1-1,0 0 1,0-1 0,-1 0-1,1-1 1,11-9 0,-5 3-78,-2-1-1,1-1 1,-2 0 0,0-1 0,0 0 0,-2-1 0,0 0-1,-1-1 1,10-20 0,-23 45 45,0 1 0,1-1 0,0 0 0,-2 14 0,4-19 35,0 1 1,0-1 0,0 0-1,0 0 1,0 0 0,1 0-1,-1 0 1,1 0 0,1 4 0,-1-5-8,0-1 0,-1 0 0,1 0 0,0 0 1,0 0-1,-1 0 0,1 0 0,0 0 0,0 0 0,0 0 1,1 0-1,-1 0 0,0 0 0,0-1 0,0 1 1,0 0-1,1-1 0,-1 1 0,0-1 0,1 0 1,-1 1-1,3-1 0,1 0 5,0 0-1,1 0 1,-1 0 0,0-1 0,1 0-1,-1 0 1,0-1 0,0 1 0,0-1-1,0 0 1,0-1 0,0 1 0,0-1-1,-1 0 1,8-6 0,3-3-38,-1 0 0,-1-1 1,15-19-1,-1-3-318,-2-1-1,-1-1 1,-2 0-1,-2-2 1,20-53-1,-35 81 197,-4 8 90,0 0 1,1 0-1,-1 0 1,0 0-1,0-1 0,-1 1 1,1 0-1,-1 0 0,1-1 1,-1 1-1,-1-4 1,1 7 54,0 0 0,0 0 0,0 0 0,0 1 0,0-1 0,0 0 0,0 0 0,0 0 0,0 0-1,0 0 1,0 0 0,0 0 0,0 0 0,0 0 0,0 1 0,0-1 0,0 0 0,0 0 0,0 0 0,-1 0 0,1 0 0,0 0 0,0 0 0,0 0 0,0 0 0,0 0 0,0 0 0,0 0 0,0 0 0,0 0 0,-1 0 0,1 0 0,0 0 0,0 0 0,0 0 0,0 0 0,0 0 0,0 0 0,0 0 0,0 0 0,-1 0 0,1 0 0,0 0 0,0 0 0,0 0 0,0 0 0,0 0 0,0 0 0,0 0 0,0 0 0,0 0 0,0 0 0,-1-1 0,1 1 0,0 0 0,0 0 0,-7 13 49,0 0-1,1 1 0,0-1 1,-3 16-1,-16 63 516,19-65-318,1 1 0,2-1-1,-1 48 1,4-60-205,1 1-1,1 0 1,0-1 0,1 0 0,1 1-1,0-1 1,1 0 0,8 15 0,3-4-269,-15-25 182,0 0 1,0 1-1,1-1 0,-1 0 0,0 0 0,0 1 1,1-1-1,-1 0 0,1 0 0,-1-1 0,1 1 0,-1 0 1,1 0-1,-1-1 0,3 1 0,-3-1 19,-1 0 0,0 0 0,1 0-1,-1 0 1,1-1 0,-1 1 0,0 0 0,1 0 0,-1-1-1,0 1 1,1 0 0,-1 0 0,0-1 0,0 1 0,1 0-1,-1-1 1,0 1 0,0-1 0,1 1 0,-1 0 0,0-1-1,0 1 1,0-1 0,0 1 0,0 0 0,1-1 0,-1 1-1,0-1 1,0 1 0,0-1 0,0 1 0,0 0-1,0-1 1,0 1 0,-1-1 0,1 1 0,0 0 0,0-1-1,0 1 1,0-1 0,-1 0 0,-5-22-912,-14-23-105,-1 2 0,-28-44 0,-64-80-4590,109 163 5524,-5-9 300,-1 2 0,0-1-1,-1 1 1,-19-17-1,23 25 925,10 10-161,10 8 493,0-3-762,1-1 0,26 15-1,-34-21-638,0-1 0,1 0-1,0 0 1,-1-1-1,1 1 1,0-2 0,1 1-1,13 0 1,-1-5-11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1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21421,'1'6'1720,"12"-6"-1336,2-3-664,2-9 792,0 1 64,-3-2-368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4:3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11058,'184'-84'746,"-130"56"-734,2 3-1,1 1 1,63-15 0,-110 36 20,1 1 1,-1 1 0,1 0 0,-1 0 0,1 1 0,0 0 0,-1 1-1,1 0 1,0 1 0,-1 0 0,0 0 0,1 1 0,18 9 0,19 8 203,1-2 0,0-2 1,1-2-1,1-3 1,0-1-1,0-3 0,71 1 1,122-7 180,277 16-67,-101 41-300,-220-27-28,968 106 532,-896-109-422,186 12 40,-280-26-129,985 33 285,-413-49-82,539 18 27,-318-4-237,-395-59 3,-1-24-3,500-107-156,-469 75 39,7 53 18,-611 50 61,325-4-4,0 23-507,-207-4 324,-66-8 66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17108,'6'-11'255,"0"0"1,0 1-1,1 0 1,1 0-1,0 0 1,0 1-1,1 0 0,0 1 1,0 0-1,1 1 1,0-1-1,0 2 1,1-1-1,0 2 1,0-1-1,22-6 1,-25 9-190,1 1 0,0 0-1,0 0 1,1 1 0,-1 0 0,0 0 0,0 1 0,1 0 0,-1 1 0,0 0 0,0 1-1,0 0 1,0 0 0,0 0 0,0 1 0,-1 1 0,1 0 0,-1 0 0,0 0 0,0 1-1,0 0 1,12 12 0,-14-12-60,-1 0 0,0 1 0,0 0 0,-1 0 0,0 0 0,0 0 0,0 1-1,-1-1 1,1 1 0,-2 0 0,1 0 0,-1 0 0,2 13 0,-3-15-3,-1 0 1,0 0-1,0 0 0,-1 0 1,1 0-1,-1 0 1,0 0-1,-1 0 0,1-1 1,-1 1-1,0 0 1,0-1-1,0 1 0,-1-1 1,1 0-1,-1 1 1,0-1-1,-1-1 0,1 1 1,-1 0-1,-4 3 1,-14 9-61,0-1 1,-2-1 0,1-1 0,-2 0 0,1-2-1,-40 11 1,44-16-546,15-5 404,10-3-11,10-4-75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5:1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13579,'8'-1'175,"0"0"1,0 1-1,1 0 0,-1 0 1,0 1-1,0 0 1,0 0-1,14 5 0,65 25 303,-69-23-298,33 11 69,1-3 0,73 14-1,111 6-212,-142-23-12,380 20 76,0-40-28,-190 0-71,258-14 4,91-1 16,254-18 44,-803 32-45,884-80 539,-602 52-483,-223 19-62,155-26 9,24-2-3,427-13-1,-502 52-17,254 25 0,258 28 46,69-29 235,-599-14-245,290 42 1,165 26-14,-313-46-9,-305-20 14,10 3 62,-69-10-167,0 0 1,1 0-1,-1-1 0,11-4 1,3-1-4,8 1 371,1 2 0,52-2 0,-20 2-149,249-50-45,-98 11-98,-150 33 21,1 3 0,0 2 0,110 6 0,-128 4 11,219 14 150,-187-17-131,110-11 0,144-35-4,-99 11-28,-92 14-19,369-30-34,-256 33 25,67 1 2,-298 15 11,-8 0 21,0 1 0,29 4 0,7 6 420,-12 5 143,-10 1-181,-20-12-422,-1-1 0,1 1 0,8 8 0,-17-13-9,4 4-200,-6-8 6,-12-12 89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6:0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11330,'78'3'659,"87"-9"-1,78-19-190,32-2-497,-207 23-6,1 4-1,70 9 1,323 82-46,-180-29 174,18-9 88,435 19 1,390-43-79,2 1 69,599 0-36,-1462-30-115,601-5 17,0-42-12,-104-36-14,-105 10 1,2 20-6,892-11 2,-1083 55 1,0 29 116,-396-14-324,1-3 0,71-7 0,-76-2 71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6:1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14683,'0'1'34,"0"0"0,0 0-1,0 0 1,0 0 0,1-1-1,-1 1 1,0 0 0,0 0-1,0 0 1,1 0 0,-1-1-1,0 1 1,1 0 0,-1 0-1,1-1 1,-1 1 0,1 0-1,-1-1 1,1 1 0,-1 0 0,1-1-1,0 1 1,-1-1 0,1 1-1,0-1 1,0 0 0,-1 1-1,1-1 1,0 1 0,0-1-1,0 0 1,-1 0 0,1 0-1,0 1 1,0-1 0,0 0 0,0 0-1,-1 0 1,1 0 0,0 0-1,0 0 1,0-1 0,0 1-1,-1 0 1,2-1 0,7-1-31,0 0 1,0-1-1,13-7 1,-10 5 11,187-84-791,13-7 69,-171 81 587,1 1 0,1 2 1,57-8-1,-49 15 107,90 1 0,52 16 284,15 1 159,148-25 142,0-21-249,77-5-168,98 27-85,0 23-51,89 0 2,-377-13-20,282 3 9,0 26-2,321 81 23,-214-23-59,-548-76 15,614 78-125,-3 32 102,-650-111 44,526 98 165,-461-93-123,0-5-1,0-5 1,139-12 0,315-80 204,-116 23 471,-256 35-354,-190 30-393,0 0-1,0 0 1,0-1 0,0 1 0,0-1-1,-1 0 1,1 0 0,0 1 0,0-1 0,-1 0-1,1 0 1,-1-1 0,1 1 0,-1 0-1,1 0 1,-1-1 0,0 1 0,0-1-1,1 1 1,1-4 0,-1-9-135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1:17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10922,'1'-1'59,"-1"1"-1,0-1 1,1 0-1,-1 1 0,0-1 1,1 1-1,-1-1 1,1 1-1,-1 0 0,1-1 1,-1 1-1,1-1 1,-1 1-1,1 0 1,-1-1-1,1 1 0,0 0 1,-1 0-1,1-1 1,-1 1-1,1 0 0,0 0 1,-1 0-1,1 0 1,0 0-1,-1 0 1,1 0-1,1 0 0,25 0 564,-20 0-505,88 2 292,159 24-1,443 29-320,-446-46-60,499 10 55,325 28 839,-1025-42-799,609 47 1754,-648-51-1915,21 0-42,-31-1 78,0 0 1,0 0-1,0-1 1,0 1 0,0 0-1,0 0 1,0 0-1,-1-1 1,1 1-1,0 0 1,0-1-1,0 1 1,0-1 0,-1 1-1,1-1 1,0 1-1,0-1 1,-1 0-1,1 1 1,0-1-1,-1 0 1,1 0-1,-1 1 1,1-1 0,-1 0-1,1-1 1,-1-12-43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1:2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102 106 12899,'-6'-16'4656,"3"10"-4328,0 1 1,0 0-1,0-1 1,-1 1-1,1 1 1,-1-1-1,0 0 1,-8-5-1,0 6 951,9 9-548,3-4-723,0 0 0,1 0-1,-1 0 1,0 0-1,1 0 1,-1 0-1,0 0 1,1 0 0,-1-1-1,1 1 1,0 0-1,-1 0 1,1 0-1,0-1 1,-1 1 0,1 0-1,0-1 1,0 1-1,1 0 1,-1-1 136,-1 6-107,0 0-1,1 0 1,0-1 0,1 1 0,-1 0-1,1-1 1,0 1 0,5 8 0,-7-14-39,0 0 1,0 0 0,0 0 0,0 0-1,0 0 1,0 0 0,0 1-1,0-1 1,0 0 0,0 0 0,0 0-1,1 0 1,-1 0 0,0 0 0,0 0-1,0 0 1,0 0 0,0 1-1,0-1 1,1 0 0,-1 0 0,0 0-1,0 0 1,0 0 0,0 0 0,0 0-1,1 0 1,-1 0 0,0 0-1,0 0 1,0 0 0,0 0 0,0 0-1,1 0 1,-1 0 0,0 0 0,0 0-1,0 0 1,0-1 0,0 1-1,0 0 1,1 0 0,-1 0 0,0 0-1,0 0 1,0 0 0,0 0 0,0 0-1,0 0 1,0-1 0,0 1-1,1 0 1,2-12-19,-2-11 21,-2 15 9,0 0 0,0 1 0,-5-15 0,5 19-3,0 1 0,0-1 0,0 1 0,0 0 0,0-1 0,-1 1 0,1 0-1,-1 0 1,1 0 0,-1 0 0,0 0 0,0 0 0,0 0 0,0 1 0,-2-2 0,3 2-6,0 1 0,0 0 1,0 0-1,0 0 0,1 0 1,-1 0-1,0 0 0,0 0 1,0 0-1,0 0 0,0 0 1,1 0-1,-1 0 0,0 1 1,0-1-1,0 0 0,1 1 1,-1-1-1,0 1 0,0-1 1,1 0-1,-1 1 0,0 0 1,1-1-1,-1 1 0,0-1 1,1 1-1,-1 0 0,1-1 1,-1 1-1,1 0 0,0 0 1,-1 0-1,1-1 0,0 1 1,-1 1-1,-10 32-29,4 20-65,6-49 75,1 1 0,0-1 1,0 0-1,0 1 0,1-1 0,0 0 0,0 0 0,2 6 1,-3-11 15,0 0 1,0-1 0,0 1 0,0 0 0,0 0 0,0 0-1,0 0 1,0 0 0,0 0 0,0 0 0,0 0-1,0-1 1,0 1 0,1 0 0,-1 0 0,0 0 0,0 0-1,0 0 1,0 0 0,0 0 0,0 0 0,0 0 0,0 0-1,0 0 1,0 0 0,0 0 0,1 0 0,-1 0-1,0 0 1,0 0 0,0 0 0,0 0 0,0 0 0,0 0-1,0 0 1,0 0 0,1 0 0,-1 0 0,0 0 0,0 0-1,0 0 1,0 0 0,0 0 0,0 0 0,0 0 0,0 0-1,0 0 1,1 0 0,-1 0 0,0 0 0,0 0-1,0 0 1,0 0 0,0 0 0,0 0 0,0 0 0,0 1-1,0-1 1,0 0 0,0 0 0,0 0 0,0 0 0,0 0-1,0 0 1,0 0 0,1 0 0,-1 0 0,0 1-1,0-1 1,4-14-10,1-17 46,-4 23-20,-1 5 9,1-1 0,-1 0 0,0 1 1,0-1-1,0 0 0,-1 1 0,1-1 1,-1 0-1,0 1 0,-2-5 0,-1 27 147,4 5-130,4-13-50,-4-11 8,0 1 0,1-1 0,-1 0 0,0 0 0,0 0 0,1 0 0,-1 0 0,0 0-1,0 0 1,1 0 0,-1 0 0,0 0 0,0 0 0,1 0 0,-1 0 0,0 0 0,0 0 0,1 0 0,-1 0-1,0 0 1,0 0 0,1 0 0,-1-1 0,0 1 0,0 0 0,1 0 0,-1 0 0,0 0 0,0-1-1,0 1 1,1 0 0,-1 0 0,0 0 0,0-1 0,0 1 0,0 0 0,1-1 0,3-5-61,-1-1 1,1 0-1,-1 0 0,-1-1 1,1 1-1,-1-1 1,0 1-1,1-14 1,2-4-1154,-4 34 555,0 14 241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1:2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15 194 14419,'-12'3'2121,"10"1"-636,17 2 59,34 1-795,-4-5-423,1-1 1,66-9-1,93-23-131,-99 13-134,610-63 32,234 9 8,-937 71-100,3-2-7,1 1-1,1 1 1,29 2-1,-47-1-2,1 0 1,0 0-1,-1 0 0,1 0 0,0 0 1,-1 0-1,1 0 0,0 0 0,-1 0 1,1 0-1,-1 0 0,1 0 0,0 1 1,-1-1-1,1 0 0,-1 0 0,1 1 1,-1-1-1,1 1 0,-1-1 1,1 0-1,-1 1 0,1-1 0,-1 1 1,1-1-1,-1 1 0,0-1 0,1 1 1,-1-1-1,0 1 0,1 0 0,-1-1 1,0 1-1,0-1 0,0 1 0,0 0 1,1-1-1,-1 2 0,-10 18-1609,7-17 1274,3-2-39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1:3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108 193 14995,'0'-1'152,"0"-1"0,0 1 0,0 0 0,0 0 0,0 0 0,0 0 0,0 0 1,0 0-1,-1 0 0,1 0 0,0 0 0,-1 0 0,1 0 0,-1 0 0,1 0 0,-1 0 0,1 0 0,-1 0 0,0 0 0,1 1 0,-2-2 0,1 2-77,0 0 1,1 0-1,-1 0 0,0 0 0,0 0 1,1 0-1,-1 0 0,0 0 0,0 0 1,1 1-1,-1-1 0,0 0 0,0 0 1,1 1-1,-1-1 0,0 1 0,1-1 1,-1 1-1,1-1 0,-1 1 0,0-1 1,1 1-1,-1-1 0,1 1 0,0 0 1,-1-1-1,1 1 0,-1 0 0,1 0 1,-22 38 1113,21-38-1155,0 2 0,0-1 0,0 0 1,1 0-1,-1 0 0,0 0 0,1 0 0,0 1 0,0-1 0,-1 0 0,1 0 0,1 1 0,-1-1 0,0 0 0,0 0 0,2 4 0,-1-6-11,-1 0 1,1 1-1,0-1 0,-1 0 0,1 0 1,0 0-1,0 0 0,-1 0 1,1 0-1,0 0 0,-1 0 0,1-1 1,0 1-1,0 0 0,-1 0 0,1-1 1,0 1-1,-1 0 0,1-1 0,-1 1 1,1 0-1,0-1 0,0 0 0,16-10 293,-11 6-201,-1-1 1,0 0 0,-1 0 0,1-1 0,-1 1 0,-1-1-1,1 0 1,-1 0 0,0 0 0,-1 0 0,4-15-1,-5 17-64,-1 1-1,1 0 0,-1 0 1,0-1-1,0 1 1,0 0-1,0 0 0,-1-1 1,0 1-1,-1-6 0,1 8-32,0 0 0,0 0 0,-1 0 0,1 0-1,0 0 1,-1 0 0,1 0 0,-1 0 0,1 0 0,-1 1 0,0-1-1,0 1 1,0-1 0,0 1 0,0 0 0,0 0 0,0 0-1,0 0 1,-4-1 0,4 1-11,-1 0 0,0 1 0,1 0-1,-1-1 1,1 1 0,-1 0 0,0 0 0,1 0-1,-1 1 1,0-1 0,1 1 0,-1-1 0,1 1 0,-1 0-1,1 0 1,-1 0 0,1 0 0,-1 1 0,1-1-1,0 0 1,0 1 0,0 0 0,0-1 0,0 1-1,0 0 1,0 0 0,1 0 0,-1 1 0,-2 3 0,2-3-7,1 0 1,-1 0 0,1 0 0,0 0 0,0 0-1,0 0 1,0 0 0,0 1 0,1-1 0,-1 0 0,1 0-1,0 1 1,0-1 0,0 0 0,1 1 0,-1-1-1,1 0 1,-1 0 0,1 0 0,0 1 0,0-1 0,1 0-1,2 5 1,-2-6-1,0 0 0,0 0 0,1 0 0,-1-1 0,0 1 0,0-1 0,1 0 0,-1 1 0,1-1 0,-1 0 0,1 0 0,0-1 0,-1 1 0,1-1 0,0 1 0,0-1 0,-1 0 0,1 0 0,0 0 0,-1 0 0,1 0 0,0-1 0,0 1 0,4-3 0,1 2 1,0-2-1,0 1 1,-1-1-1,1-1 1,-1 1-1,0-1 1,9-6-1,-8 3 8,0-1 0,0 1 0,-1-1 0,0 0 0,9-14 0,-15 20 0,1-1-1,0 1 1,-1-1-1,1 1 1,-1-1-1,0 0 1,0 0-1,0 0 1,0 0-1,0 1 1,-1-1-1,1 0 1,-1 0-1,0 0 1,0 0-1,0 0 1,0 0-1,0 0 1,-1 0-1,1 0 1,-1 0-1,0 0 1,-2-5-1,1 5 3,-1 1-1,1-1 1,-1 1 0,0 0-1,1 0 1,-1 0-1,0 0 1,0 0-1,0 1 1,0-1 0,-1 1-1,1 0 1,0 0-1,-1 0 1,1 0-1,-1 1 1,1-1 0,0 1-1,-5 0 1,-2 0 8,0 0 0,0 1 1,0 0-1,0 0 0,-15 5 1,19-4-44,0 0 0,-1 1 0,1 0 0,1 0 0,-1 0 0,0 1 1,1-1-1,-1 2 0,1-1 0,1 0 0,-1 1 0,0 0 0,-6 10 1,10-14-7,1-1 0,0 0 0,-1 1 0,1-1 0,0 0 0,0 1 0,-1-1 0,1 0 0,0 1 1,0-1-1,0 1 0,0-1 0,0 0 0,-1 1 0,1-1 0,0 1 0,0-1 0,0 1 0,0-1 0,0 0 1,0 1-1,0-1 0,1 1 0,-1-1 0,0 1 0,0-1 0,0 0 0,0 1 0,0-1 0,1 1 1,-1-1-1,0 0 0,0 1 0,1-1 0,-1 0 0,0 1 0,1-1 0,-1 0 0,0 1 0,1-1 1,-1 0-1,0 0 0,1 0 0,-1 1 0,0-1 0,1 0 0,-1 0 0,1 0 0,-1 0 0,1 0 0,-1 1 1,2-1-21,0 0 0,-1 0 0,1 0 0,-1-1 0,1 1 0,0 0 0,-1 0 0,1-1 0,-1 1 0,1-1 0,-1 0 0,1 1 0,1-2 0,13-10-453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1:3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24 137 12547,'-19'-4'1895,"15"-1"-778,12-2-90,8 2-474,0-1 0,0 2 0,34-5 0,-15 2-288,13-1-64,1 2 1,74 0-1,101 15-113,-54-1-51,710 2 39,-167-61 38,-289 20 162,-337 26-270,100-1 36,-157 5-8,-23 0-55,1 1-1,0 0 0,0 0 1,14 3-1,-22-3-18,1 1 0,-1-1 0,0 0-1,1 0 1,-1 0 0,1 0 0,-1 1-1,1-1 1,-1 0 0,0 0 0,1 0-1,-1 0 1,1 0 0,-1 0 0,1 0-1,-1 0 1,1-1 0,-1 1 0,1 0-1,-1 0 1,0 0 0,1 0 0,-1 0-1,1-1 1,0 1 0,-2-1 12,1 1 0,-1-1 0,0 1 0,1 0 0,-1-1 0,0 1 0,1 0 0,-1-1 0,0 1 0,1 0 0,-1 0 0,0 0 0,1 0 0,-1 0-1,0 0 1,1 0 0,-1 0 0,0 0 0,0 0 0,-20 0-241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2:0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4 145 11867,'0'0'66,"-1"1"0,1 0 0,0 0 0,-1 0 0,1-1 0,0 1 0,-1 0 0,1 0 0,0 0 0,0 0 0,0 0 0,0 0 0,0-1 0,0 1 0,0 0 0,0 0 0,0 0 0,0 0 0,0 0 0,0 0 0,1 0 0,-1-1 0,0 1 0,1 0 0,-1 0 0,1 0 0,-1-1 0,1 1 0,-1 0 0,1 0 0,-1-1 0,1 1 0,0-1 0,-1 1 0,1 0 0,0-1 0,0 1 0,0-1 0,-1 0 0,1 1 0,0-1 0,0 0 0,0 1 0,0-1 0,0 0 0,-1 0 0,1 0 0,0 0 0,0 0 0,1 0 0,6 1 319,0-1 0,0 0 0,0-1-1,11-2 1,37-9 875,100-36 1,-11 1-1165,-118 40-149,19-4-179,0-2 0,49-23 0,-139 49 99,-2 9 191,-1-3 1,-55 14-1,76-27 46,0 0 0,0-2 1,0-1-1,0-1 0,-50-4 0,74 2-102,-38-4 258,36 3-181,6 1-17,21-1-38,1 1-267,0-1 0,35-6-1,-48 5 157,0-1 0,0-1 0,0 1 0,0-2 0,-1 1-1,1-2 1,12-8 0,13-14-193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2:0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351 286 12563,'27'-12'436,"0"0"1,-1-2 0,36-27-1,12-6-78,-22 18-127,1 2 0,101-35 1,-227 86 2058,-168 47 223,-191 9-1111,402-74-1377,25-4-28,0-1 1,-1 1-1,1-1 0,-1-1 1,1 1-1,-1-1 1,-6 0-1,35-10-77,19-6 15,535-180-2211,-540 189 1653,-25 7 87,-18 5-325,-10 2 576,0 0 1,0-1-1,-1-1 0,0-1 1,-28 4-1,-90 2-183,62-12 278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17716,'-8'11'1224,"-2"16"-1064,-1 3-80,-2 11 344,2 4-256,0 7-304,0 0-152,2-5-344,1-1-144,-4-10 568,-1-6-160,-11-15-136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2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59 281 12819,'-20'7'1906,"16"-2"-1281,14-3 247,3-1-760,0-2 1,0 0-1,1 0 0,23-7 1,53-19 0,-40 10-24,245-63 251,-240 69-268,0 2 1,1 3-1,80 1 1,-34 11 29,-61-2-44,0-2 0,72-5 0,286-15 91,-254 16-131,-129 1-24,0 1 0,0 1 0,-1 0 0,1 1 0,0 0 1,0 2-1,-1 0 0,0 0 0,0 1 0,16 9 1,-30-13 3,0-1 1,0 1 0,-1-1 0,1 1-1,0-1 1,0 1 0,0-1 0,0 1-1,0-1 1,0 0 0,0 1 0,0-1-1,0 0 1,0 0 0,0 0 0,0 0-1,0 0 1,0 0 0,0 0 0,0 0-1,0 0 1,0 0 0,0-1 0,0 1-1,0 0 1,0-1 0,0 1 0,0-1-1,0 1 1,0-1 0,1 0 0,-2 0 0,0 1 0,0 0 1,0 0-1,0 0 1,0 0-1,0 0 1,0 0-1,0-1 1,0 1-1,0 0 0,0 0 1,0 0-1,0 0 1,0 0-1,0-1 1,-1 1-1,1 0 1,0 0-1,0 0 0,0 0 1,0 0-1,0 0 1,0 0-1,0-1 1,0 1-1,0 0 1,-1 0-1,1 0 0,0 0 1,0 0-1,0 0 1,0 0-1,0 0 1,0 0-1,-1 0 1,1 0-1,0 0 0,0 0 1,0 0-1,0 0 1,0 0-1,-1 0 1,1 0-1,0 0 1,0 0-1,0 0 0,0 0 1,0 0-1,0 0 1,-1 0-1,-8 0-10,-7 3-11,-1 2 1,-30 13-1,2 0 9,-54 15 20,-2-5-1,-1-3 1,-134 13-1,182-33 15,0-3 0,0-2 0,0-2 0,0-3 0,0-2 0,1-2 0,0-3 0,-62-21 0,-128-74 17,173 72-27,-3 2 1,-134-39-1,149 61-37,55 11 23,-1-1 0,0 1 0,1 0 0,-1 0 0,0 0 0,0 1 0,1-1 0,-1 1 0,1 0 0,-1 0 0,0 0 0,-5 3 0,9-3 1,-1-1-1,1 0 1,-1 0 0,1 1 0,0-1 0,-1 0 0,1 1 0,0-1 0,-1 1 0,1-1 0,0 0 0,0 1 0,-1-1 0,1 1 0,0-1 0,0 1 0,0-1 0,0 0 0,0 1 0,0-1 0,-1 1 0,1-1 0,0 1 0,0-1 0,0 1 0,1-1 0,-1 1 0,0-1 0,0 1 0,0-1 0,0 1 0,0-1 0,0 0-1,1 1 1,-1-1 0,0 1 0,0-1 0,1 0 0,-1 1 0,0-1 0,1 1 0,-1-1 0,0 0 0,1 0 0,-1 1 0,0-1 0,1 0 0,-1 1 0,1-1 0,0 0 0,24 14-63,20 2-43,87 18 0,-66-19 54,334 67-646,-292-67-1105,190 1 0,-242-17 1194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0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 15243,'-5'6'2090,"8"-7"-489,10-1-1080,160 8 95,-127-2-633,1-2 0,-1-2 1,48-6-1,-63-1 19,-16 0 59,-15 7-56,0 0 0,0 0 1,1 0-1,-1 0 0,0-1 0,0 1 0,0 0 1,0 0-1,1 0 0,-1-1 0,0 1 0,0 0 1,0 0-1,0 0 0,0-1 0,0 1 0,1 0 1,-1 0-1,0-1 0,0 1 0,0 0 0,0 0 1,0-1-1,0 1 0,0 0 0,0 0 0,0-1 1,0 1-1,0 0 0,0-1 0,0 1 0,-1 0 0,1 0 1,0 0-1,0-1 0,0 1 0,0 0 0,-1-1 1,-1 0 22,0-1 0,-1 1 0,1 0 0,-1 0 0,1 0 0,-1 0 0,0 0 0,1 0 0,-1 1 0,0-1 0,0 1 0,0 0 0,1 0 0,-4 0 0,-4-1 49,-96-6 134,-134 7 1,206 4-273,32-2-31,6 0 55,7 0 8,83-2-147,23 2 41,-99 0-54,-1 0 0,1 1 0,-1 1 0,27 9 0,-29-4-426,-28-9 168,-30-7 243,-19-6 229,10 1 16,-1 1-1,-98-5 1,135 19-206,22 3-173,24 5-259,-5-8 345,1-1 0,0-2 0,0 0 0,0-2 0,-1-1 0,1 0 0,-1-2 0,1-1 0,30-12 1,-48 12-346,-13 3 378,-13 1 29,1 2-18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1354 104 6521,'-95'-10'156,"-98"-24"-1,-39-5 197,146 33 1515,-160 13 0,154-2-2375,-124-7 0,85-12-292,69 4 268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3740 37 10578,'-255'63'1704,"201"-54"-2134,0-1 0,-99-1 0,-190-40-3421,75 4 5449,105 19-99,-195-15 487,345 24-2012,-175-11-787,154 12 207,0 2-1,0 1 1,-52 11-1,55-6 158,-25 6 191,-1-2 0,0-2 1,-68 2-1,84-11 631,1-2-1,-1-2 1,1-1-1,0-2 1,0-2-1,1-1 1,-57-22 0,80 25 48,0 0 0,0 2 0,0 0 0,-1 1 0,-27-2 0,-84 6 1093,68 1-1360,-11 1-65,0 3 1,1 4 0,0 2-1,1 3 1,-67 25-1,123-36-43,-38 12 165,46-15-184,1 0 1,0-1 0,-1 1 0,1-1-1,-1 0 1,1 0 0,-1 0-1,1-1 1,-6 0 0,8 0-25,0 0 1,0-1-1,-1 1 1,1 0-1,0-1 0,0 1 1,1-1-1,-1 0 1,0 1-1,0-1 1,1 0-1,-1 0 1,-2-4-1,3 3-167,-1 0 0,0 0 0,0 1 0,0-1 0,-1 1 1,1 0-1,0 0 0,-5-3 0,-8-2-88,-3 0-79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13123,'1'2'55,"1"-1"0,-1 1 1,0-1-1,1 1 0,-1-1 0,1 1 0,0-1 1,0 0-1,-1 1 0,1-1 0,0 0 1,0 0-1,0 0 0,0-1 0,0 1 1,0 0-1,0-1 0,0 0 0,0 1 1,1-1-1,-1 0 0,0 0 0,0 0 0,0 0 1,0 0-1,0-1 0,4 0 0,6-2 9,-1 0-1,1-1 0,17-8 0,-27 10-43,66-31 33,-46 21-360,0 1-1,0 1 1,1 1 0,0 1-1,39-8 1,-21 11-2632,55-1 0,110 16 3740,-17-1 3623,-149-10-4062,0-1 0,69-12 0,46-23-3254,-115 28 2250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9250,'36'5'632,"-4"-2"-632,-1-3-128,5-1 24,-1-5-24,5-5-104,1 1-32,2-2 88,-1-1-88,-2 3 32</inkml:trace>
  <inkml:trace contextRef="#ctx0" brushRef="#br0" timeOffset="1">1094 13 10794,'32'2'872,"-5"-2"-623,0 0-113,3 1 264,0 0-64,3 1-272,3 2-584,-2 1 512,1-1-88,2 2-96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7546,'24'0'-256,"1"0"264,2-3 24,1-3 88</inkml:trace>
  <inkml:trace contextRef="#ctx0" brushRef="#br0" timeOffset="1">461 10 5633,'7'6'299,"-4"-4"-166,-1 0 1,1 0 0,0 0 0,-1 0-1,1 0 1,0-1 0,0 1-1,0-1 1,0 0 0,1 0-1,-1 0 1,0 0 0,0 0-1,1-1 1,-1 1 0,0-1-1,1 0 1,-1 0 0,0 0 0,6-2-1,2 0-236,1 0 0,-1 1 0,0 1-1,1 0 1,-1 0 0,1 1 0,18 3 0,1 4 2088,41 16 0,-44-14-871,1-1 0,31 6 0,-13-13-2632,-41-2 1165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2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93 12315,'2'3'140,"1"-1"1,-1 0 0,1-1 0,0 1 0,0 0-1,0-1 1,0 1 0,0-1 0,0 0-1,0 0 1,0 0 0,0-1 0,0 1-1,0-1 1,6 1 0,51-3 631,-55 2-661,38-6 507,1-2-1,66-21 1,-24 5 330,-77 25-736,-13 6-16,-12 8 121,9-11-178,-1 0 0,0-1 0,0 0-1,0 0 1,-1 0 0,1-1 0,0 0 0,-1-1 0,0 0-1,-13 0 1,-6-2 379,-54-7-1,-3-10 121,26 4-301,104 10-500,27 5 59,-1-4 1,1-3-1,107-24 0,-218 37 67,-61 1-1,56-5 45,-44 3 11,21-3-19,-71 13 0,137-16-2,-19 5-15,19-5 15,1 0 0,-1 0 0,0 0 0,1 1 0,-1-1 0,1 0 0,-1 0 0,1 0 0,-1 1 0,1-1 0,-1 0 0,1 1 0,-1-1 0,1 0 0,0 1 0,-1-1 0,1 0 0,0 1 0,-1-1 0,1 1 0,0-1 0,-1 1 0,1-1 0,0 1 0,0-1 0,-1 1 0,1 0 0,0-1-3,1 1 1,-1-1-1,1 1 0,-1-1 1,1 1-1,-1-1 0,1 0 1,-1 1-1,1-1 0,0 0 1,-1 0-1,1 0 0,-1 1 1,1-1-1,0 0 0,-1 0 1,1 0-1,0 0 0,-1 0 1,1 0-1,-1 0 0,1 0 1,1 0-1,19-2-54,-18 2 45,155-18-177,127-5 182,-304 21 92,1-1 1,-28-6 0,-27-5-121,70 13 39,-12 0-226,0-1 1,-23 3 0,35-1 161,-1 0 0,1 0 1,-1 1-1,1 0 0,-1 0 0,1 0 1,-1 0-1,1 0 0,0 1 0,0 0 1,0-1-1,0 1 0,0 0 0,0 0 1,0 1-1,-4 3 0,2 5-289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2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69 14483,'-6'-15'2387,"6"15"-2354,0 0 1,0 0 0,0 0 0,0 0 0,0 0-1,0 0 1,0 0 0,0 0 0,0 0 0,0 0-1,0 0 1,0 0 0,0 0 0,0 1 0,0-1-1,0 0 1,0 0 0,0 0 0,0 0 0,0 0-1,0 0 1,0 0 0,0 0 0,0 0 0,0 0-1,0 0 1,0 0 0,0 0 0,0 0 0,0 1-1,0-1 1,0 0 0,0 0 0,0 0 0,0 0-1,0 0 1,0 0 0,0 0 0,0 0 0,0 0-1,-1 0 1,1 0 0,0 0 0,0 0 0,0 0 0,0 0-1,0 0 1,0 0 0,0 0 0,0 0 0,0 0-1,0 0 1,0 0 0,0 0 0,0 0 0,-1 0-1,1 0 1,0 0 0,0 0 0,0 0 0,0 0-1,1 31 2563,0-12-2592,1 122 845,0 62-463,-2-196-356,0-6-21,1 0 1,-1 1-1,0-1 1,0 0-1,0 0 1,0 0-1,-1 0 1,1 1-1,0-1 0,0 0 1,-1 0-1,1 0 1,-1 0-1,0 2 1,0-6 21,-1 1 0,1 0 1,-1-1-1,1 1 1,0-1-1,0 1 0,0-1 1,0 1-1,1-1 1,-1-2-1,-9-40 163,-5-73 1,14 94-181,0 0 0,2-1 0,1 1 0,8-43 0,-8 59-21,1 1 0,0-1-1,0 1 1,1-1 0,0 1 0,0 0 0,1 1 0,-1-1 0,2 1 0,-1 0 0,12-10-1,-15 13-1,1 1-1,0 0 0,1-1 0,-1 1 0,0 0 0,1 0 0,-1 1 0,1-1 1,-1 1-1,1 0 0,0 0 0,-1 0 0,1 0 0,0 1 0,0-1 0,0 1 0,0 0 1,0 0-1,-1 0 0,1 1 0,0-1 0,0 1 0,0 0 0,-1 0 0,1 1 1,6 2-1,-9-3 4,0 0 1,1 0-1,-1 0 1,1 0-1,-1 0 1,0 0-1,0 0 1,0 0-1,0 1 1,0-1-1,0 0 1,0 1-1,0-1 1,0 1-1,-1-1 1,1 1-1,0-1 1,-1 1-1,1 2 1,-1-1-2,0 1 0,1 0 0,-2-1 0,1 1 0,0-1 0,-1 1 0,1-1-1,-3 7 1,-2 2 4,0 0 0,-1 0 0,-13 21 0,2-9-331,-37 39-1,43-50-489,10-13 742,1 1 1,-1-1-1,1 0 1,0 0-1,-1 1 1,1-1 0,0 0-1,-1 1 1,1-1-1,0 0 1,0 1-1,-1-1 1,1 0 0,0 1-1,0-1 1,0 1-1,0-1 1,-1 0-1,1 1 1,0-1 0,0 1-1,0-1 1,0 0-1,0 1 1,0-1-1,0 1 1,0-1-1,0 1 1,0-1 0,0 0-1,0 1 1,1-1-1,-1 1 1,0-1-1,0 1 1,0-1 0,0 0-1,1 1 1,-1-1-1,0 0 1,0 1-1,1-1 1,-1 0 0,0 1-1,1-1 1,0 0-1,7 2-831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2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43 16532,'-5'19'789,"-1"0"1,-14 34 0,0-4-120,-68 179-717,86-227-1296,1-9 697,2-11-89,11-36-1031,25-66 1,29-49 2746,-63 163-677,-3 5-181,0 0-1,1 0 0,0 0 1,-1 0-1,1 0 0,0 1 1,0-1-1,0 0 0,0 0 1,0 1-1,0-1 1,1 0-1,-1 1 0,0 0 1,1-1-1,2-1 0,-3 3-63,-1 1 1,1-1-1,-1 0 0,1 1 0,0-1 0,-1 0 0,1 1 0,-1-1 1,1 1-1,-1-1 0,0 1 0,1-1 0,-1 1 0,1 0 1,-1-1-1,0 1 0,0-1 0,1 1 0,-1 0 0,0-1 1,0 1-1,1 1 0,4 20 395,-4-16-276,27 158 1145,4 19-1225,-32-183-156,0 1 0,0-1-1,0 0 1,1 1 0,-1-1-1,0 0 1,0 1-1,0-1 1,0 0 0,0 1-1,0-1 1,0 0 0,0 0-1,0 1 1,0-1 0,0 0-1,0 1 1,0-1 0,0 0-1,0 1 1,-1-1-1,1 0 1,0 1 0,0-1-1,0 0 1,0 1 0,-1-1-1,1 0 1,0 0 0,0 1-1,0-1 1,-1 0 0,-10-3-1255,-12-16-363,22 19 1569,-26-23-1083,16 13 1542,-1 1 1,2-1-1,-1-1 1,-15-19-1,26 29-275,0 1-1,0-1 0,0 1 1,0-1-1,0 1 1,0 0-1,0-1 0,0 1 1,0-1-1,0 1 0,0-1 1,0 1-1,0-1 1,1 1-1,-1-1 0,0 1 1,0 0-1,0-1 0,1 1 1,-1-1-1,0 1 1,0 0-1,1-1 0,-1 1 1,0 0-1,1-1 0,-1 1 1,0 0-1,1-1 1,-1 1-1,1 0 0,-1 0 1,0 0-1,1-1 0,-1 1 1,1 0-1,-1 0 1,1 0-1,-1 0 0,1 0 1,-1 0-1,0 0 0,2 0 1,25-6 600,-23 6-498,157-15 145,-126 10-412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16996,'13'-11'653,"1"-1"0,0 2 0,1 0 1,0 0-1,27-12 0,-35 19-453,1 0-1,0 1 1,0 0 0,0 0-1,0 1 1,1 0 0,-1 0 0,0 1-1,1 0 1,-1 1 0,0 0-1,0 0 1,0 0 0,11 4-1,-12-3-146,-1 1 0,1 0 0,0 0 0,-1 0 0,1 1-1,-1 0 1,0 0 0,0 1 0,-1 0 0,1 0-1,-1 0 1,0 0 0,0 1 0,6 10 0,-8-11-48,-1 0 0,1 0 0,-1 1 0,0-1 0,0 1 1,-1-1-1,1 1 0,-1 0 0,-1-1 0,1 1 0,-1 0 0,0 0 0,0-1 1,-1 1-1,1 0 0,-1 0 0,-1-1 0,1 1 0,-3 5 0,0 0 2,-1-1 0,-1 1 0,0-1 0,0 0 0,-1-1 0,0 1 0,-14 13 0,-6 2 14,-34 24-1,41-34-9,1 0 0,1 2 0,0 0 0,-24 29 0,41-45-18,0 1 1,-1 0-1,1-1 0,0 1 0,0 0 0,0 0 0,0 0 1,1 0-1,-1 0 0,0 0 0,1 0 0,-1 0 0,1 0 1,0 0-1,0 0 0,0 0 0,0 0 0,0 0 0,0 0 0,0 0 1,1 0-1,-1 0 0,1 0 0,-1 0 0,1 0 0,0 0 1,0 0-1,0 0 0,0-1 0,0 1 0,0 0 0,0 0 1,1-1-1,-1 1 0,1-1 0,-1 0 0,1 1 0,0-1 1,-1 0-1,5 2 0,2 2-211,0-1 1,1 0-1,-1 0 1,1-1-1,0 0 1,0-1-1,18 2 1,-10-3 250,0 0 1,0-2-1,0 0 0,33-7 1,-11 0-341</inkml:trace>
  <inkml:trace contextRef="#ctx0" brushRef="#br0" timeOffset="1">687 479 16716,'0'10'1672,"-16"11"-1064,-7 5-240,-8 10 808,-4 4-327,-2 4-393,3 2-160,4-3-536,2-5-256,14-11-473,8-13 521,16-22 168,9-15-208,12-18-120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4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14667,'0'0'49,"0"0"0,-1 0 1,1 0-1,0 0 0,-1 0 0,1 0 0,0 0 0,-1 0 0,1 0 1,0 0-1,0 0 0,-1 0 0,1 1 0,0-1 0,-1 0 0,1 0 1,0 0-1,-1 0 0,1 1 0,0-1 0,0 0 0,-1 0 0,1 1 1,0-1-1,0 0 0,0 0 0,0 1 0,-1-1 0,1 0 0,0 1 1,0-1-1,0 0 0,0 1 0,0-1 0,0 0 0,0 1 0,0-1 1,0 0-1,-1 1 0,2-1 0,-1 0 0,0 1 0,0-1 0,0 0 1,0 1-1,0-1 0,0 0 0,0 0 0,0 1 0,0-1 0,1 0 1,-1 1-1,0-1 0,0 0 0,0 0 0,1 1 0,-1-1 0,0 0 0,0 0 1,0 1-1,1-1 0,-1 0 0,1 0 0,0 2 31,1-1 0,-1-1-1,1 1 1,0 0-1,0 0 1,-1 0 0,1-1-1,0 1 1,0-1 0,-1 0-1,3 1 1,13-2 226,0-1 0,0 0 1,31-10-1,-38 9-215,1 0 0,0 0 0,0 1-1,1 0 1,-1 1 0,0 0 0,0 1 0,1 0 0,-1 1-1,0 0 1,14 4 0,29 16 3,-45-16-85,0 0-1,1-2 0,-1 1 1,1-1-1,0 0 0,0-1 1,0 0-1,0-1 0,13 1 1,16-2 33,-26 0-324,-1 0 1,1 0-1,22-4 0,-41 7-196,-6 5 176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4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13507,'7'3'164,"-1"-1"0,1 1 0,-1-1 0,1-1 0,0 1 0,-1-1 0,1 0 0,0-1 0,0 0 1,0 0-1,0 0 0,9-2 0,7-3 23,0-1-1,28-11 1,4-1 425,160-31 698,-185 44-1259,0 3 0,1 0 1,-1 2-1,1 1 0,37 6 0,-37-3 91,1-2 0,0 0 0,-1-2 0,1-2 0,32-5 0,-50 6-126,1 0 0,-1 1 0,1 1-1,-1 0 1,1 1 0,-1 1 0,0 0-1,0 1 1,22 9 0,-35-13-35,-1 0 0,0 0 0,1 0 0,-1 1 0,1-1 0,-1 0 0,0 0 0,1 0 0,-1 1 0,0-1 1,1 0-1,-1 0 0,0 1 0,1-1 0,-1 0 0,0 1 0,1-1 0,-1 0 0,0 1 0,0-1 0,0 0 0,1 1 0,-1-1 0,0 1 0,0-1 0,0 0 1,0 1-1,0-1 0,0 1 0,0-1 0,0 1 0,0-1 0,0 0 0,0 1 0,0 0 0,0 0 5,-1 0 0,1 0 0,-1-1 0,1 1 0,-1 0-1,0 0 1,1 0 0,-1 0 0,0-1 0,0 1 0,1 0 0,-1-1 0,0 1 0,0-1 0,0 1-1,-1 0 1,-22 7-163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4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10082,'241'10'5604,"-19"7"-4609,-114-11-760,-106-6-230,86 7 347,155-9 0,-174-1-228,1 3 0,120 16 1,-187-15-123,7 0 55,0 0 0,-1 0 1,1-1-1,0 0 0,0-1 0,-1 0 0,1-1 1,0 0-1,-1 0 0,1-1 0,10-4 1,-15 4 34,-2 2-21,0-1 0,0 1-1,0 0 1,0 0 0,1 0 0,-1 0 0,4 0-1,-7 1-88,0 0 0,0 0-1,1 0 1,-1 0-1,0 1 1,0-1-1,0 0 1,1 0-1,-1 0 1,0 1-1,0-1 1,0 0-1,0 0 1,0 1-1,0-1 1,0 0-1,0 0 1,1 0-1,-1 1 1,0-1-1,0 0 1,0 0-1,0 1 1,0-1-1,0 0 1,0 0-1,0 1 1,-1-1-1,1 0 1,0 0 0,0 1-1,0-1 1,0 0-1,0 0 1,0 1-1,0-1 1,0 0-1,-1 0 1,1 0-1,0 1 1,0-1-1,0 0 1,-1 0-1,-4 10-272,2-9 78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4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14499,'0'0'1032,"0"13"62,1 53-177,0-24-1006,-1 0 1,-8 55 0,8-97 25,0 0 1,0 0-1,0 1 1,-1-1-1,1 0 1,0 0-1,0 1 0,0-1 1,-1 0-1,1 0 1,0 0-1,0 1 1,-1-1-1,1 0 1,0 0-1,-1 0 0,1 0 1,0 0-1,-1 0 1,1 1-1,0-1 1,-1 0-1,1 0 0,0 0 1,-1 0-1,1 0 1,0 0-1,-1 0 1,1 0-1,0-1 0,0 1 1,-1 0-1,1 0 1,0 0-1,-1 0 1,1 0-1,0 0 0,-1-1 1,1 1-1,0 0 1,0 0-1,-1-1 1,-14-8-640,14 9 584,-18-15-1856,-13-9-463,10 15 4330,21 9-1827,0 0 0,1-1 0,-1 1 0,0 0-1,0 0 1,1 0 0,-1 0 0,0 0 0,1 0 0,-1 1 0,0-1 0,1 0-1,-1 0 1,0 0 0,1 1 0,-1-1 0,1 0 0,-1 1 0,0-1 0,1 0-1,-1 1 1,1-1 0,-1 1 0,1-1 0,-1 1 0,1-1 0,-1 1 0,1-1-1,0 1 1,-1 0 0,1-1 0,0 1 0,-1-1 0,1 1 0,0 0 0,0-1-1,0 1 1,-1 0 0,1-1 0,0 1 0,0 0 0,0 0 0,0 0 0,3 35 1416,-3-32-1411,4 21 227,1 0 1,1-1 0,2 0 0,0 0-1,23 45 1,-31-67-269,1-1 0,0 1-1,0-1 1,0 0 0,-1 1 0,1-1-1,1 0 1,-1 0 0,0 1 0,0-1 0,0 0-1,1 0 1,-1 0 0,0 0 0,1-1-1,-1 1 1,1 0 0,-1-1 0,3 2-1,-3-2 2,1 0-1,-1 0 1,1-1 0,-1 1-1,1 0 1,-1 0-1,0-1 1,1 1-1,-1-1 1,0 1-1,1-1 1,-1 0-1,0 1 1,1-1-1,-1 0 1,0 0 0,2-1-1,4-6 92,0 0 1,0 0-1,-1-1 1,9-16-1,-9 16-123,28-56-517,6-7-364,-30 57 541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1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117 169 14995,'5'3'290,"0"-1"-1,-1 1 0,1-1 0,0 0 1,0 0-1,0-1 0,0 1 1,0-1-1,0 0 0,1-1 1,-1 1-1,0-1 0,9-1 0,-5 0-215,-1-1-1,0 0 0,0-1 1,0 0-1,0 0 0,0-1 1,0 0-1,-1 0 0,0-1 1,0 0-1,9-8 0,-8 6 24,0 1 0,1 0-1,-1 0 1,1 1 0,0 1 0,1-1-1,17-5 1,-12 7-46,0 1-1,1 1 1,-1 0 0,1 0-1,-1 2 1,1 0 0,15 3 0,-31-4-45,0 0 0,0-1 1,0 1-1,0 0 1,0 0-1,0-1 1,-1 1-1,1 0 0,0-1 1,0 1-1,0 0 1,0 0-1,-1-1 1,1 1-1,0 0 1,0 0-1,0-1 0,-1 1 1,1 0-1,0 0 1,-1 0-1,1-1 1,0 1-1,0 0 0,-1 0 1,1 0-1,0 0 1,-1 0-1,-71-11 337,27 6-203,-143-15 148,157 15-276,0 1 0,0 1-1,0 2 1,-38 4 0,51 3-43,18-5 29,-1-1 0,1 0 0,0 0 0,0 0 0,0 1 0,-1-1 0,1 0 0,0 1 0,0-1 0,0 0 0,0 0-1,0 1 1,0-1 0,-1 0 0,1 0 0,0 1 0,0-1 0,0 0 0,0 1 0,0-1 0,0 0 0,0 1 0,0-1-1,0 0 1,1 0 0,-1 1 0,0-1 0,0 0 0,0 1 0,0-1 0,0 0 0,2 2-6,-1-1 0,0 1-1,1-1 1,-1 0 0,1 0 0,-1 1 0,1-1 0,0 0 0,-1-1 0,1 1-1,0 0 1,0 0 0,3 0 0,14 3-34,0 0-1,0-2 1,1 0-1,23-2 1,78-9-23,-82 3 76,68-18 0,-93 18 27,-20 2 44,-23 1 8,-34 0-136,-80-14 1,95 10-76,47 8-19,8 1 22,20 6-78,36 8-217,30 5 1692,-70-19-1115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1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 13347,'-9'3'6032,"25"6"-3660,-11-8-2283,1 0-1,-1 0 0,0 0 0,1-1 0,-1 0 0,1 0 1,-1 0-1,0-1 0,1 0 0,8-2 0,23-3 109,49 5 37,-141-3 422,40 2-465,0 0 1,0 2-1,-21 1 0,29-1-110,5 0-69,1 0 0,-1 0 0,0 0 0,0 0 0,0 0 0,1 1 0,-1-1 0,0 1 0,1-1 0,-1 1 0,0 0 0,1-1 1,-1 1-1,1 0 0,-1 0 0,1 0 0,-1 0 0,-1 2 0,3-3-15,0 0 0,0 1-1,0-1 1,1 0 0,-1 0 0,0 0 0,0 1 0,0-1 0,0 0 0,0 0 0,0 0 0,0 1 0,0-1 0,0 0 0,0 0 0,0 0-1,1 1 1,-1-1 0,0 0 0,0 0 0,0 0 0,0 0 0,1 0 0,-1 1 0,0-1 0,0 0 0,0 0 0,1 0 0,-1 0 0,0 0-1,0 0 1,0 0 0,1 0 0,-1 0 0,0 0 0,0 0 0,0 0 0,1 0 0,-1 0 0,10 3-62,37 8 17,-14-3 0,0-1-1,43 2 0,-72-9 40,-1 0 0,1 0-1,-1-1 1,0 0 0,1 0 0,-1 1-1,0-2 1,0 1 0,5-3 0,-7 4 6,-1 0 1,1-1 0,0 1-1,-1 0 1,1-1 0,-1 1-1,1 0 1,-1-1 0,1 1 0,-1-1-1,1 1 1,-1-1 0,0 1-1,1-1 1,-1 1 0,0-1-1,1 1 1,-1-1 0,0 0 0,0 1-1,1-1 1,-1 1 0,0-1-1,0 0 1,0 1 0,0-1-1,0 0 1,0 1 0,0-1 0,0 0-1,0 1 1,0-1 0,0 0-1,-1 1 1,1-1 0,0 1 0,0-1-1,0 0 1,-1 1 0,1-1-1,0 1 1,-1-1 0,1 1-1,-1-1 1,1 1 0,-1-1 0,1 1-1,-1-1 1,1 1 0,-1 0-1,1-1 1,-1 1 0,1 0-1,-1-1 1,0 1 0,-3-2-19,0 0 0,1 0 0,-1 1 1,0 0-1,0-1 0,0 1 0,0 1 0,-1-1 0,1 0 1,0 1-1,0 0 0,-5 0 0,-54 8-145,54-7 152,-28 7-38,24-5 92,-1 0-1,-26 1 1,71-7-275,-23 1 219,0 1 0,0 1 0,0-1 0,0 1 0,0 0 0,16 3 0,-25-3 17,1 0-1,0 0 1,0 0-1,0 0 1,0 0-1,0 0 1,0 0-1,0 0 1,0 0 0,0 0-1,0 0 1,0 0-1,0 0 1,0 0-1,0 0 1,-1 0-1,1 1 1,0-1 0,0 0-1,0 0 1,0 0-1,0 0 1,0 0-1,0 0 1,0 0-1,0 0 1,0 0 0,0 0-1,0 0 1,0 0-1,0 0 1,0 1-1,0-1 1,0 0-1,0 0 1,0 0-1,0 0 1,0 0 0,0 0-1,0 0 1,0 0-1,0 0 1,0 0-1,0 0 1,0 0-1,0 0 1,0 1 0,0-1-1,-14 3 12,-21 1 28,-31-4-5,43-1-25,1 1-1,-37 6 1,49-2-25,15 2-6,17 2-93,-19-8 73,0 0-1,0 0 0,0-1 1,0 1-1,0-1 0,0 1 1,0-1-1,-1 0 0,1 0 1,0-1-1,3-1 0,-6 3 28,1 0-1,0-1 0,0 1 1,-1 0-1,1-1 1,-1 1-1,1-1 0,0 1 1,-1-1-1,1 1 0,-1-1 1,1 1-1,-1-1 1,1 1-1,-1-1 0,1 0 1,-1 1-1,0-1 1,1 0-1,-1 1 0,0-1 1,0 0-1,0 1 1,1-1-1,-1 0 0,0 0 1,0 1-1,0-1 0,0 0 1,0 0-1,0 1 1,0-1-1,-1 0 0,1 0 1,0 1-1,0-1 1,0 0-1,-1 0 0,1 1 1,0-1-1,-1 0 0,1 1 1,-1-1-1,1 1 1,-1-1-1,1 1 0,-2-2 1,0 1 50,0 0 0,0 0 0,0 0 0,0 0 0,0 0-1,-1 0 1,1 0 0,0 1 0,-1-1 0,1 1 0,-1 0 0,1 0 0,0 0 0,-5 0 0,3 0 65,-7 7-48,11-7-61,-1 0 0,0 0-1,0 0 1,0 0-1,0 0 1,0 0 0,0 0-1,0 0 1,0 0 0,1 0-1,-1 0 1,0 0 0,0 1-1,0-1 1,0 0 0,0 1-1,1-1 1,-2 1-1,18 15-544,-3-10 420,4-2-43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2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73 10106,'-45'-72'6656,"45"73"-6509,0-1-1,0 1 1,0 0 0,0-1-1,0 1 1,0 0-1,1-1 1,-1 1-1,0 0 1,0-1 0,1 1-1,-1-1 1,0 1-1,1-1 1,-1 1-1,1 0 1,-1-1 0,0 1-1,1-1 1,0 1-1,8 4 1,0-1 0,0 0 0,0 0 1,1-1-1,-1 0 0,1 0 0,-1-1 0,1-1 0,19 1 0,9-1 116,44-6 0,-81 5-258,50-4 37,-1 2-1,0 3 1,0 1-1,53 10 1,-51-2-13,-20-3-23,-1-1 1,1-2 0,40 0 0,-70-4-7,1 0 0,-1-1-1,0 1 1,0 0 0,1-1 0,-1 0-1,0 1 1,0-1 0,1 0 0,-1 0-1,0 0 1,0 0 0,0 0 0,0-1-1,2-2 1,-3 4-1,-1-1-1,0 1 0,1-1 1,-1 1-1,0 0 0,0-1 1,1 1-1,-1-1 0,0 1 1,0-1-1,0 1 0,0-1 1,1 0-1,-1 1 1,0-1-1,0 1 0,0-1 1,0 1-1,0-1 0,0 1 1,-1-1-1,1 1 0,0-1 1,0 1-1,0-1 0,-1-1-2,0 1 0,0 0 0,0 0-1,0-1 1,0 1 0,0 0-1,-1 0 1,1 0 0,0 0 0,0 1-1,-1-1 1,1 0 0,-2 0-1,-4-2-19,0 1 0,0-1 0,0 2 0,-1-1 0,1 1 0,0 0-1,0 0 1,-1 1 0,1 0 0,-9 1 0,-12 3-78,-36 9 1,20-3 37,-10-1 28,0-2 0,-1-3-1,0-2 1,0-2 0,0-3-1,0-2 1,-96-22 0,134 22 29,8 3-1,0 0 0,0 0 0,0 0 0,0 1 0,-12 0 0,21 1 6,0 0 0,0 1 0,0-1 0,0 0 0,0 0 0,1 0 0,-1 0 0,0 0 0,0 0 0,0 0 0,0 0 0,0 0 0,0 1 0,0-1 0,0 0 0,1 0 0,-1 0 0,0 0 0,0 0 0,0 1 0,0-1 0,0 0 0,0 0 0,0 0 0,0 0 0,0 0 0,0 1 0,0-1 0,0 0 0,0 0 0,0 0 0,0 0 0,0 0 0,0 1 0,0-1 0,0 0 0,0 0 0,0 0 0,-1 0 0,1 0 0,0 0 0,0 1 0,0-1 0,0 0 0,0 0 0,0 0 0,0 0 0,0 0 0,-1 0 0,1 0 0,0 0 0,0 0 0,0 1 0,0-1 0,0 0 0,0 0 0,-1 0 0,1 0 0,0 0 0,0 0 0,0 0 0,14 8-72,18 3-45,0-2-1,1-1 0,0-1 1,47 3-1,137-3-1403,-84-11 879,-72 1 193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2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24 6121,'-3'-3'521,"0"1"-1,1-1 0,-1 1 0,0 0 1,0 0-1,0 0 0,-1 0 1,-5-2-1,8 3-275,0 1 0,-1 0 1,1-1-1,-1 1 0,1 0 1,-1 0-1,1 0 0,-1 0 0,1 1 1,-1-1-1,1 0 0,-1 0 0,1 1 1,0-1-1,-1 1 0,1 0 0,-1-1 1,1 1-1,0 0 0,0 0 1,0 0-1,-1 0 0,1 0 0,-2 2 1,3-3-181,0 0 0,-1 0 0,1 1 0,-1-1 0,1 0 0,0 1 0,0-1 0,-1 0 0,1 1 0,0-1 0,0 1 0,-1-1 1,1 0-1,0 1 0,0-1 0,0 1 0,0-1 0,-1 0 0,1 1 0,0-1 0,0 1 0,0-1 0,0 1 0,0-1 0,0 1 0,0-1 1,0 0-1,0 1 0,1-1 0,-1 1 0,0-1 0,0 1 0,0-1 0,0 0 0,1 1 0,-1-1 0,0 1 0,0-1 0,1 0 1,-1 1-1,0-1 0,1 0 0,-1 1 0,0-1 0,1 0 0,-1 0 0,0 1 0,1-1 0,-1 0 0,1 0 0,-1 0 0,1 0 0,-1 1 1,0-1-1,1 0 0,-1 0 0,1 0 0,-1 0 0,1 0 0,36 6 463,-26-5-346,35 11-113,-39-9-56,-1-1 0,2 0-1,-1 0 1,0 0 0,0-1 0,0 0 0,1-1 0,-1 0 0,0 0 0,1 0 0,-1-1 0,0 0 0,1 0 0,7-3 0,-13 3-10,0 1 1,-1 0 0,1-1 0,0 1 0,-1 0 0,1 0-1,0 0 1,-1 0 0,1 0 0,0 0 0,0 1 0,-1-1-1,1 1 1,-1-1 0,3 1 0,-4 0-2,1-1-1,-1 0 1,1 1 0,-1-1 0,1 0-1,-1 1 1,0-1 0,1 0 0,-1 1-1,1-1 1,-1 1 0,0-1 0,1 1-1,-1-1 1,0 1 0,0-1 0,1 1-1,-1-1 1,0 1 0,0-1 0,0 1-1,0-1 1,0 1 0,0 0 0,0-1-1,0 1 1,0-1 0,0 1 0,0-1-1,0 1 1,0-1 0,0 1 0,0 0-1,0-1 1,-1 1 0,1-1-1,0 1 1,0-1 0,-1 1 0,1-1-1,0 0 1,-1 1 0,1-1 0,-1 1-1,1-1 1,0 0 0,-1 1 0,0 0-1,-1 0 13,1 1-1,-1-1 1,0 0-1,0 0 1,0 1-1,0-1 1,0 0-1,0-1 1,-1 1-1,1 0 1,0-1-1,0 1 1,-1-1-1,1 0 1,0 1-1,0-1 1,-1 0-1,1 0 1,-3-1-1,-8-1 20,0 0 0,-16-5 0,11 2 4,2 2-24,1 0 0,-31 0-1,39 4-94,10 3-33,12 2-45,-13-5 160,126 47-139,-77-28 118,-46-19 21,0 1 1,0-1 0,-1-1 0,1 1 0,0-1 0,0 1-1,0-1 1,0-1 0,6 0 0,8-10 64,-18 6 2,-13 4-24,-21 5-18,0-3-1,-43-2 1,11-1-51,61 1 16,0 1 0,0-1 1,0 0-1,0 0 1,0 0-1,-5-3 0,8 3 5,0 1 0,0 0-1,0 0 1,0-1 0,1 1-1,-1-1 1,0 1 0,0 0 0,1-1-1,-1 0 1,0 1 0,1-1-1,-1 1 1,0-1 0,1 0-1,-1 1 1,1-1 0,-1 0-1,1 0 1,-1 1 0,1-1-1,0 0 1,-1 0 0,1 0-1,0 0 1,0 0 0,0 1-1,-1-1 1,1 0 0,0 0 0,0 0-1,0 0 1,1 0 0,-1 0-1,0 0 1,0-1 0,2 1-6,0 0-1,0 1 1,-1-1 0,1 0 0,0 1 0,0-1 0,0 1 0,0 0 0,-1 0 0,1 0-1,0 0 1,0 0 0,0 0 0,0 0 0,0 0 0,0 1 0,1 0 0,1-1-11,46 7-73,-26-2 84,1-2 1,-1-1-1,1 0 0,0-2 0,0-1 0,29-5 1,-24 2 3,0 1 1,0 2 0,44 3 0,29-1-7,-83-4 28,-18 2-13,-1 1-1,1-1 0,0 1 1,-1 0-1,1-1 1,0 1-1,-1 0 0,1 0 1,0 0-1,0 0 1,-1 1-1,1-1 0,0 0 1,-1 1-1,1-1 0,-1 1 1,4 1-1,-4-1 8,0 0 0,0-1 0,0 1 0,0 0 0,1-1 0,-1 1 0,0-1 0,0 1 0,1-1 0,-1 0 0,1 1 0,-1-1 0,0 0 0,1 0-1,-1 0 1,0 0 0,1 0 0,-1 0 0,1-1 0,-1 1 0,0 0 0,1-1 0,1 0 0,-3 1 23,0 0 0,0-1 1,0 1-1,0 0 0,1 0 0,-1 0 0,0-1 1,0 1-1,1 0 0,-1 0 0,0 0 0,1-1 0,-1 1 1,0 0-1,0 0 0,1 0 0,-1 0 0,0 0 1,1 0-1,-1 0 0,0 0 0,1 0 0,-1 0 1,0 0-1,0 0 0,1 0 0,-1 0 0,0 0 1,1 0-1,-1 0 0,0 0 0,1 0 0,-1 1 1,0-1-1,0 0 0,1 0 0,-1 0 0,0 0 1,0 1-1,1-1 0,-1 0 0,0 0 0,0 1 1,0-1-1,1 0 0,-1 0 0,0 1 0,0-1 0,0 1 1,-20-7 179,-16 1-193,0 1 0,0 2 0,0 2 1,0 2-1,-39 5 0,25-1-83,-84-3-1,110-6-66,-37-9-1,-4 0-93,30 3 3,56 22-1794,-18-12 1966,0-1 0,-1 1 0,1-1 0,0 0 0,0 0 0,0 0-1,-1 0 1,1 0 0,0 0 0,0-1 0,0 1 0,-1-1 0,1 0-1,4-1 1,10-8-274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2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11282,'-3'-1'268,"1"1"-1,0-1 0,0 1 0,-1-1 1,1 1-1,0 0 0,-1 0 1,1 0-1,-3 0 0,5 0-227,0 0 0,-1 0 0,1 1 0,0-1-1,0 0 1,0 0 0,-1 0 0,1 0 0,0 0 0,0 0 0,0 0 0,-1 0-1,1 0 1,0 1 0,0-1 0,0 0 0,0 0 0,0 0 0,-1 0 0,1 0-1,0 1 1,0-1 0,0 0 0,0 0 0,0 0 0,0 1 0,0-1 0,0 0-1,0 0 1,0 0 0,0 1 0,0-1 0,-1 0 0,1 0 0,1 0 0,-1 1 0,9 11 762,4-3-728,-1 0 1,2 0-1,-1-1 1,1-1-1,0 0 1,1-1-1,-1-1 1,1 0-1,31 5 1,-11-5-48,0-2-1,1-1 1,47-4 0,-35-1 26,-21 0 1,1 2-1,0 1 1,35 4 0,13 12 19,-47-9-50,37 4 1,-56-10-9,0-1 1,1 1-1,-1-2 0,0 0 1,0 0-1,1-1 0,13-4 1,16-8 171,-29 9-109,1 1 0,1 0 0,-1 0 0,1 1 0,-1 1 0,22-1 0,-10 5-50,0 1-1,0 1 0,0 1 0,0 1 1,42 18-1,-17-6 4,-46-18-26,0 1-1,-1 0 1,1-1 0,0 1-1,-1-1 1,1 0 0,0 0 0,0 0-1,-1 0 1,1 0 0,0 0-1,-1-1 1,1 0 0,3-1 0,0 0 25,0-1 0,-1 0 0,1-1 0,6-5 0,-8 6-15,0-1 1,1 1-1,-1 1 1,0-1-1,1 1 1,-1-1-1,1 1 0,0 1 1,0-1-1,6-1 1,-2 3-69,1 0 0,-1 0 0,1 0 0,-1 1 0,1 1 0,17 5 0,-27-7 50,0 0 0,0 0 0,0-1 1,0 1-1,0 0 0,0 0 0,0 0 0,0 0 0,0 0 1,0 0-1,-1 0 0,1 0 0,0 0 0,0 0 1,0 0-1,0 0 0,0 0 0,0 0 0,0-1 0,0 1 1,0 0-1,0 0 0,0 0 0,0 0 0,0 0 0,0 0 1,0 0-1,0 0 0,0 0 0,1 0 0,-1 0 0,0 0 1,0 0-1,0 0 0,0-1 0,0 1 0,0 0 0,0 0 1,0 0-1,0 0 0,0 0 0,0 0 0,0 0 0,0 0 1,0 0-1,0 0 0,0 0 0,0 0 0,-2-4-38,-8-12-79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2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11010,'4'0'458,"-1"0"-1,1 0 0,0 0 1,0 1-1,0-1 0,-1 1 1,1 0-1,0 0 0,5 2 1,2 1-69,19 3 127,61 12 449,-81-18-892,0 0 0,1-1-1,-1 0 1,0 0 0,0-1-1,0-1 1,11-2 0,-7 1-17,0 1 1,0 0 0,1 1-1,20 0 1,-28 1 8,-15 6 664,-10 1-418,-13-3-81,0 0 0,-1-3 0,1 0 0,0-2 0,-51-8 0,68 5-276,14 4 44,-1 0 0,1 0 0,0-1 0,0 1 0,0 0 1,0 0-1,0 0 0,0 0 0,0 0 0,0 0 0,0 0 1,0 0-1,0-1 0,0 1 0,0 0 0,0 0 0,0 0 0,0 0 1,0 0-1,0 0 0,0 0 0,0 0 0,1-1 0,-1 1 0,0 0 1,0 0-1,0 0 0,0 0 0,0 0 0,0 0 0,0 0 1,0 0-1,0 0 0,0 0 0,0 0 0,0 0 0,1 0 0,-1-1 1,0 1-1,0 0 0,0 0 0,0 0 0,0 0 0,0 0 1,0 0-1,0 0 0,0 0 0,1 0 0,-1 0 0,0 0 0,0 0 1,0 0-1,0 0 0,0 0 0,0 0 0,0 0 0,3 0-17,0 0-1,-1-1 1,1 1-1,-1 0 1,1 0-1,-1 0 1,1 1-1,4 0 0,43 16-92,-34-11 100,1 0 0,1-1 0,-1-1 0,1 0 0,26 1 0,-12-6 10,-1-1-1,53-11 0,-27 3 27,-46 9 70,-19 3-12,-21 3 14,-3-3-21,-117 3 97,116-5-191,1-2 0,-48-8 0,147 14-3138,-56-3 2898,1-1 0,-1 0 0,0-1 0,14-2 0,10-4-520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6 700 10698,'0'0'1409,"-5"-54"257,6 16-705,22-10-96,14-12-129,14-6-287,10-6-225,14-1-160,7 0-32,13 3-160,-5-1-2018,-2-4-2338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200 186 12635,'10'-2'1504,"-10"7"-912,-12 12-208,-3 7 1345,-4 13-1001,-1 4-48,1 4-144,5 3-32,7 0-88,7 1-64,3-3-144,4-2-320,3-9-456,1-4-248,-2-8 640,-3-6-160,-8-11-144</inkml:trace>
  <inkml:trace contextRef="#ctx0" brushRef="#br0" timeOffset="1">3 492 15899,'-2'-28'2065,"3"1"-1305,12 8-368,4 3 1208,13 3-919,3 2-473,10-5-2057,4 0 1729,2-1-384,0 0-224</inkml:trace>
  <inkml:trace contextRef="#ctx0" brushRef="#br0" timeOffset="2">704 1 18172,'-11'10'1800,"1"6"-1344,-3-2-264,4 3 1121,9 0-1665,5-2-249,3-5 553,5 1-240,-4 1-128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11106,'0'0'125,"1"-1"0,-1 0 0,1 1 0,-1-1 0,0 1-1,1-1 1,-1 1 0,1-1 0,-1 1 0,1-1 0,-1 1 0,1-1-1,0 1 1,-1 0 0,1-1 0,0 1 0,-1 0 0,1 0 0,0-1-1,-1 1 1,1 0 0,0 0 0,-1 0 0,1 0 0,0 0 0,-1 0-1,1 0 1,0 0 0,1 0 0,22 2 813,2 3-594,0-1 1,0-1-1,51-2 1,-58-1-183,39 1 189,53-2 200,-84 1-53,1 0 0,44 6-1,-45-2-54,1-2-1,42-2 0,-22-4-284,118-4 47,-144 7-196,0-1-1,0 0 1,-1-2-1,1 0 1,33-12-1,-48 14-5,-1 1 0,0 0 1,0 0-1,0 1 1,0-1-1,0 2 1,0-1-1,6 2 1,-5-1 21,0-1 0,1 1 1,-1-1-1,9-1 0,-15 1-17,0 0 0,0 0 0,0 0-1,0 0 1,0 0 0,-1 0 0,1 1 0,0-1-1,0 0 1,0 1 0,-1-1 0,1 1-1,0-1 1,0 1 0,-1-1 0,1 1 0,1 0-1,5 4 384,-13-6 229,6 1-578,-1 0 0,1 0 0,0-1 0,-1 1 0,1 0 1,-1 0-1,1 0 0,-1 0 0,1 0 0,0 0 0,-1 0 0,1 0 0,-1 0 0,1 0 0,-1 0 1,1 0-1,-1 0 0,1 0 0,-1 0 0,1 0 0,0 0 0,-1 0 0,1 1 0,-1-1 0,1 0 1,0 0-1,-1 1 0,1-1 0,0 0 0,-1 0 0,1 1 0,0-1 0,-1 0 0,1 1 0,0-1 1,0 1-1,-1-1 0,1 1 0,0-1 15,-24-20-5194,12 9 4300,-4-1-258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8522,'2'-2'1088,"0"2"-584,0-1-224,1 1 680,1 0-215,-1 0-441,5 0-488,-3 1 216,-1 1-80,-3 0-88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10538,'0'0'61,"0"0"0,0 0 1,0 0-1,0 0 0,0 0 0,-1 0 0,1 1 0,0-1 0,0 0 0,0 0 0,0 0 0,0 0 1,0 0-1,0 0 0,0 0 0,0 0 0,0 0 0,0 0 0,-1 0 0,1 0 0,0 0 1,0 0-1,0 0 0,0 1 0,0-1 0,0 0 0,0 0 0,-1 0 0,1 0 0,0 0 0,0 0 1,0 0-1,0 0 0,0-1 0,0 1 0,0 0 0,0 0 0,-1 0 0,1 0 0,0 0 0,0 0 1,0 0-1,0 0 0,0 0 0,0 0 0,0 0 0,0 0 0,0 0 0,0 0 0,-1 0 0,1-1 1,0 1-1,0 0 0,0 0 0,0 0 0,0 0 0,0 0 0,0 0 0,0 0 0,0 0 1,0 0-1,0-1 0,0 1 0,0 0 0,0 0 0,0 0 0,-8 2 3954,18 20-3131,3-14-5572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7314,'2'0'544,"0"3"-568,1 0-48,-2-1 496,2 1-368,-2-1 160,1-2 80,-1 3 504,1-1 184,-2 1-952,-3 0-792,-3 2 120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12323,'36'13'2823,"-30"-10"-2522,0 0 0,1-1 0,-1 0 0,1 0 0,0-1 0,0 0 0,-1 0 0,1 0 0,0-1 0,0 0 0,0 0 0,0-1 0,0 0 0,9-3 1,-13 4-259,1-1 1,-1 1 0,0 0 0,0 0 0,0 0 0,0 0 0,0 0-1,0 0 1,0 1 0,0 0 0,0 0 0,0 0 0,0 0-1,0 0 1,0 0 0,3 3 0,-3-2-20,-1-1-1,1 0 1,-1 1 0,1-1 0,0 0-1,0 0 1,0-1 0,-1 1-1,1-1 1,0 1 0,0-1 0,0 0-1,0 0 1,0 0 0,0 0-1,0-1 1,3 0 0,2-1 128,-1 0 1,1 1-1,0 0 0,-1 0 1,1 1-1,14 0 1,0 1-128,-20 1-277,-7 3 215,-7 2 81,0-7-96,-2 0-4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10850,'-6'7'683,"6"-7"-645,-1 1 0,1-1 0,0 1 0,-1-1 0,1 1 0,-1 0 0,1-1 0,0 1 0,-1-1 0,1 0 0,-1 1 0,1-1 0,-1 1 0,1-1 0,-1 0 0,0 1 0,1-1 0,-1 0 0,1 0 0,-1 1 0,0-1 0,1 0 0,-1 0 0,0 0 0,1 0 0,-1 0 0,0 0 0,1 0 0,-1 0 0,0 0 0,1 0 0,-1 0 0,0 0 0,1 0 0,-1-1 0,1 1 0,-1 0 0,0-1 0,1 1 0,-1 0 0,1-1 0,-1 1 0,1 0 0,-1-1 0,1 1 0,-1-1 0,1 1 0,-1-1 0,1 1 0,-1-2 0,1 2-14,0 0 1,0 0-1,0 0 0,0 0 1,-1 0-1,1 0 0,0 0 1,0 0-1,0-1 1,0 1-1,0 0 0,0 0 1,0 0-1,0 0 0,0 0 1,0 0-1,0 0 0,-1 0 1,1-1-1,0 1 0,0 0 1,0 0-1,0 0 1,0 0-1,0 0 0,0 0 1,0 0-1,0-1 0,0 1 1,0 0-1,0 0 0,0 0 1,0 0-1,0 0 1,0 0-1,0 0 0,1-1 1,-1 1-1,0 0 0,0 0 1,0 0-1,0 0 0,0 0 1,0 0-1,0 0 1,0 0-1,0 0 0,0 0 1,0-1-1,1 1 0,7-1 613,11 2 19,285 57 1324,-149-26-1758,-116-25 165,-1-1-1,62 0 1,-75-5-282,-1 2 0,1 0 0,24 8 0,-25-5-13,0-2-1,0 0 1,26 0 0,-42-3 258,-9 2-641,-12 4-377,3-6 481,-1 0-96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4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13203,'27'12'1109,"1"-2"1,-1-1-1,31 5 1,-2 0-780,38 7-226,168 16 1,-128-22-9,313 9 407,-337-22-273,-67-2-83,0-1 0,0-2 0,76-16 1,-111 18-89,0 0 0,1 0 0,-1 1 1,0 0-1,1 0 0,11 3 0,9 0 224,-24-3-232,-1 0 0,1-1-1,0 1 1,0-1 0,-1 0 0,1 0 0,-1-1 0,1 1-1,-1-1 1,1 0 0,3-3 0,14-5-386,-22 10 298,0 0 1,1 0-1,-1 0 1,0 0-1,0 0 1,1 0-1,-1 0 1,0-1-1,0 1 1,0 0-1,0 0 1,1 0-1,-1 0 1,0 0 0,0-1-1,0 1 1,0 0-1,1 0 1,-1 0-1,0-1 1,0 1-1,0 0 1,0 0-1,0 0 1,0-1-1,0 1 1,0 0-1,0 0 1,0-1-1,0 1 1,0 0-1,0 0 1,0 0-1,0-1 1,0 1-1,0 0 1,0 0-1,0-1 1,0 1-1,0 0 1,0 0 0,0-1-1,0 1 1,0 0-1,0 0 1,-1 0-1,1 0 1,0-1-1,0 1 1,-1 0-1,-9-10-758,9 10 826,-15-12-572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4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10370,'-3'-18'3443,"12"27"-1688,14 28-738,53 89 713,-43-76-1474,12 35-160,-12-21-30,-27-57 56,-8-7-357,0 0 1,-1-1-1,1 1 0,0 0 1,-1-1-1,1 0 1,0 0-1,-3-1 1,2 1 171,0-1 1,-1 1-1,1 0 1,-1 0-1,1 0 1,-1 1-1,-3-1 1,4 1 37,-9-2-23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4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137 220 11947,'-5'-6'90,"1"0"0,-1-1 0,1 1 0,0-1 0,1 0 0,0 0 0,0 0 0,0 0 0,1-1 0,-2-11 0,3 15 149,-1 0 0,1 0-1,-1 1 1,0-1 0,0 1-1,-3-6 1,-6-9 702,8 11-716,0 0 1,-1 1-1,0-1 1,0 1 0,0 0-1,-1 1 1,0-1-1,0 1 1,-1 0 0,1 0-1,-1 0 1,-8-4-1,14 9-47,-2-4 330,3 5 125,7 8-249,27 19-272,0 2-1,-2 1 0,-2 2 1,0 2-1,-3 0 0,-1 2 1,29 51-1,32 59 399,-81-136-508,37 52 17,3-3-1,76 77 1,-19-23 28,91 131 446,-104-133-321,13 17 2,-41-47-64,120 121 0,-173-192-98,40 40 43,-21-24 28,-2 2 0,42 57 0,49 68 217,-58-79-261,-21-31-17,2-1 0,1-2 0,57 41 0,15 15-8,80 100-26,-11-10 32,-34-58-41,-116-97-6,-3 0 1,40 55-1,14 32-230,-47-64 218,16 24 52,72 96-401,-8-39 273,77 97-67,-164-189 190,-2 2 0,42 92 1,10 16 0,-51-104-20,2-2 0,69 81 0,-46-71 0,-2 3-1,-3 2 1,63 106 0,-92-133-5,62 113-153,104 138-1,-167-259 43,-8-12-66,0-1 0,17 17-1,-27-29-173,-6-3 304,-9-6 5,-3-5-77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4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16684,'-3'52'7072,"-5"152"-6472,7-168-550,1-12-183,-1 1 1,-6 33-1,7-58 100,0 0 0,0 0 0,0 0 0,0 0 0,0 0 0,0 0 0,0 0 0,-1 0-1,1 0 1,0 0 0,0 0 0,0 0 0,0 0 0,0 0 0,0 0 0,0 0 0,0 0 0,0 0 0,0 0 0,0 0 0,0 0 0,0 0 0,0 0 0,-1 0 0,1 0 0,0 0 0,0 0 0,0 0 0,0 0 0,0 0 0,0 0 0,0 0 0,0 0 0,0 0 0,0 0 0,0 0-1,0 0 1,0 1 0,0-1 0,0 0 0,0 0 0,0 0 0,0 0 0,0 0 0,0 0 0,0 0 0,0 0 0,0 0 0,0 0 0,0 0 0,0 0 0,0 0 0,0 0 0,0 0 0,0 1 0,0-1 0,0 0 0,0 0 0,0 0 0,0 0 0,0 0 0,-3-8-845,0-14 308,0-8-108,0-4-216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17180,'-4'19'1872,"1"-2"-1192,2-2-256,2-4 328,5-7-423,4-7 103,1-4-184,11-8-392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4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15451,'4'4'302,"-2"1"1,1-1-1,0 1 0,-1 0 0,0 0 0,0 0 0,0 0 1,1 9-1,4 7 519,-3-7-546,70 185 1676,-53-150-1546,2-1-1,29 46 0,-49-90-353,1 3 116,0 0-1,1-1 1,0 0 0,8 9-1,-12-14-129,0-1 0,-1 1 0,1 0 0,0-1-1,-1 1 1,1-1 0,0 1 0,0-1 0,0 1-1,-1-1 1,1 1 0,0-1 0,0 0 0,0 0-1,0 1 1,0-1 0,0 0 0,0 0 0,-1 0-1,1 0 1,0 0 0,0 0 0,0 0 0,0 0-1,0-1 1,0 1 0,0 0 0,0 0 0,0-1-1,-1 1 1,1-1 0,0 1 0,0-1 0,0 1-1,-1-1 1,1 1 0,0-1 0,-1 0 0,1 1-1,0-1 1,-1 0 0,1 0 0,-1 1 0,1-1-1,-1 0 1,0 0 0,1 0 0,0-1 0,3-7 188,-1 0-1,0-1 1,0 1 0,0-1 0,1-15 0,2-54 472,-4 44-517,2-69 118,-12-127 1,9 217-350,-2-11-937,-4 29 445,0-1-1,0 0 1,0 0-1,-1 0 1,-10 4-1,-2-1-13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4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16219,'1'34'1218,"1"-1"0,2 1-1,1-1 1,11 36-1,-16-68-1181,1 1-1,-1-1 1,1 1-1,-1-1 1,1 0-1,-1 1 1,1-1-1,0 0 0,-1 0 1,1 1-1,0-1 1,0 0-1,1 1 1,-2-2-20,1 0 1,-1 0-1,0 0 0,1 1 1,-1-1-1,0 0 1,1 0-1,-1 0 1,0 0-1,1 0 0,-1 0 1,0-1-1,0 1 1,1 0-1,-1 0 1,0 0-1,1 0 0,-1 0 1,0 0-1,1 0 1,-1-1-1,0 1 0,0 0 1,1 0-1,-1 0 1,0-1-1,0 1 1,0 0-1,1 0 0,-1-1 1,0 1-1,0 0 1,0 0-1,1-1 1,2-5 188,0 0 1,0-1-1,3-12 1,-3 11-172,10-32 318,-7 20-249,0 1 0,1 0 0,1 0 0,1 1 0,13-21 0,-22 38-101,1 1 0,-1-1 0,1 1 0,-1-1 0,0 1 0,1-1 0,-1 1 0,1-1-1,-1 1 1,1-1 0,0 1 0,-1 0 0,1-1 0,-1 1 0,1 0 0,0-1 0,-1 1 0,1 0 0,0 0-1,-1 0 1,2-1 0,-1 1-1,-1 1 0,1-1 0,-1 0 0,1 0 0,-1 1 0,1-1 0,-1 0 1,1 1-1,-1-1 0,0 1 0,1-1 0,-1 0 0,1 1 0,-1-1 0,0 1 0,0-1 0,1 1 0,-1-1 0,0 1 0,1 0 0,7 35 7,-8-33-9,9 79-38,-8-54-12,2-1 1,1 0-1,1 0 1,10 30-1,-15-56 48,0 1 0,1-1-1,-1 0 1,1 0 0,-1 0 0,1 1-1,0-1 1,-1 0 0,1 0 0,0 0 0,0 0-1,0 0 1,0 0 0,0-1 0,0 1-1,0 0 1,2 1 0,-2-2 3,-1 0 0,1 0 0,0 0 0,0 0 0,0 0 0,0 0 0,-1 0-1,1 0 1,0 0 0,0 0 0,0 0 0,0 0 0,-1-1 0,1 1 0,0 0 0,0-1 0,-1 1 0,1 0 0,0-1 0,0 0 0,4-3 18,0 0 0,-1-1 1,0 1-1,0-1 0,6-10 1,72-120 822,25-35-2460,-107 170 1600,0 0-1,1 0 0,-1-1 1,0 1-1,0 0 1,0 0-1,0 0 0,0-1 1,0 1-1,0 0 1,0 0-1,0-1 0,1 1 1,-1 0-1,0 0 1,0-1-1,0 1 1,0 0-1,0 0 0,0-1 1,-1 1-1,1 0 1,0 0-1,0-1 0,0 1 1,0 0-1,0 0 1,0-1-1,0 1 0,0 0 1,-1 0-1,1 0 1,0-1-1,0 1 0,0 0 1,0 0-1,-1 0 1,1 0-1,0 0 1,0-1-1,0 1 0,-1 0 1,1 0-1,0 0 1,0 0-1,-1 0 0,1 0 1,0 0-1,-1 0 1,1-1-49,-13-1-585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0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37 13299,'-1'0'85,"0"0"0,0 0 0,0 0 0,0 0 0,0 0 1,0 0-1,0 1 0,0-1 0,0 0 0,0 1 0,1-1 0,-1 1 0,0-1 1,0 1-1,0-1 0,1 1 0,-1 0 0,0-1 0,0 1 0,0 1 0,1-1-50,0 0-1,0-1 0,0 1 0,0-1 0,0 1 1,1 0-1,-1-1 0,0 1 0,0-1 0,1 1 1,-1-1-1,0 1 0,1-1 0,-1 1 1,1-1-1,-1 1 0,0-1 0,1 1 0,-1-1 1,1 0-1,-1 1 0,1-1 0,0 1 0,5 2 20,0 0-1,0 0 0,0 0 0,11 2 0,25 4 178,80 4-1,17 3 273,-190-24 563,-1 4 1,-82 1-1,86 4-1073,-1-2-1,1-2 0,-69-13 1,109 13 19,0 1 0,0-1-1,0 0 1,-7-4 0,14 6-10,0 1 0,0-1-1,0 0 1,0 1 0,0-1 0,0 0-1,0 0 1,1 0 0,-1 0-1,0 0 1,0 0 0,1 0 0,-1 0-1,0 0 1,0-2 0,1 3-3,0-1 1,0 0 0,0 0 0,0 1 0,1-1-1,-1 0 1,0 0 0,0 1 0,1-1 0,-1 0-1,0 1 1,1-1 0,-1 0 0,1 1 0,-1-1-1,1 1 1,-1-1 0,1 0 0,-1 1 0,1-1-1,-1 1 1,1 0 0,0-1 0,-1 1 0,1-1-1,0 1 1,1-1 0,5-2-9,0 0 0,0 1 0,0-1 0,1 1 0,-1 0 0,0 1 0,15-1 1,57 3-29,-51 0 32,324 19-11,-331-22 145,-20-1 123,-12 2-20,-159-1 723,-31-2-696,47-16-577,227 34 93,2-2 0,101 1-1,-143-11 203,2 1-26,0-2 1,68-8-1,-84 4-32,-27 4 37,-33 6 43,-2-1-55,-1-3-1,0 0 1,1-3-1,-1-2 1,0-2-1,-49-10 0,152 15-1732,88 18 978,63 7 883,-209-26-56,2 1-3,-1-1 0,1 0 0,-1 0 0,0 0 0,1 0 0,-1 0 0,1 0 0,-1-1 0,1 1 0,-1-1 0,4-1 0,4-5 59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13891,'12'10'992,"-2"2"-816,0-4-96,-7-3 328,0-1-256,-2 2-64,1-5-64,-2 1-264,0 0 112,-13-2 72,-4 0-24,-4-7-48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962 37 13387,'-11'4'1120,"-1"-1"-960,-1 0-152,0-3 208,2-3-288,-2 0-96,0-3-152,-1-1-264,-2 0-608,0 1 880,-4-1-136,-1 0-81</inkml:trace>
  <inkml:trace contextRef="#ctx0" brushRef="#br0" timeOffset="1">346 48 12011,'-20'-6'840,"-2"1"-640,-1 2-72,2 3 128,-2 0-56,-3 1-144,0 2-120,-2-2-464,-4-2-464,-4-2 792,-4-3-177,-9-5-159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4:0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2038 0 11138,'-50'17'1153,"-1"2"-825,-7 2-144,0 2 528,-3-4-344,0-2-80,-2-2-208,4-3-144,2-6 64,1-1-32,-2-5-24</inkml:trace>
  <inkml:trace contextRef="#ctx0" brushRef="#br0" timeOffset="1">480 290 10618,'-78'10'992,"0"-2"-759,-2-3-225,0-4 1304,-2-1-1200,0-3-128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 14683,'-1'0'67,"1"0"-1,0-1 0,0 1 1,-1 0-1,1 0 0,0 0 1,0 0-1,-1 0 1,1 0-1,0 0 0,0-1 1,0 1-1,0 0 1,-1 0-1,1 0 0,0-1 1,0 1-1,0 0 1,0 0-1,-1 0 0,1-1 1,0 1-1,0 0 1,0 0-1,0-1 0,0 1 1,0 0-1,0 0 0,0-1 1,0 1-1,0 0 1,0 0-1,0-1 0,0 1 1,0 0-1,0-1 1,8-6 1435,14-3-60,161-41 979,-147 44-2197,1 1 1,-1 2-1,42 1 0,-65 4-193,-1 0 0,19 3 0,-28-3-82,0-1 0,-1 1 1,1-1-1,0 1 1,-1 0-1,1 0 0,-1 0 1,0 0-1,1 1 0,-1-1 1,0 1-1,0-1 1,0 1-1,0 0 0,0 0 1,0 0-1,0 0 0,1 3 1,-2 2-117,-7-2-74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17148,'0'20'1400,"1"2"-1200,5 15-96,-2 3 472,3 7-464,2 2-32,0 1-88,-1-1-120,-1-10-224,1-2-152,-6-10 888,-2-5-488,-4-12-24,-4-5-24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14395,'2'-9'288,"0"-1"0,0 1-1,1 0 1,1 0 0,0 0-1,0 1 1,0-1 0,1 1 0,6-9-1,-6 13-201,-1-1 0,0 0 0,1 1 0,0 0 0,0 0 0,0 0 0,1 1 0,-1-1 0,1 1 0,0 1 0,0-1-1,0 1 1,0 0 0,10-2 0,-11 3-59,0 0-1,0 1 1,0-1-1,0 1 1,0 0-1,0 1 0,0-1 1,0 1-1,0 0 1,0 0-1,0 1 1,0-1-1,-1 1 1,1 0-1,0 0 1,5 4-1,-8-4 33,1 1 0,0-1 0,-1 0-1,0 1 1,1-1 0,-1 1 0,0 0 0,0 0-1,-1 0 1,1 0 0,0 0 0,-1 0 0,0 0 0,0 1-1,0-1 1,0 0 0,0 1 0,-1-1 0,0 1 0,1-1-1,-1 1 1,-1-1 0,1 1 0,-1 5 0,0-4 55,0 0 1,-1 0-1,1-1 0,-1 1 1,0-1-1,0 1 1,0-1-1,-1 0 0,1 0 1,-1 0-1,-7 7 1,1-1 203,-1-2 1,-22 15 0,-11 10-446,42-33 91,1 0 1,0 0 0,-1 1 0,1-1 0,0 0 0,-1 0-1,1 1 1,0-1 0,-1 0 0,1 1 0,0-1 0,0 0-1,-1 1 1,1-1 0,0 1 0,0-1 0,0 0 0,0 1-1,-1-1 1,1 1 0,0-1 0,0 1 0,0-1 0,0 1 0,9 1 236,14-7-169,-5-4-313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13091,'0'4'1688,"0"2"-920,0-2-320,-5 10 1561,1 4-1041,0 7-280,-2 7-88,0 4-248,1 0-88,-1 2-63,1-1-9,1-6-168,0-3-176,1-11-417,2-5-175,-5-14 264,4-6 56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18188,'-2'13'1632,"0"4"-1288,-2 6-176,-1 5 737,0 10-497,0 3-144,-2 9-264,0 1-176,-1-6-320,0-2-161,-2-10-39,-1-5 456,-8-20-176,-4-6-192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14235,'1'-8'356,"1"0"0,1 0 0,0 1 0,0-1 1,0 1-1,1-1 0,0 1 0,0 0 0,0 1 0,11-12 0,0 1-47,1 1 1,27-21-1,-36 31-239,1 0 0,0 1-1,0 0 1,15-7 0,-22 11-57,0 1 0,1-1 1,-1 1-1,0 0 0,1-1 0,-1 1 1,0 0-1,1 0 0,-1 0 0,0 0 1,1 0-1,-1 0 0,0 0 0,1 0 1,-1 1-1,0-1 0,2 1 0,-2 0 2,0 0 0,0 0 0,0 0 0,0 0 0,0 0 0,-1 0 0,1 0 0,0 0 0,-1 0 0,1 0 0,-1 0 0,0 1 0,1-1-1,-1 0 1,0 0 0,1 1 0,-1-1 0,0 0 0,0 0 0,0 1 0,0-1 0,-1 2 0,0 6 74,0 1 1,-1-1-1,0-1 1,-1 1-1,0 0 1,0-1-1,-5 9 1,-3 5 256,-19 27 0,19-36-200,10-12-127,-1 0 0,1 1 0,-1 0-1,1-1 1,0 1 0,0 0-1,0 0 1,0 0 0,-1 3 0,2-5-20,0 0 0,0 0 1,0 1-1,0-1 0,0 0 1,1 0-1,-1 0 1,0 1-1,0-1 0,0 0 1,1 0-1,-1 0 0,0 0 1,0 1-1,0-1 1,1 0-1,-1 0 0,0 0 1,0 0-1,1 0 0,-1 0 1,0 0-1,0 0 1,1 0-1,-1 0 0,0 0 1,1 0-1,-1 0 0,0 0 1,0 0-1,1 0 0,-1 0 1,0 0-1,0 0 1,1 0-1,-1 0 0,0 0 1,1-1-1,17-2-56,-12 2 37,9-2-70,0 1 1,24 1-1,-35 1 73,0 0 0,0 0 0,0 1 0,0-1 0,0 1 0,0 0 0,0 0 0,-1 0 0,1 1 0,0-1 0,-1 1 0,1 0 0,-1 0 0,0 0 0,5 4 0,-7-5 13,0 0 1,0 1 0,0-1-1,-1 0 1,1 1-1,0-1 1,0 0-1,-1 1 1,1-1 0,-1 1-1,0-1 1,1 0-1,-1 1 1,0-1-1,0 1 1,0-1-1,0 1 1,0 2 0,-1 0 25,1-1 1,-1 1-1,0-1 1,-1 0 0,1 1-1,-1-1 1,-3 5-1,-2 3 138,-1-1-1,-1 0 1,-12 12-1,-3 1 179,-1-1 0,-2-2-1,0 0 1,-34 18 0,58-36-432,0-1 0,1 1 0,-1-1 0,0 0 0,0 0 0,-6 1 0,9-2 75,-1 0 1,0 0-1,1 0 0,-1 0 0,0 0 1,1-1-1,-1 1 0,1 0 0,-1 0 1,0 0-1,1-1 0,-1 1 0,1 0 1,-1 0-1,0-1 0,1 1 1,-1-1-1,1 1 0,-1 0 0,1-1 1,0 1-1,-1-1 0,1 1 0,-1-1 1,1 1-1,0-1 0,-1 0 0,1 1 1,0-1-1,0 1 0,-1-1 1,1 0-1,0 1 0,0-1 0,0 0 1,0 1-1,0-2 0,-1-16-270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2437 123 8426,'-10'3'4739,"-14"4"-2802,17-5-1570,-3 1-239,0 0 0,-1 0 0,1-1 0,-1-1-1,0 1 1,0-2 0,0 1 0,0-2 0,-12-1 0,-130-32-144,98 20 8,0 2 0,-75-6 0,59 15-306,0-4 1,-119-27-1,163 27-66,-1 1-1,0 1 1,-45-1-1,55 6 310,0 1 0,0 0 1,0 2-1,0 0 0,1 1 0,-31 11 1,18-4 262,-57 14 0,72-22-85,0-1 0,-1-1 0,1 0 0,0-1 0,-30-4 0,30 1-79,-1 1 0,0 0 0,1 1 0,-1 1 0,0 0 0,1 1 0,-1 1 0,1 1-1,-1 0 1,-25 9 0,-10 9 45,15-5 34,-52 14 0,75-27-78,0 0 0,1-1-1,-1 0 1,0-1 0,0-1 0,0 0-1,0 0 1,-15-4 0,16 3-11,0 0 0,0 1 0,0 1 0,0-1-1,1 2 1,-1 0 0,-13 4 0,6-2 3,-35 3-1,14-7-4,-44-6 0,45 2 203,-58 3 0,94 1-223,1 0-1,-1 0 0,1 0 0,-1 0 0,0 0 0,1-1 0,-1 1 0,1-1 0,-1 1 1,0-1-1,1 0 0,0 0 0,-1 0 0,1 0 0,0-1 0,-1 1 0,-3-4 0,-3-7-35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9458,'2'-2'206,"-1"0"-1,0 0 0,1 0 1,-1 0-1,1 0 1,0 1-1,0-1 1,0 1-1,0-1 1,0 1-1,0 0 1,0-1-1,0 1 1,0 0-1,4-1 1,40-8 772,-28 7-782,67-11-501,-1 3 0,167 2 0,-3 17-985,-152-7 1173,7 0-66,126-13 0,-85-17-788,-38 6 344,-57 15 403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5:3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8930,'44'-15'856,"-2"5"-648,-6 4-112,0 1 648,-2 3-608,0-3-40,-4 1-8,2 0-24,-5-3 8,2-3-16,-2-1-576,0 3-680,-2-4 1064,1 1-144,2 4-160</inkml:trace>
  <inkml:trace contextRef="#ctx0" brushRef="#br0" timeOffset="1">683 17 6897,'52'-9'1827,"-45"7"-1555,0 1 1,1-1 0,-1 1 0,0 0-1,1 0 1,-1 1 0,1 0 0,-1 1-1,1 0 1,-1 0 0,1 0 0,9 4-1,19 11 117,-26-10-229,1-1 0,0-1 0,0 0 0,22 5 0,-29-8-278,0-1 0,0 0 0,0 0 0,0 0 0,0 0 0,0-1 0,0 0-1,0 1 1,0-1 0,-1-1 0,1 1 0,0-1 0,0 1 0,-1-1 0,1 0 0,-1 0 0,0-1-1,5-3 1,-1-1-214,-4 5-124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15707,'0'0'51,"0"0"-1,0 0 1,0-1 0,0 1-1,0 0 1,1-1-1,-1 1 1,0 0-1,0-1 1,0 1-1,0 0 1,0 0 0,0-1-1,1 1 1,-1 0-1,0 0 1,0-1-1,1 1 1,-1 0-1,0 0 1,0 0 0,1-1-1,-1 1 1,0 0-1,0 0 1,1 0-1,-1 0 1,0 0-1,1-1 1,-1 1 0,0 0-1,0 0 1,1 0-1,-1 0 1,0 0-1,1 0 1,-1 0-1,0 0 1,1 0 0,-1 0-1,0 0 1,1 1-1,-1-1 1,1 0-1,14 15 920,10 31-566,-23-42-287,18 33-191,-2 2-1,-1 1 0,-3 0 0,15 60 0,-30-84-21,1-16 86,0 0 0,-1 1 0,1-1 0,-1 0 0,1 0 0,0 0 0,-1 1 0,1-1 0,-1 0 0,1 0-1,-1 0 1,1 0 0,0 0 0,-1 0 0,1 0 0,-1 0 0,1 0 0,-1 0 0,1 0 0,-1 0 0,1 0 0,0 0 0,-1 0 0,1 0 0,-1 0 0,1 0 0,-1-1 0,1 1 0,0 0 0,-1 0 0,1-1 0,0 1-1,-1 0 1,1 0 0,-1-1 0,-16-12-363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2 216 14803,'0'-4'157,"-1"0"0,1 0 0,-1 1-1,1-1 1,1 0 0,-1 0 0,0 0 0,1 1-1,0-1 1,0 0 0,0 1 0,0-1 0,2-3 0,1 0 8,0 0 0,0 0 0,0 1 1,1 0-1,11-11 0,0 2-64,2 0 0,0 2 0,28-17 1,-36 24-82,-1 1 1,1 0-1,1 1 1,-1 0 0,1 0-1,12-2 1,-21 6-1,-1-1 0,1 1 1,0-1-1,0 1 0,-1 0 1,1 0-1,0 0 0,0 0 1,0 0-1,0 0 0,-1 1 1,1-1-1,0 1 0,0-1 0,-1 1 1,1-1-1,0 1 0,-1 0 1,1 0-1,-1 0 0,1 0 1,-1 0-1,1 0 0,-1 0 1,0 1-1,0-1 0,1 0 1,-1 1-1,0-1 0,0 1 1,0-1-1,0 1 0,-1 0 1,1-1-1,0 1 0,-1 0 1,1-1-1,-1 1 0,0 0 1,1 0-1,-1 0 0,0-1 1,0 1-1,0 0 0,-1 3 0,1 5 140,-1 0 0,0 1-1,-1-1 1,0 0 0,-1 0-1,0 0 1,0-1 0,-1 1-1,-7 11 1,-5 6 279,-32 42 0,19-29-790,29-40 327,0 0 0,0 0 0,0 0 0,0 0 1,0 0-1,0 0 0,0 0 0,-1 0 0,1 1 1,0-1-1,0 0 0,0 0 0,0 0 0,0 0 0,0 0 1,0 0-1,0 0 0,0 1 0,0-1 0,0 0 1,0 0-1,0 0 0,0 0 0,0 0 0,0 0 1,0 0-1,0 1 0,0-1 0,0 0 0,0 0 1,0 0-1,0 0 0,0 0 0,0 0 0,0 0 0,0 0 1,1 1-1,-1-1 0,0 0 0,0 0 0,0 0 1,0 0-1,0 0 0,0 0 0,0 0 0,0 0 1,0 0-1,1 0 0,-1 0 0,0 0 0,0 0 1,0 0-1,0 0 0,0 0 0,0 0 0,0 0 0,1 1 1,-1-1-1,0 0 0,0-1 0,13 0-555,13-6 7,-4 0-97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12715,'0'12'1712,"3"2"-1024,0 8-256,3 2 1697,-1 5-1457,4 1-136,-1 1-192,3 2-152,-3-6-368,-1-4-160,-4-10-232,-1-4-448,-5-9 760,-6-3-176,1-10-201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1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15187,'3'-10'265,"1"0"0,-1 0 0,2 1 0,-1-1 0,1 1 0,1 0 0,-1 0 0,2 1 0,-1 0 0,1 0 0,0 0 0,1 1 0,0 0 0,0 0 0,12-7 0,-19 14-233,0-1 0,0 1 0,0-1 0,0 1 0,0-1 0,0 1 0,1-1 0,-1 1 0,0 0 0,0 0 0,0 0 0,0 0 0,0 0 0,0 0 0,1 0 0,-1 0 0,0 0 1,0 0-1,0 1 0,0-1 0,0 0 0,0 1 0,0-1 0,0 1 0,2 0 0,-1 1 23,-1-1 1,0 1 0,1 0-1,-1 0 1,0-1 0,0 1-1,0 0 1,0 0 0,0 0-1,-1 0 1,1 0-1,0 4 1,1 9 224,0-1 0,-2 0-1,0 20 1,-1-25-127,-7 81 881,27-105-1522,-15 13 429,-1 0 0,1 0 1,-1 0-1,1 0 0,0 0 0,-1 1 1,1-1-1,0 1 0,0 0 0,0 1 0,0-1 1,0 1-1,0-1 0,6 1 0,-8 1 51,0-1-1,0 0 1,0 1 0,0-1-1,-1 1 1,1 0-1,0 0 1,0-1-1,0 1 1,-1 0-1,1 0 1,-1 1-1,1-1 1,-1 0-1,1 1 1,-1-1 0,0 0-1,1 1 1,-1 0-1,0-1 1,0 1-1,0 0 1,0-1-1,-1 1 1,1 0-1,0 0 1,-1 0 0,1 0-1,-1-1 1,0 1-1,1 3 1,-1 3 55,0-1 0,0 1 1,-1 0-1,0 0 0,0 0 1,-1 0-1,0-1 0,0 1 1,-1-1-1,0 1 1,0-1-1,-1 0 0,0 0 1,-6 8-1,0-1 47,0-1 0,-1-1 0,0 0-1,-1 0 1,-25 18 0,36-29-105,-32 18-421,33-18 422,-1-1 0,0 0-1,1 1 1,-1-1 0,0 0-1,1 0 1,-1 1 0,0-1 0,0 0-1,1 0 1,-1 0 0,0 0 0,0 0-1,1 0 1,-1 0 0,0 0 0,0 0-1,1 0 1,-1-1 0,0 1-1,1 0 1,-1 0 0,0-1 0,1 1-1,-1 0 1,0-1 0,1 1 0,-1-1-1,0 1 1,1-1 0,-1 1 0,1-1-1,-1 1 1,1-1 0,0 0 0,-1 1-1,1-1 1,-1 0 0,1 1-1,0-1 1,0 0 0,-1 1 0,1-2-1,-3-20-219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2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16412,'13'-2'5533,"52"-7"-4665,-19 10-702,67 9 0,-68-5-235,73 0-1,-107-5-9,1-1-1,-1 2 0,0-1 1,0 2-1,0-1 0,0 2 1,0-1-1,0 2 0,0-1 1,12 7-1,-31-13 150,0 0 1,0 1-1,-1 0 1,1 0-1,0 1 0,-1 0 1,-10 0-1,-69 3 16,71-1-63,11 0-22,-46 2-76,1-1 1,-105-12-1,150 6 5,12 0 16,11-3-2,31 1 54,1 1-1,62 3 0,-68 2-554,0-1-1,0-2 1,68-14 0,-87 10-1018,-18 7 1120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3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 10194,'-4'-1'9167,"-11"-4"-8776,14 6-387,1 0-1,-1 1 0,1-1 1,0 1-1,-1-1 0,1 0 1,0 1-1,0-1 0,0 1 1,0-1-1,0 1 0,0-1 1,1 0-1,-1 1 0,0-1 1,1 1-1,-1-1 0,1 0 1,0 1-1,0 0 0,-1-1-3,1 0 0,-1 1-1,0-1 1,1 0 0,-1 0-1,1 0 1,0 0-1,-1 0 1,1 0 0,0 0-1,-1 0 1,1-1 0,0 1-1,0 0 1,0 0-1,0 0 1,0-1 0,0 1-1,0-1 1,0 1 0,0-1-1,0 1 1,2 0 0,-2-3 20,0 1 1,-1 0 0,1 0 0,0-1-1,0 1 1,0 0 0,-1-1 0,1 1 0,-1-1-1,1 1 1,-1-1 0,0 1 0,1-1 0,-1-1-1,-1-4 191,-6 19-116,6-9-211,1-5-174,1-4-398,-8 14 259,4-5 193,1 0-96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17300,'7'-6'259,"17"-16"622,1 1 1,35-21-1,-52 37-726,0 0 1,1 1-1,-1 0 0,1 1 1,0 0-1,0 0 0,0 1 1,0 0-1,1 0 0,-1 1 0,0 0 1,15 2-1,-20-1-139,1 0 0,-1 1 0,0 0 0,0 0 0,0 0 0,1 1 0,-1 0 0,-1-1 1,1 1-1,0 0 0,0 1 0,-1-1 0,1 1 0,-1 0 0,0-1 0,0 1 0,0 1 0,0-1 0,0 0 0,-1 1 0,1-1 0,-1 1 0,0 0 0,0 0 0,-1 0 0,1 0 0,-1 0 1,0 0-1,0 0 0,1 6 0,-1 1-28,0 0 1,0 0-1,-1 0 1,-1 0-1,0 0 1,0 0-1,-1 0 1,0-1 0,-1 1-1,-1-1 1,-4 12-1,1-8 9,-1-1 1,0 0-1,-1 0 0,-1 0 1,0-1-1,-1-1 0,0 1 1,0-2-1,-1 0 0,-1 0 1,0-1-1,-15 8 0,18-10-7,9-5-18</inkml:trace>
  <inkml:trace contextRef="#ctx0" brushRef="#br0" timeOffset="1">339 451 13179,'-11'57'2168,"7"-42"-1533,1 0-1,1 0 1,0 0 0,1 25 0,1-39-590,0 0-1,0-1 1,0 1-1,0 0 1,0 0-1,0 0 0,0-1 1,1 1-1,-1 0 1,0 0-1,0-1 1,1 1-1,-1 0 1,0-1-1,1 1 1,-1 0-1,1-1 0,-1 1 1,1 0-1,-1-1 1,1 1-1,0 0 1,0-1-2,-1 0 1,1 0 0,0 0-1,-1 0 1,1 0-1,0 0 1,-1 0 0,1 0-1,-1 0 1,1-1-1,0 1 1,-1 0-1,1 0 1,-1-1 0,1 1-1,-1 0 1,1-1-1,-1 1 1,1 0 0,-1-1-1,1 0 1,3-2 158,-1-1 1,1 0-1,-1 0 1,0 0-1,4-8 1,0-4-50,-1-1 1,0 0-1,-1 0 0,-1 0 1,-1-1-1,0 1 1,0-33-1,-3 50-226,0 0 0,0-1 0,1 1 0,-1 0 0,0 0 0,0 0 0,0 0 0,0 0 0,0 0 0,0 0 0,0 0 0,0 0 0,1 0 0,-1-1 0,0 1 0,0 0 0,0 0 0,0 0 0,0 0 0,0 0 0,1 0 0,-1 0 0,0 0 1,0 0-1,0 0 0,0 0 0,0 0 0,0 0 0,1 0 0,-1 0 0,0 0 0,0 0 0,0 0 0,0 0 0,0 1 0,0-1 0,0 0 0,1 0 0,-1 0 0,0 0 0,0 0 0,0 0 0,0 0 0,0 0 0,0 0 0,0 0 0,0 1 0,1-1 0,12 8-1622,18 10 234,-6-15 779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53.9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42 13555,'1'0'581,"0"1"0,0 0 0,0-1 0,0 0 0,1 1 0,-1-1 0,0 0 0,0 1 0,0-1 0,0 0 0,0 0 0,3 0 0,25-1 1863,40-10-3393,-47 7 1723,15-2-765,1 1-1,-1 2 1,1 1-1,-1 2 1,1 2-1,48 8 1,-86-10-9,1 0 0,-1 0 0,0 0 0,0 0 0,0 0 0,0 0 0,1 1 1,-1-1-1,0 0 0,0 0 0,0 0 0,0 0 0,0 0 0,0 1 0,1-1 0,-1 0 0,0 0 0,0 0 0,0 0 0,0 1 0,0-1 0,0 0 0,0 0 1,0 0-1,0 0 0,0 1 0,0-1 0,0 0 0,0 0 0,0 0 0,0 1 0,0-1 0,0 0 0,0 0 0,0 0 0,0 1 0,0-1 0,0 0 1,0 0-1,0 0 0,-1 0 0,1 1 0,0-1 0,0 0 0,0 0 0,0 0 0,0 0 0,0 0 0,-1 0 0,1 1 0,0-1 0,0 0 0,0 0 0,0 0 1,-1 0-1,1 0 0,0 0 0,0 0 0,0 0 0,-1 0 0,1 0 0,0 0 0,0 0 0,0 0 0,0 0 0,-1 0 0,1 0 0,0 0 4,-30 11 74,-1-3 0,0 0 0,-40 4 0,35-6-55,-17 2 35,-96 4 0,249-1-661,96-14 191,-168 1 360,-1-2 0,1-1-1,-1-1 1,0-1 0,28-12-1,-54 19 58,-1 0-1,1 0 0,-1 0 0,1 0 1,-1 0-1,1-1 0,-1 1 0,1 0 1,-1 0-1,1-1 0,-1 1 0,1 0 1,-1-1-1,1 1 0,-1-1 0,0 1 1,1-1-1,-1 1 0,1 0 0,-1-1 0,0 1 1,0-1-1,1 0 0,-10-6 101,-23 1 35,-13 3-64,0 1-1,-63 6 0,-91 19 47,185-21-102,-14-1-11,22-4-100,16-4-68,1 2 79,-1 1 1,1 1 0,0-1-1,0 2 1,13-2-1,59-3-134,-64 5 174,44 0-129,-36 2-257,1-1 1,-1-2-1,44-9 1,-70 12 414,-1 0 0,0 0 0,0 0 0,0 0 0,0 0 0,0 0 0,0 0 0,0 0-1,1 0 1,-1 0 0,0 0 0,0 0 0,0 0 0,0 0 0,0-1 0,0 1 0,0 0 0,0 0 0,0 0 0,0 0 0,0 0 0,1 0 0,-1 0-1,0 0 1,0-1 0,0 1 0,0 0 0,0 0 0,0 0 0,0 0 0,0 0 0,0 0 0,0 0 0,0-1 0,0 1 0,0 0 0,0 0 0,0 0 0,0 0-1,0 0 1,0 0 0,0 0 0,-1-1 0,1 1 0,0 0 0,0 0 0,0 0 0,0 0 0,0 0 0,0 0 0,0 0 0,0 0 0,0 0 0,0-1 0,0 1-1,-1 0 1,1 0 0,0 0 0,0 0 0,0 0 0,0 0 0,0 0 0,0 0 0,-8-1-174,1 0 1,0 0 0,0 1-1,0 0 1,-13 1-1,-3 0 128,-25-1-101,-3 0-23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57.3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82 10450,'15'-10'1297,"3"-1"-785,0-1-208,4-1 1208,4 2-1104,1-1-64,1 5-40,-2 3-48,0 3-256,-3 1-72,-6 1 72,0 2 0,-8-5-48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6:59.4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158 51 8810,'-7'-6'362,"1"1"-1,-1-1 1,0 1 0,-1 1 0,1-1-1,-10-3 1,13 6 382,0 0 0,-1 0 0,1 1 1,-1 0-1,1 0 0,-1 0 0,0 0 0,1 1 0,-1 0 0,0-1 0,0 2 0,-7 0 0,12-1-708,0 0 1,0 1-1,0-1 0,0 0 1,-1 0-1,1 1 0,0-1 1,0 0-1,0 1 0,0-1 1,0 0-1,0 0 0,0 1 1,0-1-1,0 0 0,0 1 1,0-1-1,0 0 0,0 0 1,0 1-1,0-1 0,0 0 1,0 1-1,0-1 0,0 0 1,0 0-1,1 1 0,-1-1 1,0 0-1,0 0 0,0 1 1,0-1-1,1 0 0,-1 0 1,0 1-1,0-1 0,1 0 1,-1 0-1,0 0 0,1 1 1,9 10 258,-10-11-279,4 4 0,1-1 0,0 1 1,0-1-1,0 0 0,0 0 1,0-1-1,0 0 0,8 3 1,2-1 18,1 0 0,19 2 0,-17-3 167,1-2 0,31-1 0,-90 11-47,25-6-147,-1 0 1,0-2-1,0 0 0,-29 2 0,35-5-4,7 0-1,0 1 0,1-1 0,-1 0 0,0 0 0,0-1 0,0 1 0,0 0 0,0-1 0,0 0 0,0 0-1,1 0 1,-1 0 0,0 0 0,-4-3 0,7 4-5,0 0 0,0-1 0,0 1-1,-1 0 1,1 0 0,0-1 0,0 1-1,0 0 1,0-1 0,0 1 0,0 0-1,0-1 1,0 1 0,0 0 0,0-1-1,0 1 1,0 0 0,0-1 0,0 1-1,0 0 1,0-1 0,0 1 0,0 0-1,0-1 1,0 1 0,0 0 0,1-1-1,-1 1 1,0 0 0,0 0 0,0-1-1,1 1 1,-1 0 0,0 0 0,0-1-1,1 1 1,-1 0 0,0 0 0,0 0-1,1-1 1,0 1 0,-34-14 220,18 11-189,20 5-111,27 4-29,-13-5 101,1-1 0,-1-2-1,0 0 1,0-1-1,-1 0 1,1-2-1,23-8 1,0 0-17,-30 10 12,-1 1 0,0 0 0,1 1 0,0 0 0,-1 1 0,21 1 0,0 4-37,35 9-1,-53-10 53,-13-4 5,2 1 11,0 0 0,1-1 0,-1 1 0,0-1 0,0 1 0,1-1 1,-1 0-1,6-1 0,-10-8 87,0 7-273,2 10-319,-1-7 461,0-1 1,0 1-1,0 0 1,0-1 0,0 1-1,0-1 1,0 1 0,0-1-1,0 1 1,0 0-1,-1-1 1,1 1 0,0-1-1,0 1 1,-1-1-1,1 1 1,0-1 0,-1 1-1,1-1 1,0 1 0,-1-1-1,1 0 1,-1 1-1,1-1 1,-1 1 0,1-1-1,-1 0 1,1 0-1,-1 1 1,1-1 0,-1 0-1,1 0 1,-1 1 0,1-1-1,-1 0 1,1 0-1,-1 0 1,0 0 0,1 0-1,-1 0 1,1 0-1,-1 0 1,0 0 0,0-1-1,-15 3-334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01.1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 5 12363,'-7'6'918,"-1"4"4223,8-9-4978,1 0 0,-1 0 1,1-1-1,-1 1 0,1 0 1,0-1-1,-1 1 0,1 0 1,0-1-1,-1 1 0,1-1 1,0 1-1,0-1 1,-1 1-1,1-1 0,0 0 1,1 1-1,5 2-24,0-1 0,0 0 0,0 0 0,0-1 0,0 0 0,0 0-1,0-1 1,0 0 0,1 0 0,-1 0 0,0-1 0,0 0 0,13-4 0,-6 2-108,0 1 0,20-1 0,14 5-12,53 10 0,-54-6-10,54 1 1,-70-8-6,0-1 0,33-7 0,-39 4-2,-6 1 4,1 1-1,23 0 1,-23 4 82,-21-13-472,-2-6 317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02.8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3 12995,'-21'1'2894,"35"2"312,4-2-2438,0-1 0,25-4 0,-28 3-595,1-1-1,0 2 1,26 2 0,-26 0-154,298 39 125,-96-3 345,-139-27-435,-73-10-75,-4 0 36,0-1-1,1 0 1,-1 1 0,0-1-1,0 0 1,0 0-1,1-1 1,-1 1 0,0 0-1,0-1 1,0 1-1,0-1 1,0 0 0,4-1-1,0-2 81,-7 2 29,-12-2 138,1 2-112,10 1-122,2 1-95,-1 1 1,0-1-1,0 0 1,1 0-1,-1 0 0,0 0 1,1 0-1,-1 0 1,0 0-1,0 0 0,1 0 1,-1 0-1,0 0 0,1-1 1,-1 1-1,0 0 1,0 0-1,1-1 0,-1 1 1,-6-5-170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05.3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 1 10938,'-1'0'117,"1"0"0,0 0 0,-1 0 0,1 0 0,-1 0 1,1 0-1,0 0 0,-1 0 0,1 0 0,0 0 0,-1 0 0,1 0 0,0 0 0,-1 0 0,1 0 0,0 0 0,-1 0 0,1 0 0,0 1 0,-1-1 0,1 0 0,0 0 0,-1 0 0,1 1 0,0-1 0,0 0 0,-1 0 0,1 1 0,0-1 0,0 0 0,-1 0 0,1 1 0,0-1 0,0 0 0,0 1 1,0-1-1,0 0 0,-1 1 0,1-1 0,0 0 0,0 1 0,0-1 0,0 0 0,0 1 0,0 0 367,74 1 3132,97 9-2903,-148-8-709,-1 0 1,0 2-1,0 0 1,0 2-1,0 0 1,-1 2-1,31 16 1,-44-20 2,0-1 0,0 0 0,0-1 0,0 1 0,1-2 0,-1 1 0,1-1 0,0 0 0,-1-1 0,1 0 0,0-1 1,0 0-1,0 0 0,0-1 0,-1 0 0,11-2 0,21-6 29,68-6-1,-91 14-35,0 0 0,0 2 1,0 0-1,0 0 0,0 2 0,30 9 0,-27-6 1,-1 1 3,0-1-1,26 4 1,-39-9 1,1 0 0,0-1 0,0 0 0,-1 0 0,1 0 0,0-1 1,0 0-1,-1-1 0,1 1 0,11-5 0,-12 3 2,1 0 1,0 1-1,0 0 0,1 1 1,-1 0-1,0 0 0,0 0 1,12 1-1,-2 2 1,1 0 0,19 6 0,-10-2-6,-15-4 42,0-1 0,19 0 0,-24-2-76,0 1 0,0 0 1,0 0-1,0 1 0,-1 0 0,1 0 0,0 1 1,0-1-1,-1 1 0,1 1 0,-1 0 0,7 3 1,-13-6 24,1 0 1,-1 0 0,1 1 0,-1-1 0,0 0 0,1 0-1,-1 1 1,0-1 0,1 0 0,-1 0 0,0 1 0,0-1 0,1 0-1,-1 1 1,0-1 0,0 1 0,1-1 0,-1 0 0,0 1 0,0-1-1,0 1 1,0-1 0,0 0 0,0 1 0,0-1 0,0 1-1,0-1 1,0 1 0,0-1 0,0 0 0,0 1 0,0-1 0,0 1-1,0-1 1,0 1 0,-11 7-133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06.9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50 11474,'16'0'6208,"12"-8"-4607,31-15-1385,-57 22 7,10-3-103,-1 1 1,1 0 0,0 0 0,1 1 0,-1 1 0,20 0 0,78 8 27,-51-1-120,5 2-4,87 21 0,-28-3-2,-98-24-3,0-1 0,0-1 0,0-1 0,0-1 0,34-8 0,29-1 72,-35 8 160,0 3 0,100 12-1,-131-10-130,-1-1-1,1-2 0,32-3 1,-14 0-59,-8 4 981,-42-5-605,8 6-490,0-1-1,0 1 1,0-1-1,0 1 1,0 0-1,0 0 1,1-1-1,-1 1 1,0 0 0,1 1-1,-1-1 1,0 0-1,-1 2 1,-2 2-48,-10 5-138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08.5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10266,'38'7'4885,"155"-8"-2115,46 2-1760,248 49-482,-157 3-206,33 3-287,-383-54-574,-14-2 386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17.8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5201 7017,'-23'15'2193,"18"-12"-1796,0-1 1,1 1-1,-1 1 0,1-1 0,-1 1 1,1-1-1,-7 9 0,11-12-226,0 1 1,0-1-1,-1 1 1,1-1-1,0 1 0,0-1 1,-1 0-1,1 1 1,-1-1-1,1 1 1,0-1-1,-1 0 0,1 0 1,-1 1-1,1-1 1,-1 0-1,1 0 0,-1 1 1,1-1-1,-1 0 1,1 0-1,-1 0 1,0 0-1,1 0-138,-1 0 0,1-1-1,0 1 1,0 0 0,0-1 0,0 1 0,0 0-1,0-1 1,0 1 0,0 0 0,0-1 0,0 1-1,0 0 1,0-1 0,0 1 0,0 0 0,0 0-1,0-1 1,0 1 0,0 0 0,1-1 0,-1 1-1,0 0 1,0-1 0,0 1 0,1 0 0,-1 0-1,0-1 1,0 1 0,0 0 0,1 0 0,-1 0-1,0-1 1,0 1 0,1 0 0,-1 0 0,0 0-1,1 0 1,0-2-21,0 1 11,0-1 1,1 1-1,-1-1 0,1 1 0,-1 0 1,1 0-1,-1 0 0,1-1 1,0 2-1,-1-1 0,1 0 0,0 0 1,0 0-1,0 1 0,0-1 0,0 1 1,3-1-1,-2-4-16,0-1-5,1 0 0,0 0 1,0 0-1,0 0 0,1 1 1,10-10-1,9-12 39,16-30 76,52-99-1,-83 140-108,1 0 0,1 1 0,0 0 0,1 1-1,0 0 1,2 1 0,24-21 0,-21 20-4,-1-1 0,20-24-1,-20 20 2,29-25 0,152-141-12,-186 174 8,6-8-9,-1 0 1,0-1 0,24-43 0,29-73 9,-63 124 1,25-52-7,3 2 1,3 1 0,2 2 0,92-106 0,-85 114 8,-2-2 0,-2-2 1,-3-1-1,45-88 0,47-102-16,26-55 38,-133 259-25,1 1 0,2 1 0,2 1 0,40-42 0,-21 25-5,0-8-19,-3-2 0,62-123 0,29-45-192,-1 66-97,-12 17 195,-10-21-71,-17 23-14,56-90-29,-18 27 181,-88 145 56,59-65 0,-51 71 5,-3-2 0,-2-2 0,50-91 0,-3-11 4,-75 135-11,1 0 0,53-54 1,-59 69-9,28-24-12,-44 40 13,0 1 1,0 0-1,0 0 0,0 0 0,1 0 0,-1 0 0,0 0 0,0 0 0,0-1 1,0 1-1,0 0 0,0 0 0,0 0 0,1 0 0,-1-1 0,0 1 0,0 0 1,0 0-1,0 0 0,0 0 0,0-1 0,0 1 0,0 0 0,0 0 0,0 0 1,0 0-1,0-1 0,0 1 0,0 0 0,0 0 0,0 0 0,0-1 0,0 1 1,0 0-1,0 0 0,0 0 0,-1 0 0,1 0 0,0-1 0,0 1 1,-9-6-335,-11-1 0,6 7 198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20.4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206 80 13491,'8'-24'2514,"15"-31"1,-23 60 388,-5 27-2285,-18 47-204,-37 83 1,32-89-304,9-22-115,-64 151-1302,83-201 1255,-1 0-1,1 0 0,0 0 0,-1 0 0,1 0 1,-1 0-1,1-1 0,-1 1 0,1 0 0,-1 0 1,1-1-1,-1 1 0,0 0 0,1-1 0,-1 1 1,0-1-1,0 1 0,0 0 0,-1 0 0,2-2 26,-1 1 0,1-1 0,-1 0 0,1 1 0,-1-1-1,1 0 1,0 1 0,-1-1 0,1 0 0,0 0-1,-1 1 1,1-1 0,0 0 0,0 0 0,0 1 0,0-1-1,0 0 1,0 0 0,0 0 0,0-1 0,1-23-504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 12891,'0'0'42,"-1"-1"0,1 1 1,0 0-1,0 0 0,0-1 1,0 1-1,-1 0 0,1 0 1,0 0-1,0 0 0,-1-1 1,1 1-1,0 0 0,0 0 0,-1 0 1,1 0-1,0 0 0,0 0 1,-1 0-1,1 0 0,0 0 1,0 0-1,-1 0 0,1 0 1,0 0-1,-1 0 0,1 0 1,0 0-1,0 0 0,-1 0 1,1 0-1,0 0 0,0 0 1,-1 0-1,1 0 0,0 0 0,0 1 1,-1-1-1,1 0 0,0 0 1,-16 8 305,8-2-74,-1 0 0,1 1 1,0 0-1,0 1 0,1 0 1,0 0-1,-9 13 0,13-16-218,0-1 0,0 1 0,1 0-1,-1 0 1,1 0 0,0 0 0,1 0 0,-1 0 0,1 1-1,0-1 1,0 0 0,1 1 0,-1-1 0,1 1 0,0-1-1,2 10 1,-2-14-23,1 1-1,-1-1 0,1 1 1,-1-1-1,1 0 0,-1 1 1,1-1-1,0 0 0,0 0 1,0 1-1,0-1 0,-1 0 1,2 0-1,-1 0 0,0 0 1,0 0-1,0 0 1,0-1-1,0 1 0,1 0 1,-1-1-1,0 1 0,3 0 1,-1 0 27,0-1 0,0 1 0,0-1 0,0 0 0,0 0 0,0-1 0,0 1 1,0 0-1,0-1 0,5-1 0,1-1 94,-1-1 1,1 0-1,-1 0 1,0 0-1,-1-1 1,14-10-1,-13 7 5,0 0 0,-1 0-1,0-1 1,8-12-1,-13 18-146,1-1 0,-1 0 0,0 0 0,-1 0 0,1 0 1,-1 0-1,0 0 0,0-1 0,0 1 0,0 0 0,-1-1 0,1 1 0,-1-7 0,0 10-24,0 1 0,0-1 0,-1 0 0,1 0 0,0 1-1,0-1 1,0 0 0,0 0 0,-1 1 0,1-1 0,0 0 0,-1 1 0,1-1 0,0 0 0,-1 1 0,1-1 0,-1 0 0,1 1-1,-1-1 1,1 1 0,-1-1 0,0 1 0,1-1 0,-1 1 0,1 0 0,-1-1 0,0 1 0,0 0 0,1-1 0,-1 1-1,0 0 1,1 0 0,-1 0 0,0-1 0,0 1 0,0 0 0,1 0 0,-1 0 0,0 0 0,0 1 0,1-1 0,-1 0 0,0 0-1,0 0 1,1 0 0,-1 1 0,0-1 0,1 0 0,-1 1 0,-1 0 0,-1 1-72,0-1 1,0 1-1,0 0 1,1 0-1,-1 0 1,1 1-1,-1-1 1,1 1-1,0-1 1,-3 4-1,4-4-8,1 0 0,-1-1 0,0 1 0,0 0 0,1-1 0,-1 1 0,1 0-1,0 0 1,0-1 0,-1 1 0,1 3 0,0-5 69,1 1-1,-1 0 0,0-1 1,0 1-1,0 0 1,1-1-1,-1 1 0,0 0 1,1-1-1,-1 1 0,1-1 1,-1 1-1,1-1 1,-1 1-1,1-1 0,-1 1 1,1-1-1,-1 0 1,1 1-1,-1-1 0,1 0 1,0 1-1,-1-1 1,1 0-1,0 0 0,-1 1 1,1-1-1,0 0 1,-1 0-1,1 0 0,0 0 1,-1 0-1,1 0 0,1 0 1,21-1-361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20.8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128 0 14131,'1'0'88,"0"0"0,0 0-1,0 1 1,0-1 0,0 0 0,0 0 0,0 1-1,0-1 1,0 1 0,0-1 0,0 1 0,0-1-1,0 1 1,0 0 0,-1-1 0,1 1 0,0 0-1,0 0 1,-1-1 0,1 1 0,0 0 0,-1 0-1,1 1 1,10 28 410,-7-18-25,20 63 514,53 144 531,-58-174-1627,1 0 0,46 71 0,-62-109-858,-10-12 374,-4-4 327,-12-4-203</inkml:trace>
  <inkml:trace contextRef="#ctx0" brushRef="#br0" timeOffset="1">16 376 13083,'-10'-9'1464,"4"2"-920,6 5-120,7 2 809,9 2-305,3-2-176,5-3-248,8-1-56,5-5-128,2-2-208,1 2-512,-4-2 416,-5 6-120,-4 2-56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21.5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0 150 15019,'3'4'212,"-1"0"1,0 0-1,0 1 0,0-1 0,-1 0 0,1 1 1,-1-1-1,0 1 0,-1 0 0,1 5 0,2 8 305,11 47 549,-7-29-827,1-2 0,1 1 0,19 44 0,-27-78-215,-1 0 0,1 1 0,-1-1 0,1 0 0,0 1 0,0-1 0,-1 0 0,1 1 0,0-1 1,0 0-1,0 0 0,0 0 0,0 0 0,1 0 0,-1 0 0,0 0 0,0-1 0,3 2 0,-3-2 1,-1 0-1,1 0 1,0 0 0,0 0 0,-1-1 0,1 1-1,0 0 1,0-1 0,-1 1 0,1 0 0,0-1 0,-1 1-1,1-1 1,0 1 0,-1-1 0,1 1 0,-1-1-1,1 1 1,-1-1 0,1 1 0,-1-1 0,1 0 0,-1 1-1,1-2 1,3-8 213,0 0-1,0 0 1,4-19-1,-6 24-205,24-123 991,2 1-640,-28 126-379,0 0-1,1 0 1,-1 0 0,0 0-1,0 0 1,1 0 0,-1 0-1,0 0 1,1 0-1,-1 0 1,1 0 0,-1 0-1,1 1 1,0-1 0,-1 0-1,1 0 1,0 0 0,0 1-1,1-2 1,-1 2-2,-1 1-1,1-1 1,-1 1 0,1-1 0,-1 1-1,1-1 1,-1 1 0,1-1 0,-1 1-1,1-1 1,-1 1 0,0-1 0,1 1-1,-1 0 1,0-1 0,0 1 0,0 0-1,1-1 1,-1 1 0,0 0 0,0 0-1,8 51 32,-8-47-28,2 8 2,0 13 3,1 0 0,1 0 0,2 0 0,16 48 1,-21-72-9,-1-1 1,1 1-1,0-1 0,0 1 1,0-1-1,-1 1 1,1-1-1,0 1 1,1-1-1,-1 0 1,0 1-1,0-1 0,1 0 1,-1 0-1,0 0 1,1 0-1,-1 0 1,1 0-1,0 0 1,2 0-1,-3-1 1,1 0-1,-1 0 1,1 0 0,-1 0-1,1-1 1,-1 1 0,0 0-1,1-1 1,-1 1 0,1-1 0,-1 0-1,0 1 1,1-1 0,-1 0-1,0 0 1,0 0 0,0 0-1,2-2 1,4-4 6,-1 0-1,0-1 1,-1 0 0,0 0 0,8-17-1,-3 1-92,-1 0 0,-1 0 0,-1-1-1,3-26 1,-7 34-8,-1 0 0,-1 0 0,-1-1-1,0 1 1,-1 0 0,-1 0 0,-4-17-1,-12-20-133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34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14123,'2'0'1488,"1"1"-744,-1 3-199,0 5 751,-1 1-168,1 3-192,1 1-127,-1 2-257,0 4-80,1 3-360,-2 1-344,-1 1 232,0-2-72,0-1-48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3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11570,'0'37'241,"1"-4"-233,-1-6 8,0-4 240</inkml:trace>
  <inkml:trace contextRef="#ctx0" brushRef="#br0" timeOffset="1">22 577 7306,'2'11'632,"-1"-1"-552,-2-3-112,-3-1 392,4-3-272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34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12507,'-1'5'287,"0"0"1,0 0 0,1 1-1,0-1 1,0 0 0,0 0 0,0 0-1,1 0 1,0 0 0,0 0-1,0 0 1,3 7 0,-2-5-525,0-1 0,-1 1-1,0 0 1,0-1 0,0 1 0,-1 13 0,-6 88-4049,9 57 4222,0-29 1896,-3-94-1162,1 7-709,-2 0 0,-11 72-1,7-94-304,1-1-114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35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12971,'3'34'1048,"-3"2"-800,0 2-96,0 3 264,1-1-112,-1-3-192,0-1-112,-4-6 40,0-3-64,1-8-40</inkml:trace>
  <inkml:trace contextRef="#ctx0" brushRef="#br0" timeOffset="1">14 711 14307,'0'48'1576,"0"0"-1071,0-3-225,-1-2 768,0-9-656,-1-2-240,1-11 720,-2-4-752,0-5-64,0-3-24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3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10298,'1'203'1785,"-3"-115"-1108,11 103 1,-4-122-1072,-4 81 1,1 30 3107,2-1-2160,-2-37-20,7-45 1732,-9-96-2267,0-1 0,0 0 1,-1 0-1,1 0 0,0 1 0,-1-1 1,1 0-1,0 0 0,0 0 1,-1 0-1,1 0 0,0 0 1,-1 0-1,1 0 0,0 0 1,-1 0-1,1 0 0,0 0 0,0 0 1,-1 0-1,1 0 0,0 0 1,-1 0-1,1 0 0,0 0 1,-1 0-1,1 0 0,0-1 0,0 1 1,-1 0-1,1 0 0,0 0 1,0 0-1,-1-1 0,1 1 1,0 0-1,0 0 0,0-1 0,-1 1 1,1 0-1,0 0 0,0-1 1,0 1-1,-4-8-43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03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276 108 13691,'-38'-9'2277,"2"-2"0,-63-27 0,2 1 887,108 42-2345,16 5-889,14-4 58,1 0 0,0-3 0,0-2 0,0-1 0,0-3 0,69-12 0,-71 1 40,-22 6 6,-17 6-17,-6 1 3,-8 1 5,-95 22 15,-211 38 26,300-58-76,121-27-431,-54 11-527,54-8-1,-76 18 638,-17 0-110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0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16267,'7'149'3680,"22"71"-2873,-10-82-167,-15-111-209,-1 1 0,-2 30 1,-1-58-414,0 0 0,0 0 0,0 1 0,0-1 0,0 0 0,0 0 0,0 1 0,0-1 0,0 0 0,0 0 0,0 0 0,0 1 0,0-1 0,0 0 0,0 0 0,0 1 0,0-1 0,0 0 0,0 0 0,0 0 0,0 1 0,0-1 0,0 0 0,0 0 0,-1 0 0,1 1 0,0-1 0,0 0 0,0 0 0,0 0 0,0 0 0,-1 1 0,1-1 0,0 0 0,0 0 0,0 0 0,-1 0 0,1 0 0,0 0 0,-6-8 434,-4-19-81,-1-18-293,2 0 0,2 0 0,1-1 1,3 0-1,2 0 0,7-76 1,-4 109-113,0 0 1,1-1-1,1 1 1,0 0-1,1 1 1,7-14 0,-11 22 10,1 0 0,1 1 0,-1-1 0,0 1 1,1-1-1,0 1 0,0 0 0,0 0 0,0 0 0,0 1 1,1-1-1,-1 1 0,1 0 0,-1-1 0,1 2 1,0-1-1,0 0 0,0 1 0,0 0 0,0 0 1,0 0-1,0 0 0,8 0 0,-10 1 18,0 1 0,0-1-1,0 0 1,0 1 0,0-1 0,0 1 0,0-1-1,0 1 1,0 0 0,0 0 0,0 0 0,-1 0-1,1 0 1,0 1 0,-1-1 0,1 0-1,-1 1 1,1-1 0,-1 1 0,1-1 0,-1 1-1,0 0 1,0 0 0,0 0 0,0-1-1,0 1 1,-1 0 0,1 0 0,0 0 0,-1 0-1,1 0 1,-1 1 0,0-1 0,0 2 0,1 7 59,-1-1 0,0 1 0,0-1 0,-1 0 0,-4 19-1,0-7 62,-1 0 0,-2-1-1,1 1 1,-2-1-1,-1-1 1,-1 0-1,0 0 1,-27 34-1,26-46-705,12-8 521,-1 0 0,1 0 0,0 0 1,0 0-1,0 0 0,-1 0 1,1 0-1,0-1 0,0 1 0,0 0 1,-1 0-1,1 0 0,0 0 1,0-1-1,0 1 0,0 0 0,0 0 1,0 0-1,-1-1 0,1 1 0,0 0 1,0 0-1,0 0 0,0-1 1,0 1-1,0 0 0,0 0 0,0-1 1,0 1-1,0 0 0,0 0 1,0 0-1,0-1 0,0-2-298,1 0-1,-1 0 0,1 0 1,0 0-1,-1 0 1,1 0-1,3-5 1,8-10-627,1 0-313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0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19036,'1'4'453,"0"0"-1,0 1 1,0-1 0,-1 0-1,1 0 1,-1 7 0,2 14 352,1-9-540,0 2-175,1-1 0,0 0 0,1 0 1,1-1-1,1 1 0,12 23 0,-18-40-77,-1 1 0,0-1 0,0 0-1,0 1 1,1-1 0,-1 1 0,0-1-1,0 0 1,1 1 0,-1-1 0,0 0-1,1 0 1,-1 1 0,0-1 0,1 0-1,-1 0 1,1 1 0,-1-1-1,0 0 1,1 0 0,-1 0 0,1 0-1,-1 0 1,1 0 0,-1 1 0,0-1-1,1 0 1,-1 0 0,1 0 0,0-1-1,8-10 257,2-26 77,-10 32-289,7-27 184,2-10-8,20-55 0,-30 96-231,0 0-1,1 0 1,-1 0 0,1-1-1,-1 1 1,1 0-1,-1 0 1,1 0 0,0 0-1,-1 0 1,1 0-1,0 0 1,0 0 0,0 0-1,0 0 1,0 0-1,0 1 1,0-1 0,0 0-1,0 1 1,0-1-1,0 1 1,1-1-1,-1 1 1,2-1 0,-2 1-1,1 1 1,-1-1-1,0 1 1,0 0-1,1-1 1,-1 1 0,0 0-1,0 0 1,0 0-1,0 0 1,0-1-1,0 1 1,0 1-1,0-1 1,0 0-1,-1 0 1,1 0 0,0 0-1,-1 1 1,1-1-1,-1 0 1,1 0-1,0 3 1,31 103 43,8 20 14,-40-127-59,12 22 29,-12-21-28,0-1 0,1 0 0,-1 1 1,0-1-1,0 0 0,1 1 0,-1-1 1,1 0-1,-1 1 0,0-1 0,1 0 0,-1 0 1,0 0-1,1 1 0,-1-1 0,1 0 1,-1 0-1,1 0 0,-1 0 0,0 0 0,1 0 1,-1 0-1,1 0 0,-1 0 0,1 0 0,-1 0 1,1 0-1,-1 0 0,0 0 0,1 0 1,-1 0-1,1 0 0,-1-1 0,1 1 0,-1 0 1,0 0-1,1-1 0,-1 1 0,0 0 1,1 0-1,-1-1 0,0 1 0,1 0 0,-1-1 1,0 1-1,0 0 0,1-1 0,-1 1 0,0-1 1,0 1-1,0-1 0,1 1 0,-1-1 1,7-16 33,0 0 0,-1 0 0,0-1 1,-2 0-1,4-26 0,-2 11 14,43-187-1894,-52 252 889,3-17 336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81 177 15659,'-25'20'1555,"19"-16"-1306,1 0 1,-1-1-1,1 2 1,0-1 0,1 0-1,-1 1 1,1 0-1,0 0 1,-6 10 0,10-14-245,-1-1 0,1 1 0,0-1 0,0 0 0,0 1 0,0-1 0,0 1 1,0-1-1,0 1 0,0-1 0,0 0 0,0 1 0,0-1 0,0 1 0,0-1 0,0 1 1,0-1-1,0 0 0,1 1 0,-1-1 0,0 1 0,0-1 0,0 0 0,1 1 1,-1-1-1,0 0 0,0 1 0,1-1 0,-1 0 0,0 0 0,1 1 0,-1-1 1,0 0-1,1 1 0,19 3-51,20-8-86,-23-1 139,0-1 0,-1 0 0,0-1-1,0-1 1,-1-1 0,0 0 0,14-12 0,-10 6 166,0 0 1,-2-2-1,0 0 0,23-30 0,-34 38-60,-1 1-1,1-1 1,-2 0-1,1 0 1,3-12-1,-8 20-95,1 1-1,-1-1 1,0 1 0,0-1-1,1 1 1,-1-1 0,0 1-1,0-1 1,0 1-1,0-1 1,0 1 0,0-1-1,0 1 1,0-1 0,0 1-1,0-1 1,0 0-1,0 1 1,0-1 0,0 1-1,0-1 1,-1 1-1,1-1 1,0 1 0,0-1-1,-1 1 1,1-1 0,0 1-1,-1 0 1,1-1-1,0 1 1,-1-1 0,0 1-1,0-1 2,0 1 1,0 0-1,-1 0 0,1 0 0,0 0 0,0 0 0,0 1 1,-1-1-1,1 0 0,0 1 0,0-1 0,0 0 0,-3 2 1,-36 23 139,26-13-148,1 1 0,0 0 0,1 1 0,0 1 0,1 0 0,1 0 0,0 1 0,1 0 0,1 1 0,-12 33 0,19-47-11,0-1 0,0 1-1,0 0 1,1 0 0,-1-1-1,1 1 1,0 0 0,0 0-1,0 0 1,0-1-1,0 1 1,0 0 0,1 0-1,0-1 1,-1 1 0,1 0-1,0 0 1,0-1 0,1 1-1,-1-1 1,0 1-1,1-1 1,-1 0 0,1 0-1,0 1 1,0-1 0,0 0-1,0-1 1,0 1-1,0 0 1,1 0 0,-1-1-1,1 0 1,-1 1 0,1-1-1,-1 0 1,1 0 0,0 0-1,-1-1 1,1 1-1,0-1 1,3 1 0,5 0-2,0 0 1,0 0-1,0-1 0,0-1 1,-1 0-1,1 0 1,0-1-1,0-1 0,-1 0 1,0 0-1,14-7 0,-8 3 25,0-2 0,0 0 0,-1 0 0,0-2 0,-1 0-1,13-13 1,-25 23-15,-1 0 1,0 0-1,1-1 1,-1 1-1,0-1 0,0 1 1,0-1-1,0 0 0,0 1 1,0-1-1,0-2 0,-1 4-6,0 0 0,0 0 0,0 0 0,0-1 0,0 1 0,0 0 0,0 0 0,0 0 0,0 0 0,0 0 0,0 0 0,0 0 0,0 0 0,0 0 0,0-1 0,0 1 0,0 0 0,0 0 0,0 0 0,0 0 0,0 0 0,0 0 1,-1 0-1,1 0 0,0 0 0,0 0 0,0 0 0,0-1 0,0 1 0,0 0 0,0 0 0,0 0 0,0 0 0,0 0 0,-1 0 0,1 0 0,0 0 0,0 0 0,0 0 0,0 0 0,0 0 0,0 0 0,0 0 0,0 0 0,-1 0 0,1 0 0,0 0 0,0 0 0,0 0 0,0 0 0,0 0 0,-12 7 36,4 0 6,0 0 1,0 1-1,-10 13 1,15-18-20,0 1 0,1 0 0,-1 0 1,1 0-1,0 0 0,0 0 1,1 1-1,-1-1 0,1 1 1,-2 7-1,3-11-10,0 0-1,0 0 1,0 0-1,0 0 1,0 0 0,0 0-1,0 0 1,1 0-1,-1 0 1,0 0 0,0 0-1,1 0 1,-1-1 0,1 1-1,-1 0 1,1 0-1,-1 0 1,1 0 0,-1-1-1,1 1 1,0 0-1,-1-1 1,1 1 0,1 0-1,0 1 16,0-2 0,0 1-1,1 0 1,-1 0 0,0-1 0,0 1-1,1-1 1,-1 0 0,0 1-1,3-1 1,5-1 59,-1 0 0,0 0-1,0-1 1,13-4 0,3-4 9,1-2 1,-2 0 0,1-2-1,-2-1 1,25-19-1,-79 100-391,29-60 140,-1 0 0,1 1 0,1-1 1,-1 1-1,1-1 0,-1 14 0,2-19 137,0 0 0,0 0 0,0 1 0,0-1 0,0 0 0,0 0 0,1 0 0,-1 0 0,0 0 0,1 1-1,-1-1 1,1 0 0,-1 0 0,1 0 0,-1 0 0,1 0 0,0 0 0,-1 0 0,1 0 0,0-1 0,0 1-1,0 0 1,0 0 0,0-1 0,0 1 0,0 0 0,0-1 0,0 1 0,0-1 0,0 1 0,0-1 0,0 0-1,0 0 1,0 1 0,0-1 0,1 0 0,-1 0 0,0 0 0,0 0 0,0 0 0,0 0 0,1 0 0,-1-1 0,0 1-1,0 0 1,0-1 0,2 0 0,15-6-328,2-4-143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05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46 14859,'-6'-2'122,"0"1"0,0 1 0,0-1 0,0 1-1,0 0 1,0 0 0,0 0 0,-1 1 0,1 0 0,0 1-1,1-1 1,-1 1 0,0 0 0,0 1 0,1-1 0,-1 1-1,1 0 1,0 0 0,0 1 0,-5 4 0,-3 2-25,2 1 0,-1 1 0,1 0 0,1 0 0,0 1 0,-13 23 0,11-14-90,1 1 0,0 0-1,2 1 1,1 0 0,-9 48-1,11-36-26,2 1 0,2-1-1,3 58 1,6-26-52,3-1 0,2 0 1,4-1-1,24 64 0,35 61-110,-60-158 180,3-1 0,0-1 1,37 46-1,-48-68 27,0-1 1,1 0-1,0-1 1,1 1-1,0-1 1,0-1-1,0 0 1,1 0-1,0-1 1,0 0-1,0-1 1,1 0 0,-1-1-1,1 0 1,0 0-1,0-1 1,0-1-1,0 0 1,0 0-1,0-1 1,1-1-1,-1 0 1,0 0-1,0-1 1,0 0-1,0-1 1,-1 0-1,21-10 1,-7 1 43,0-2-1,0 0 1,-1-2 0,-1 0-1,-1-2 1,-1 0 0,0-1-1,-1-1 1,-1-1 0,-1 0-1,-1-2 1,14-25 0,-2-1 229,-3-2 0,-2 0 0,-2-2 0,26-105 0,-39 122-72,-1 0 0,-2-1-1,-2 0 1,-1 0 0,-2 0 0,-1 0-1,-2 0 1,-14-66 0,11 79-191,-1 1 0,-1 0 0,0 0 0,-2 1 0,-1 0 0,-1 1 0,0 0 0,-1 1 1,-2 1-1,0 0 0,-1 1 0,-1 0 0,0 1 0,-29-21 0,35 30-121,-1 1-1,1 0 1,-1 1 0,0 1-1,0-1 1,-1 2 0,0 0-1,0 0 1,0 1 0,0 1 0,0 0-1,0 1 1,-1 1 0,1 0-1,-1 0 1,1 1 0,0 1-1,0 0 1,0 1 0,0 1-1,0 0 1,0 0 0,1 1-1,-17 10 1,-30 23-373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0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13771,'3'-26'2022,"2"20"-941,2 18 409,7 42-703,-2 1 1,-2 1-1,3 83 1,-10-70-575,-2-38-95,1-1 0,1 1-1,9 40 1,-11-67-104,0 0 0,0 0 0,1 0 0,0 0 1,-1-1-1,1 1 0,0-1 0,1 1 0,-1-1 0,1 0 0,-1 0 0,1 0 0,0 0 0,0 0 0,0 0 0,0-1 1,7 4-1,-3-3 4,-1-1 1,1 0 0,0 0 0,0 0 0,0-1-1,1 0 1,-1 0 0,0-1 0,11-1 0,215-25 378,-67 4-244,275-3-40,-26 3-215,504-36 89,-528 37 15,801-111-147,-1023 106 30,580-83-1335,6 54-240,-672 54 1616,127 0-36,-155 3 113,94 16 0,-146-17-2,11 2-4,0 0 0,16 6 0,-27-8-3,0 0 0,0 1 0,0-1 0,0 1-1,-1-1 1,1 1 0,0 0 0,-1 0 0,1 0 0,-1 0-1,0 0 1,0 1 0,0-1 0,0 1 0,3 5 0,-3-2-559,-4-17 431,1-8 19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0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16484,'3'25'3184,"4"62"-2650,-7-83-512,2 25-109,1 17-653,13 70-1,-16-124-2691,-5-38 1767,-2 16 821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7 188 11314,'-5'-20'1569,"4"1"-721,1 5-288,6 4 936,1 0-95,10 0-321,3 0-144,9-2-256,2-2-144,8 2-128,-3-2-47,4 0-257,-2 2-144,-6 5-545,-3 0-679,-16 4 1032,-12 3-192,-4 6-160</inkml:trace>
  <inkml:trace contextRef="#ctx0" brushRef="#br0" timeOffset="1">115 312 14483,'25'-1'1480,"3"-8"-887,4 1-233,2-1 648,1 2-232,-4 3-608,-2 4-360,-10 4 232,-5 3-104,-18 8-160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1 329 15451,'11'0'1569,"6"-6"-977,2-2-232,5-2 728,5-2-304,7-1-680,4-1-416,-1 0 352,2-3-152,5-1-128</inkml:trace>
  <inkml:trace contextRef="#ctx0" brushRef="#br0" timeOffset="1">608 1 15115,'-7'23'1521,"-9"13"-993,-2 4-224,-5 9 776,-2 1-320,1 1-304,1-1-120,3-8-352,4-5-120,1-14-200,-1-7-280,3-17-384,0-11 768,1-15-168,1-3-200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2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12467,'8'-10'1312,"5"5"-728,3 5-184,3 6 824,1 1-303,6 3-297,4 2-128,1 1-152,5 1-184,0-3-392,-2-1-408,-1-5 576,-1-4-136,-4-5-128</inkml:trace>
  <inkml:trace contextRef="#ctx0" brushRef="#br0" timeOffset="1">497 4 14395,'-6'14'372,"1"-1"0,0 0 0,2 1 0,-1 0 0,-2 25 0,2-11 195,-5 26-225,3 0-1,3 1 0,1 0 0,4-1 1,1 1-1,3-1 0,14 61 0,-8-82 146,-38-291 18,24 213-531,2 0 0,3 0-1,13-80 1,-13 113 8,0-1-1,1 1 1,1-1-1,0 1 1,0 1 0,1-1-1,10-14 1,-13 23 5,0-1 1,-1 1-1,1 0 0,0 0 1,1 0-1,-1 0 1,1 1-1,-1 0 0,1-1 1,-1 1-1,7-2 1,-7 3-2,0 0 1,0 1 0,0-1-1,0 1 1,0 0 0,0 0-1,1 0 1,-1 0 0,0 0-1,0 1 1,0-1-1,0 1 1,0 0 0,0 0-1,0 0 1,0 0 0,3 3-1,-4-4 5,0 1 0,0 0 0,0 0 0,0 0 0,0 1 0,-1-1-1,1 0 1,0 1 0,-1-1 0,1 1 0,-1-1 0,0 1 0,1 0 0,-1 0-1,0-1 1,0 1 0,0 0 0,0 0 0,0 3 0,-1-3 19,0 0 0,0 0 0,0-1 0,0 1 0,0 0 0,-1 0 0,1 0 0,-1 0 0,1 0 0,-1 0 0,0-1 1,0 1-1,0 0 0,0-1 0,0 1 0,-2 3 0,-4 2 89,-1 1 0,0-1 0,0 0 1,-1 0-1,0-1 0,-10 5 0,-5 3 371,-43 18 0,59-29-545,0 0 0,0-1 1,-1 1-1,1-1 1,-1-1-1,1 0 0,-1 0 1,0-1-1,-13-1 1,22 2 64,-1-1 0,1 0 1,0 0-1,-1 0 0,1 0 1,0-1-1,-1 1 0,1 0 0,0 0 1,-1 0-1,1 0 0,0 0 1,-1 0-1,1 0 0,0-1 1,0 1-1,-1 0 0,1 0 1,0 0-1,-1-1 0,1 1 1,0 0-1,0 0 0,0-1 1,-1 1-1,1 0 0,0 0 1,0-1-1,0 1 0,0 0 1,-1-1-1,1 1 0,0 0 1,0-1-1,0 1 0,0 0 1,0-1-1,0 1 0,0 0 1,0-1-1,0 1 0,0 0 1,0-1-1,0 1 0,0 0 1,0-1-1,1 1 0,-1 0 1,0-1-1,0 1 0,0 0 1,9-8-385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145 390 17372,'-2'-1'201,"0"-1"0,0 1 1,0 0-1,1 0 0,-1 0 0,0 0 1,0 0-1,-1 0 0,1 0 0,0 1 1,0-1-1,0 1 0,0-1 0,-1 1 1,1 0-1,0 0 0,0 0 0,-1 0 1,-2 1-1,1 0-69,1 0 0,-1 1 0,1-1-1,0 1 1,0 0 0,0 0 0,0 0 0,0 0 0,0 0-1,0 1 1,-2 2 0,-3 4-117,1 0-1,0 1 1,1 0-1,-1 0 1,2 1-1,-7 14 1,11-22-36,0 0 1,0 0-1,0 1 0,0-1 1,0 0-1,1 0 0,-1 0 1,1 1-1,0-1 0,0 4 1,0-6 15,0-1 0,0 1-1,1-1 1,-1 1 0,0-1 0,0 1 0,1-1 0,-1 1-1,0-1 1,1 0 0,-1 1 0,0-1 0,1 1 0,-1-1-1,0 0 1,1 1 0,-1-1 0,1 0 0,-1 0 0,1 1-1,-1-1 1,1 0 0,-1 0 0,2 1 0,-1-1 1,1 0 0,0 0 0,0 0 0,0 0 0,0 0 1,0-1-1,0 1 0,0-1 0,0 1 0,2-2 0,58-24-4,-49 19 33,2 0 1,-1 1-1,1 1 0,-1 0 1,31-5-1,-43 10-12,1 0 0,-1 0 0,1 1 0,-1-1-1,1 0 1,-1 1 0,1 0 0,-1-1 0,0 1-1,1 0 1,-1 0 0,0 0 0,0 1 0,0-1 0,0 0-1,0 1 1,0-1 0,0 1 0,0 0 0,-1 0 0,1 0-1,0-1 1,-1 2 0,0-1 0,1 0 0,-1 0-1,0 0 1,0 1 0,0-1 0,-1 0 0,1 1 0,-1-1-1,1 0 1,-1 1 0,0-1 0,1 1 0,-1-1 0,-1 4-1,14-265 869,-13 258-917,0 0 1,0 0-1,0 0 1,0 0 0,0-1-1,1 1 1,-1 0 0,0 0-1,1 0 1,-1 0 0,0 0-1,1 1 1,-1-1 0,1 0-1,0 0 1,-1 0 0,1 0-1,0 0 1,-1 1 0,1-1-1,0 0 1,0 1 0,1-2-1,0 2-76,-1 0 0,1 0-1,0 0 1,0 0 0,0 0-1,-1 0 1,1 0 0,0 1-1,0-1 1,-1 1 0,1-1-1,3 2 1,0 0-95,0 0 0,0-1-1,0 0 1,0 0 0,0 0-1,1-1 1,-1 1 0,0-1 0,0-1-1,1 1 1,-1-1 0,0 0 0,0 0-1,0 0 1,8-3 0,-6 0 49,1 0 0,-1 0 0,0-1 0,0 0 1,0 0-1,0 0 0,-1-1 0,0 0 0,5-7 0,-1 2 251,-2-1 0,0-1-1,0 1 1,-1-1 0,-1 0-1,0-1 1,-1 1 0,0-1-1,-1 0 1,4-28 0,-8 24 332,-5 12 121,4 7-506,0 0 1,0 0-1,0 0 0,0 0 1,0 0-1,0 0 0,0 0 0,1 0 1,-1 0-1,0 0 0,1 1 0,-1-1 1,0 0-1,1 1 0,0-1 0,-1 0 1,1 3-1,-12 42 44,2-1 0,3 2 0,1-1 0,3 1 0,1-1 0,5 53 0,-2-87-65,6 47 51,-7-55-67,1 0 0,0 0 0,0 0 0,1 0 0,-1 0 0,1 0 0,0 0 0,0 0 0,0-1 0,0 1 0,3 3 0,5-2-47,-6-11-33,-3 5 67,-1-1-1,0 0 1,0 0-1,0 1 0,0-1 1,0 0-1,0 0 1,-1 1-1,1-1 1,-1-1-1,-10-21 386,-1 2-1,-1 0 1,-2 0 0,0 1-1,-34-36 1,24 28 1356,25 29-1694,0 0 0,-1-1 0,1 1-1,0 0 1,0 0 0,-1-1-1,1 1 1,0 0 0,0 0-1,0-1 1,0 1 0,0 0-1,-1-1 1,1 1 0,0 0-1,0-1 1,0 1 0,0 0 0,0-1-1,0 1 1,0 0 0,0-1-1,0 1 1,0 0 0,0-1-1,0 1 1,0 0 0,0-1-1,1 1 1,-1 0 0,0-1-1,0 1 1,0 0 0,0 0-1,1-1 1,-1 1 0,0 0 0,0-1-1,1 1 1,-1 0 0,0 0-1,0 0 1,1-1 0,-1 1-1,0 0 1,0 0 0,1 0-1,-1 0 1,0 0 0,1-1-1,-1 1 1,0 0 0,1 0-1,-1 0 1,0 0 0,1 0 0,-1 0-1,0 0 1,1 0 0,30-2 212,-18 2-251,2-2-148,0-1 0,0 0 0,0 0 0,0-2 0,-1 0 0,1-1 0,-1 0 0,0-1 0,-1 0 0,0-1 0,13-11 0,7-9-196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3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6 206 17884,'0'1'101,"-1"0"1,0 0 0,1 1 0,-1-1-1,1 0 1,-1 1 0,1-1-1,-1 1 1,1-1 0,0 1-1,0-1 1,0 1 0,0-1-1,0 0 1,0 1 0,0-1-1,1 1 1,0 2 0,-1-4-41,1 1 1,-1 0 0,1-1 0,0 1 0,-1-1 0,1 1 0,0-1-1,-1 0 1,1 1 0,0-1 0,0 1 0,-1-1 0,1 0 0,0 0-1,0 1 1,0-1 0,-1 0 0,1 0 0,0 0 0,0 0 0,0 0-1,0 0 1,1-1 0,3 1 130,1-2-1,0 1 1,-1-1-1,1 0 1,-1 0-1,1 0 1,-1-1-1,5-3 1,8-6 367,-1 0 1,-1-2 0,27-28-1,-36 35-362,0-2 0,0 1-1,-1-1 1,0 0-1,-1 0 1,0 0 0,0-1-1,-1 0 1,4-14-1,-7 23-180,-1 0-1,0 0 1,1 0-1,-1 0 1,0 0-1,1-1 1,-1 1-1,0 0 0,0 0 1,0 0-1,0 0 1,0 0-1,0 0 1,0 0-1,-1-1 0,1 1 1,0 0-1,-1 0 1,1 0-1,0 0 1,-1 0-1,1 0 0,-1 0 1,0 0-1,1 0 1,-1 1-1,0-1 1,0 0-1,1 0 0,-1 0 1,0 1-1,0-1 1,0 0-1,0 1 1,0-1-1,0 1 1,-2-1-1,1 0-11,-1 1 0,0 0 1,1 0-1,-1 0 0,1 1 0,-1-1 0,0 0 0,1 1 1,-1 0-1,1 0 0,-1-1 0,1 2 0,0-1 1,-1 0-1,-2 3 0,-7 5-87,1 0 1,0 1-1,1 0 0,0 1 1,0 0-1,1 1 1,1 0-1,0 1 0,1-1 1,0 1-1,1 1 0,0-1 1,1 1-1,1 0 1,0 0-1,1 1 0,0-1 1,1 1-1,1-1 0,0 1 1,3 27-1,-1-37-12,0 1-1,0-1 1,0 0-1,1 0 1,0 0-1,0 0 1,0 0-1,1-1 1,-1 1-1,1 0 1,0-1-1,1 0 1,-1 0-1,1 0 1,0 0-1,-1-1 1,2 1-1,-1-1 1,0 0-1,1 0 1,-1 0-1,1-1 1,0 0-1,0 0 1,0 0-1,0 0 1,0-1-1,0 0 1,1 0-1,6 0 1,42-1-439,6-8-79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166 100 16972,'1'-2'155,"-1"0"1,0 0 0,0 0-1,1 0 1,-1 0 0,0 0-1,-1 0 1,1 1 0,0-1-1,0 0 1,-1 0 0,1 0-1,-1 0 1,0 0 0,0 0-1,1 1 1,-1-1 0,0 0-1,-1 1 1,1-1 0,0 0-1,0 1 1,-3-3 0,2 3 9,-1-1 0,0 1 1,0-1-1,1 1 1,-1 0-1,0 0 1,0 0-1,0 0 0,0 0 1,0 1-1,0 0 1,0-1-1,-1 1 1,-5 1-1,4 0-144,0 0 1,0 0 0,0 0-1,1 1 1,-1 0-1,0 0 1,0 0-1,1 1 1,0-1-1,-1 1 1,1 0-1,0 0 1,0 1 0,1-1-1,-1 1 1,1 0-1,0 0 1,0 0-1,0 0 1,0 1-1,1-1 1,-1 1-1,1-1 1,1 1-1,-1 0 1,1 0 0,-1 0-1,1 0 1,1 0-1,-1 0 1,1 0-1,0 6 1,0-10-33,0 0 0,0 1 0,0-1 0,1 1 1,-1-1-1,0 0 0,1 1 0,0-1 0,-1 0 0,1 0 0,-1 1 1,1-1-1,0 0 0,0 0 0,0 0 0,0 0 0,0 0 0,0 0 1,0 0-1,0 0 0,0 0 0,0 0 0,1-1 0,-1 1 1,0-1-1,0 1 0,1-1 0,-1 1 0,0-1 0,1 1 0,-1-1 1,1 0-1,-1 0 0,0 0 0,1 0 0,-1 0 0,1 0 0,-1 0 1,0 0-1,1-1 0,1 0 0,4-1 10,0 0 0,0 0 0,0-1-1,-1 0 1,1-1 0,10-6 0,1-5 259,0 0 0,-1-1 0,0 0 0,-1-2 0,-1 0 1,21-33-1,-36 51-253,0 0 1,0 0-1,0 0 1,0 0-1,0 0 1,0 0-1,1 0 0,-1 0 1,0 0-1,0 0 1,0 1-1,0-1 1,0 0-1,0 0 1,0 0-1,0 0 1,0 0-1,0 0 1,0 0-1,0 0 1,0 0-1,0 0 0,0 0 1,0 0-1,0 0 1,1 0-1,-1 0 1,0 0-1,0 0 1,0 0-1,0 1 1,0-1-1,0 0 1,0 0-1,0 0 1,0 0-1,0 0 0,1 0 1,-1 0-1,0 0 1,0-1-1,0 1 1,0 0-1,0 0 1,0 0-1,0 0 1,0 0-1,0 0 1,0 0-1,0 0 1,0 0-1,1 0 0,-1 0 1,0 0-1,0 0 1,0 0-1,0 0 1,0 0-1,0 0 1,0 0-1,0-1 1,0 1-1,0 0 1,0 0-1,0 0 1,0 0-1,0 0 0,0 0 1,0 0-1,2 11 86,-2 12-115,-1-5-73,2 33 0,0-46 81,-1 0 0,1 0 0,0 0 0,0 0-1,1 0 1,-1 0 0,1-1 0,0 1 0,0-1-1,1 1 1,4 5 0,-6-9 15,0 1 0,1-1-1,-1 0 1,1 0 0,-1 0 0,1 0 0,-1 0-1,1 0 1,0 0 0,0-1 0,-1 1 0,1 0-1,0-1 1,0 0 0,0 1 0,-1-1-1,1 0 1,0 0 0,0 0 0,0 0 0,0 0-1,0-1 1,-1 1 0,1 0 0,0-1 0,0 0-1,0 1 1,-1-1 0,1 0 0,0 0-1,-1 0 1,1 0 0,1-1 0,5-3 18,-1-1 0,0 0-1,0 0 1,-1 0 0,9-11 0,40-62 270,-38 51-186,-17 28-101,1-1 0,-1 1 0,0-1 0,1 0 0,-1 1 0,0-1-1,1 1 1,-1-1 0,1 1 0,-1 0 0,0-1 0,1 1 0,-1-1 0,1 1 0,0 0 0,-1-1 0,1 1-1,-1 0 1,1 0 0,0-1 0,4 10-32,-4 28-57,-2-25 64,2 9-15,-2-9 14,1 1 1,1-1-1,0 0 1,1 0-1,5 22 1,-7-34 25,1 1 0,-1 0-1,0 0 1,1 0 0,-1-1 0,1 1 0,-1 0 0,1-1 0,-1 1-1,1 0 1,-1-1 0,1 1 0,0-1 0,-1 1 0,1-1 0,0 1 0,-1-1-1,1 1 1,0-1 0,0 0 0,-1 1 0,1-1 0,0 0 0,0 0 0,0 0-1,-1 1 1,1-1 0,0 0 0,0 0 0,0 0 0,0 0 0,-1-1 0,1 1-1,0 0 1,0 0 0,0 0 0,0-1 0,-1 1 0,1 0 0,0-1-1,0 1 1,-1 0 0,2-2 0,2-1 4,1 0 0,-1 0 0,0 0 0,0-1 0,6-7 0,14-20-6,-2-1 0,-1-2 0,23-49 0,-44 83-17,0 0-1,0 0 1,0 0-1,0 0 0,0 0 1,0 0-1,0 0 1,0 0-1,0 0 1,0 0-1,0 0 0,0 0 1,0 0-1,0 0 1,1 0-1,-1 0 0,0 0 1,0 0-1,0 0 1,0 0-1,0 0 1,0 0-1,0 0 0,0 0 1,0 0-1,0 0 1,0 0-1,0 0 0,0 0 1,0 0-1,1 0 1,-1 0-1,0 0 0,0 0 1,0 0-1,0 0 1,0 0-1,0 0 1,0 0-1,0 0 0,0 0 1,0 0-1,0 0 1,0 0-1,0 0 0,0 0 1,0-1-1,0 1 1,0 0-1,0 0 0,0 0 1,0 0-1,0 0 1,0 0-1,1 0 1,-1 11-809,-3 20-682,3-26 1013,-1-1 234,1 0 0,-1 0 0,1 0 0,0 0-1,0 0 1,0 0 0,1 0 0,-1 0 0,1 0 0,0 0 0,0 0 0,1-1 0,3 8-1,9-1-834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18 15099,'7'-15'1984,"-7"14"-1921,0 1-1,-1 0 1,1 0 0,0 0-1,0 0 1,0 0-1,0-1 1,-1 1-1,1 0 1,0 0-1,0 0 1,-1 0-1,1 0 1,0 0 0,0 0-1,-1 0 1,1 0-1,0 0 1,0 0-1,0 0 1,-1 0-1,1 0 1,0 0 0,0 0-1,-1 0 1,1 0-1,0 0 1,0 0-1,0 0 1,-1 1-1,1-1 1,0 0 0,0 0-1,0 0 1,-1 1-1,-3 1 262,1 0 1,-1 0-1,0 1 0,1 0 0,0-1 0,-4 5 1,3-3-173,-2 4-53,-1-1 1,1 1 0,1 0-1,-10 17 1,15-24-106,-1 1 1,0-1-1,1 0 1,0 1 0,-1-1-1,1 1 1,0-1-1,0 1 1,0-1-1,0 1 1,0-1-1,0 1 1,0-1-1,0 0 1,0 1-1,2 2 1,-1-3 3,-1 1 0,1-1 0,0 0-1,1 0 1,-1 0 0,0 1 0,0-1 0,0-1 0,1 1 0,-1 0 0,0 0-1,1 0 1,-1-1 0,1 1 0,-1 0 0,1-1 0,-1 0 0,1 1 0,2-1-1,14 3-27,34 1 1,-41-4 8,1 0 0,-1 1 1,0 0-1,0 1 0,0 0 1,0 1-1,0 0 1,16 8-1,-26-11 20,0 1 1,0-1-1,0 1 1,0 0-1,0-1 0,0 1 1,-1 0-1,1-1 1,0 1-1,0 0 0,-1 0 1,1 0-1,-1 0 0,1 0 1,-1 0-1,1 0 1,-1 0-1,1 0 0,-1 0 1,0 0-1,0 0 1,1 0-1,-1 0 0,0 0 1,0 0-1,0 0 1,0 1-1,0-1 0,0 0 1,-1 0-1,1 0 1,0 0-1,-1 0 0,1 0 1,0 0-1,-1 0 0,1 0 1,-1 0-1,0 0 1,1 0-1,-1-1 0,0 1 1,1 0-1,-2 1 1,-3 3 14,0 0 0,0 0 1,0 0-1,-1 0 0,-7 4 1,6-4-38,-1 0 0,0 0 0,0-1 0,-1-1 0,1 1 0,-1-1 0,0-1 0,0 1 0,1-2 0,-1 1 0,-1-1 0,1 0 0,-16-2 0,-10-4-15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16267,'5'0'400,"76"3"3943,-75-2-4074,1 0 1,0 0 0,-1 1 0,0 0 0,1 0-1,-1 0 1,0 1 0,0 0 0,10 6 0,-14-7-252,-1-1 0,1 1 0,-1-1 0,1 1 1,-1 0-1,1 0 0,-1 0 0,0 0 0,0 0 0,0 0 0,0 0 1,0 0-1,0 0 0,-1 0 0,1 0 0,-1 1 0,1-1 1,-1 0-1,0 1 0,0-1 0,0 0 0,0 0 0,-1 1 0,1-1 1,0 0-1,-1 0 0,0 1 0,1-1 0,-3 3 0,-3 8-30,0-1 0,-1 0 0,-16 21 0,7-10 68,11-15-51,-19 35 26,23-41-28,-1 1-1,1 0 1,0 0-1,0 0 1,0 0-1,1 0 1,-1 0 0,1 0-1,-1 0 1,1 0-1,0 1 1,1 3-1,-1-6-10,0 0-1,1 0 1,-1 0-1,0 0 0,1 0 1,-1 0-1,1 0 1,-1 0-1,1 0 1,0 0-1,-1-1 1,1 1-1,0 0 1,-1 0-1,1-1 0,0 1 1,0 0-1,0-1 1,0 1-1,0-1 1,0 1-1,1 0 1,1-1-63,-1 1 1,0-1 0,1 0 0,-1 0 0,1 0 0,-1 0 0,1 0 0,-1 0 0,4-1 0,0 0-237,0-1 1,0 0 0,0 0-1,-1 0 1,1-1-1,-1 0 1,7-4-1,-10 5 238,-1 1-1,1 0 0,-1 0 0,1-1 0,-1 1 0,0 0 0,0-1 0,1 1 0,-1-1 1,0 0-1,0 1 0,-1-1 0,1 0 0,0 0 0,-1 0 0,1 1 0,-1-1 0,1 0 1,-1 0-1,0 0 0,0 0 0,0 0 0,0 0 0,0 0 0,0 0 0,-1-2 0,-6-14-659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17308,'3'33'1544,"-2"10"-1240,-1 12-88,0 6 648,0 12-440,0 5-7,2 3-49,2-2-64,-1-11-112,1-10-168,0-12-392,2-7-281,6-18-343,1-12 736,2-23-216,7-9-176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6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147 145 17940,'-20'10'683,"0"2"0,-27 21 0,42-29-632,-1 0-1,1 1 1,1-1 0,-1 1-1,1 0 1,0 1-1,0-1 1,0 1 0,1 0-1,0 0 1,0 0 0,0 0-1,-1 7 1,4-12-50,-1 0 0,1 0-1,0-1 1,0 1 0,-1 0 0,1 0 0,0 0 0,0-1 0,0 1 0,0 0 0,0 0 0,0 0 0,0 0 0,0-1-1,0 1 1,1 0 0,-1 0 0,0 0 0,0-1 0,1 1 0,-1 0 0,0-1 0,1 1 0,-1 0 0,1 0-1,-1-1 1,1 1 0,-1-1 0,1 1 0,0-1 0,-1 1 0,1-1 0,0 1 0,-1-1 0,1 1 0,0-1-1,0 0 1,-1 1 0,1-1 0,0 0 0,0 0 0,-1 1 0,1-1 0,0 0 0,0 0 0,0 0 0,0 0-1,-1 0 1,1 0 0,0 0 0,0-1 0,0 1 0,-1 0 0,2-1 0,4 0 20,0 0 0,0-1 1,-1 0-1,1 0 0,-1-1 0,7-3 0,8-8 157,31-28 0,-3 2 141,-47 39-315,0 0-1,-1 1 1,1-1-1,0 0 0,0 1 1,0-1-1,0 1 1,0-1-1,0 1 1,0 0-1,0-1 0,1 1 1,-1 0-1,0 0 1,0 0-1,0 0 1,0 0-1,2 0 0,-2 0-2,-1 0 0,1 1 0,0-1-1,0 1 1,-1-1 0,1 1-1,0-1 1,-1 1 0,1-1-1,-1 1 1,1-1 0,-1 1-1,1 0 1,-1-1 0,1 1 0,-1 0-1,0 0 1,1-1 0,-1 2-1,2 5-2,0-1-1,-1 1 0,0 0 1,0 12-1,0-9 13,-1 9 6,0-13 3,0-1-1,0 1 1,1 0-1,-1-1 1,1 1-1,0 0 0,1-1 1,-1 1-1,1-1 1,0 0-1,3 6 1,-4-10-5,0-1 0,-1 1 0,1-1 1,-1 1-1,1-1 0,0 1 0,0-1 0,-1 0 1,1 1-1,0-1 0,0 0 0,-1 0 1,1 0-1,0 1 0,0-1 0,-1 0 0,1 0 1,0 0-1,0 0 0,0 0 0,-1 0 1,1-1-1,0 1 0,0 0 0,0 0 0,-1 0 1,1-1-1,1 0 0,21-13 264,-19 11-227,47-37 377,-36 26-459,2 1 0,-1 1 0,20-10 0,-35 21-17,0 0 0,1 0 0,-1 1 0,1-1 0,-1 0 0,1 1-1,-1-1 1,1 1 0,0-1 0,-1 1 0,1 0 0,-1 0 0,1 0 0,0 0 0,-1 0-1,1 0 1,0 0 0,-1 0 0,1 1 0,-1-1 0,1 1 0,0-1 0,-1 1 0,1-1-1,1 2 1,0 1-228,0 0-1,0 0 0,-1 1 1,1-1-1,-1 0 1,0 1-1,0 0 0,1 3 1,0-2-148,-1 0 1,1 0-1,0 0 1,0-1-1,5 6 1,-6-8 329,-1-1 1,0 0 0,1 0-1,-1 0 1,1 0 0,-1 0-1,1 0 1,0-1 0,-1 1-1,1-1 1,0 1 0,-1-1-1,1 1 1,0-1 0,0 0-1,-1 0 1,1 0-1,0 0 1,0 0 0,0 0-1,1-1 1,5-1-94,0 0 0,-1 0-1,1-1 1,-1 0 0,0-1 0,0 0-1,11-7 1,45-40-19,-41 32 280,48-37 1656,-75 59 1491,-41 35-1298,24-17-1106,-20 27-1,35-39-710,0 1-1,1-1 0,0 1 1,1 0-1,0 0 1,-5 14-1,10-23-95,-1 0 0,1 0 0,0 0 0,-1 0 0,1 1 0,0-1 0,0 0 0,0 0 0,0 0 0,0 0 0,0 0 0,0 0 0,0 0-1,0 0 1,0 1 0,1-1 0,0 1 0,-1-1 1,1-1-1,-1 0 0,0 1 0,1-1 0,-1 0 1,1 1-1,-1-1 0,1 0 0,-1 0 0,1 1 1,-1-1-1,1 0 0,-1 0 0,1 0 1,-1 0-1,1 0 0,-1 0 0,1 0 0,0 0 1,-1 0-1,1 0 0,-1 0 0,1 0 1,-1 0-1,1-1 0,4 0 26,-1-1 0,0 0 0,1 0 0,-1 0 0,0 0-1,0-1 1,4-3 0,23-22 139,-2-1 0,-1-1 0,-1-1 0,-2-1 0,-1-2 0,-2 0 1,21-43-1,-21 28 233,-23 47-171,-5 8-154,-6 11-38,2 2-66,1-1-1,1 1 1,0 1-1,2-1 1,0 1-1,1 0 1,2 1-1,0-1 1,0 1-1,2 25 1,1-42-44,0-1 0,1 0 0,0 1 0,-1-1 0,1 0 1,0 0-1,0 1 0,1-1 0,-1 0 0,1 0 0,0 0 0,-1 0 0,1-1 0,1 1 1,-1 0-1,0-1 0,4 3 0,-4-3 10,0-1 0,0 0 0,1 0 1,-1 1-1,0-2 0,1 1 0,-1 0 0,1 0 1,0-1-1,-1 1 0,1-1 0,-1 0 0,1 0 1,0 0-1,-1 0 0,1 0 0,-1-1 1,1 1-1,-1-1 0,1 0 0,-1 1 0,1-1 1,2-2-1,17-10-425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7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12 18588,'6'-12'1896,"-3"15"-1336,-6 16-199,-1 8 1007,-4 9-648,0 5-144,-1 8-344,-1 4-24,2 2-288,-1-5-288,3-9-464,1-5-248,-1-14 792,-1-12-184,-1-16-209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8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84 18388,'10'-9'573,"1"0"0,-1 1 1,2 0-1,-1 1 0,1 0 0,0 0 1,1 1-1,20-6 0,-26 10-452,-1 0 0,1 0-1,-1 0 1,1 1 0,0 0-1,-1 1 1,1-1 0,0 1 0,0 1-1,-1-1 1,1 1 0,0 0-1,-1 1 1,1-1 0,-1 1 0,1 1-1,-1-1 1,0 1 0,7 4 0,-10-5-102,-1 0 0,1 1 0,0-1 0,-1 1 0,1 0 0,-1-1 0,0 1 0,0 0 0,0 0 0,0 1 0,-1-1 1,1 0-1,-1 1 0,0-1 0,1 6 0,-1-3-11,0-1 0,-1 1 1,0 0-1,0 0 0,0-1 0,-1 1 1,0 0-1,0 0 0,-2 5 0,-1 0-70,0-1-1,0 1 0,-1-1 1,0 0-1,-1-1 0,0 1 1,-1-1-1,0 0 0,-12 11 1,19-19 29,-1-1 0,1 0 0,0 1 0,-1-1 0,1 1-1,0-1 1,-1 1 0,1-1 0,0 1 0,0 0 0,-1-1 0,1 1 0,0-1 0,0 1 0,0-1 0,0 1 0,0 0 0,0-1 0,0 1 0,0-1 0,0 1-1,0 0 1,0-1 0,0 1 0,0-1 0,0 1 0,1-1 0,-1 1 0,0-1 0,0 1 0,1-1 0,-1 1 0,0-1 0,1 1 0,-1-1 0,1 1 0,-1-1-1,0 1 1,1-1 0,0 1 0,27 19-380,-14-10 215,-7-5 161,0 1 0,-1 0 0,0 0 1,0 0-1,-1 1 0,0 0 0,0 0 1,0 1-1,-1-1 0,0 1 0,3 10 1,-5-12 72,-1 0 1,1 1 0,-1-1-1,-1 1 1,1-1 0,-1 1-1,0-1 1,-1 1 0,1-1-1,-1 1 1,0-1 0,-1 0-1,0 1 1,0-1-1,-4 9 1,-1-1 119,-1-2-1,0 1 1,0-1 0,-1 0-1,-1 0 1,0-1-1,-1-1 1,0 0 0,0 0-1,-18 10 1,21-14-107,-1 0 0,0-1 0,0-1 0,-1 1 0,1-2 0,-1 1 0,0-1 0,0-1 0,0 1 0,0-2-1,0 0 1,-1 0 0,1 0 0,0-2 0,-18-1 0,22 1-91,1-1 1,0 0-1,0 0 0,0 0 0,0 0 0,0-1 0,1 1 0,-1-1 0,1-1 0,0 1 0,0 0 1,0-1-1,0 0 0,0 0 0,1 0 0,0-1 0,0 1 0,0-1 0,0 1 0,1-1 0,-1 0 1,2 0-1,-3-6 0,-7-35-296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41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17604,'3'-7'1585,"0"3"594,4 12-778,-5-5-1289,193 251 2471,34 45-2400,-208-274-98,-7-9-313,-13-14-598,-7-6-767,-22-13 749,8 7 216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4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0 746 16291,'10'-22'1054,"0"0"0,1 0-1,1 1 1,1 1-1,16-20 1,84-86-14,-61 72-631,-9 7-318,11-9-131,-4-2 1,67-97-1,-103 131-268,-8 13-397,1 0 0,0 0 0,0 0 1,1 1-1,11-11 0,-13 18-84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42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14499,'0'0'40,"0"0"0,0 0 1,0 0-1,0-1 0,0 1 0,0 0 0,0 0 1,1 0-1,-1 0 0,0 0 0,0 0 0,0 0 0,0 0 1,0-1-1,0 1 0,0 0 0,0 0 0,0 0 1,0 0-1,1 0 0,-1 0 0,0 0 0,0 0 1,0 0-1,0 0 0,0 0 0,0 0 0,0 0 0,1 0 1,-1 0-1,0 0 0,0 0 0,0 0 0,0 0 1,0 0-1,0 0 0,1 0 0,-1 0 0,0 0 0,0 0 1,0 0-1,0 0 0,0 0 0,0 0 0,0 0 1,0 0-1,1 0 0,-1 0 0,0 0 0,0 0 0,0 1 1,0-1-1,0 0 0,0 0 0,0 0 0,0 0 1,0 0-1,0 0 0,0 0 0,1 1 0,3 12 1724,2 24 131,-6-31-1677,3 10-19,2 31 166,2 0 0,3 0-1,28 83 1,-37-128-311,0 1 0,0-1 0,0 0 0,0 0 0,0 0 0,0 0 0,1 0 0,-1 0 0,1 0 0,-1 0 0,1-1 0,2 3 0,-4-4-33,0 0 0,1 0 0,-1 0 0,1 0 0,-1 0 0,0 0 0,1 1 0,-1-1 0,0 0 0,1 0 0,-1 0 0,1 0 0,-1-1 0,0 1 0,1 0 0,-1 0 0,0 0 0,1 0 0,-1 0 0,0 0 0,1-1 0,-1 1 0,0 0 0,1 0 0,-1 0 0,0-1 0,1 1 0,9-18 328,1-18 209,12-71 1,-6 22-309,-12 61-219,-3 16-30,-1-1 0,2 1 0,-1-1 0,1 1 0,0 0 0,0 0 0,1 0 0,6-8 0,-10 15-2,1 0 0,-1 1 0,0-1 0,1 1 0,-1 0 1,0-1-1,1 1 0,-1-1 0,1 1 0,-1-1 0,1 1 0,-1 0 0,1-1 1,-1 1-1,1 0 0,-1 0 0,1-1 0,-1 1 0,1 0 0,-1 0 0,1 0 0,0 0 1,-1 0-1,1 0 0,-1 0 0,1 0 0,0 0 0,-1 0 0,1 0 0,-1 0 1,1 0-1,0 1 0,1 0 0,-1 0 0,0 0-1,0 0 1,0 0 0,0 0 0,0 0 0,0 1 0,0-1 0,0 0-1,0 1 1,1 2 0,13 44-11,-15-47 12,18 94-33,-11-52 50,1 0 0,19 53-1,-26-94-13,0 0 0,-1 0-1,1 0 1,0 0 0,0 0-1,0 0 1,1-1 0,-1 1-1,0 0 1,1 0 0,-1-1 0,1 1-1,-1-1 1,1 0 0,2 2-1,-3-3 1,0 1-1,0-1 0,0 0 1,0 0-1,0 0 1,0-1-1,-1 1 0,1 0 1,0 0-1,0 0 0,0-1 1,0 1-1,0 0 1,0-1-1,0 1 0,0-1 1,-1 1-1,1-1 1,0 1-1,0-1 0,-1 0 1,1 1-1,0-1 1,-1 0-1,1 0 0,-1 1 1,1-1-1,-1 0 1,1 0-1,-1 0 0,1 0 1,-1 1-1,1-3 0,6-13 17,-1-1-1,0 1 1,-1-1-1,3-20 1,1-2 34,3-6-65,1-1-409,12-78 0,-26 106-65,-2 11 156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7:43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 17364,'-14'20'1836,"1"1"1,1 1-1,-9 24 1,-32 86-1568,9-20 157,44-112-425,0-1 0,0 1 0,0 0 0,0 0 0,0 0 0,0 0 0,0-1 0,0 1 0,0 0 0,0 0 0,0 0 0,0 0 0,0 0 0,0 0 0,-1-1 0,1 1 0,0 0 0,0 0 0,0 0 0,0 0 0,0 0 0,0 0 0,-1 0 0,1 0 0,0 0 0,0 0 0,0-1 0,0 1 0,0 0 0,-1 0 0,1 0 0,0 0 0,0 0 0,0 0 0,0 0 0,0 0 0,-1 0 0,1 0 0,0 0 0,0 0 0,0 1 0,0-1 0,-1 0-1,1 0 1,0 0 0,0 0 0,0 0 0,0 0 0,0 0 0,0 0 0,-1 0 0,1 0 0,0 1 0,0-1 0,0 0 0,0 0 0,0 0 0,-3-15-67,2-57-942,15-121 0,-11 188 824,1 14 117,6 25 81,-7-22-33,7 18 180,2 0 0,0-1 1,2 0-1,1-1 0,2-1 1,0 0-1,2-2 1,26 30-1,-41-52-61,0 0-1,0 1 1,0-2 0,1 1-1,5 3 1,-10-6-86,1 0 1,-1 1-1,1-1 0,-1 0 1,1 0-1,0 1 0,-1-1 0,1 0 1,-1 0-1,1 0 0,0 0 1,-1 0-1,1 0 0,-1 0 1,1 0-1,0 0 0,-1 0 0,1 0 1,-1-1-1,1 1 0,0 0 1,0-1-9,-1 0 0,0 1 0,1-1 0,-1 0 0,0 0 0,0 1 1,0-1-1,1 0 0,-1 0 0,0 1 0,0-1 0,0 0 0,0 0 0,0 1 0,0-1 1,-1 0-1,1 0 0,0 1 0,0-1 0,0 0 0,-1 0 0,0-1 0,-1-4-37,-1 0 0,0 0-1,0 0 1,-1 0-1,0 1 1,0 0-1,0-1 1,-9-7 0,-44-35-583,54 46 577,-24-19-377,-1 1 1,-1 1-1,-1 1 0,0 2 1,-52-20-1,211 70 306,-111-30-76,1-1 0,0-1 1,1 0-1,-1-1 0,38-4 0,-32-5-63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1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6436 1044 15683,'-5'-2'701,"0"-1"-1,0 1 1,-1 0-1,1 1 1,-1-1-1,-8 0 1,7 2-580,0 0 1,0 0-1,0 1 0,0 0 1,0 0-1,0 1 1,0 0-1,-7 3 0,-4 0-176,-1 0 0,0-1-1,1-1 1,-2-1 0,1 0-1,-35-3 1,-115-21 374,72 7-236,-395-20-309,-2 33-57,394 3 303,-1071 25-145,875-17 49,-868-6-62,563-7-282,375 1 328,-189 4 15,330 4 61,1 4 1,-157 37-1,170-25 44,-75 17-52,124-33 194,0-2 0,-1-1 0,1 0-1,-35-3 1,14-8 917,43 9-1090,0 0 0,0 0 1,0 1-1,0-1 0,0 0 0,0 0 0,0 0 1,-1 1-1,1-1 0,0 0 0,0 0 0,0 1 0,0-1 1,0 0-1,0 0 0,0 1 0,0-1 0,0 0 0,0 0 1,0 1-1,0-1 0,1 0 0,-1 0 0,0 0 1,0 1-1,0-1 0,0 0 0,0 0 0,0 0 0,0 1 1,1-1-1,-1 0 0,0 0 0,0 0 0,1 1 1,0 3-62,-8-8 73,4 1-4,0 0-1,0 0 1,0 0 0,0 0-1,1-1 1,-1 1-1,1-1 1,0 0 0,0 1-1,0-1 1,-2-8 0,1 0-27,1 0 0,-2-24-1,4 26 25,-16-172-1,-21-483-862,38 611 764,1 26 63,-2 0 1,-3-28-1,3 55-8,0 0 0,-1 0 0,1 0 1,0 0-1,0 0 0,-1 1 0,1-1 0,-1 0 0,1 0 0,-1 0 0,1 1 1,-1-1-1,0 0 0,1 0 0,-1 1 0,0-1 0,1 1 0,-1-1 0,0 1 0,0-1 1,-1 0-1,2 1-140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17068,'3'3'1728,"-5"15"-1000,-2 9-288,0 18 945,1 4-297,0 9-392,3 5-184,0 2-168,0-2-112,6-9-272,2-9-88,2-16-256,-1-7-88,-3-11-512,-1-7 752,-3-7-200,2-3-137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15291,'-11'4'1681,"18"-1"-833,9-2-280,15 1 888,8-2-264,11-2-719,3-1-377,8-4 192,-3 2-112,-8-1-256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2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16668,'30'0'2048,"2"0"-1256,1-6-304,5 1 1025,5-6-489,-1 3-184,-1-1-448,1 2-232,-9 3-552,-3 0-328,-8 2 568,-8-1-104,-13 3-104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2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17652,'14'-4'2048,"3"-2"-1328,10-4-296,8-1 1385,9-4-1009,5 0-144,1-1-536,-1 1-304,-3 3-680,-5 0 1208,-9 8-480,-8 4-88,-8 6-120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2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19692,'5'13'607,"0"-1"0,0 0 0,1 0 0,1-1 0,11 15 0,-17-24-562,1 0 0,0 0 0,0 1 1,1-2-1,-1 1 0,0 0 0,1 0 0,-1-1 0,1 1 0,0-1 0,-1 0 0,1 0 0,0 0 0,0 0 0,-1 0 1,1 0-1,0-1 0,0 0 0,0 1 0,0-1 0,0 0 0,0-1 0,0 1 0,0 0 0,0-1 0,0 0 0,0 1 0,-1-1 1,6-2-1,4-3-11,0 0 0,-1-1 0,1 0 0,-1-1 0,15-14 0,47-52 47,-31 29-49,-41 44-31,2-2-1,0 0-1,1 0 1,-1 0 0,1 1 0,4-4 0,-7 6 0,0 0 1,-1-1 0,1 1-1,0 0 1,0-1 0,-1 1 0,1 0-1,0 0 1,-1 0 0,1 0-1,0-1 1,0 1 0,0 0 0,-1 1-1,1-1 1,0 0 0,0 0-1,-1 0 1,1 0 0,0 0 0,-1 1-1,1-1 1,0 0 0,0 1-1,-1-1 1,1 0 0,-1 1-1,1-1 1,0 1 0,-1-1 0,1 1-1,-1 0 1,1-1 0,-1 1-1,1-1 1,-1 1 0,0 0 0,1-1-1,-1 1 1,0 0 0,1 0-1,1 7 27,1-1-1,-1 0 0,-1 0 0,0 1 0,0-1 1,0 10-1,-2 51 165,0-44-122,-3 84 428,4-108-489,0 1 0,0 0 0,0-1 0,0 1 1,0 0-1,0-1 0,0 1 0,0-1 1,0 1-1,1 0 0,-1-1 0,0 1 0,0-1 1,0 1-1,1 0 0,-1-1 0,0 1 1,1-1-1,-1 1 0,0-1 0,1 1 0,0 0 1,8-8 93,10-25-75,-17 27-37,13-26-55,-7 15-48,0-1 1,1 1 0,0 0 0,2 1 0,-1 0 0,21-20 0,-31 34 93,1 0-1,0 1 1,0-1-1,0 0 1,0 0 0,0 1-1,0-1 1,0 1-1,0-1 1,0 1 0,0-1-1,0 1 1,0-1-1,0 1 1,0 0 0,0 0-1,0 0 1,1-1-1,-1 1 1,0 0-1,0 1 1,0-1 0,2 0-1,-2 1 4,0 0-1,0-1 1,1 1-1,-2 0 1,1 0-1,0 0 1,0 0-1,0 0 1,0 0-1,-1 0 1,1 0-1,0 0 1,-1 1-1,1-1 1,-1 0-1,1 0 1,-1 2-1,3 7-42,-2-1 0,1 1-1,-1 20 1,-1-30 59,1 10-60,-3 71 201,1-73-17,1-1 1,-2 0 0,1 0-1,-1 0 1,0 0 0,-1 0-1,1-1 1,-8 13 0,5-12 110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3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27 16508,'-9'68'2154,"2"1"0,5 115 0,35 136-187,-26-274-1482,-4-29 103,-3-16-46,-1-7 228,-11-98-393,4 0 0,7-127 0,1 229-382,7-118-324,-5 103 151,1 1 0,0-1 0,1 0 0,12-30-1,-15 44 120,1 0 0,-1 0 0,1 0 0,0 0 0,0 0 0,0 0 0,0 1 0,0-1 0,1 1 0,-1-1 0,1 1 0,-1 0 0,1 0 0,0 0 0,0 0 0,0 1 0,0-1-1,0 1 1,1 0 0,-1 0 0,0 0 0,0 0 0,1 0 0,-1 1 0,1-1 0,-1 1 0,1 0 0,-1 0 0,7 1 0,-6 0 21,0 0 0,1 1 0,-1-1 0,0 1 1,0 0-1,0 0 0,0 0 0,0 0 0,-1 1 0,1-1 1,-1 1-1,1 0 0,-1 0 0,0 1 0,0-1 0,0 1 1,-1-1-1,1 1 0,-1 0 0,0 0 0,0 0 0,2 6 1,-2-2 85,0 0 0,-1 0 1,0 0-1,0 0 1,-1 0-1,0 0 1,-1 0-1,0 0 0,0 0 1,0 0-1,-1 0 1,0 0-1,-6 13 1,4-11 41,-1 0 0,0 0 1,0-1-1,-1 1 0,-1-1 1,1 0-1,-2-1 1,1 0-1,-13 11 0,16-16-178,1-1 0,-1 1-1,0-1 1,0 0 0,0-1-1,0 1 1,-7 1 0,10-2 21,0-1 1,0 0-1,1 0 1,-1 0 0,0 0-1,0 0 1,1 0 0,-1 0-1,0 0 1,0 0 0,1 0-1,-1 0 1,0-1 0,0 1-1,1 0 1,-1 0-1,0-1 1,1 1 0,-2-1-1,2 0 5,-1 0 0,1 1 0,-1-1 0,1 0 0,0 0 0,-1 0-1,1 0 1,0 1 0,0-1 0,0 0 0,0 0 0,0 0 0,-1 0 0,2 0-1,-1 0 1,0 1 0,0-1 0,0 0 0,0 0 0,1 0 0,-1-1 0,8-16-601,7-2-197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4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151 307 16980,'0'-1'124,"1"0"0,-1 0 1,0 0-1,0 1 0,0-1 1,0 0-1,0 0 1,0 0-1,0 0 0,0 1 1,-1-1-1,1 0 0,0 0 1,0 0-1,-1 1 1,1-1-1,0 0 0,-1 1 1,1-1-1,-1 0 0,1 1 1,-1-1-1,1 0 1,-1 1-1,1-1 0,-1 1 1,0-1-1,1 1 0,-1-1 1,0 1-1,0-1 1,1 1-1,-1 0 0,0 0 1,0-1-1,1 1 0,-1 0 1,0 0-1,0 0 0,0 0 1,1 0-1,-1 0 1,0 0-1,0 0 0,0 0 1,-1 0-1,-1 1 72,0 0 0,0 0 0,1 0 1,-1 1-1,0-1 0,1 1 0,-1-1 0,1 1 0,-1 0 0,1 0 1,-5 5-1,-4 9-88,0 1 1,1 1-1,0 0 1,1 0-1,1 0 1,1 1-1,1 1 0,1-1 1,0 1-1,2 0 1,-3 29-1,6-48-104,0 1-1,0-1 0,0 1 1,0-1-1,0 1 0,0 0 0,1-1 1,-1 1-1,1-1 0,-1 1 1,1-1-1,-1 1 0,2 1 1,-2-3-3,1 1 1,0-1 0,-1 1 0,1-1 0,0 1 0,-1-1-1,1 0 1,0 1 0,-1-1 0,1 0 0,0 0 0,0 0-1,-1 1 1,1-1 0,0 0 0,0 0 0,-1 0 0,1 0-1,0 0 1,0 0 0,-1 0 0,1-1 0,0 1 0,0 0-1,-1 0 1,1-1 0,0 1 0,-1 0 0,1-1-1,0 1 1,-1 0 0,2-2 0,15-8 26,1-2 0,20-18 1,13-9 34,-44 35-56,7-6 0,28-13 0,-39 21-9,1 0 0,-1 1 0,1-1 0,0 1 0,0 0 0,0 0 0,-1 1 0,1-1 0,0 1 0,0 0 0,0 0 0,0 0 0,6 1 0,-9 0 2,1 0-1,0-1 0,-1 1 0,1 0 0,-1 0 0,1 0 0,-1 0 1,0 0-1,1 0 0,-1 0 0,0 0 0,0 0 0,0 1 1,0-1-1,0 1 0,0-1 0,0 1 0,0-1 0,1 3 0,7 34 17,-7-25 12,1-7 30,0-9 4,1-12 11,0-14-96,-2 0-1,-1 0 0,-1-1 0,-2 1 0,-1 0 0,-1 0 0,-1 0 1,-16-50-1,6 46-2099,19 35 1936,-1 0 0,0-1 1,0 0-1,1 1 1,-1-1-1,0 0 1,1-1-1,-1 1 1,1-1-1,-1 0 0,1 1 1,-1-2-1,1 1 1,-1 0-1,1-1 1,-1 1-1,1-1 0,-1 0 1,0 0-1,1 0 1,5-4-1,2-1-127,1 0 0,-1 0-1,-1-1 1,18-16 0,-17 14 216,0-2 0,14-18 0,-21 24 227,-1 1 0,1-1-1,-1-1 1,-1 1 0,1 0 0,-1-1 0,0 1 0,0-1 0,2-7 0,-5 13-112,1 0 0,0 0 0,0 0 0,0 0 0,0 0 0,0 0 0,0 0 0,-1 0 0,1 0 0,0 0 1,0 0-1,0 0 0,0 0 0,0 0 0,-1 0 0,1 0 0,0 0 0,0 0 0,0 0 0,0 0 0,0 0 0,-1 0 1,1 0-1,0 0 0,0-1 0,0 1 0,0 0 0,0 0 0,0 0 0,-1 0 0,1 0 0,0 0 0,0 0 1,0 0-1,0-1 0,0 1 0,0 0 0,0 0 0,0 0 0,0 0 0,0 0 0,0 0 0,0-1 0,0 1 0,0 0 1,-1 0-1,1 0 0,0 0 0,0-1 0,1 1 0,-1 0 0,0 0 0,0 0 0,0 0 0,0 0 0,0-1 0,0 1 1,0 0-1,0 0 0,0 0 0,0 0 0,0 0 0,0-1 0,-8 11 549,2 2-410,1 1 0,0 0 0,0 0 1,1 0-1,1 0 0,0 1 0,-1 16 1,0 98 261,4-95-224,1 0-1,1 0 1,2-1 0,2 1 0,1-1 0,13 38-1,-18-66-131,0 1 1,1-1-1,-1 1 0,1-1 0,4 5 0,-7-9-53,1 0-1,-1 1 1,0-1-1,0 1 0,1-1 1,-1 0-1,0 1 1,1-1-1,-1 1 1,0-1-1,1 0 0,-1 0 1,0 1-1,1-1 1,-1 0-1,1 1 0,-1-1 1,0 0-1,1 0 1,-1 0-1,1 0 0,-1 0 1,1 1-1,-1-1 1,1 0-1,-1 0 1,1 0-1,-1 0 0,1 0 1,-1 0-1,1 0 1,-1-1-1,1 1 0,-1 0 1,1 0-1,-1 0 1,0 0-1,1-1 0,-1 1 1,1 0-1,-1 0 1,0-1-1,1 1 0,-1 0 1,1-1-1,-1 1 1,0 0-1,0-1 1,1 1-1,-1-1 0,0 1 1,1 0-1,-1-1 1,0 1-1,0-1 0,0 1 1,0-1-1,0 1 1,1-1-1,-1 1 0,0-1 1,0 1-1,0-1 1,0 1-1,0-1 0,0-6 41,1-1-1,-1 1 0,0 0 1,0 0-1,-1-1 0,0 1 1,0 0-1,0 0 0,-4-8 1,-24-62 200,17 53-230,0-1 0,-18-24 0,32 51-26,0 0 0,1-1-1,-1 1 1,1-1 0,-1 1 0,1-1-1,0 0 1,-1 0 0,1 0 0,0 0-1,0-1 1,0 1 0,0-1 0,4 1 0,2 0-3,0 0 1,1-1 0,17-2 0,-17 0 8,0-1 0,0 0 0,-1 0 0,1-1 1,-1-1-1,0 1 0,0-1 0,-1-1 0,9-7 0,-10 8 12,0 0-1,-1-1 1,0 0-1,0 0 1,-1-1-1,1 0 1,-1 0-1,-1 0 1,0 0-1,0-1 1,4-10-1,-8 17-5,1 0 0,-1 0 0,1 0 0,-1 0 0,0 0 0,0-1 0,0 1 0,0 0 0,0 0 1,0 0-1,0 0 0,0-1 0,0 1 0,-1-2 0,1 3-3,0 0 1,0-1-1,-1 1 1,1 0-1,0-1 1,0 1-1,-1 0 0,1 0 1,0-1-1,-1 1 1,1 0-1,0 0 1,-1 0-1,1-1 1,0 1-1,-1 0 1,1 0-1,-1 0 0,1 0 1,0 0-1,-1 0 1,1 0-1,-1 0 1,1 0-1,0 0 1,-1 0-1,0 0 1,-1 0 1,0 1 1,0-1 0,0 1-1,0 0 1,0 0 0,0 0 0,0 0-1,0 0 1,0 0 0,1 1 0,-1-1-1,0 1 1,-2 2 0,-4 7-27,1 0 0,1 0 0,0 1 0,0-1 0,1 1 0,0 1 0,1-1 0,1 0 1,0 1-1,1 0 0,0 0 0,1 0 0,0 0 0,1 0 0,0 0 0,1 0 0,1 0 0,6 25 1,-6-32-73,0-1 0,0 1 1,1-1-1,-1 0 0,5 6 1,-6-9 78,0-1 0,0 1 0,0-1 0,0 0 0,0 0 0,1 1 0,-1-1 0,0 0 0,1 0 0,-1 0 0,1 0 0,-1-1 0,1 1 0,-1 0 0,1-1 0,-1 1 0,1-1 1,0 1-1,-1-1 0,1 0 0,3 1 0,14-9-251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5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109 253 17300,'-1'-1'291,"1"0"0,-1 0 0,0 0 0,0 0 0,0 0 0,0 0 0,0 0 0,0 0 0,0 0 0,0 0 0,0 0 0,0 1 0,-3-2 0,3 2-187,0 0 0,0 0 0,0 1 0,0-1 0,0 0 0,0 0 0,0 1 0,0-1 0,0 1 0,0-1 0,0 1 0,1-1 0,-1 1 0,0 0 0,0-1 0,0 1 0,1 0 0,-1-1 0,-1 3 0,-5 5 88,0 0 0,1 1-1,0 0 1,0 1 0,1-1-1,0 1 1,-6 20-1,6-16-137,1 0-1,0 0 1,2 1-1,0-1 1,-1 21-1,3-33-35,0 1 1,0 0-1,0 0 0,1 0 1,-1 0-1,1 0 0,0 0 1,0 0-1,0 0 0,0 0 0,0-1 1,0 1-1,3 3 0,-3-5-6,-1-1-1,1 1 0,0-1 0,-1 1 0,1 0 0,0-1 0,0 1 0,-1-1 0,1 0 0,0 1 0,0-1 1,0 0-1,0 1 0,0-1 0,-1 0 0,1 0 0,0 0 0,2 0 0,-1 0 7,0 0-1,-1-1 1,1 1 0,0-1-1,0 1 1,0-1 0,0 0-1,0 0 1,-1 0 0,1 0-1,2-2 1,7-6 45,-1 0 1,0 0 0,-1-1-1,0 0 1,11-17-1,35-64 168,-47 76-195,14-23 49,-3-1 0,-1-1 0,-1 0 0,20-82 0,-33 99-53,-4 23-31,0 0 0,0-1-1,0 1 1,0 0-1,0 0 1,0 0-1,0 0 1,0-1-1,0 1 1,0 0 0,0 0-1,0 0 1,0 0-1,0-1 1,0 1-1,0 0 1,0 0-1,0 0 1,0-1 0,0 1-1,0 0 1,0 0-1,0 0 1,0 0-1,0 0 1,-1-1-1,1 1 1,0 0 0,0 0-1,0 0 1,0 0-1,0 0 1,0 0-1,-1-1 1,1 1-1,0 0 1,0 0 0,0 0-1,0 0 1,0 0-1,-1 0 1,1 0-1,0 0 1,0 0 0,0 0-1,0 0 1,-1 0-1,1 0 1,-8 7 6,-5 15-7,0 7-3,2 1 1,0 1-1,-8 47 0,-5 98-22,23-163 27,-3 66 4,4-73-10,1-1 0,-1 1 0,1 0 0,0-1 0,0 1 0,1 0 0,-1-1 0,1 0 0,0 1 0,6 8 0,-7-13 3,-1 0-1,1 0 1,0 0 0,-1-1-1,1 1 1,0 0-1,0 0 1,0-1 0,0 1-1,-1-1 1,1 1 0,0-1-1,0 1 1,0-1-1,0 0 1,0 1 0,0-1-1,0 0 1,0 0-1,0 0 1,0 0 0,0 1-1,1-2 1,-1 1 0,0 0-1,0 0 1,0 0-1,0 0 1,0-1 0,0 1-1,0 0 1,0-1 0,0 1-1,0-1 1,-1 1-1,1-1 1,0 1 0,0-1-1,0 0 1,-1 0-1,1 1 1,0-1 0,1-1-1,3-4-8,-1 1 0,1-1 0,-1 0-1,7-12 1,-2 0-16,-1-1 0,0 0 1,9-39-1,5-63-43,-8 39 8,-14 80-64,-2 4 39,-6 14-3,-9 21-14,7-9 117,0 0 1,-11 51 0,18-64 24,1 0 0,1 0 0,0 0 0,1 0 1,1 0-1,0-1 0,5 23 0,-5-33-25,0 0-1,0 0 1,0 0-1,1 0 0,0-1 1,0 1-1,0 0 1,0-1-1,0 1 0,6 5 1,-6-7-10,0-1 0,-1 0-1,1 1 1,0-1 0,0 0 0,0 0 0,0 0 0,0 0 0,0-1-1,0 1 1,0 0 0,0-1 0,0 0 0,0 1 0,1-1-1,-1 0 1,0 0 0,0 0 0,0 0 0,0 0 0,0-1 0,4 0-1,2-2-87,0 0 0,-1-1-1,1 1 1,-1-2 0,0 1-1,0-1 1,0 0-1,0 0 1,-1-1 0,0 0-1,0 0 1,9-13 0,-1-1-466,-1 0 0,-1-1 0,13-29 0,-10 11-13,-9 2-153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5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21301,'-17'14'1032,"-4"3"194,-23 25-1,39-36-1081,0-1-1,0 1 1,1 0-1,0 0 1,0 1-1,1-1 1,0 1-1,0 0 1,-3 10-1,6-16-142,-1 0 1,1 0-1,0-1 1,0 1-1,0 0 1,-1 0-1,1 0 1,0-1-1,0 1 1,0 0-1,0 0 1,1 0-1,-1-1 1,0 1-1,0 0 1,0 0-1,1-1 1,-1 1-1,0 0 1,1 0-1,-1-1 1,0 1-1,1 0 1,-1-1-1,1 1 1,0 0-1,0 0-17,1 0 0,-1-1 0,0 0 0,1 1 0,-1-1 0,0 1 0,1-1 0,-1 0 0,0 0 0,1 0 0,-1 0 0,0 0 0,1 0 0,1-1 0,9-1-181,0-2 0,-1 1 0,13-6 0,-10 3-30,-7 4 75,0-1-1,1 1 0,-1 1 1,1 0-1,13-1 1,-19 2 121,0 0 1,0 0-1,0 0 1,0 1-1,0-1 1,0 1-1,0-1 1,-1 1-1,1 0 1,0 0-1,0-1 1,-1 1-1,1 1 1,-1-1-1,1 0 0,-1 0 1,1 0-1,-1 1 1,1-1-1,-1 1 1,0-1-1,0 1 1,0 0-1,0-1 1,0 1-1,0 0 1,-1 0-1,2 2 1,-1 2 9,0 0 1,0 1 0,0-1 0,-1 0 0,0 1-1,0-1 1,-1 1 0,0-1 0,0 0 0,0 0-1,-1 1 1,0-1 0,0 0 0,0 0-1,-7 10 1,3-5-24,0 0 0,-2 0 0,1-1 1,-1 1-1,-1-2 0,1 1 0,-12 7 0,14-11 33,-1-1 0,0 0-1,0-1 1,-1 0 0,1 0 0,-1 0 0,0-1 0,-10 2 0,-22-2-69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6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17132,'-46'353'6885,"43"-303"-6557,2 0 0,3 0 1,1 0-1,3-1 1,12 52-1,-17-98-425,-1 0 1,1 0 0,0 0-1,0 0 1,0 0-1,1-1 1,-1 1-1,1 0 1,2 2-1,-4-4 51,0-1-1,1 0 0,-1 0 0,0 1 0,1-1 1,-1 0-1,0 0 0,1 0 0,-1 1 0,0-1 1,1 0-1,-1 0 0,0 0 0,1 0 0,-1 0 0,0 0 1,1 0-1,-1 0 0,1 0 0,-1 0 0,0 0 1,1 0-1,-1 0 0,0 0 0,1 0 0,0-1 1,11-12-1368,12-39-16,-11 21 463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7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61 256 17468,'-7'8'2512,"-1"5"-2149,1 0 0,0 1 0,1 0 0,1 0 0,0 0-1,1 1 1,0 0 0,1-1 0,1 1 0,0 1 0,1-1-1,2 21 1,-1-34-354,0-1-1,0 1 1,0 0 0,0-1-1,0 1 1,1 0-1,-1-1 1,1 1-1,-1 0 1,1-1 0,0 1-1,0-1 1,-1 1-1,1-1 1,0 0 0,0 1-1,0-1 1,1 0-1,-1 0 1,0 1-1,0-1 1,1 0 0,-1 0-1,3 1 1,-2-2-4,0 0-1,0 1 1,0-1 0,1 0 0,-1 0 0,0-1-1,0 1 1,0 0 0,0-1 0,0 1 0,1-1-1,-1 0 1,0 0 0,0 0 0,-1 0 0,1 0 0,0 0-1,0 0 1,2-2 0,12-11 11,-1-1 0,-1 0-1,0-1 1,-1 0 0,0-1 0,16-31-1,12-13 8,-40 60-22,12-16-8,-12 17 6,-1 0 1,0 0 0,0 0-1,0-1 1,0 1-1,0 0 1,1 0 0,-1 0-1,0 0 1,0-1-1,0 1 1,1 0-1,-1 0 1,0 0 0,0 0-1,0 0 1,1 0-1,-1 0 1,0 0 0,0 0-1,1-1 1,-1 1-1,0 0 1,0 0-1,0 0 1,1 0 0,-1 0-1,0 1 1,0-1-1,1 0 1,-1 0 0,0 0-1,0 0 1,1 0-1,-1 0 1,0 0 0,0 0-1,0 0 1,1 0-1,-1 1 1,0-1-1,0 0 1,0 0 0,0 0-1,1 0 1,-1 1-1,0-1 1,0 0 0,0 0-1,0 0 1,0 1-1,0-1 1,0 0-1,1 0 1,-1 1 0,0-1-1,0 0 1,0 0-1,0 1 1,0-1 0,0 0-1,0 0 1,0 0-1,0 1 1,0-1 0,0 0-1,-1 1 1,5 75-31,-3-43 44,5 40 1,-5-71-10,-1-1-1,0 1 1,0 0 0,1-1 0,-1 1 0,1 0 0,-1-1 0,1 1 0,0-1 0,0 1 0,-1-1-1,1 1 1,0-1 0,1 0 0,-1 1 0,0-1 0,0 0 0,2 2 0,-2-3-2,1 0 0,-1 1-1,0-1 1,0 0 0,0 0 0,0 0 0,0 0 0,0 0 0,1 0 0,-1-1 0,0 1 0,0 0 0,0 0 0,0-1 0,0 1 0,0-1 0,0 1-1,0-1 1,0 1 0,0-1 0,0 0 0,0 0 0,0 1 0,0-1 0,-1 0 0,1 0 0,1-2 0,10-11-224,-1 0 1,0-2-1,11-21 1,5-7-843,-13 24 400,28-40-1998,-37 53 1888,1 1 0,-1 0 0,1 0 0,1 1 0,-1 0 0,11-7-1,-15 11 583,-1 0-1,1 0 0,0 0 1,0 1-1,0-1 0,-1 0 1,1 1-1,0 0 0,0-1 1,0 1-1,0 0 0,0 0 1,0 0-1,0 0 0,0 0 1,0 1-1,0-1 0,5 5 4753,-20 1-2674,10-2-1632,-1 0 0,2-1-1,-1 2 1,0-1 0,1 0-1,0 0 1,0 1 0,0 0-1,-2 7 1,-9 49 784,11-51-788,1-5-158,-2 8 235,1-1 1,0 1-1,1 0 0,1 24 1,0-37-310,0 1 1,0-1-1,0 1 1,0-1-1,0 1 1,0-1-1,0 1 1,0-1-1,0 0 1,0 1-1,0-1 1,0 1-1,1-1 1,-1 1-1,0-1 1,0 1-1,0-1 1,1 0-1,-1 1 1,0-1-1,0 1 1,1-1-1,-1 0 1,0 1-1,1-1 1,-1 0-1,0 1 1,1-1-1,-1 0 1,1 0-1,-1 0 1,1 1-1,-1-1 1,0 0-1,1 0 1,-1 0-1,1 0 1,-1 0-1,1 1 1,-1-1-1,1 0 1,-1 0-1,1 0 1,0-1 0,1 0 27,-1 0 1,1 0 0,0 0 0,-1 0 0,1-1 0,-1 1 0,1-1 0,-1 1 0,0-1 0,1 1 0,0-3 0,26-41 236,-1-1 1,22-54-1,31-103-61,-66 154-209,-20 56-29,-4 10-16,-3 17 91,2 2 0,1 0 0,1 0 0,3 1 0,0 0 0,1 68 0,5-98-37,0-1 0,0 0 1,1 0-1,0 1 0,0-1 1,1 0-1,0 0 1,0 0-1,0 0 0,4 6 1,-4-9-28,1 0 1,-1 0-1,0 0 1,1 0-1,0-1 1,-1 1-1,1-1 1,0 0-1,0 0 1,1 0 0,-1 0-1,0-1 1,0 1-1,1-1 1,-1 0-1,1 0 1,0 0-1,6 1 1,0-1-49,0 0 1,-1-1-1,1 0 1,0 0-1,0-1 1,-1 0-1,1-1 0,-1 0 1,19-7-1,-24 7 44,1 0-1,-1 0 1,1 0-1,-1-1 0,0 0 1,0 0-1,0 0 1,0 0-1,-1-1 1,1 0-1,-1 1 0,0-1 1,0 0-1,0-1 1,-1 1-1,1 0 0,-1-1 1,0 1-1,0-1 1,2-9-1,-4 11 15,13-71 226,-12 68-199,-1 0 0,0 0 1,0 0-1,0 0 0,0 0 0,-1 0 0,0 0 0,-1 0 0,-3-11 1,5 16-28,0 1 0,0-1 0,-1 0 0,1 1 0,0-1 0,0 1 0,-1-1 0,1 1 0,0-1 0,-1 1 0,1-1 0,-1 1 0,1-1 0,-1 1 0,1-1 0,-1 1 0,1 0 0,-1-1 0,1 1 0,-1 0 0,1-1 0,-1 1 1,1 0-1,-1 0 0,0-1 0,1 1 0,-1 0 0,0 0 0,1 0 0,-1 0 0,1 0 0,-1 0 0,0 0 0,1 0 0,-1 0 0,0 0 0,1 1 0,-1-1 0,1 0 0,-1 0 0,0 0 0,1 1 0,-1-1 0,1 0 0,-1 1 1,1-1-1,-1 1 0,1-1 0,-1 1 0,-2 2 8,0 0 1,0 0-1,1 1 1,0-1-1,-1 0 1,-2 8-1,0 2-5,0 0 0,0 1 0,1-1 0,1 1 0,-3 24 0,5-29 1,1 0-1,0 0 0,0 1 0,1-1 0,0 0 0,0 0 0,1 0 0,1 0 1,6 16-1,-9-23-42,1 0-1,0 0 1,0-1 0,0 1 0,0 0 0,1-1 0,-1 1 0,0-1 0,1 1 0,-1-1-1,1 1 1,-1-1 0,1 0 0,0 0 0,0 0 0,-1 0 0,1 0 0,0 0 0,0-1 0,0 1-1,0 0 1,0-1 0,0 0 0,0 1 0,0-1 0,0 0 0,0 0 0,0 0 0,0 0 0,0-1-1,0 1 1,0 0 0,0-1 0,0 0 0,0 1 0,0-1 0,3-2 0,4-1-150,-1-1 0,0 1-1,0-2 1,0 1 0,-1-1 0,13-13 0,6-10-312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7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16564,'-2'1'261,"0"0"1,0 1 0,-1-1 0,1 1 0,0-1 0,0 1-1,0 0 1,1-1 0,-1 1 0,0 0 0,1 0 0,-1 1 0,1-1-1,-2 4 1,0-1 409,-4 3-336,2 1 1,-1-1 0,1 1-1,1 1 1,-1-1 0,2 1-1,-1 0 1,-2 10 0,6-20-335,0 1 1,0-1 0,0 0 0,0 0 0,0 1 0,0-1 0,0 0 0,0 0 0,0 1-1,0-1 1,0 0 0,0 0 0,0 1 0,0-1 0,0 0 0,0 0 0,0 1 0,0-1-1,0 0 1,0 0 0,1 1 0,-1-1 0,0 0 0,0 0 0,0 0 0,0 1 0,0-1-1,1 0 1,-1 0 0,0 0 0,0 0 0,0 1 0,1-1 0,-1 0 0,0 0 0,0 0 0,1 0-1,-1 0 1,12-4-79,19-20-295,-23 17 225,-2 2 23,1 0 1,0 1-1,0 0 0,1 0 1,11-5-1,-18 9 118,1-1 0,-1 1 1,0-1-1,1 1 0,-1 0 0,1-1 0,-1 1 0,0 0 1,1 0-1,-1 0 0,1 0 0,-1 0 0,1 0 0,-1 1 0,0-1 1,1 0-1,-1 1 0,0-1 0,1 1 0,-1-1 0,0 1 1,1 0-1,-1-1 0,0 1 0,0 0 0,0 0 0,0 0 1,0 0-1,0 0 0,0 0 0,0 0 0,0 0 0,0 1 1,-1-1-1,1 0 0,0 0 0,-1 1 0,1-1 0,-1 0 0,1 1 1,-1 1-1,1 4 109,0 0-1,0 1 1,-1-1 0,0 0 0,0 0-1,-1 0 1,0 1 0,0-1 0,0 0 0,-1 0-1,-1-1 1,-3 10 0,0-2 103,0-1 0,-1-1 0,0 1 0,-1-1 0,-12 13 0,17-21-233,-1 0 0,0 0-1,0-1 1,-1 1-1,1-1 1,-8 4-1,11-6 18,0 0 1,0-1-1,0 1 0,0-1 0,0 0 0,0 1 0,0-1 0,0 0 0,0 1 1,0-1-1,0 0 0,0 0 0,0 0 0,0 0 0,0 0 0,0 0 0,0 0 1,0 0-1,0 0 0,0-1 0,0 1 0,0 0 0,0-1 0,0 1 0,0-1 1,0 1-1,1-1 0,-1 1 0,0-1 0,0 0 0,0 1 0,1-1 0,-1 0 1,0 0-1,1 1 0,-1-1 0,0 0 0,1 0 0,-1 0 0,1 0 0,-1-1 1,-5-23-209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15611,'0'0'47,"0"0"0,-1 0 0,1 1 0,0-1 0,0 0 0,0 0 0,0 0 0,0 0 0,0 1 0,0-1 0,0 0 0,0 0 0,0 0 0,0 0-1,0 0 1,0 1 0,0-1 0,0 0 0,0 0 0,0 0 0,0 0 0,1 1 0,-1-1 0,0 0 0,0 0 0,0 0 0,0 0 0,0 0 0,0 0 0,0 1 0,0-1-1,1 0 1,-1 0 0,0 0 0,0 0 0,0 0 0,0 0 0,0 0 0,0 0 0,1 0 0,-1 0 0,0 0 0,0 0 0,0 0 0,1 1 0,10-3 689,11-5 233,-6-1-308,1 0 0,25-18 0,-37 23-626,-1 0 0,0 0 0,0 0 0,-1-1 0,1 1 0,-1-1 0,1 0 0,-1 0 0,-1 0-1,1-1 1,0 1 0,-1-1 0,0 1 0,3-9 0,-5 13-30,0-1 0,0 0 0,0 1 0,1-1 0,-1 1 0,0-1 0,0 0 0,0 1 0,0-1-1,0 0 1,0 1 0,0-1 0,-1 1 0,1-1 0,0 0 0,0 1 0,0-1 0,-1 0 0,1 1-1,0-1 1,0 1 0,-1-1 0,1 1 0,-1-1 0,1 1 0,0-1 0,-1 1 0,1-1 0,-2 0 0,1 1 1,-1-1 1,1 1 0,0 0-1,-1 0 1,1-1 0,-1 1-1,1 0 1,-1 0 0,1 0-1,-1 1 1,1-1 0,-3 1 0,-2 0 10,0 1 0,1 0-1,-1 0 1,0 1 0,-6 4 0,6-2 8,-1 0-1,1 0 0,0 1 0,1 0 0,-1 0 0,1 1 0,1-1 0,-1 1 0,1 0 0,-5 12 0,8-17-8,0 0-1,0 0 1,0 1-1,1-1 0,-1 0 1,1 1-1,-1-1 1,1 1-1,0-1 1,0 0-1,0 1 1,0-1-1,0 1 1,1-1-1,-1 0 0,1 1 1,-1-1-1,1 0 1,0 1-1,0-1 1,0 0-1,0 0 1,0 0-1,1 0 1,-1 0-1,1 0 0,-1 0 1,1 0-1,0 0 1,0-1-1,0 1 1,0-1-1,0 0 1,0 1-1,0-1 0,0 0 1,0 0-1,0 0 1,4 0-1,7 3 44,0 0 0,0-2-1,1 1 1,-1-2-1,1 0 1,-1 0 0,1-1-1,-1-1 1,25-4 0,4-4 125,72-24 0,-62 12-118,-38 15-78,-1 0-1,2 1 1,21-6-1,-36 11 13,1 0 0,-1 0 0,0 0 0,1 0 0,-1 0 0,1 0 0,-1 0 0,0 0 0,1 0 0,-1 0 0,0 1 0,1-1 0,-1 0 0,1 0 0,-1 0 0,0 0-1,1 0 1,-1 1 0,0-1 0,0 0 0,1 0 0,-1 1 0,0-1 0,1 0 0,-1 0 0,0 1 0,0-1 0,0 0 0,1 1 0,-1-1 0,0 0 0,0 1 0,0-1 0,0 1 0,0-1 0,1 0 0,-1 1 0,0-1 0,0 0 0,0 1 0,0-1 0,0 1-1,0-1 1,0 0 0,0 1 0,-1 0 0,-3 20 29,3-17-21,0-1 12,0 0 0,0 0 1,0 0-1,1 1 0,-1-1 0,1 0 0,0 1 1,0-1-1,0 0 0,1 0 0,0 5 1,-1-7-14,1-1-1,-1 1 1,0 0 0,1-1 0,-1 1 0,0-1 0,1 1-1,-1-1 1,1 1 0,-1-1 0,1 0 0,-1 1 0,1-1 0,-1 1-1,1-1 1,-1 0 0,1 0 0,-1 1 0,1-1 0,0 0 0,-1 0-1,1 0 1,0 1 0,2-1-8,-1 0 0,0 0 0,0-1 1,0 1-1,1 0 0,-1-1 0,0 0 0,0 1 0,0-1 0,3-1 0,14-8-430,-1 0-1,0-2 0,0 1 0,-1-2 1,29-28-1,65-83-1187,-109 121 1613,50-58-812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8:28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24 15467,'7'-13'1385,"-1"3"-444,-5 9 49,-3 4 637,-49 107 1325,-24 54-1797,61-130-961,-8 20 132,-23 81 0,42-110-724,4-25 376,-1 0 0,0 0 0,0 0 0,0 0 0,1 0 0,-1 0 0,0 0 1,0 0-1,1 0 0,-1 0 0,0 0 0,0 0 0,0 0 0,1 0 0,-1 0 0,0 0 0,0 0 1,1 0-1,-1 0 0,0 0 0,0 0 0,0 0 0,1 0 0,-1 0 0,0 0 0,0-1 0,0 1 1,1 0-1,-1 0 0,0 0 0,0 0 0,0 0 0,0-1 0,0 1 0,1 0 0,-1 0 0,0 0 1,0-1-1,0 1 0,0 0 0,0 0 0,0 0 0,0-1 0,0 1 0,0 0 0,25-42-1729,134-296-5197,-155 329 6917,1-2 468,0 1-1,0-1 0,1 1 1,13-17-1,-31 91 4004,0-14-3381,2 1 1,-4 72-1,13-102-935,1 0 1,0 0-1,2 0 1,0 0-1,2 0 1,0 0-1,1-1 0,14 34 1,-17-49-191,0 0 0,0 0 1,1-1-1,-1 1 0,1-1 1,1 1-1,-1-1 0,0 0 0,1 0 1,0-1-1,0 1 0,0-1 0,7 5 1,-8-9-1016,-5-3 516,-14-15-300,0 0 0,-1 2 0,-1 0 0,-26-18 0,-18-19 582,51 44 414,4 5 139,1-1 1,-1 0-1,2 0 0,-1 0 0,1-1 1,0 0-1,0 0 0,-5-10 1,10 17-207,0-1 0,0 0 1,0 0-1,0 0 0,1 0 1,-1 0-1,0 0 0,0 1 1,0-1-1,1 0 0,-1 0 1,0 0-1,1 1 0,-1-1 1,1 0-1,-1 1 0,1-1 1,-1 0-1,1 1 0,0-1 1,-1 0-1,1 1 0,0-1 1,-1 1-1,1-1 0,0 1 1,0 0-1,-1-1 0,1 1 1,1-1-1,32-11 658,-25 9-604,114-49 39,-72 27-232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2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17004,'-2'3'1256,"-3"0"-1432,2-7 152,2-9 432,2-3-400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3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 16452,'0'0'32,"0"0"1,0-1 0,0 1 0,0 0 0,0 0 0,0 0 0,0-1 0,0 1 0,0 0-1,0 0 1,0 0 0,0 0 0,1-1 0,-1 1 0,0 0 0,0 0 0,0 0 0,0 0-1,0 0 1,0-1 0,1 1 0,-1 0 0,0 0 0,0 0 0,0 0 0,0 0 0,1 0-1,-1 0 1,0 0 0,0 0 0,0 0 0,1 0 0,-1-1 0,0 1 0,0 0 0,0 0 0,0 0-1,1 0 1,-1 1 0,0-1 0,0 0 0,0 0 0,1 0 0,-1 0 0,0 0 0,0 0-1,1 0 1,0 12 581,-3 20 202,-39 202 1791,15-97-2148,-9 157 0,34-287-455,1 1 0,0-1-1,0 1 1,1-1 0,2 9 0,-3-14-22,1-1 0,-1 1 0,1-1 0,-1 1-1,1-1 1,0 1 0,-1-1 0,1 0 0,0 1 0,0-1 0,0 0 0,0 0 0,0 0-1,1 0 1,-1 0 0,0 0 0,0 0 0,1 0 0,-1 0 0,0-1 0,1 1 0,-1 0 0,1-1-1,-1 1 1,1-1 0,-1 0 0,1 1 0,-1-1 0,4 0 0,4 0-207,-1-1 0,1 0 0,-1 0 0,1-1 0,-1 0 0,15-5 0,49-26-449,-64 29 606,41-21-460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3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 12691,'-1'-1'277,"-1"0"0,0 0 0,1 0 0,-1 0 0,0 0 0,0 1 0,1-1 0,-1 0 0,0 1 0,0 0 0,0-1 0,0 1 1,1 0-1,-1 0 0,0 0 0,0 0 0,0 0 0,0 0 0,0 1 0,0-1 0,-1 1 0,-1 1-69,1 0-1,0-1 0,0 1 1,1 0-1,-1 1 1,0-1-1,1 0 1,-1 1-1,1-1 1,-4 7-1,-3 5 20,0 2 0,2-1 0,-11 30-1,15-37 112,-8 21 124,-9 42 0,17-59-369,1 0 0,1 1 1,-1-1-1,2 1 0,0-1 0,2 17 0,-2-28-89,0 1 0,0-1 0,0 0 0,0 1 0,0-1 0,1 0 0,-1 1 0,1-1 0,-1 0 0,1 0 0,-1 1 0,1-1 0,-1 0-1,1 0 1,0 0 0,0 0 0,0 0 0,0 0 0,0 0 0,0 0 0,0 0 0,0 0 0,0 0 0,0 0 0,0-1 0,0 1 0,1-1 0,-1 1 0,0-1 0,0 1 0,1-1 0,-1 0 0,0 1 0,1-1-1,-1 0 1,1 0 0,-1 0 0,0 0 0,1 0 0,-1 0 0,0-1 0,1 1 0,-1 0 0,0-1 0,1 1 0,-1-1 0,2 0 0,4-3-12,0 1 0,0-1 0,0-1 0,0 1 1,-1-1-1,11-11 0,13-19-22,-2-1 1,-2-1 0,-1-2-1,-2 0 1,23-55 0,-52 112 55,1 0 1,0 0 0,1 0-1,1 1 1,-1 33 0,4-50-24,0-1-1,0 0 1,0 1 0,0-1-1,0 0 1,0 1 0,1-1 0,-1 0-1,0 0 1,1 1 0,-1-1 0,1 0-1,-1 0 1,1 0 0,0 1 0,0-1-1,-1 0 1,1 0 0,0 0-1,0 0 1,0-1 0,2 3 0,-1-3-1,0 1 1,-1 0 0,1-1-1,0 1 1,0-1 0,0 0-1,0 0 1,0 0 0,-1 0-1,1 0 1,0 0 0,0 0-1,0-1 1,2 0 0,7-2 0,-1-1 1,1 0 0,-1-1-1,12-7 1,39-27-31,-43 26-32,2 0 0,0 1-1,42-17 1,-60 28 23,-1 0-1,1 1 0,-1-1 1,1 0-1,0 1 1,-1 0-1,1-1 1,0 1-1,0 0 1,-1 0-1,1 0 1,0 0-1,-1 0 1,1 0-1,0 0 0,0 1 1,-1-1-1,1 1 1,0-1-1,-1 1 1,1-1-1,-1 1 1,1 0-1,-1 0 1,1 0-1,-1 0 0,1 0 1,-1 0-1,0 0 1,0 1-1,0-1 1,1 0-1,-1 1 1,-1-1-1,1 1 1,0-1-1,0 1 1,0-1-1,0 4 0,1 0-344,-1-4 330,-1 0-1,0 0 0,1 1 1,-1-1-1,1 0 0,0 0 1,-1 1-1,1-1 0,0 0 1,0 0-1,-1 0 0,1 0 1,0 0-1,0 0 1,0 0-1,0 0 0,1-1 1,-1 1-1,0 0 0,0-1 1,0 1-1,0 0 0,1-1 1,2 1-1,8-6-427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3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95 130 15075,'-6'14'1013,"0"0"-1,-12 16 1,-6 14 490,20-35-1184,-23 54 1142,25-56-1352,0-1 0,1 0 0,-1 0 0,1 1 0,0-1 1,1 1-1,0-1 0,0 7 0,0-12-98,0 0 0,0 0 1,1-1-1,-1 1 0,0 0 0,0 0 0,1 0 0,-1 0 0,1-1 0,-1 1 1,0 0-1,1 0 0,0-1 0,-1 1 0,1 0 0,-1-1 0,1 1 1,0-1-1,-1 1 0,1-1 0,0 1 0,-1-1 0,1 1 0,0-1 0,0 0 1,0 1-1,0-1 0,-1 0 0,1 0 0,0 1 0,0-1 0,0 0 1,0 0-1,0 0 0,-1 0 0,1 0 0,0 0 0,0-1 0,0 1 0,0 0 1,1-1-1,4 0 9,0-1-1,-1 0 1,1 0 0,7-5 0,24-15 7,-2-2 0,0-1 0,46-44 0,-61 52-14,7-7 22,4-1 77,-1-2 0,-1-1 0,-1-2 0,30-41 0,-54 62 141,-9 13 49,-11 12-3,7-2-202,0 0 0,1 1 1,0 0-1,1 0 0,-9 30 1,15-37-113,-1-1 1,1 0 0,0 0-1,0 0 1,1 0-1,0 1 1,1 7 0,0-12-50,0 1 0,0 0 0,0 0 1,0 0-1,1-1 0,-1 1 0,1 0 0,0-1 0,0 0 1,0 1-1,0-1 0,1 0 0,4 5 0,-4-6-16,0 1 0,0-1-1,0 0 1,1-1 0,-1 1-1,0 0 1,1-1 0,-1 0-1,1 0 1,-1 0 0,1 0-1,-1 0 1,1-1 0,0 1-1,-1-1 1,1 0 0,0 0-1,0-1 1,-1 1 0,7-2-1,18-8-445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3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25 14859,'5'-5'810,"10"-12"673,-12 14-139,-10 11 907,-47 59-1472,4 2 0,2 3 0,-46 92-1,89-154-760,1-5-25,2 1 0,-1-1 0,1 1 0,0 0 1,0 0-1,-2 10 0,6-12-252,5-7 88,7-10-197,47-59-2757,78-118 0,-57 72 949,-81 118 2171,3-6 17,0 1 1,0 0-1,0 0 0,11-9 0,-15 14 8,0 0-1,0 0 1,0 0-1,0-1 1,0 1-1,1 0 1,-1 0-1,0 0 1,0 0-1,0 0 1,0 0-1,1 0 1,-1-1-1,0 1 1,0 0-1,0 0 1,1 0-1,-1 0 0,0 0 1,0 0-1,0 0 1,1 0-1,-1 0 1,0 0-1,0 0 1,0 0-1,1 0 1,-1 0-1,0 0 1,0 1-1,0-1 1,1 0-1,-1 0 1,0 0-1,0 0 0,0 0 1,0 0-1,1 0 1,-1 1-1,0-1 1,0 0-1,0 0 1,0 0-1,0 0 1,0 0-1,1 1 1,-1-1-1,0 0 1,2 16 711,-5 17 287,-4 13 312,0 68-1,7-97-1293,1-1 0,0 1 0,2 0 0,0 0-1,1-1 1,0 0 0,10 23 0,-13-37-21,2 5-386,0 1 0,0-1-1,3 14 1,-6-21 311,0 1 1,0 0-1,0-1 0,0 1 0,0-1 0,0 1 1,0 0-1,0-1 0,0 1 0,0-1 0,0 1 1,0 0-1,0-1 0,-1 1 0,1-1 0,0 1 1,0-1-1,-1 1 0,1-1 0,0 1 0,-1-1 1,1 1-1,0-1 0,-1 1 0,0 0-19,-1-1 0,1 0-1,0 0 1,0 0 0,0 0 0,0 0-1,0 0 1,0 0 0,-1 0-1,1-1 1,0 1 0,0 0-1,0-1 1,0 1 0,0-1 0,0 1-1,0-1 1,0 1 0,-1-2-1,-13-7-147,-1-1-1,2-1 0,-1-1 0,-19-20 1,-46-59 4090,80 90-3689,-1 0 0,0 0-1,0 0 1,1 0 0,-1 0 0,1 0 0,-1 0-1,1 0 1,-1 0 0,1 0 0,0 0 0,-1 0-1,1-2 1,0 3-126,0 0 0,0-1 0,0 1 0,0 0 0,0-1 0,0 1 0,1 0 0,-1-1 0,0 1 0,0 0 0,0-1 0,1 1 0,-1 0 0,0 0 0,0-1 0,1 1 0,-1 0 0,0 0 0,0-1 0,1 1 0,-1 0 0,0 0 0,1 0 0,-1 0 0,0-1 0,1 1 0,0 0-1,3-1 89,1 1 0,0 0 0,-1-1 0,1 2 0,6 0 0,4-1 20,19 0-506,-1-2 0,54-10 0,-49 2 121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89 16884,'1'-47'2324,"-1"45"-2180,0-1-1,0 1 0,-1-1 0,1 1 0,0 0 0,-1 0 0,0-1 0,1 1 1,-1 0-1,0 0 0,0 0 0,-1 0 0,1 0 0,0 0 0,-1 0 0,1 0 1,-3-2-1,4 4-114,-1 0-1,1 0 1,-1 0 0,1 0 0,0 0 0,-1 0 0,1 0 0,-1 0 0,1 0 0,-1 0 0,1 0-1,0 0 1,-1 1 0,1-1 0,-1 0 0,1 0 0,0 0 0,-1 0 0,1 1 0,0-1 0,-1 0-1,1 1 1,0-1 0,-1 0 0,1 0 0,0 1 0,-1-1 0,1 0 0,0 1 0,0-1 0,0 1-1,-1-1 1,1 0 0,0 1 0,0-1 0,0 1 0,0-1 0,0 1 0,0 0 0,-6 20 184,5-20-179,-10 55 136,3 2 0,-2 87 0,15 117 66,1-142 49,-18-167 647,-4-34-451,-17-116-229,33 197-254,0 0 1,0 0-1,0 0 0,0 0 0,0 0 0,1 0 1,-1 1-1,0-1 0,0 0 0,0 0 0,0 0 0,1 0 1,-1 0-1,0 0 0,0 0 0,0 0 0,1 0 1,-1 0-1,0 0 0,0 0 0,0 0 0,1 0 1,-1 0-1,0 0 0,0 0 0,0 0 0,1 0 0,-1 0 1,0 0-1,0 0 0,0-1 0,0 1 0,1 0 1,-1 0-1,0 0 0,0 0 0,0 0 0,0 0 1,0-1-1,1 1 0,-1 0 0,0 0 0,0 0 0,0 0 1,0-1-1,0 1 0,0 0 0,0 0 0,0 0 1,0 0-1,0-1 0,0 1 0,0 0 0,0-1 1,16 23-37,-12-16 20,2 1 7,1-1 0,-1 0 0,1 0 0,0 0-1,0-1 1,1 0 0,0 0 0,-1-1-1,2 0 1,-1 0 0,0-1 0,1 0-1,-1 0 1,1-1 0,0-1 0,0 1-1,0-1 1,0-1 0,0 0 0,0 0 0,0 0-1,16-4 1,-17 3 20,0-1 0,0 0 0,0 0 1,-1-1-1,1 0 0,-1 0 0,0 0 0,0-1 0,0 0 0,0-1 0,-1 0 1,1 0-1,-1 0 0,0-1 0,-1 1 0,0-1 0,1-1 0,-2 1 0,1-1 0,-1 0 1,0 0-1,-1 0 0,1 0 0,-1-1 0,3-14 0,-6 20 3,1-1-1,-1 0 1,0 0-1,0 0 0,0 1 1,-1-1-1,1 0 1,-1 0-1,-1-3 1,2 6-10,0 0 0,0-1 1,0 1-1,0-1 0,-1 1 0,1-1 1,0 1-1,0 0 0,-1-1 1,1 1-1,0 0 0,-1-1 0,1 1 1,0 0-1,-1-1 0,1 1 1,0 0-1,-1 0 0,1-1 1,-1 1-1,1 0 0,-1 0 0,0 0 0,0 0-1,1 0 1,-1 0-1,0 0 1,0 1-1,1-1 1,-1 0-1,1 1 1,-1-1-1,0 0 1,1 1-1,-1-1 1,1 1-1,-1-1 1,0 1-1,1-1 1,0 1-1,-1-1 1,1 1-1,-1 0 1,-1 2-5,0 0 1,1 0-1,-1 0 0,1 0 1,-1 0-1,1 0 0,0 0 1,0 0-1,1 0 1,-1 1-1,1-1 0,0 0 1,-1 0-1,1 1 0,1-1 1,0 6-1,-1-7 1,0 0 1,1 0-1,-1-1 0,1 1 1,-1 0-1,1-1 0,0 1 1,0 0-1,0-1 0,0 1 1,0-1-1,0 0 0,0 1 1,0-1-1,1 0 0,-1 1 0,0-1 1,1 0-1,-1 0 0,1 0 1,-1 0-1,1-1 0,0 1 1,-1 0-1,1-1 0,0 1 1,0-1-1,-1 1 0,1-1 1,0 0-1,3 0 0,2 0 3,1-1 0,-1-1-1,0 1 1,0-1 0,0 0 0,0-1-1,0 0 1,-1 0 0,1 0 0,-1-1 0,8-6-1,-3 3 1,-1-1 0,0-1 0,-1 0 0,0 0 0,12-16 0,-26 33-20,0 0 0,0 0 0,1 0 1,0 1-1,1 0 0,0 0 0,0 0 0,-1 10 0,4-19 21,0 0 0,0 0 0,0 1 0,0-1-1,0 0 1,0 0 0,0 1 0,0-1-1,0 0 1,0 0 0,0 1 0,0-1-1,0 0 1,0 0 0,0 1 0,0-1-1,0 0 1,0 0 0,0 1 0,0-1-1,0 0 1,0 0 0,1 0 0,-1 1-1,0-1 1,0 0 0,0 0 0,0 0-1,1 0 1,-1 1 0,0-1 0,0 0-1,0 0 1,1 0 0,-1 0 0,0 0-1,0 1 1,0-1 0,1 0 0,-1 0-1,0 0 1,1 0 0,10-6 44,11-15-425,-20 19 214,0 0-1,0 0 0,-1 0 1,1 0-1,-1-1 1,0 1-1,1 0 1,-1-1-1,0 1 0,-1-1 1,1 1-1,0-1 1,0-3-1,-1 4-379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15211,'0'10'2301,"-7"64"1337,3-47-3082,2-1-1,0 1 1,2 0-1,3 32 1,-2-57-544,-1 0 0,0 0 0,1 1 1,-1-1-1,1 0 0,0 0 0,0 0 0,-1 0 0,2 0 1,-1 0-1,0 0 0,0 0 0,0 0 0,1-1 1,-1 1-1,1 0 0,0-1 0,-1 1 0,1-1 0,0 0 1,0 1-1,0-1 0,0 0 0,0 0 0,0 0 1,0-1-1,0 1 0,0 0 0,1-1 0,-1 1 0,0-1 1,0 0-1,0 0 0,1 0 0,-1 0 0,0 0 1,0 0-1,1-1 0,2 0 0,10-2-17,0-2 0,0 1 0,-1-2 0,23-11 0,-27 12 18,0 0-17,-6 3-6,1 0 0,-1-1 1,1 1-1,-1 1 0,1-1 1,0 1-1,0 0 0,9-1 1,-14 2 6,1 0 1,-1 0-1,1 0 1,-1 0 0,1 0-1,-1 1 1,0-1-1,1 0 1,-1 0-1,0 1 1,1-1-1,-1 0 1,0 1-1,1-1 1,-1 0-1,0 1 1,0-1 0,1 0-1,-1 1 1,0-1-1,0 0 1,0 1-1,0-1 1,1 1-1,-1-1 1,0 1-1,0-1 1,0 0-1,0 1 1,0-1 0,0 1-1,0-1 1,0 1-1,0-1 1,0 0-1,-1 1 1,-2 16-28,3-17 30,-7 20-25,5-15 11,0 0 1,0 0-1,1 0 1,-1 0-1,1 0 1,1 0-1,-1 1 0,0 9 1,2-14 6,-1 0 0,0-1 0,0 1 0,0 0 0,0-1 0,0 1 0,1 0 0,-1-1 0,0 1 0,1-1 0,-1 1 0,0 0 1,1-1-1,-1 1 0,1-1 0,-1 1 0,1-1 0,-1 1 0,1-1 0,-1 0 0,1 1 0,0-1 0,-1 0 0,1 1 0,-1-1 0,1 0 0,0 0 0,-1 1 0,2-1 0,1 0-35,-1 0-1,1 0 1,-1 0-1,1 0 1,-1-1-1,1 1 0,-1-1 1,5-1-1,2-1-237,1-2-1,-1 1 1,12-8-1,-10 5-92,-1-1 1,0 1-1,0-1 0,-1-1 0,0 0 1,0 0-1,-1-1 0,0 0 0,-1 0 1,0-1-1,-1 0 0,0 0 0,-1 0 1,0-1-1,-1 0 0,0 0 0,3-16 1,1-114 898,4 202 1964,-2-4-2166,17 55-1,-22-95-267,1 0 0,0 0 0,1-1 0,1 0 0,0-1 0,1 1 0,0-1 0,14 15 0,-10-19 83,-13-18-28,-16-23 29,-41-43 109,37 49 71,-27-39 0,47 63-298,-1-1 1,0 1-1,0 0 0,0 0 0,0-1 1,1 1-1,-1-1 0,1 1 0,-1 0 1,1-1-1,0 1 0,-1-1 0,1 1 1,0-1-1,0 1 0,0-1 1,0 1-1,0-1 0,1-2 0,0 3-22,0 0 0,0 0 0,0 0 0,0 0 0,0 1 0,0-1 0,0 0-1,1 0 1,-1 1 0,0-1 0,1 1 0,-1-1 0,0 1 0,1 0 0,-1-1 0,1 1-1,-1 0 1,0 0 0,1 0 0,-1 0 0,2 0 0,14 0-610,-11 1 619,0-1 1,-1 0-1,1 0 1,-1-1 0,1 1-1,-1-1 1,1-1-1,-1 1 1,1-1 0,-1 0-1,0 0 1,6-3-1,-2-4-189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16604,'11'4'1432,"8"-7"-1032,3-3-368,6-4 48,2-3 248,3-4-120,0 0-144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19468,'-5'5'4545,"8"-7"-3681,7 2-1112,1 5-608,6-1 752,-1 2-216,6 6-144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17812,'-36'67'2293,"18"-38"-1517,2 0-1,1 2 0,2 0 0,-17 58 0,25-62-633,2 1 0,0 0 0,2-1-1,2 1 1,4 42 0,-8-106-778,2-44 0,1 79 642,0 1 0,0-1 1,0 1-1,0-1 0,0 0 1,0 1-1,0-1 0,0 1 1,0-1-1,1 0 0,-1 1 1,0-1-1,0 1 0,1-1 1,-1 1-1,0-1 1,1 1-1,-1-1 0,1 1 1,-1 0-1,1-1 0,-1 1 1,1-1-1,-1 1 0,1 0 1,-1-1-1,1 1 0,-1 0 1,1 0-1,-1 0 0,1-1 1,-1 1-1,1 0 0,0 0 1,-1 0-1,1 0 0,-1 0 1,1 0-1,0 0 0,-1 0 1,1 0-1,-1 0 0,2 1 1,30 13 264,-18-7-178,-5-3-64,0-1 0,-1 0 0,1 0 0,1-1 1,-1-1-1,0 1 0,0-1 0,0-1 0,19 0 1,-28 0-26,1-1-1,-1 1 1,1 0 0,-1 0 0,1 0 0,-1 0 0,1 0 0,-1 0 0,1 0 0,-1-1 0,1 1 0,-1 0 0,1 0 0,-1-1 0,0 1 0,1 0 0,-1-1 0,1 1 0,-1 0 0,0-1 0,1 1 0,-1-1-1,0 1 1,0 0 0,1-1 0,-1 1 0,0-1 0,0 0 0,0 1 2,0-1 1,0 1-1,0-1 0,0 1 0,0-1 0,0 1 1,-1 0-1,1-1 0,0 1 0,0-1 1,-1 1-1,1 0 0,0-1 0,0 1 0,-1 0 1,1-1-1,0 1 0,-1 0 0,1-1 0,-1 1 1,1 0-1,0 0 0,-1-1 0,0 1-2,0 0 0,1-1-1,-1 1 1,0 0 0,1 0-1,-1 0 1,0-1 0,0 1 0,1 0-1,-1 0 1,0 0 0,1 0-1,-1 0 1,0 1 0,0-1-1,1 0 1,-1 0 0,0 0-1,1 0 1,-1 1 0,0-1 0,1 0-1,-1 1 1,0-1 0,1 1-1,-1-1 1,1 1 0,-1-1-1,1 1 1,-1-1 0,1 1 0,-1-1-1,1 1 1,0-1 0,-1 1-1,1 0 1,0-1 0,-1 1-1,1 0 1,0-1 0,0 1-1,0 0 1,-1-1 0,1 1 0,0 0-1,0 1 1,0-1 3,0 1-1,0 0 1,0 0 0,1 0-1,-1-1 1,0 1 0,1 0 0,-1 0-1,1-1 1,0 1 0,-1-1-1,1 1 1,0 0 0,0-1-1,0 1 1,0-1 0,0 0-1,1 1 1,-1-1 0,0 0 0,1 0-1,-1 0 1,3 2 0,2 1 26,1 0 1,0 0-1,0-1 1,9 4-1,3-1 29,1 0 0,0-2-1,0 0 1,0-1 0,1-1 0,37-2-1,124-20-61,-105 9-240,-77 11 234,0 0 0,0 0 0,1 0 0,-1 0 1,0 0-1,0 0 0,0 0 0,1 0 0,-1-1 0,0 1 0,0 0 0,1 0 0,-1 0 0,0 0 0,0 0 0,1 1 1,-1-1-1,0 0 0,0 0 0,1 0 0,-1 0 0,0 0 0,0 0 0,0 0 0,1 0 0,-1 0 0,0 1 1,0-1-1,0 0 0,1 0 0,-1 0 0,0 0 0,0 1 0,0-1 0,0 0 0,1 0 0,-1 0 0,0 1 0,0-1 1,-6 10-66,-14 9-105,17-17 96,-1 2-69,0 0-1,-1 0 1,1-1 0,-1 0-1,0 0 1,0 0-1,0-1 1,0 1-1,0-1 1,0 0-1,-1-1 1,-8 2-1,5-6-199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14635,'6'0'314,"0"-1"0,1 0 0,-1-1 0,0 1 0,0-1 0,-1 0 0,1-1 0,0 1-1,-1-1 1,1 0 0,-1-1 0,0 1 0,0-1 0,0 0 0,5-6 0,-7 7-240,1-1 0,-1 1 0,0-1 0,0 1 0,-1-1 0,1 0-1,-1 0 1,0 0 0,0 0 0,0-1 0,-1 1 0,1-1 0,-1 1 0,0-1 0,-1 1 0,1-1 0,-1 1 0,1-1 0,-1 0 0,-1 1 0,0-6 0,1 9-68,0-1 0,-1 1 1,1 0-1,0 0 0,-1 0 1,1-1-1,-1 1 0,1 0 1,-1 0-1,0 0 0,1 0 1,-1 0-1,0 0 0,0 0 1,0 0-1,0 0 0,0 0 1,0 1-1,0-1 0,0 0 1,0 0-1,0 1 0,0-1 1,0 1-1,0-1 0,-1 1 1,1 0-1,0-1 0,0 1 1,-1 0-1,1 0 0,0 0 1,0 0-1,-1 0 0,1 0 1,0 0-1,0 0 0,-1 1 1,1-1-1,0 0 0,0 1 1,-1-1-1,1 1 0,-2 0 1,-2 2 1,0 0 0,0 0 1,0 0-1,0 1 0,0-1 1,1 1-1,-1 0 0,-5 7 1,6-5-5,0 1 1,0-1 0,1 1-1,0 0 1,0 0 0,0 0-1,1 1 1,-2 10 0,3-15-5,1 0 1,0 0 0,0 0 0,0 0 0,0 0-1,0 0 1,0 0 0,1 0 0,0 0 0,0 0-1,0 2 1,0-3-1,0 0 0,0-1 0,0 1-1,0-1 1,0 0 0,1 1 0,-1-1 0,0 0 0,0 0-1,1 1 1,-1-1 0,1 0 0,-1 0 0,1-1 0,0 1-1,-1 0 1,1-1 0,0 1 0,2 0 0,6 1-1,0-1 1,0-1 0,0 1-1,-1-2 1,1 1-1,0-1 1,0-1 0,-1 0-1,15-4 1,84-36-49,-99 38 42,147-65-171,-155 69 179,-1-1-1,1 1 0,-1 0 0,1 0 1,0-1-1,-1 1 0,1 0 0,0 0 1,-1 0-1,1 0 0,0 0 0,-1 0 1,1 0-1,0 0 0,0 0 1,-1 0-1,1 0 0,1 1 0,-2-1 5,0 0 0,0 1 0,1-1-1,-1 0 1,0 1 0,0-1 0,0 0-1,1 1 1,-1-1 0,0 0-1,0 1 1,0-1 0,0 1 0,0-1-1,0 0 1,0 1 0,0-1 0,0 1-1,0-1 1,0 0 0,0 1 0,0-1-1,0 1 1,-1-1 0,-14 36 432,3-10-27,12-25-392,-1 0-1,1-1 1,0 1-1,0 0 1,0 0 0,0 0-1,0-1 1,0 1-1,0 0 1,0 0 0,0-1-1,0 1 1,0 0-1,0 0 1,1 0 0,-1-1-1,0 1 1,0 0-1,1-1 1,-1 1-1,1 0 1,-1-1 0,0 1-1,1 0 1,-1-1-1,1 1 1,0-1 0,-1 1-1,1-1 1,-1 1-1,1-1 1,0 1 0,-1-1-1,1 0 1,0 1-1,0-1 1,-1 0-1,1 0 1,0 1 0,0-1-1,-1 0 1,1 0-1,0 0 1,0 0 0,0 0-1,-1 0 1,1 0-1,0 0 1,0 0-1,-1-1 1,1 1 0,0 0-1,1-1 1,7-1 53,-1-1 1,1 1-1,13-8 1,-21 10-58,82-43 89,-55 28-174,0 0 0,1 2-1,41-13 1,-68 26 59,0-1-1,-1 1 1,1-1-1,0 1 1,0 0 0,0 0-1,0 0 1,-1 0-1,1 0 1,0 0-1,0 0 1,0 0-1,0 1 1,0-1-1,2 2 1,-4-2 11,1 1 1,0 0 0,-1-1-1,1 1 1,-1 0 0,1 0-1,-1 0 1,1 0-1,-1-1 1,1 1 0,-1 0-1,0 0 1,1 0 0,-1 0-1,0 0 1,0 0-1,0 0 1,0 0 0,0 0-1,0 0 1,0 0 0,0 0-1,0 0 1,0 0 0,-1 0-1,1-1 1,0 1-1,-1 0 1,0 1 0,-28 74 416,29-76-409,0 0 0,-1 1 0,1-1 0,0 1 0,0-1 0,0 1 1,0-1-1,0 1 0,0-1 0,-1 1 0,1-1 0,0 1 0,0-1 0,1 1 1,-1-1-1,0 1 0,0-1 0,0 0 0,0 1 0,0-1 0,0 1 0,1-1 0,-1 1 1,0-1-1,0 1 0,1-1 0,-1 0 0,1 1 0,13 0 90,22-14-82,-32 11-19,28-14-95,-24 11 25,-1 1 0,2 0 0,-1 0-1,0 1 1,1 0 0,0 0-1,10-1 1,-19 4 65,0 0 0,1 0 0,-1 0-1,0 0 1,0 0 0,0 0 0,1 0 0,-1 0 0,0 0 0,0 0 0,0 0-1,1 0 1,-1 0 0,0 0 0,0 0 0,0 0 0,1 0 0,-1 0 0,0 0-1,0 0 1,0 0 0,1 0 0,-1 1 0,0-1 0,0 0 0,0 0-1,0 0 1,0 0 0,1 0 0,-1 1 0,0-1 0,0 0 0,0 0 0,0 0-1,0 1 1,-3 7-304,-13 9-384,14-15 533,-3 3-66,-1 0-1,1 0 1,-1 0 0,0-1 0,-10 6-1,4-5-169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55 111 16964,'0'1'80,"0"-1"1,0 0 0,0 0 0,0 0 0,0 0 0,0 1 0,0-1 0,0 0-1,0 0 1,0 0 0,0 0 0,0 1 0,0-1 0,1 0 0,-1 0 0,0 0-1,0 0 1,0 1 0,0-1 0,0 0 0,0 0 0,0 0 0,1 0 0,-1 0-1,0 0 1,0 1 0,0-1 0,0 0 0,1 0 0,-1 0 0,0 0 0,0 0-1,0 0 1,0 0 0,1 0 0,-1 0 0,0 0 0,0 0 0,0 0 0,0 0-1,1 0 1,-1 0 0,11-4 1825,9-8-240,-16 8-1538,0 1 0,-1-1 0,1 0 1,-1 0-1,0 0 0,0-1 0,0 1 0,0-1 0,-1 1 0,0-1 0,0 0 0,0 0 1,-1 0-1,1 0 0,0-8 0,-2 12-126,0 0 1,0 0-1,0 1 1,1-1-1,-2 0 1,1 0-1,0 1 1,0-1-1,0 0 1,0 0-1,0 1 1,-1-1-1,1 0 1,0 0-1,-1 1 1,1-1-1,0 0 1,-1 1-1,1-1 0,-1 1 1,1-1-1,-1 0 1,1 1-1,-1-1 1,1 1-1,-2-1 1,1 1-2,0-1 0,0 1 0,-1 0 0,1 0 0,0-1 1,-1 1-1,1 0 0,0 0 0,0 0 0,-1 1 0,1-1 0,0 0 1,-3 1-1,-2 1-3,1 0 1,-1 1 0,1-1-1,-1 1 1,-5 5 0,2-2-10,0 2 1,1-1 0,-13 15 0,19-20 6,0 0 0,0 1 1,1-1-1,-1 0 0,1 1 1,-1-1-1,1 1 0,0 0 0,0-1 1,0 1-1,0 0 0,0 0 1,1-1-1,-1 1 0,1 0 1,0 0-1,-1 0 0,1 0 1,1 3-1,0-4-3,0-1 0,0 0 0,0 1 0,0-1 0,0 0 1,0 0-1,0 0 0,1 0 0,-1 0 0,0 0 0,1-1 0,-1 1 0,1 0 0,-1 0 1,1-1-1,-1 1 0,1-1 0,-1 0 0,1 1 0,-1-1 0,1 0 0,0 0 0,-1 0 1,1 0-1,2-1 0,44-4-315,-47 5 309,71-19-621,-54 13 343,1 1-1,30-5 1,-47 10 279,-1 0 0,0 0 0,0 0 0,0 0 0,0-1 0,0 2 0,1-1 0,-1 0 0,0 0 0,0 0 0,0 0 0,0 1 0,1-1 0,-1 1 0,0-1 0,0 0 0,0 1 0,0 0 0,0-1 0,0 1 0,1 1 0,-1 0 38,0-1 0,0 1 1,0 0-1,-1 0 0,1 0 0,0 1 1,-1-1-1,1 0 0,-1 3 0,2 3 129,-2-7-136,0 0-1,0 0 0,1 0 0,-1-1 1,0 1-1,1 0 0,-1 0 0,1 0 0,-1-1 1,1 1-1,-1 0 0,1-1 0,0 1 0,-1 0 1,1-1-1,0 1 0,-1-1 0,1 1 1,0-1-1,0 1 0,-1-1 0,1 1 0,2-1 1,-1 1 8,1 0 1,0-1-1,0 0 0,0 1 1,0-1-1,0 0 1,4-1-1,6-1-17,0-1 0,19-7 0,-29 9-22,79-29-447,-55 18 150,0 2 0,0 1 0,1 1 0,0 1 0,32-3-1,-58 10 283,-1 0-1,0 0 0,0 0 0,0 0 0,0 0 1,0 0-1,0 0 0,0 0 0,1 0 0,-1 0 1,0 1-1,0-1 0,0 1 0,0-1 0,0 0 1,0 1-1,0 0 0,0-1 0,0 1 0,-1-1 0,1 1 1,0 0-1,0 0 0,1 1 0,-2-1 13,0 0 0,1 1 0,-1-1-1,0 0 1,0 0 0,0 1 0,0-1-1,0 0 1,0 1 0,0-1 0,0 0 0,-1 0-1,1 1 1,0-1 0,-1 0 0,1 0-1,-1 0 1,0 0 0,1 1 0,-2 0 0,-25 38 1282,25-37-1038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15155,'2'-3'134,"-1"0"-1,0-1 1,1 1-1,-1 0 0,1 0 1,0 0-1,0 1 1,0-1-1,1 0 1,-1 1-1,1-1 1,-1 1-1,1 0 0,0 0 1,0 0-1,0 0 1,0 1-1,0-1 1,5-1-1,3-1 174,1 0 1,-1 0-1,1 1 0,16-1 0,-21 3-197,0 0 0,-1 1 0,1-1 1,0 2-1,0-1 0,0 1 0,0 0 0,0 0 0,-1 1 0,1 0 0,-1 0 0,10 5 1,-14-5-91,1-1 1,-1 1-1,1 0 1,-1 0 0,0 0-1,0 1 1,0-1-1,0 1 1,0-1-1,0 1 1,-1-1 0,1 1-1,-1 0 1,0 0-1,0 0 1,0-1 0,0 1-1,0 0 1,-1 0-1,1 1 1,-1-1 0,0 0-1,0 0 1,0 0-1,0 0 1,-1 0 0,1 0-1,-1 0 1,0 0-1,-1 3 1,-1 6 27,-1-1 0,-1 0 0,0 1 0,0-2 0,-1 1 0,-8 11 0,-51 60 454,18-25 28,45-54-476,-1 0 0,1 0 0,0 0 1,-1 1-1,2-1 0,-1 0 0,0 1 0,1-1 0,-1 1 0,1 0 0,0-1 0,0 1 0,1 0 1,-1 0-1,1 6 0,0-9-42,1 0 0,-1-1 0,0 1 0,1 0 0,-1-1 1,1 1-1,0 0 0,-1-1 0,1 1 0,-1-1 0,1 1 1,0-1-1,0 1 0,-1-1 0,1 0 0,0 1 0,0-1 0,-1 0 1,1 1-1,0-1 0,0 0 0,0 0 0,-1 0 0,1 0 0,0 0 1,0 0-1,0 0 0,0 0 0,-1 0 0,2-1 0,29-4 15,-30 5-26,33-9-262,-1-1 0,0-2 0,0-1 0,-2-1 0,41-26 0,-55 27-76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16388,'-10'-2'1512,"7"4"-1016,3 1-208,7-2 824,6 2-352,12-3-320,5-2-183,10 0-546,4-1-383,5-3 608,3 2-104,4 2-120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105 376 14795,'-11'8'679,"0"0"-1,1 0 1,0 0 0,-14 17-1,20-20-419,0 0 0,0 0 0,0 0 0,1 1 0,-1-1 0,1 1 0,1 0 0,-1 0 0,1 0 1,0 0-1,-1 8 0,3-13-233,-1-1 0,1 1 1,0 0-1,0 0 0,0 0 1,0-1-1,0 1 1,0 0-1,0 0 0,0 0 1,1-1-1,-1 1 1,0 0-1,0 0 0,1 0 1,-1-1-1,0 1 0,1 0 1,-1-1-1,1 1 1,-1 0-1,1-1 0,-1 1 1,1 0-1,-1-1 1,1 1-1,0-1 0,-1 1 1,2 0-1,0-1 0,0 1-1,0-1 1,0 0 0,0 1-1,0-1 1,0 0-1,0 0 1,0 0 0,0-1-1,0 1 1,3-1-1,5-2 4,0 0 0,-1-1 0,0 0 0,9-5-1,-4 0 17,0 0-1,-1-1 0,-1 0 0,19-19 1,-25 22-14,0 0 0,0 0 1,0-1-1,-1 1 0,0-1 1,-1-1-1,0 1 1,0 0-1,4-14 0,-8 20-31,1 1-1,-1-1 1,0 1-1,1 0 1,-1-1-1,0 1 1,0-1-1,0 1 1,0-1-1,0 1 1,0-1 0,-1 1-1,1-1 1,0 1-1,-1-1 1,1 1-1,-1 0 1,1-1-1,-1 1 1,0 0-1,1-1 1,-1 1-1,0 0 1,0 0-1,0 0 1,0 0-1,0 0 1,0 0-1,-1 0 1,1 0-1,0 0 1,0 0-1,-1 1 1,1-1 0,0 1-1,-1-1 1,1 1-1,-1-1 1,1 1-1,0 0 1,-1-1-1,1 1 1,-1 0-1,1 0 1,-1 0-1,-1 1 1,-2-1-89,1 0 0,0 0 0,0 1 0,-1-1 0,1 1 1,0 1-1,0-1 0,0 0 0,0 1 0,0 0 0,0 0 0,0 0 1,1 0-1,-1 1 0,-3 3 0,5 0-230,7-4-108</inkml:trace>
  <inkml:trace contextRef="#ctx0" brushRef="#br0" timeOffset="1">487 1 16267,'12'26'1433,"-6"11"-905,-2 6-184,2 10 632,1 3-264,0 3-144,2-3-79,1-8-145,-2-6-104,7-14-232,0-10-120,0-14-512,2-7-289,-3-14 721,-2-10-160,-5-18-136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14179,'5'6'1368,"-4"21"-776,-2 5-207,-1 9 735,1 4-288,2-1-256,2-1-48,2-8-592,0-5-328,7-9 392,1-2-96,0-13-112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17892,'1'1'63,"-1"-1"1,1 1 0,-1-1-1,1 1 1,-1-1 0,1 1-1,-1-1 1,1 1 0,-1 0-1,0-1 1,1 1 0,-1-1-1,0 1 1,1 0 0,-1 0-1,0-1 1,0 1 0,0 0-1,0-1 1,0 1 0,0 0-1,0 0 1,0-1 0,0 1-1,0 0 1,0 1 0,2 27 359,-2-27-399,0 10 57,0-1 1,1 1-1,0 0 1,1-1-1,1 1 1,6 19-1,-9-30-75,1 1-1,0-1 1,0 0-1,-1 0 0,1 0 1,0 0-1,0 0 1,0 0-1,0 0 0,0 0 1,0 0-1,1 0 1,-1 0-1,0-1 0,0 1 1,0 0-1,1-1 1,-1 1-1,0-1 0,1 0 1,-1 1-1,1-1 1,-1 0-1,0 0 0,1 0 1,-1 0-1,1 0 1,-1 0-1,0 0 0,1 0 1,-1-1-1,1 1 1,-1-1-1,0 1 0,1-1 1,-1 1-1,0-1 1,0 0-1,2 0 1,7-5 27,-1 0 1,1 0 0,15-14 0,-18 14-15,29-24 70,-23 18-38,0 0-1,2 1 0,-1 0 0,26-13 0,-39 24-42,1-1 0,0 0-1,-1 0 1,1 1 0,0-1-1,0 1 1,0-1 0,0 1-1,-1 0 1,1 0 0,0 0-1,0 0 1,0 0 0,0 0 0,0 1-1,3 0 1,-4-1 4,0 1-1,1 0 1,-1 0 0,0 0 0,0 0-1,0 0 1,0 0 0,0 0 0,0 0-1,0 0 1,0 0 0,0 0-1,0 1 1,-1-1 0,1 0 0,1 3-1,0 5 64,0 0-1,0 0 1,-1 0-1,0 0 1,-1 14-1,1-8 24,-1-8-44,0-2-2,0 1 1,1-1-1,-1 1 0,1-1 0,2 6 1,-3-11-45,1 1 1,-1 0-1,0 0 0,0 0 1,1-1-1,-1 1 1,1 0-1,-1-1 1,1 1-1,-1 0 1,1-1-1,-1 1 0,1-1 1,0 1-1,-1 0 1,1-1-1,0 0 1,-1 1-1,1-1 1,0 1-1,0-1 1,0 0-1,-1 0 0,1 1 1,0-1-1,0 0 1,0 0-1,-1 0 1,1 0-1,0 0 1,0 0-1,0 0 0,0 0 1,-1 0-1,1 0 1,0-1-1,0 1 1,0 0-1,1-1 1,8-4 3,0-1 0,0 0 0,-1 0 0,1-1 0,-1 0 0,-1-1 0,12-13 0,11-9-44,-20 21 11,0-2-16,1 1 0,15-9 0,-25 17 27,0 1-1,0-1 1,1 1 0,-1 0 0,0 0 0,1 0-1,-1 0 1,1 0 0,-1 1 0,1-1-1,-1 1 1,1-1 0,-1 1 0,1 0 0,0 0-1,-1 0 1,1 0 0,-1 1 0,6 0 0,-6 1 2,0-1 0,-1 1 0,1-1 0,0 1 0,-1 0 1,1-1-1,-1 1 0,1 0 0,-1 0 0,0 0 0,1 0 1,-1 0-1,0 1 0,-1-1 0,1 0 0,0 0 1,-1 1-1,1-1 0,-1 4 0,4 51-45,-4-48 42,0-4 5,1 10-80,-1 0 1,0-1-1,-1 1 0,-5 22 1,1-68 858,2-3-726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16868,'0'6'1600,"0"2"-1224,0 0-280,3 0 392,0-1-216,6 0-72,5-1-152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17540,'-2'4'250,"1"-1"1,-1 1 0,1 0 0,0 0-1,0 0 1,0 0 0,1 0 0,-1 7-1,-1 10 173,-21 137 2259,20-123-2286,1 1 0,5 52 0,-3-84-373,0-1-1,0 0 1,1 1 0,-1-1-1,1 0 1,0 1-1,0-1 1,0 0 0,1 0-1,-1 0 1,1 0 0,0 0-1,-1 0 1,1 0-1,0-1 1,5 6 0,-4-7-17,-1 0 0,1 0 0,-1 0 0,0 0 0,1-1 0,0 1 1,-1 0-1,1-1 0,-1 0 0,1 0 0,0 0 0,-1 0 0,1 0 0,0 0 1,-1-1-1,1 1 0,-1-1 0,1 1 0,-1-1 0,1 0 0,-1 0 0,4-3 1,19-9-26,0-1 0,-1-2 0,-1 0 0,25-23 1,-22 17-20,1 1 0,35-19 1,-61 39 31,1 0 1,-1 0 0,1 0-1,0 0 1,0 0-1,-1 0 1,1 1-1,0-1 1,0 1 0,0-1-1,0 1 1,0 0-1,0 0 1,0 0 0,2 0-1,-4 0 5,1 1 1,-1-1-1,1 0 0,-1 1 0,1-1 0,-1 1 1,1-1-1,-1 1 0,1-1 0,-1 1 0,0-1 1,1 1-1,-1-1 0,0 1 0,0-1 0,1 1 1,-1 0-1,0-1 0,0 1 0,0-1 1,0 1-1,0 0 0,0-1 0,0 1 0,0 0 1,0-1-1,0 1 0,0-1 0,0 2 0,-2 7 2,0 0-1,-1 1 1,0-1-1,-6 11 0,6-13-7,-6 14 23,2-5-341,0 1 1,1-1 0,0 1-1,-4 26 1,11-30 79,6-10-103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 16940,'0'1'39,"-45"96"2526,38-81-2133,2 0 0,0 0 0,1 1 0,-3 19-1,7-33-362,0-1 0,-1 1 0,1-1 0,0 1 0,1-1 0,-1 1-1,0-1 1,1 1 0,-1-1 0,1 0 0,0 1 0,-1-1 0,1 0 0,1 1-1,1 2 1,-2-4-47,0 0-1,0 0 1,0 0-1,0 0 1,0-1-1,0 1 1,1 0-1,-1-1 0,0 1 1,1-1-1,-1 1 1,0-1-1,1 0 1,-1 0-1,0 0 1,1 1-1,-1-1 1,0 0-1,1 0 0,-1-1 1,0 1-1,1 0 1,-1 0-1,0-1 1,1 1-1,-1-1 1,0 1-1,1-1 1,0 0-1,6-3-4,0-1 1,0 0-1,-1 0 1,1 0-1,-1-1 1,0 0-1,-1 0 0,0-1 1,0 0-1,0 0 1,-1 0-1,8-15 0,-8 14 0,-1 0-1,0-1 0,0 0 0,-1 0 0,0 0 0,-1 0 0,0-1 0,0 1 1,-1 0-1,0-1 0,0 0 0,-2-9 0,1 17-13,0 0 1,0 0-1,-1 0 1,1 0-1,-1 0 0,1 0 1,-1 0-1,0 0 0,0 1 1,0-1-1,0 0 1,0 0-1,0 1 0,-2-3 1,2 3-4,0 1 1,1-1 0,-1 1 0,0-1-1,1 1 1,-1 0 0,0-1 0,0 1-1,0 0 1,1 0 0,-1 0 0,0-1-1,0 1 1,0 0 0,0 0 0,0 0-1,1 0 1,-1 0 0,0 1 0,0-1-1,0 0 1,0 0 0,-1 1-1,0 0-53,0 1 0,-1-1 0,1 1 0,0-1-1,-1 1 1,1 0 0,0 0 0,0 0-1,1 0 1,-1 1 0,0-1 0,1 0 0,-1 1-1,1-1 1,0 1 0,0-1 0,0 1-1,-1 3 1,1-4-85,1 1 1,-1-1-1,1 1 0,0-1 0,-1 1 0,1 0 1,0-1-1,1 1 0,-1-1 0,0 1 0,2 2 1,-2-4 104,0-1 1,1 1 0,-1 0 0,0 0 0,1-1-1,-1 1 1,1 0 0,0-1 0,-1 1 0,1 0-1,-1-1 1,1 1 0,0-1 0,-1 1 0,1-1-1,0 1 1,0-1 0,0 0 0,-1 1 0,1-1-1,0 0 1,0 0 0,0 1 0,0-1 0,-1 0-1,1 0 1,0 0 0,0 0 0,0 0 0,0 0-1,0 0 1,-1-1 0,1 1 0,1 0 0,20-8-670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6:43:3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14507,'10'-27'1408,"0"9"-831,0 3-161,6 4 504,1 11-136,6 20-112,5 10-80,5 16-176,1 5-176,9 15-288,1 3-192,4 3-296,-3 1-128,-4-4-144,-8-8 528,-5-12-216,-2-7-152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45 336 19140,'-1'0'52,"1"0"1,0 0-1,0 0 1,0 0-1,0 0 0,0 0 1,0 0-1,0 0 0,0 0 1,0 0-1,-1 0 1,1 0-1,0 0 0,0 0 1,0 0-1,0 0 0,0 0 1,0 0-1,0 0 1,0 0-1,-1 0 0,1 0 1,0 0-1,0 0 0,0 0 1,0 0-1,0 0 1,0 0-1,0-1 0,0 1 1,0 0-1,0 0 0,-1 0 1,1 0-1,0 0 1,0 0-1,0 0 0,0 0 1,0 0-1,0 0 0,0 0 1,0-1-1,0 1 1,0 0-1,0 0 0,0 0 1,0 0-1,0 0 0,0 0 1,0 0-1,0 0 1,0-1-1,0 1 0,0 0 1,0 0-1,0 0 0,0 0 1,-8 13 1176,-5 20-788,8-20-412,2 0 0,-1 0 0,1 0 0,1 0 0,-1 27 0,3-40-22,0 1-1,0-1 1,0 1-1,0 0 1,0-1-1,0 1 1,0-1-1,0 1 1,1 0-1,-1-1 1,0 1-1,0-1 1,0 1-1,1-1 1,-1 1-1,0-1 1,1 1-1,-1-1 0,0 1 1,1-1-1,-1 1 1,0-1-1,1 1 1,-1-1-1,1 0 1,-1 1-1,1-1 1,0 1-1,0-1 5,0 0 0,0 0 0,0 0-1,0 0 1,0-1 0,0 1 0,0 0-1,0 0 1,0-1 0,0 1 0,0 0 0,0-1-1,0 1 1,0-1 0,1 0 0,2-3 45,1 1 1,0-1 0,-1 0 0,8-9 0,-2 0 24,-1 0 0,1-1 1,-2 0-1,0 0 0,-1-1 1,0 0-1,6-24 0,-13 40-303,0 1 201,0 0-1,1 1 1,-1-1-1,0 0 1,1 0-1,-1 0 1,1 1-1,-1-1 1,1 0-1,0 0 1,0 0-1,0 0 1,0 0-1,1 0 1,-1-1-1,0 1 1,1 0-1,2 2 1,0-2 15,0 0 1,1 0-1,-1-1 1,1 1 0,0-1-1,-1 0 1,1 0-1,0-1 1,0 0 0,-1 1-1,1-1 1,0-1-1,0 1 1,0-1 0,-1 0-1,1 0 1,0 0-1,6-4 1,0 1 15,-1 0 0,1-1 0,-1 0 0,-1-1 0,1 0 1,15-14-1,8-15 73,-32 34-81,1-1-1,-1 0 0,0 1 1,1-1-1,-1 0 0,0 0 1,0 0-1,0 0 0,-1 0 1,1 0-1,0 0 0,-1 0 1,1 0-1,-1 0 0,0 0 1,0 0-1,0 0 1,0 0-1,0-3 0,0 4-2,-1 1-1,1-1 0,-1 1 1,1-1-1,-1 1 0,0-1 1,1 1-1,-1-1 0,1 1 1,-1-1-1,0 1 0,1 0 1,-1-1-1,0 1 0,0 0 1,1 0-1,-1 0 0,0 0 0,0-1 1,1 1-1,-1 0 0,0 0 1,0 0-1,1 0 0,-1 1 1,0-1-1,0 0 0,1 0 1,-1 0-1,0 1 0,1-1 1,-1 0-1,-1 1 0,-23 12-34,13-5 8,0 1 0,1 0-1,0 1 1,-11 13 0,17-17 18,0 0 0,0 0 0,0 1 0,1-1 0,0 1 0,1 0 0,-1 0 0,1 0 0,-3 11 0,6-16 11,0-1 0,0 1 1,0 0-1,0-1 0,0 1 1,0-1-1,0 1 0,0-1 1,1 1-1,-1 0 0,1-1 1,-1 1-1,1-1 0,0 0 1,-1 1-1,1-1 1,0 1-1,0-1 0,0 0 1,0 0-1,0 1 0,0-1 1,0 0-1,1 0 0,-1 0 1,0 0-1,1 0 0,-1-1 1,0 1-1,1 0 0,-1-1 1,1 1-1,-1-1 1,1 1-1,-1-1 0,1 0 1,2 1-1,7 1 8,0-1-1,0 0 1,0-1 0,13-1-1,2-1 24,1-1-1,-1-1 0,0-1 1,0-2-1,31-12 0,-9-1-79,78-44 0,-130 97-697,4-32 718,0 0 0,0-1 0,0 1 0,0-1 1,0 1-1,0 0 0,1-1 0,-1 1 0,0-1 1,0 1-1,1-1 0,-1 1 0,0-1 0,1 1 0,-1-1 1,0 1-1,1-1 0,-1 0 0,1 1 0,-1-1 0,1 1 1,-1-1-1,1 0 0,-1 0 0,1 1 0,-1-1 0,1 0 1,-1 0-1,1 0 0,0 1 0,-1-1 0,1 0 1,-1 0-1,1 0 0,0 0 0,-1 0 0,1 0 0,-1 0 1,1 0-1,0-1 0,-1 1 0,1 0 0,-1 0 0,1 0 1,0-1-1,29-10-1072,-8 0 466,-1-2-1,0-1 1,-1 0-1,0-1 1,-1-2-1,26-27 1,0-8-54,42-63 0,-82 107 722,-1 4 42,0-1 0,-1 0 0,0 0 0,0 0 0,-1 0 0,4-10 0,-6 15-62,0 0 0,0 0 0,0 0 0,0 0 0,-1 0 0,1 0 0,0 0 0,0 0 0,0 0 0,0 0 0,0 0 0,0 0 0,0 0 0,0 0 1,0 0-1,0 0 0,0 0 0,0 0 0,0 0 0,0 0 0,0 0 0,-1 0 0,1 0 0,0 0 0,0 0 0,0 0 0,0 0 0,0 0 0,0 0 0,0 0 0,0 0 0,0 0 0,0 0 0,0 0 1,0 0-1,0 0 0,0 0 0,0 0 0,0-1 0,0 1 0,0 0 0,0 0 0,0 0 0,0 0 0,0 0 0,-9 10 387,-9 17 143,-9 20 506,-28 70 1,46-93-821,1 0 0,1 1 0,1 0 0,1 0 0,-2 30 0,7-53-217,0 0 0,0 0 0,0 0 0,0 0 0,0 0 0,1 0 1,-1 0-1,1 0 0,-1 0 0,1 0 0,0 0 0,2 3 0,-3-5-11,0 1 1,0-1-1,0 0 0,1 0 0,-1 1 0,0-1 0,0 0 1,0 0-1,1 0 0,-1 1 0,0-1 0,1 0 0,-1 0 0,0 0 1,1 0-1,-1 0 0,0 1 0,0-1 0,1 0 0,-1 0 0,0 0 1,1 0-1,-1 0 0,0 0 0,1 0 0,-1 0 0,1-1 1,0 1 0,0 0 0,-1-1 0,1 0 1,0 1-1,0-1 0,-1 0 0,1 1 1,0-1-1,-1 0 0,1 1 1,-1-1-1,1 0 0,-1 0 0,1-1 1,4-7 35,-2 0-1,1 0 1,-2-1 0,1 1 0,1-15 0,-3 19-10,0 0-1,-1 0 1,0 0 0,0 0 0,0 0-1,0 0 1,-1 0 0,0 0-1,0 0 1,0 0 0,-1 0-1,-2-5 1,10 18 2,0 0 0,0 0 0,1 0 0,0-1 0,1 0 0,0-1 0,0 1 0,0-2 0,0 1 0,1-1 0,0 0 0,0-1 0,0 0 0,1 0 0,0-1 1,-1-1-1,1 1 0,0-1 0,0-1 0,11 0 0,-8 0 51,0-1-1,-1 0 1,1-1 0,0 0 0,-1-1 0,1-1 0,-1 0 0,0 0 0,0-1 0,0-1 0,0 0 0,-1-1-1,0 0 1,0-1 0,19-15 0,-29 21-59,1-1 0,0 1 0,-1-1 0,0 1-1,1-1 1,-1 0 0,0 1 0,0-1 0,0 0 0,0 0 0,1-4-1,-2 6-16,0-1-1,0 1 1,0 0-1,0-1 0,0 1 1,0 0-1,0-1 1,0 1-1,0-1 0,0 1 1,0 0-1,0-1 1,0 1-1,0 0 0,-1-1 1,1 1-1,0 0 1,0-1-1,0 1 0,-1 0 1,1 0-1,0-1 1,0 1-1,-1 0 0,1 0 1,0-1-1,-17-1 106,8 4-89,1 0 1,0 0-1,0 1 1,0 0-1,0 1 0,1 0 1,-1 0-1,1 0 1,0 1-1,0 0 0,0 1 1,1-1-1,0 1 1,0 0-1,1 1 0,-1 0 1,1 0-1,1 0 1,-7 13-1,10-18-43,0 0-1,1 0 1,-1 1 0,1-1-1,-1 0 1,1 1 0,0-1-1,0 0 1,0 1 0,0-1-1,1 0 1,-1 1-1,1-1 1,-1 0 0,1 0-1,0 0 1,0 1 0,0-1-1,0 0 1,0 0 0,0 0-1,0 0 1,1 0-1,-1-1 1,1 1 0,0 0-1,-1-1 1,1 1 0,0-1-1,0 1 1,0-1 0,0 0-1,0 0 1,0 0 0,5 2-1,3 1-348,1-1 0,-1 1 0,1-2 0,0 0 1,0 0-1,15 0 0,17-1-157,1-2-189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15347,'0'0'93,"0"0"-1,-1 0 0,1 0 1,0 0-1,-1 0 0,1 0 1,-1 0-1,1 0 0,0 0 1,-1 0-1,1 0 1,0 0-1,-1 0 0,1 0 1,-1 0-1,1 0 0,0 0 1,-1 1-1,1-1 0,0 0 1,-1 0-1,1 0 1,0 1-1,-1-1 0,1 0 1,0 0-1,0 1 0,-1-1 1,1 0-1,0 1 0,0-1 1,-1 0-1,1 1 0,0-1 1,0 0-1,0 1 1,0 0-1,-7 13 1943,6 0-1733,0-1 0,-1 0 0,-1 0 0,-8 24 0,-4 26 453,-3 34 32,-5 37 220,21-112-842,0 0 1,2 1-1,4 41 0,-4-63-152,0 1 0,0-1 1,0 1-1,1-1 0,-1 1 0,0-1 0,1 1 1,-1-1-1,1 0 0,0 1 0,0-1 0,-1 0 0,2 2 1,-2-3-8,1 0 0,-1 0-1,0 0 1,1 1 0,-1-1 0,0 0 0,1 0 0,-1 0 0,1 0 0,-1 0 0,0 0 0,1 0 0,-1 0 0,0 0 0,1 0 0,-1 0 0,0 0 0,1 0 0,-1 0-1,1 0 1,-1 0 0,0-1 0,1 1 0,-1 0 0,0 0 0,1 0 0,-1 0 0,0-1 0,0 1 0,1 0 0,-1-1 0,5-3 46,-1-1 1,0 0-1,0-1 1,5-8 0,2-3-49,-4 9-3,63-78-178,-58 74 106,0 0 0,1 1 0,0 0 0,22-14 0,-34 25 65,0-1 0,0 0 0,1 0 0,-1 1 0,0-1-1,0 1 1,1-1 0,-1 1 0,0-1 0,1 1 0,-1 0 0,0 0 0,1-1 0,-1 1 0,0 0 0,1 0 0,-1 0 0,1 1 0,1-1 0,-2 1 2,0-1 0,0 1 1,0 0-1,-1-1 0,1 1 0,0 0 1,-1 0-1,1 0 0,0-1 1,-1 1-1,1 0 0,-1 0 1,1 0-1,-1 0 0,1 0 0,-1 0 1,0 0-1,1 0 0,-1 2 1,1 6-12,-1-1 0,1 1 0,-2 0 0,-1 14 0,2-20 11,-15 83 15,12-75 3,0-1 0,0 1 1,-1 0-1,-1-1 0,-9 16 0,14-26-32,0 0-1,0 0 0,0 0 0,0 0 0,-1 0 0,1 1 0,0-1 0,0 0 0,0 0 1,0 0-1,0 0 0,-1 0 0,1 0 0,0 0 0,0 0 0,0 0 0,0 0 1,0 0-1,-1 0 0,1 0 0,0 0 0,0 0 0,0 0 0,0 0 0,-1 0 0,1 0 1,0 0-1,0 0 0,0 0 0,0 0 0,0 0 0,-1 0 0,1 0 0,0-1 0,0 1 1,0 0-1,0 0 0,0 0 0,0 0 0,0 0 0,-1 0 0,1 0 0,0-1 0,0 1 1,0 0-1,0 0 0,0 0 0,0 0 0,0 0 0,0-1 0,0 1 0,0 0 0,0 0 1,0 0-1,0 0 0,0-1 0,0 1 0,0 0 0,-3-9-177,0-5-43,0-2-64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4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15355,'3'0'1449,"-2"7"-825,1 6-184,0 11 752,-3 5-136,0 11-248,1 7-143,-3 11-73,-3-4-72,2 4-168,-1-1-64,0-10-176,3-2-184,2-14-768,0-9 768,0-21-144,-3-7-80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17060,'0'2'104,"0"-1"1,0 1-1,0 0 0,0-1 1,0 1-1,1-1 1,-1 1-1,0 0 1,1-1-1,0 1 1,-1-1-1,1 1 0,0-1 1,0 1-1,0-1 1,0 0-1,0 0 1,0 1-1,0-1 1,0 0-1,0 0 1,3 2-1,-1-2 14,-1 0-1,1 1 1,0-1 0,0-1-1,0 1 1,0 0 0,0-1-1,0 1 1,0-1 0,0 0-1,5-1 1,3 0 83,0-1 0,1 0 0,-1-1 0,0 0 0,17-8-1,-12 4-71,0-1-1,-1-1 0,0-1 0,0 0 0,-1-1 0,0 0 1,-1-1-1,0-1 0,20-25 0,-32 36-108,0 1 0,0-1 0,0 0 0,0 1 0,0-1 0,-1 0 0,1 1 0,0-1 0,-1 0 0,1 0 0,-1 1 0,0-1 1,0 0-1,0 0 0,0 0 0,0-2 0,0 3-13,-1 1 0,1-1 0,0 0 0,-1 1 0,1-1 0,-1 0 0,1 1 0,-1-1 0,0 1 0,1-1 0,-1 1 0,0-1 0,1 1 0,-1 0 0,0-1 0,1 1 0,-1 0 0,0 0 0,0-1 0,1 1 0,-1 0 0,0 0 0,0 0 0,1 0 0,-1 0 0,0 0 0,0 0 0,0 0 0,1 0 0,-1 0 0,0 1 0,0-1 0,1 0 0,-1 0 0,0 1 0,1-1 0,-2 1 0,-5 2 5,1 0 0,0 0 1,0 0-1,1 1 1,-1 0-1,1 0 0,-1 0 1,1 1-1,0 0 0,1 0 1,-6 7-1,0 2-9,0 0 1,1 0-1,-9 21 0,14-27-10,1 1 0,-1-1 0,2 1 0,-1 0 0,1 0 0,0 0 0,1 0-1,0 0 1,0 11 0,2-17-9,-1-1 0,0 1 0,1 0 0,0 0 0,-1 0 0,1-1-1,0 1 1,1 0 0,-1-1 0,0 1 0,1-1 0,-1 1 0,1-1 0,0 0-1,0 0 1,0 0 0,0 0 0,0 0 0,0 0 0,1 0 0,-1-1 0,1 1 0,-1-1-1,1 0 1,-1 1 0,1-1 0,0 0 0,-1-1 0,1 1 0,0 0 0,0-1-1,4 0 1,6 1 103,0-1 0,0-1-1,0 0 1,0-1 0,0-1-1,0 0 1,-1 0 0,19-9 0,16-7-69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15171,'-5'-4'1817,"6"4"-1001,3-3-296,9-3 1440,6 0-815,7-4-569,2-1-496,5-5 48,-3 0-40,-2 2-88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17620,'0'-2'190,"0"0"0,1 0-1,-1 0 1,0 0 0,1 0 0,-1 0 0,1 1 0,-1-1 0,1 0 0,0 0 0,0 1 0,0-1-1,0 0 1,0 1 0,0-1 0,1 1 0,-1 0 0,0-1 0,1 1 0,-1 0 0,3-2 0,-3 3-168,0-1 1,0 1-1,0-1 1,0 1-1,0 0 1,0 0-1,0 0 1,0 0-1,0 0 1,0 0-1,0 0 1,1 0-1,-1 0 1,0 0-1,0 0 1,0 1-1,0-1 1,0 0-1,0 1 1,0-1 0,0 1-1,-1-1 1,1 1-1,0-1 1,0 1-1,0 0 1,0 0-1,-1-1 1,1 1-1,0 0 1,-1 0-1,1 0 1,0 0-1,-1-1 1,1 1-1,-1 0 1,0 0-1,1 0 1,-1 0-1,1 2 1,1 5-26,1 0-1,-1 1 1,0-1 0,-1 1-1,0-1 1,0 1 0,-1 13-1,-8 64-46,5-67 43,0 2-7,1-7 4,0 0 1,1 1 0,0 22 0,1-35 10,0 1 0,0 0 0,1-1-1,-1 1 1,1-1 0,-1 1 0,1-1 0,0 1-1,0-1 1,0 1 0,0-1 0,1 0 0,-1 0 0,0 1-1,1-1 1,0 0 0,0 0 0,-1 0 0,1-1 0,0 1-1,0 0 1,1-1 0,-1 1 0,0-1 0,5 2-1,0-1 18,0-1-1,1 1 0,-1-1 0,1-1 0,0 0 0,-1 0 0,1 0 0,-1-1 0,1 0 0,-1 0 0,1-1 0,12-5 0,-3 1 65,0-1 0,0-1 0,0-1 1,17-13-1,-23 15 15,0-1 1,-1 0-1,0-1 1,-1 0 0,1-1-1,-2 0 1,0 0-1,12-20 1,-18 26-54,0 0 0,0 0 0,0 0 0,0-1 0,-1 1 0,0-1 0,0 1 0,0-1 0,0 0 0,-1 1 0,1-1 0,-1 0 0,-1 0 0,1 1 0,-1-1 0,1 0 0,-2 1 0,1-1 0,0 1 0,-1-1 0,0 1 0,0 0 0,0 0-1,0-1 1,-1 2 0,1-1 0,-6-5 0,4 4-5,-1 0 0,0 1 0,0-1 0,0 1 0,0 1-1,-12-7 1,14 8-139,0 1-1,0 0 1,0-1-1,0 1 0,0 1 1,0-1-1,-1 0 1,1 1-1,0-1 1,0 1-1,-1 0 1,1 0-1,0 0 0,0 1 1,0-1-1,-4 2 1,6-2 44,1 0 1,-1 0-1,0 0 1,1 1-1,-1-1 1,1 0-1,-1 1 0,1-1 1,-1 0-1,1 1 1,-1-1-1,1 0 1,-1 1-1,1-1 1,-1 1-1,1-1 1,0 1-1,-1-1 1,1 1-1,0 0 0,-1-1 1,1 1-1,0-1 1,0 1-1,0 0 1,-1-1-1,1 1 1,0 0-1,0-1 1,0 1-1,0-1 1,0 1-1,0 0 0,0-1 1,0 1-1,1 0 1,-1-1-1,0 1 1,0-1-1,0 1 1,1 0-1,-1-1 1,0 1-1,1-1 0,-1 1 1,0-1-1,1 1 1,1 2-97,0-1 0,0 1 1,0-1-1,0 0 0,1 0 0,-1 0 1,1 0-1,4 3 0,15 5-908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 16684,'-2'0'131,"0"-1"1,-1 1 0,1 0 0,0 0-1,0 0 1,-1 0 0,1 0 0,0 0-1,0 1 1,0-1 0,0 1 0,-1 0 0,1-1-1,0 1 1,0 0 0,0 0 0,0 0-1,-2 2 1,-32 27 921,36-29-1023,-12 11 204,1 0 1,0 1 0,0 1 0,1 0-1,1 0 1,1 1 0,0 0-1,0 0 1,2 1 0,0 0 0,-4 17-1,10-30-202,-1 0-1,0-1 1,1 1 0,0 0-1,0 0 1,0-1-1,0 1 1,0 0-1,0 0 1,1-1 0,-1 1-1,1 0 1,0-1-1,0 1 1,2 3-1,-2-4-16,0-1-1,0 0 1,0 0-1,0 0 1,1-1-1,-1 1 1,0 0-1,1 0 1,-1-1-1,0 1 1,1-1-1,-1 1 1,1-1-1,-1 1 1,1-1-1,-1 0 1,1 0-1,-1 0 1,1 0-1,-1 0 1,1 0-1,-1 0 1,1 0-1,-1-1 1,1 1-1,-1-1 1,1 1-1,-1-1 1,2 0-1,9-4 28,0-1-1,-1 0 0,0 0 0,0-1 0,-1 0 0,0-1 0,0 0 1,12-13-1,4-8 65,33-45 0,-15 7-14,-44 67-90,0-1-1,0 1 0,0 0 0,1 0 1,-1 0-1,0 0 0,0 0 1,0 0-1,0-1 0,0 1 0,0 0 1,0 0-1,1 0 0,-1 0 1,0 0-1,0 0 0,0 0 0,0 0 1,0 0-1,1-1 0,-1 1 1,0 0-1,0 0 0,0 0 0,0 0 1,1 0-1,-1 0 0,0 0 1,0 0-1,0 0 0,0 0 0,1 0 1,-1 0-1,0 0 0,0 1 1,0-1-1,0 0 0,0 0 0,1 0 1,-1 0-1,4 9 36,3 22 2,-3-8-25,-3-20-13,0-1-1,0 0 1,1 0 0,-1 0-1,0 0 1,1 0-1,0 0 1,-1 0 0,1 0-1,0-1 1,0 1 0,0-1-1,0 1 1,0-1-1,0 0 1,1 0 0,-1 0-1,0 0 1,1 0 0,-1 0-1,1-1 1,-1 1 0,0-1-1,1 0 1,-1 1-1,1-1 1,-1 0 0,6-1-1,6-1-1,-1 0-1,1-1 1,26-9-1,-28 9 1,8-4 3,38-10 1,-54 16 4,1 0 0,0 0 0,0 1 0,-1 0 0,1 0-1,0 0 1,0 0 0,0 1 0,6 1 0,-10-1 9,1 0 1,-1 0-1,1 0 0,-1 0 0,1 0 0,-1 0 0,0 0 0,0 1 1,0-1-1,0 1 0,0-1 0,0 0 0,0 1 0,0 0 0,0-1 0,-1 1 1,1 0-1,0-1 0,-1 1 0,0 0 0,1-1 0,-1 1 0,0 0 1,0 0-1,0 0 0,0-1 0,0 1 0,0 0 0,-1 2 0,-1 9 158,0-1 0,-7 22 0,8-31-141,-4 13 129,3-12-63,0 2 0,1-1 0,-1 0-1,1 0 1,-1 9 0,5-11-72,2-7-243,7-11-290,14-40 138,-13 20 121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 17108,'5'-4'1699,"-4"12"-1006,-4 15 165,-6 10-238,-48 214 1443,49-202-1975,2 0-1,3 0 0,2 71 0,1-108-77,1-1 0,0 1 0,1 0 0,-1-1 0,1 1 0,6 13 0,-7-20-11,0 1 1,0 0-1,0-1 1,0 1-1,0 0 1,0-1-1,0 1 1,1-1-1,-1 0 1,0 1-1,1-1 1,0 0-1,-1 0 1,1 0-1,-1 0 0,1 0 1,0-1-1,0 1 1,0 0-1,-1-1 1,1 1-1,0-1 1,0 0-1,0 1 1,0-1-1,0 0 1,0 0-1,0 0 1,0 0-1,-1-1 0,1 1 1,3-1-1,0-1-140,0 0 0,1 0 0,-1-1 0,-1 1 0,1-1-1,0 0 1,-1 0 0,1-1 0,-1 1 0,0-1 0,0 0-1,0 0 1,-1 0 0,1-1 0,-1 1 0,4-8 0,-2 3-112,-1-1 0,0 1 0,-1-1 1,1 0-1,-2 1 0,1-1 0,-2-1 1,2-10-1,-3-23-647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16163,'20'13'1561,"13"-2"-1025,4-1-192,10-5 680,6-1-160,0-5-864,-3-7-1400,-7-3 1320,-8-5-208,-12-2-192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4 241 13283,'0'2'270,"0"-1"0,0 0 1,-1 1-1,1-1 0,0 0 0,0 1 0,0-1 1,1 0-1,-1 1 0,0-1 0,0 0 1,1 0-1,-1 1 0,1 0 0,0-1-186,-1-1 0,1 0-1,-1 1 1,1-1 0,-1 0 0,1 1 0,-1-1-1,1 0 1,0 0 0,-1 0 0,1 1-1,0-1 1,-1 0 0,1 0 0,0 0-1,-1 0 1,1 0 0,-1 0 0,1 0-1,0 0 1,-1 0 0,1-1 0,0 1-1,-1 0 1,1 0 0,-1 0 0,1-1-1,0 1 1,-1 0 0,1-1 0,-1 1 0,2-1-1,7-5 186,0-1 0,0 0-1,0 0 1,0 0 0,-1-1 0,-1 0-1,1-1 1,7-11 0,1-5-63,26-51-1,-38 69-217,-2 0-1,1 0 1,-1 0-1,1-1 1,0-11-1,-3 17 4,1 1 0,-1 0 1,0 0-1,0 0 0,0 0 0,-1 0 0,1-1 1,0 1-1,0 0 0,0 0 0,-1 0 1,1 0-1,-1 0 0,1 0 0,-1 0 0,1 0 1,-1 0-1,0 0 0,0-1 0,0 2-2,0-1-1,0 1 1,-1-1-1,1 1 1,0-1 0,0 1-1,0 0 1,-1 0-1,1 0 1,0-1-1,-1 1 1,1 0-1,0 1 1,0-1 0,-1 0-1,1 0 1,0 0-1,0 1 1,0-1-1,-1 1 1,-1 0-1,-4 2-12,1 1-1,-1 0 0,1 0 0,0 0 0,0 1 1,0-1-1,0 1 0,1 1 0,0-1 0,0 1 0,0 0 1,-4 9-1,-2 2 18,2 0 0,0 1 0,-10 28 0,14-29 6,-1 0 1,-4 30 0,9-40-5,1 1 1,-1-1-1,1 0 0,0 0 1,1 1-1,0-1 1,0 0-1,0 0 1,4 11-1,-4-17 4,-1 1 0,1-1-1,-1 1 1,1 0 0,0-1-1,-1 1 1,1-1 0,0 1 0,0-1-1,0 0 1,1 0 0,-1 1 0,0-1-1,0 0 1,1 0 0,-1 0 0,0 0-1,1 0 1,-1 0 0,1-1 0,-1 1-1,1 0 1,0-1 0,-1 1 0,1-1-1,0 1 1,-1-1 0,1 0 0,0 0-1,-1 0 1,1 0 0,0 0 0,0 0-1,-1-1 1,1 1 0,0 0-1,-1-1 1,1 1 0,-1-1 0,1 0-1,1 0 1,5-3 3,0-1-1,-1 0 1,1 0-1,-1 0 0,0-1 1,9-10-1,26-32 31,-2-2-1,40-66 1,-37 53-7,-31 49-16,-12 14-9,0 0 0,0 0 0,1 0 0,-1 0 0,0 1 0,0-1 0,0 0 1,0 0-1,0 0 0,1 0 0,-1 0 0,0 0 0,0 0 0,0 0 0,0 1 0,0-1 1,0 0-1,1 0 0,-1 0 0,0 0 0,0 0 0,0 1 0,0-1 0,0 0 1,0 0-1,0 0 0,0 0 0,0 1 0,0-1 0,0 0 0,0 0 0,0 0 0,0 0 1,0 1-1,0-1 0,0 0 0,0 0 0,0 0 0,0 0 0,0 1 0,0-1 0,0 0 1,0 0-1,-1 0 0,-7 36 5,7-30-5,-7 19 2,2-4 1,0 1 1,1-1 0,1 1 0,1 0 0,0-1-1,2 40 1,2-59-4,-1 1 0,0 0 0,1-1 0,-1 1 0,1-1 0,0 1 0,0-1 0,0 1 0,0-1 0,0 0 0,0 1 0,1-1 0,-1 0 0,1 0 0,0 0 0,-1 0 0,1 0 0,0 0 0,0-1 0,3 3 0,-2-3 0,0 0 0,0 0 1,0 0-1,0 0 0,0-1 1,0 1-1,0-1 0,0 0 1,0 0-1,0 0 0,0 0 0,0 0 1,0-1-1,0 0 0,0 1 1,0-1-1,4-2 0,5-2 3,1 0 0,-2-1 0,1-1 0,-1 0 0,1 0-1,9-10 1,59-58-5,-31 27 19,-47 46-16,0 0-1,0 0 1,0 0-1,0 0 1,1 1 0,-1-1-1,0 1 1,1 0 0,-1 0-1,1 0 1,2-1-1,-4 2 1,-1 0-1,0 0 0,1 0 0,-1 0 0,0 0 1,1 0-1,-1 0 0,1 0 0,-1 0 0,0 1 1,1-1-1,-1 0 0,0 0 0,1 0 1,-1 1-1,0-1 0,0 0 0,1 0 0,-1 1 1,0-1-1,1 0 0,-1 0 0,0 1 0,0-1 1,0 0-1,1 1 0,2 19 7,-7 26 16,2-35-16,0 1 0,2 0 1,-1 0-1,1-1 0,1 1 0,4 21 0,-5-32-5,1 0-1,-1 0 1,0 0-1,1 0 1,-1-1-1,1 1 1,-1 0-1,1 0 1,0-1-1,-1 1 0,1 0 1,0 0-1,0-1 1,-1 1-1,1-1 1,0 1-1,0-1 1,0 1-1,0-1 1,0 0-1,-1 1 0,1-1 1,0 0-1,0 0 1,0 1-1,0-1 1,0 0-1,0 0 1,0 0-1,0 0 1,0 0-1,0 0 0,0-1 1,0 1-1,0 0 1,0 0-1,0-1 1,0 1-1,0-1 1,-1 1-1,1-1 1,1 0-1,6-3 4,0-1 1,-1 1-1,11-10 1,-17 13-5,53-49 44,-41 36-39,1 0 0,1 2 0,0 0 0,25-16-1,-39 27-5,0 0 0,0 1 0,0-1-1,0 1 1,-1-1 0,1 1-1,0 0 1,0-1 0,0 1-1,0 0 1,0-1 0,0 1-1,0 0 1,0 0 0,0 0-1,1 0 1,-1 0 0,0 0 0,0 0-1,0 1 1,0-1 0,0 0-1,0 0 1,0 1 0,-1-1-1,1 1 1,2 0 0,-2 0-1,0 1 0,-1-1 0,1 1 0,0-1 0,0 1 0,-1-1 0,1 1 0,0-1 0,-1 1 0,0 0 0,1-1 0,-1 1 0,0 0 0,0-1 0,0 3 0,-1 10-10,0-1 0,-1 1 0,-4 15 0,6-25 6,-11 37-10,6-24-166,1 0 0,-3 27-1,8-38-657,2-13 517,0-5 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9:5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15651,'-9'-1'1441,"3"7"-977,1-2-376,0 0 672,5 1-136,5-5-296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18 109 16420,'-9'12'3692,"7"-9"-3519,1 0-1,0 1 1,-1-1-1,2 0 1,-1 0-1,0 1 1,1-1-1,-1 0 1,1 1-1,0-1 1,0 1-1,1 4 1,-1-7-167,1-1 0,-1 1 0,0 0 0,1 0 0,-1 0-1,1 0 1,-1-1 0,1 1 0,-1 0 0,1 0 0,0-1 0,-1 1 0,1 0 0,0-1 0,-1 1 0,1-1-1,0 1 1,1 0 0,0-1 9,0 1 1,0 0-1,0-1 0,0 0 0,1 1 1,-1-1-1,0 0 0,0 0 0,0 0 1,0-1-1,3 1 0,11-5 49,0 0 1,0 0-1,0-2 0,-1 0 0,0 0 0,19-14 1,3 0 88,-37 21-153,0 0 1,0 0-1,0 0 0,0 0 0,0 1 1,0-1-1,0 0 0,0 0 1,-1 0-1,1 0 0,0 1 0,0-1 1,0 0-1,0 0 0,0 0 1,0 0-1,0 1 0,0-1 0,0 0 1,0 0-1,0 0 0,0 0 1,1 1-1,-1-1 0,0 0 0,0 0 1,0 0-1,0 0 0,0 1 1,0-1-1,0 0 0,0 0 1,0 0-1,1 0 0,-1 0 0,0 1 1,0-1-1,0 0 0,0 0 1,0 0-1,1 0 0,-1 0 0,0 0 1,0 0-1,0 0 0,0 0 1,1 0-1,-1 0 0,0 0 0,0 0 1,0 0-1,0 0 0,1 0 1,-1 0-1,0 0 0,0 0 0,0 0 1,1 0-1,-1 0 0,0 0 1,0 0-1,0 0 0,1 0 0,-8 15 1,7-15 0,-5 9-7,3-6 1,0 1 0,0 0 0,0 0 0,0 1 0,0-1 0,1 0 0,0 0 0,0 1 0,-1 7 0,2-12 10,1 1 1,-1-1-1,0 1 1,1 0-1,-1-1 1,0 1-1,1-1 1,-1 0 0,1 1-1,-1-1 1,1 1-1,-1-1 1,1 0-1,-1 1 1,1-1-1,0 0 1,-1 1-1,1-1 1,-1 0-1,1 0 1,0 0-1,-1 1 1,1-1-1,-1 0 1,1 0-1,0 0 1,-1 0-1,1 0 1,0 0-1,-1 0 1,1-1-1,0 1 1,-1 0-1,1 0 1,-1 0-1,1-1 1,0 1-1,0-1 1,25-10 80,-15 3-338,0 0-1,-1 0 1,0-1-1,-1-1 1,0 0-1,0 0 0,-1-1 1,0 0-1,-1 0 1,0-1-1,-1 0 1,7-18-1,-3-1-450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85 9666,'1'1'186,"0"-1"1,1 1-1,-1-1 1,0 0-1,0 1 0,0-1 1,1 0-1,-1 0 1,0 0-1,0 0 1,1 0-1,-1 0 0,0 0 1,0-1-1,1 1 1,-1 0-1,0-1 0,0 1 1,2-2-1,0 0-37,-1 0 1,0 1-1,-1-2 0,1 1 1,0 0-1,-1 0 0,1 0 1,1-4-1,0 1 4,-1 0 0,0-1 0,0 1 1,0-1-1,0 0 0,-1 0 0,0 1 1,0-13-1,-7 25-102,-2 5-44,-6 47 203,14-59-205,0 0 0,0 0 0,0 0 0,0 0 0,1 0 0,-1 0 0,0 0 0,0 0 0,0 0 0,0 0 0,0 0 0,0 0 0,0 0 0,0 0 0,0 1 0,0-1 0,0 0-1,0 0 1,0 0 0,0 0 0,1 0 0,-1 0 0,0 0 0,0 0 0,0 0 0,0 0 0,0 0 0,0 0 0,0 0 0,0 0 0,0 0 0,0 0 0,0 0 0,0 0 0,0 1 0,0-1 0,0 0 0,0 0 0,0 0 0,0 0 0,0 0 0,0 0 0,0 0 0,0 0 0,0 0 0,0 0 0,0 0 0,0 0 0,0 0 0,0 1 0,0-1 0,0 0 0,0 0 0,3-9 115,-3-35 266,0 44-386,0 0 0,0-1 0,0 1 1,0 0-1,-1 0 0,1 0 0,0 0 0,0 0 1,0 0-1,-1 0 0,1 0 0,0 0 1,0 0-1,0 0 0,-1 0 0,1 0 1,0 0-1,0 0 0,-1 0 0,1 0 0,0 0 1,0 0-1,0 0 0,-1 0 0,1 0 1,0 0-1,0 0 0,0 0 0,-1 0 0,1 0 1,0 1-1,0-1 0,0 0 0,0 0 1,0 0-1,-1 0 0,1 0 0,0 1 1,0-1-1,0 0 0,0 0 0,0 0 0,0 0 1,0 1-1,-1-1 0,1 0 0,0 0 1,0 0-1,0 1 0,0-1 0,0 0 0,0 1 1,-1 6-4,0 0 0,0 0-1,1 0 1,-1 0 0,2 1 0,-1-1 0,1 0 0,0 0 0,2 7 0,-8-54 204,3 33-166,2 4-16,0 0 1,-1 1-1,1-1 0,-1 0 1,1 1-1,-1-1 0,0 1 0,0-1 1,0 1-1,-1-1 0,1 1 0,-3-4 1,4 6-16,-1 0 0,1 0 0,0 0 0,0 0 1,0 0-1,-1 1 0,1-1 0,0 0 0,0 0 0,0 0 1,0 0-1,-1 0 0,1 0 0,0 0 0,0 0 1,0 0-1,0 0 0,-1 1 0,1-1 0,0 0 0,0 0 1,0 0-1,0 0 0,0 0 0,0 1 0,0-1 0,-1 0 1,1 0-1,0 0 0,0 1 0,0-1 0,0 0 0,0 0 1,0 0-1,0 0 0,0 1 0,0-1 0,0 0 1,0 0-1,-3 17 85,0 16 35,3 22-17,-3-59-172,0 1 1,0-1 0,0 1 0,0 0 0,-1 0-1,1 0 1,-7-3 0,-7-6-21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3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13891,'2'1'183,"1"0"0,-1 0 0,0 0 0,0-1 0,1 1-1,-1-1 1,0 1 0,1-1 0,-1 0 0,1 0 0,-1 0 0,0 0 0,4 0 0,35-8 436,-37 8-554,77-27 335,-65 21-361,1 0 0,0 0-1,0 2 1,0 0 0,34-3 0,-48 7-32,0 1-1,0-1 1,-1 0-1,1 1 0,0 0 1,-1 0-1,1 0 1,0 0-1,-1 0 1,4 2-1,-5-2 5,0 0 0,1-1 0,-1 1 0,0 0-1,0 0 1,0 0 0,0 0 0,0 0 0,0 0 0,0 1-1,-1-1 1,1 0 0,0 0 0,-1 1 0,1-1 0,-1 0-1,1 1 1,-1-1 0,1 1 0,-1-1 0,0 3 0,-36-1 1038,22 3-891,-1 0 0,1 2 0,1-1 0,-1 2-1,-12 9 1,-18 12 79,31-23-177,2 1-18,-1 0 1,-1-2-1,1 1 1,-1-2 0,-1 0-1,1 0 1,-21 4-1,34-9-40,0 0-1,0 0 0,0 0 0,0 0 1,0 0-1,0 0 0,0 0 1,0 0-1,-1 1 0,1-1 0,0 0 1,0 0-1,0 0 0,0 0 0,0 0 1,0 0-1,0 0 0,0 0 0,-1 0 1,1 0-1,0 0 0,0 0 1,0 0-1,0 0 0,0 0 0,0 0 1,-1 0-1,1 0 0,0 0 0,0 0 1,0 0-1,0 0 0,0 0 0,0 0 1,0 0-1,0 0 0,-1 0 1,1 0-1,0 0 0,0-1 0,0 1 1,0 0-1,0 0 0,0 0 0,0 0 1,0 0-1,0 0 0,0 0 0,0 0 1,-1 0-1,1-1 0,0 1 1,0 0-1,0 0 0,0 0 0,0 0 1,0 0-1,0 0 0,0 0 0,0-1 1,0 1-1,9-6 31,19-7-17,-25 11-10,34-15 185,40-18-1094,-69 32 736,1 1-1,-1-1 1,1 1 0,-1 1 0,1 0-1,0 0 1,11 1 0,1 2-227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17028,'10'-3'1416,"8"-4"-1032,6-1-168,10 1 792,9-3-560,13-3-576,0 0-192,4-1-64,-1-2 288,-10 5-120,-8-2-112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15795,'0'1'61,"0"-1"0,0 1-1,0-1 1,0 0 0,1 1-1,-1-1 1,0 1 0,0-1-1,0 0 1,1 1 0,-1-1-1,0 0 1,1 0 0,-1 1-1,0-1 1,1 0 0,-1 0 0,0 1-1,1-1 1,-1 0 0,0 0-1,1 0 1,-1 0 0,1 1-1,-1-1 1,1 0 0,-1 0-1,0 0 1,1 0 0,-1 0-1,1 0 1,-1 0 0,0 0-1,1 0 1,19-2 380,-18 1-322,46-7 1517,-11 1-855,49-2 0,-76 8-724,0 1-1,0 1 1,1-1-1,-1 2 1,0-1-1,0 1 1,0 1-1,0 0 1,15 7-1,-21-8-37,0 0-1,0 1 1,0-1 0,0 1-1,-1 0 1,1 0 0,-1 0-1,0 0 1,0 1 0,0-1-1,0 1 1,0 0 0,-1 0-1,0 0 1,0 0 0,3 7-1,-3-4 11,-1 0-1,0 0 0,0 0 1,-1 0-1,1 0 1,-1 0-1,-1-1 1,1 1-1,-1 0 0,-2 7 1,-4 8 68,0-1 0,-1 0-1,-1 0 1,-1-1 0,-23 34 0,14-25-163,-2-1 0,0-1 0,-2-1 0,-48 42 1,69-66-78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16251,'10'-4'387,"1"0"-1,0 0 0,0 1 0,0 1 0,0 0 0,0 0 1,0 1-1,0 0 0,1 1 0,-1 1 0,19 2 0,-26-2-335,1-1 0,-1 1 1,0 1-1,1-1 0,-1 0 0,0 1 0,0 0 0,1 0 0,-1 0 0,-1 1 0,1 0 0,0-1 0,-1 1 0,1 0 0,-1 1 0,0-1 0,0 0 0,0 1 0,-1 0 0,1 0 0,-1-1 0,0 2 0,0-1 0,0 0 0,0 0 0,-1 1 0,0-1 0,0 0 0,0 1 0,0 6 0,-1 1-14,0 1 0,-1-1 0,-1 1-1,0-1 1,-1 1 0,0-1-1,0 0 1,-11 22 0,-6 6 38,-28 42 0,33-58-35,-30 45 70,24-39 26,2 1 1,-23 47 0,41-75-117,-1 0-1,1 0 1,0 0 0,0 0 0,1 0 0,-1 1-1,1-1 1,-1 0 0,1 0 0,0 0 0,0 0 0,1 5-1,-1-7-6,1 1-1,-1-1 0,1 0 0,0 1 0,0-1 1,0 0-1,0 0 0,0 0 0,0 0 1,0 0-1,0 0 0,0 0 0,0 0 0,0 0 1,0-1-1,1 1 0,-1 0 0,0-1 0,1 1 1,-1-1-1,1 1 0,-1-1 0,0 0 1,1 1-1,-1-1 0,1 0 0,-1 0 0,1 0 1,1-1-1,35 1-175,0-3 0,0 0 1,0-3-1,-1-1 0,57-19 1,-64 16-88,-8-2-91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14667,'52'2'7273,"26"7"-5106,38 3-2537,-90-11 333,-3 0-392,-1 0-1,1-2 1,42-6-1,-64 7 407,0 0 0,0 0-1,0 0 1,0 0 0,0-1 0,0 1 0,0 0-1,0-1 1,0 1 0,0-1 0,0 1 0,0-1-1,0 1 1,0-1 0,-1 0 0,1 0 0,0 1-1,0-1 1,-1 0 0,1 0 0,0 0 0,-1 0-1,1 1 1,-1-1 0,1 0 0,-1 0 0,0 0-1,1 0 1,-1-2 0,-8-12-451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 13211,'8'-6'1296,"-3"2"-264,-7 9-1008,-4 2-1776,-2 1 1560,-4 5-256,-5 1-200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79 18852,'-2'-2'130,"0"0"-1,0 1 0,0 0 1,-1 0-1,1-1 1,-1 1-1,1 0 1,0 1-1,-1-1 1,0 0-1,1 1 1,-1 0-1,1-1 1,-1 1-1,0 0 1,1 0-1,-6 1 1,4 0 1,0 1 1,-1-1 0,1 1 0,0 0-1,0 0 1,0 0 0,0 1 0,1-1-1,-7 6 1,0 2 23,0 1 0,0 0 0,1 0 0,0 1 0,-9 17 0,10-16-124,1 0-1,1 1 0,0-1 0,1 1 1,0 0-1,1 1 0,1-1 1,0 1-1,-1 21 0,4-34-16,0-1 1,0 1-1,0 0 0,0 0 0,0-1 1,0 1-1,0 0 0,1 0 0,-1-1 0,1 1 1,-1 0-1,1-1 0,0 1 0,0-1 1,-1 1-1,1-1 0,0 1 0,3 2 1,-3-4 4,0 1 0,0-1 1,0 0-1,0 1 0,0-1 1,0 0-1,0 1 0,0-1 1,0 0-1,0 0 0,1 0 1,-1 0-1,0 0 1,0 0-1,0-1 0,0 1 1,0 0-1,0 0 0,0-1 1,0 1-1,2-1 0,4-3 80,-1 0 0,0 0 0,1 0 0,-1-1 0,-1 0 0,11-11-1,-2 0 98,-1-1 0,0 0-1,-2-2 1,0 1 0,14-33-1,-19 37-123,-1-1-1,0 1 0,-2-1 0,1 0 0,-2 0 1,0 0-1,-1 0 0,-1-26 0,0 39-67,0 0 0,0-1-1,-1 1 1,1 0 0,-1 0-1,1 0 1,-1 0 0,0 0-1,-1-3 1,1 4-38,1 1 1,0-1 0,-1 1-1,1 0 1,-1-1-1,1 1 1,0-1-1,-1 1 1,1 0-1,-1 0 1,1-1 0,-1 1-1,1 0 1,-1 0-1,1-1 1,-1 1-1,1 0 1,-1 0 0,1 0-1,-1 0 1,1 0-1,-1 0 1,0 0-1,0 0 1,-1 0-66,1 1 1,-1 0-1,0 0 0,1 0 1,-1 0-1,1 0 0,-1 0 1,1 0-1,-1 0 0,1 1 1,0-1-1,-1 0 0,1 1 1,0-1-1,0 1 0,0-1 1,0 1-1,0 2 1,0 0-440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15899,'-7'27'1827,"-15"39"0,-2 8-465,23-69-1292,-6 20 245,1-1 0,1 2 0,1-1 0,1 0 1,1 44-1,2-66-291,0 0 1,1 0 0,0 0 0,-1 0 0,1-1 0,0 1 0,0 0 0,1 0 0,-1 0-1,3 3 1,-4-5-18,1 0-1,0-1 0,0 1 1,0 0-1,0 0 0,0-1 1,0 1-1,-1-1 0,1 1 1,1-1-1,-1 1 0,0-1 1,0 1-1,0-1 0,0 0 0,0 0 1,0 1-1,0-1 0,0 0 1,1 0-1,-1 0 0,0 0 1,0-1-1,0 1 0,0 0 1,0 0-1,0-1 0,0 1 1,0 0-1,0-1 0,2 0 1,4-4 8,0 1 0,0-1 0,-1 0-1,1 0 1,-1-1 0,-1 0 0,1 0 0,7-11 0,37-60 87,-50 77-101,29-54 222,41-106 1,-85 205-109,2 2 1,3-1-1,-7 69 0,16-108-127,-1 2-79,1 1 0,0-1 1,0 1-1,1-1 0,1 1 0,-1 0 0,2-1 1,-1 1-1,4 11 0,-4-20 82,-1-1 0,0 1 0,0 0 0,0-1 0,0 1 0,1-1 0,-1 1 0,0 0 0,1-1 0,-1 1 0,0-1 0,1 1 0,-1-1 0,1 1-1,-1-1 1,1 0 0,-1 1 0,1-1 0,-1 1 0,1-1 0,-1 0 0,1 0 0,-1 1 0,1-1 0,0 0 0,0 1 0,0-2-1,0 1-1,0-1 1,1 1 0,-1 0-1,0-1 1,0 0 0,-1 1 0,1-1-1,0 0 1,0 1 0,0-1-1,0 0 1,-1 0 0,2-1-1,15-22-218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22 15907,'17'-19'2775,"-8"16"-1438,-9 4-1273,1-1-1,-1 0 1,0 1 0,1-1-1,-1 0 1,0 1-1,1-1 1,-1 1 0,0-1-1,0 1 1,0-1-1,0 1 1,1-1 0,-1 1-1,0-1 1,0 1-1,0-1 1,0 1 0,0-1-1,0 1 1,0-1-1,0 2 1,-2 16 416,0 1 1,-1-1-1,-11 35 1,2-7-275,-6 29 3,4 0-1,-7 108 1,20-174-203,1 0 0,1-1 1,-1 1-1,1 0 0,1-1 1,0 1-1,4 11 0,-5-18-16,-1 0 0,1-1-1,0 1 1,0 0 0,0-1 0,0 1-1,0-1 1,0 0 0,1 1 0,-1-1-1,0 0 1,1 0 0,-1 1-1,1-1 1,0 0 0,-1-1 0,1 1-1,-1 0 1,1 0 0,0-1 0,0 1-1,0-1 1,-1 1 0,1-1 0,0 0-1,0 0 1,0 0 0,0 0 0,-1 0-1,1 0 1,0 0 0,0-1 0,0 1-1,0-1 1,-1 1 0,1-1 0,0 0-1,-1 1 1,3-3 0,3 0-128,0-1 0,-1 0 0,0 0 0,0 0 0,0-1 0,0 0 0,-1 0 0,1-1 0,-2 1 0,1-1 0,0 0 0,-1-1 1,0 1-1,-1-1 0,1 1 0,-1-1 0,-1 0 0,1 0 0,-1-1 0,0 1 0,-1 0 0,1-12 0,0-21-513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16964,'-13'38'2295,"1"-9"-1552,-2 18-199,2 1 1,2 0 0,2 1-1,-1 55 1,11-82-543,-2-21-9,0-1 0,0 1 0,0-1 0,0 0 0,1 1 0,-1-1 1,0 1-1,0-1 0,0 1 0,0-1 0,0 0 0,0 1 0,1-1 0,-1 0 0,0 1 0,0-1 0,1 0 0,-1 1 0,0-1 0,1 0 0,-1 1 0,0-1 1,1 0-1,-1 0 0,0 1 0,1-1 0,-1 0 0,0 0 0,1 0 0,-1 0 0,1 1 0,-1-1 0,0 0 0,1 0 0,-1 0 0,1 0 0,-1 0 1,0 0-1,1 0 0,-1 0 0,1 0 0,0-1 0,0 1-8,-1-1 1,1 0 0,-1 0-1,1 1 1,-1-1 0,1 0-1,-1 0 1,0 0 0,1 0-1,-1 0 1,0 0 0,0 0-1,1 0 1,-1 0 0,0 0-1,0 0 1,0 0 0,0 0 0,0 0-1,-1-1 1,-3-27-138,3 23 107,-3-13 46,-1-1 0,-1 1 0,-16-33 0,3 5 402,47 66 119,-18-11-519,0-1 0,1 0 0,0-1 0,0 0 0,1 0 0,-1-1 0,1-1 1,0 0-1,1 0 0,13 1 0,-16-4-74,-1 0-1,1-1 1,-1 0 0,1 0-1,0-1 1,-1 0 0,1-1-1,-1 0 1,0 0 0,0-1-1,0 0 1,0-1 0,17-9-1,43-36-1897,-71 52 1441,1-2 544,1 0 0,-1 0 0,1 1 0,-1-1 0,0 0 0,1 0 0,-1 0 0,0 0 0,0 0 0,0-1 1,0 1-1,0 0 0,0 0 0,-1 1 0,-41 11 1052,34-10-944,0-1 0,0 1-1,0 1 1,-10 4 0,7-1-14,0 1 1,-18 15-1,27-20-95,0-1 0,0 1 0,0 0-1,0 0 1,1 0 0,0 1 0,-1-1 0,1 0-1,0 1 1,1 0 0,-1-1 0,1 1 0,-1 0 0,0 4-1,2-6-11,0-1 0,0 1-1,0 0 1,0-1-1,1 1 1,-1-1 0,0 1-1,1-1 1,-1 1-1,1-1 1,0 1 0,-1-1-1,1 0 1,0 1-1,0-1 1,0 0 0,0 0-1,0 1 1,0-1-1,0 0 1,0 0 0,0 0-1,1 0 1,-1 0 0,0-1-1,1 1 1,-1 0-1,1-1 1,-1 1 0,2 0-1,6 2 11,-1-1-1,1 0 0,-1 0 1,11 0-1,29 1 53,-1-2-1,1-2 1,-1-3 0,0-1-1,48-12 1,-93 16 14,0 0 0,0 0 0,-1 0 0,1 0 0,0 0 0,0 0 0,-1-1 0,1 1 0,-1-1 0,0 1 0,1-1 0,-1 1 0,0-1 0,0 0 0,0 1 0,2-4 0,13-34 460,-12 30-392,1-6-43,18-40 187,-21 51-359,0 0 0,0 1 0,1-1 0,-1 0 0,1 1 0,0 0 0,0-1 0,0 1 0,0 1 0,7-6 0,-8 8-23,0-1-1,0 0 0,0 1 1,-1 0-1,1-1 0,0 1 1,0 0-1,0 0 0,0 0 1,0 0-1,0 0 0,0 1 1,0-1-1,0 0 0,0 1 1,0 0-1,-1-1 0,4 3 1,32 19-732,-31-19 646,12 9-420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14707,'-12'6'1496,"12"1"-815,1 2-225,15-2 944,5 0-368,11-7-288,9-3-79,4-7-641,1-4 1456,-6-3-1248,-4-3 56,-11 1-56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15675,'0'2'89,"0"-1"0,0 0-1,0 1 1,0-1 0,0 0 0,0 0-1,1 1 1,-1-1 0,0 0-1,1 0 1,-1 1 0,1-1 0,-1 0-1,1 0 1,0 0 0,0 0-1,-1 0 1,1 0 0,0 0 0,0 0-1,0 0 1,0 0 0,0 0-1,0-1 1,0 1 0,0 0 0,0-1-1,0 1 1,1-1 0,-1 1-1,0-1 1,0 1 0,0-1 0,1 0-1,-1 0 1,0 0 0,1 0-1,-1 0 1,0 0 0,0 0 0,1 0-1,-1 0 1,0 0 0,0-1-1,1 1 1,-1 0 0,0-1 0,0 1-1,3-2 1,4-2 198,0 0-1,-1-1 1,1 0 0,-1 0-1,0 0 1,0-1 0,0 0-1,-1-1 1,0 1 0,0-1-1,6-10 1,-4 6-147,-1 0 0,-1-1 0,0 1 0,0-1 0,-1-1 0,7-24 0,-11 16-94,-1 20-46,-1 1 0,1 0 1,0 0-1,0-1 0,0 1 1,0 0-1,0 0 0,0-1 1,-1 1-1,1 0 1,0 0-1,0 0 0,0-1 1,-1 1-1,1 0 0,0 0 1,0 0-1,0 0 0,-1 0 1,1-1-1,0 1 0,0 0 1,-1 0-1,1 0 1,0 0-1,0 0 0,-1 0 1,1 0-1,0 0 0,0 0 1,-1 0-1,1 0 0,0 0 1,-1 0-1,1 0 0,-1 0 1,-1 2-2,-1-1 0,1 1 0,-1 0 0,1-1 0,0 1 0,-1 0 0,1 0 1,0 1-1,0-1 0,-2 4 0,-9 13-14,0 1 0,2 1 0,0 0 0,2 0 0,0 1 0,1 0 0,1 0 0,-4 27 0,10-42 9,0-1 0,0 1 0,1-1 0,0 13 0,0-17 6,0-1 0,1 1-1,-1-1 1,0 1 0,1-1 0,-1 1 0,1-1 0,-1 0 0,1 1 0,0-1 0,-1 0 0,1 1-1,0-1 1,0 0 0,0 0 0,0 0 0,0 0 0,0 0 0,1 0 0,-1 0 0,0 0 0,0 0-1,1-1 1,-1 1 0,0 0 0,1-1 0,-1 1 0,3 0 0,1-1 1,0 1 0,1-1 1,-1 0-1,0 0 0,1 0 1,-1-1-1,0 0 0,1 0 1,-1-1-1,6-1 0,54-25 11,-43 17-13,3-1 0,-12 5 6,0 1-1,0 0 0,0 1 1,1 0-1,0 1 0,0 1 0,29-4 1,-30 11-10,-2-1 79,-10-3-54,-1 0 1,0 0-1,0 0 0,1-1 0,-1 1 0,0 0 1,0 0-1,1 0 0,-1 0 0,0 0 0,0 0 0,0 0 1,1-1-1,-1 1 0,0 0 0,0 0 0,0 0 0,1-1 1,-1 1-1,0 0 0,0 0 0,0 0 0,0-1 0,0 1 1,0 0-1,0 0 0,1-1 0,-1 1 0,0 0 1,0 0-1,0-1 0,0 1 0,0 0 0,0 0 0,0-1 1,0 1-1,0-31 627,-2 0 0,-4-31 1,-3-40 40,9 101-716,0 0 0,0 0 0,0 0 0,0 0 1,0 0-1,0 0 0,0 0 0,0 0 0,0 1 1,0-1-1,1 0 0,-1 0 0,0 0 0,1 0 1,-1 0-1,1 1 0,-1-1 0,1 0 0,-1 0 0,1 1 1,-1-1-1,1 0 0,0 1 0,-1-1 0,1 1 1,0-1-1,-1 1 0,1-1 0,0 1 0,0-1 1,0 1-1,0 0 0,-1-1 0,1 1 0,0 0 1,0 0-1,0 0 0,0-1 0,0 1 0,0 0 1,1 1-1,4-1-468,1 1 0,-1 1 0,1 0 1,-1 0-1,7 3 0,11 3-456,7-4 112,0-1-282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16187,'-7'15'792,"0"1"-1,1 0 0,1 1 1,-5 26-1,4-16 259,-22 107 881,24-113-1678,2 1 0,1 0-1,1 0 1,2 27 0,-2-47-234,1 1 0,-1-1-1,0 1 1,1-1 0,-1 0 0,1 1-1,0-1 1,0 0 0,0 0 0,0 1-1,0-1 1,0 0 0,1 0-1,-1 0 1,1 0 0,-1-1 0,1 1-1,0 0 1,0-1 0,0 1 0,3 1-1,-3-2-8,1 0 0,-1-1 0,1 1 0,-1-1-1,1 0 1,0 1 0,-1-1 0,1 0 0,0-1-1,-1 1 1,1 0 0,0-1 0,-1 1 0,1-1-1,-1 0 1,1 0 0,-1 0 0,0 0 0,3-2-1,41-28 112,-39 25-105,1 0 0,0 1 0,0-1 0,0 2 0,13-6-1,-20 10-15,-1-1-1,1 1 1,0 0-1,0-1 1,0 1-1,0 0 1,0 0-1,0 0 1,0 0-1,0 0 1,0 0-1,0 0 1,-1 0-1,1 0 1,0 0-1,0 0 1,0 1-1,0-1 1,0 0-1,0 1 1,0-1-1,-1 1 1,1-1-1,0 1 1,0-1-1,-1 1 1,1-1-1,0 1 1,-1 0-1,1-1 1,0 1-1,-1 0 1,1 0-1,-1-1 1,1 1-1,-1 0 1,0 0-1,1 0 1,-1 0-1,0 0 1,1 0-1,-1-1 1,0 3-1,1 4-7,0 0 0,-1 0-1,1 0 1,-2 11-1,1-16 9,-14 142-976,14-143 931,0 0-1,0 0 1,0 0 0,-1-1-1,1 1 1,0 0 0,0 0-1,0 0 1,1 0-1,-1-1 1,0 1 0,0 0-1,0 0 1,0 0 0,1-1-1,-1 1 1,0 0-1,1 0 1,0 1 0,0-2-27,-1 0 0,0 0 0,1 0 0,-1 0 0,1 0 1,-1 0-1,1-1 0,-1 1 0,1 0 0,-1 0 0,1 0 0,-1 0 1,0 0-1,1-1 0,-1 1 0,1 0 0,-1 0 0,0-1 0,1 1 1,-1 0-1,0-1 0,1 1 0,-1 0 0,1-1 0,22-30-2657,26-54 582,-20 35 893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13971,'-1'4'236,"1"-1"0,-1 1 1,0 0-1,0-1 0,0 1 1,0-1-1,-1 1 0,1-1 0,-5 7 1,-22 30 655,16-25-150,-8 11 256,-20 29 494,37-50-1382,1-1-1,-1 1 0,1 0 1,0 0-1,0 1 0,0-1 0,1 0 1,0 1-1,-1 7 0,2-11-89,0 0 0,0 0-1,1 0 1,-1-1 0,1 1-1,-1 0 1,1 0 0,0 0-1,-1 0 1,1-1-1,0 1 1,0 0 0,0-1-1,1 1 1,-1-1 0,0 1-1,0-1 1,1 0 0,-1 1-1,1-1 1,-1 0 0,1 0-1,0 0 1,-1 0 0,1 0-1,0 0 1,0-1 0,0 1-1,-1-1 1,1 1 0,0-1-1,2 1 1,6 0 6,0 1 0,0-1 0,0-1 0,18-1 0,-17 0-12,0-1-1,1-1 1,-1 0 0,-1 0-1,1-1 1,0-1 0,-1 0-1,0 0 1,0-1 0,0 0-1,16-14 1,-21 16 27,0-1 1,0 1-1,0-1 1,0-1-1,-1 1 1,1 0-1,-2-1 1,1 0-1,0 0 1,-1 0-1,0-1 1,-1 1-1,1-1 1,-1 1-1,-1-1 1,1 0-1,-1 0 1,0 0-1,-1 0 1,0-10-1,0 13-2,-1 1 0,0-1-1,0 0 1,0 1 0,-1 0 0,1-1 0,-1 1-1,0 0 1,1-1 0,-2 1 0,1 0 0,0 1-1,-1-1 1,1 0 0,-1 1 0,0-1 0,0 1-1,0 0 1,0 0 0,0 0 0,0 0 0,0 0-1,-7-1 1,5 1-41,-1 0 0,0 1 0,1-1 0,-1 1 0,0 1 0,0-1 0,0 1 0,0 0 0,0 0 0,0 1-1,1 0 1,-1 0 0,0 0 0,-6 3 0,11-4-26,0 0 1,1 0-1,-1 0 0,0 0 1,1 0-1,-1 1 0,0-1 1,1 0-1,-1 1 0,1-1 0,-1 0 1,0 1-1,1-1 0,-1 1 1,1-1-1,-1 1 0,1-1 0,-1 1 1,1-1-1,0 1 0,-1-1 1,1 1-1,0-1 0,-1 1 0,1 0 1,0-1-1,0 1 0,-1 0 1,1-1-1,0 1 0,0 0 0,0-1 1,0 1-1,0 0 0,0 0 1,0 0-1,1 0 36,0 0 0,-1 0 0,1 0 1,0 0-1,0-1 0,0 1 0,-1 0 0,1-1 0,0 1 0,0-1 1,0 1-1,0-1 0,0 1 0,0-1 0,1 1 0,-1-1 1,0 0-1,0 0 0,0 0 0,0 0 0,0 1 0,0-2 1,2 1-1,23-3-240,6-4-79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15563,'-2'0'95,"1"0"0,-1 0 0,1 0 0,-1 1 0,0-1-1,1 0 1,-1 1 0,1 0 0,-1-1 0,1 1 0,-1 0 0,1 0-1,0 0 1,-1 0 0,1 0 0,0 0 0,0 0 0,-1 1-1,-1 2 96,0-1 0,1 1 0,0-1 0,0 1 0,0 0 0,-2 8 0,-1 5 407,1 0 0,-3 29 0,6-35-304,-11 117 1619,11-105-1555,2 0 0,0-1 0,7 36-1,-7-54-320,-1-1 0,1 0 0,0 0 0,0 0 0,1 0 0,-1 0 0,1 0 0,-1 0 0,1 0 0,0-1 0,0 1 0,0-1 0,0 1-1,4 2 1,-5-4-26,1 0 0,-1-1 0,1 1 0,0 0 0,-1-1 0,1 1 0,0-1-1,-1 1 1,1-1 0,0 0 0,0 0 0,0 1 0,-1-1 0,1-1 0,0 1-1,0 0 1,-1 0 0,1-1 0,0 1 0,0-1 0,-1 1 0,1-1-1,0 0 1,-1 0 0,1 0 0,1-1 0,9-7-27,-1 0 0,0-1 0,-1 0 1,0 0-1,0-1 0,11-19 0,4-2-117,-25 31 128,1 1 0,-1-1 1,0 1-1,0 0 0,1-1 0,-1 1 1,0-1-1,1 1 0,-1-1 0,1 1 1,-1 0-1,1-1 0,-1 1 0,0 0 1,1-1-1,-1 1 0,1 0 0,-1 0 1,1 0-1,0-1 0,-1 1 0,1 0 1,-1 0-1,2 0 0,0 11-115,-9 24 39,-3 1 50,5-19 43,0 1-1,1 0 0,0 0 1,0 33-1,3-51-15,1 1-1,0-1 1,0 0-1,0 0 1,0 1-1,0-1 1,0 0-1,0 0 1,0 1 0,0-1-1,0 0 1,0 1-1,1-1 1,-1 0-1,0 0 1,0 1-1,0-1 1,0 0-1,0 0 1,0 1-1,0-1 1,1 0-1,-1 0 1,0 0 0,0 1-1,0-1 1,1 0-1,-1 0 1,0 0-1,0 0 1,1 1-1,-1-1 1,0 0-1,0 0 1,1 0-1,8-6-316,7-13-435,84-150-4351,-70 112 3871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16283,'0'0'38,"0"0"0,0 0-1,0 0 1,0 0 0,0 0-1,0 0 1,0 1 0,0-1-1,0 0 1,0 0 0,0 0-1,0 0 1,0 0 0,0 0-1,0 0 1,0 0 0,0 0-1,-1 0 1,1 0 0,0 0-1,0 0 1,0 0 0,0 0-1,0 0 1,0 0 0,0 0-1,0 0 1,0 0 0,0 0-1,0 0 1,0 0 0,0-1-1,0 1 1,-1 0 0,1 0-1,0 0 1,0 0 0,0 0-1,0 0 1,0 0 0,0 0-1,0 0 1,0 0-1,0 0 1,0 0 0,0 0-1,0 0 1,0 0 0,0 0-1,0 0 1,0 0 0,0-1-1,-8 11 729,-9 15 363,6 0-851,1 1 0,1 0 0,2 0 0,0 1 0,2 0 1,1 0-1,1 0 0,1 1 0,2-1 0,0 1 0,2-1 1,1 1-1,11 45 0,-12-68-299,-1 2-48,1 1 0,0-1 0,0 1-1,1-1 1,0 0 0,0 0-1,1-1 1,8 12 0,-12-18 51,0 1 0,0-1 0,0 0 0,0 0 0,0 0 0,0 0 0,0 1 0,0-1 0,0 0 0,1 0 0,-1 0 0,0 0 0,0 0 0,0 1 0,0-1 0,0 0 0,1 0 0,-1 0 0,0 0 0,0 0 0,0 0 0,1 0 0,-1 0 0,0 0 0,0 0 0,0 0 0,0 0 0,1 0 0,-1 0 0,0 0 0,0 0 0,0 0 0,1 0 0,-1 0 1,0 0-1,0 0 0,0 0 0,1 0 0,-1 0 0,0 0 0,0 0 0,0 0 0,0 0 0,0-1 0,1 1 0,-1 0 0,0 0 0,0 0 0,0 0 0,0 0 0,0-1 0,0 1 0,1 0 0,-1 0 0,1-16-743,-6-19-307,-2 12 625,-2 1 0,0 0 0,-2 0 1,-15-25-1,3 14 1130,-43-53 1,38 58 1003,35 26 114,5 4-1679,20 3-219,0-1 0,0-1 0,0-2 0,44-4 0,-23-1-66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16011,'-7'63'2919,"-1"0"-1165,7-58-1590,1 0 0,1 0 0,-1 0 0,1 0 0,0 0 0,0 0 0,0 0 1,1-1-1,3 10 0,-4-12-125,1 0 1,-1 0-1,1 0 1,-1 0 0,1 0-1,0-1 1,0 1-1,0 0 1,0-1-1,0 1 1,0-1 0,0 0-1,0 0 1,1 0-1,-1 0 1,0 0-1,1 0 1,-1-1 0,1 1-1,-1-1 1,1 1-1,-1-1 1,1 0-1,-1 0 1,1 0 0,-1-1-1,1 1 1,-1 0-1,5-2 1,5-2 36,0 1 0,0-2 0,-1 1 0,18-11 0,1-3 81,28-23 0,-10 7-48,-47 33-108,0 0 0,0 0 0,0 1 1,0-1-1,0 0 0,0 1 1,1-1-1,-1 0 0,0 1 0,1-1 1,-1 1-1,0 0 0,0 0 1,1-1-1,-1 1 0,0 0 1,1 0-1,-1 0 0,1 0 0,-1 0 1,3 1-1,-3 0 0,0 0 0,-1 0-1,1 0 1,0 0 0,0 0 0,-1 0 0,1 0-1,-1 1 1,1-1 0,-1 0 0,1 0-1,-1 1 1,0-1 0,0 0 0,1 0 0,-1 1-1,0-1 1,0 0 0,0 0 0,0 1 0,-1-1-1,1 2 1,-4 35 60,2-24-1,1 1 0,0 23-1,1-38-54,0 1 0,0-1 0,0 1 0,0 0 0,0-1 0,0 1 0,0-1 0,0 1 0,0 0 0,0-1-1,0 1 1,0-1 0,1 1 0,-1 0 0,0-1 0,0 1 0,1-1 0,-1 1 0,0-1 0,1 1 0,-1-1 0,0 1 0,1-1 0,-1 1-1,1-1 1,-1 0 0,1 1 0,-1-1 0,1 0 0,-1 1 0,1-1 0,-1 0 0,1 0 0,0 1 0,-1-1 0,1 0 0,-1 0 0,1 0-1,0 0 1,-1 0 0,1 0 0,-1 0 0,1 0 0,0 0 0,-1 0 0,1 0 0,-1 0 0,1 0 0,0 0 0,-1-1 0,1 1 0,-1 0-1,1-1 1,-1 1 0,1 0 0,-1-1 0,2 0 0,4-3 38,0 0 0,0 0 1,8-10-1,-13 14-43,32-35 102,-21 21-96,1 1 1,0 0-1,0 1 0,2 1 1,-1 0-1,19-10 1,-32 20-11,0 1 0,0-1 0,0 1 0,0 0 0,0-1 0,0 1 1,0 0-1,0-1 0,0 1 0,0 0 0,0 0 0,0 0 0,0 0 0,0 0 0,0 0 1,0 0-1,0 1 0,0-1 0,0 0 0,0 0 0,0 1 0,0-1 0,0 1 0,0-1 1,1 1-1,-1 1-2,0-1 0,0 0 1,0 1-1,0-1 0,0 1 1,0-1-1,0 1 0,-1 0 1,1-1-1,-1 1 1,1 0-1,-1-1 0,1 4 1,0 6-21,0 0 0,-1 0 0,-3 19 0,3-26 19,0-3-7,-2 16-137,0 0 1,0 0-1,-2-1 1,-7 22-1,10-90-1172,2 13 950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20588,'-1'5'1857,"1"-9"-2121,1-2 888,3-5-40,1-5-488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17436,'0'4'1656,"-12"6"-1256,-9 11-152,-9 3 808,-8 13-567,-2 8-177,-6 13-152,0 4-8,6-2-48,6-4-56,11-9-72,7-11-56,18-27-328,9-16-225,16-28-311,6-11 720,9-12-184,5-5-136</inkml:trace>
  <inkml:trace contextRef="#ctx0" brushRef="#br0" timeOffset="1">432 10 14779,'-12'23'1248,"-11"7"-759,-3 3-169,-1 12 536,0 0-152,5 4-144,4 1-64,8-1-80,5 0-56,8-9-200,5 0-208,3-11-432,2-9 480,-3-13-120,-3-8-48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15851,'10'1'1625,"10"-1"-1201,11-6-208,5-1 1160,10-6-1104,1 2-112,4-2-112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0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48 15867,'0'0'19,"3"-3"169,0 0 0,1 1 0,-1-1 0,1 1 0,-1-1 0,1 1 0,0 0 0,0 1 0,0-1-1,0 1 1,7-2 0,-11 3-167,1 0-1,-1 0 1,0 0 0,0 0-1,0 0 1,0 0-1,0 0 1,0 0-1,1 1 1,-1-1 0,0 0-1,0 0 1,0 0-1,0 0 1,0 0 0,0 0-1,0 0 1,0 0-1,1 1 1,-1-1-1,0 0 1,0 0 0,0 0-1,0 0 1,0 0-1,0 1 1,0-1-1,0 0 1,0 0 0,0 0-1,0 0 1,0 0-1,0 1 1,0-1 0,0 0-1,0 0 1,0 0-1,0 0 1,0 0-1,0 1 1,0-1 0,0 0-1,-1 0 1,1 0-1,0 0 1,0 0 0,0 0-1,0 1 1,-5 7 437,-10 12-213,-1 0 1,0-2-1,-21 18 0,-7 8-132,-107 127-357,140-156-461,19-21-58,20-20-212,40-55 36,106-164 0,-187 269 1590,2 0 0,0 1 0,1 0 0,-11 53 0,12-38-196,2 1 1,1 0-1,1 49 1,4-68-241,0-15-145,1 0 0,-1 1 0,2-1 0,-1 0 0,1 0 0,0 0 0,0 0 0,1 0 0,3 10 0,-5-17-69,0 0 1,0 0-1,0 0 1,0 0-1,0 0 1,0 0 0,0 0-1,0 0 1,0 0-1,1 0 1,-1 0-1,0 0 1,0 0-1,0 0 1,0 0 0,0 0-1,0 0 1,0 0-1,0 0 1,0 0-1,0 0 1,0 0-1,0 0 1,1 0-1,-1 0 1,0 0 0,0 0-1,0 0 1,0 0-1,0 0 1,0 0-1,0 0 1,0 0-1,0 0 1,0 0-1,0 0 1,0 0 0,1 0-1,-1 0 1,0 0-1,0 0 1,0 0-1,0 0 1,0 0-1,0 0 1,0-1 0,0 1-1,0 0 1,0 0-1,0 0 1,0 0-1,0 0 1,0 0-1,0 0 1,0 0-1,0 0 1,0 0 0,0 0-1,0-1 1,0 1-1,0 0 1,0 0-1,0 0 1,0 0-1,0 0 1,0 0-1,0 0 1,0 0 0,1-9 35,-2-60-53,-4 0 0,-24-129 0,78 236-1067,-43-34 809,1-1 0,-1 0 1,1 0-1,-1 0 0,1 0 0,0-1 1,0-1-1,0 1 0,1-1 0,-1 0 1,12 0-1,-14-1 167,0-1 1,0 0-1,-1 1 1,1-2 0,0 1-1,0 0 1,0-1-1,-1 0 1,1 0-1,-1 0 1,0-1-1,0 0 1,1 1 0,-2-2-1,1 1 1,0 0-1,5-8 1,3-1 1087,-19 26 719,-3 3-1258,1 1 371,-10 33 0,17-45-662,0 0 0,0 1-1,1-1 1,0 1-1,1-1 1,-1 1 0,1 0-1,1 12 1,0-18-113,-1 0 0,0 1 0,0-1 1,1 0-1,-1 0 0,1 0 0,-1 1 0,1-1 0,-1 0 0,1 0 0,0 0 0,0 0 1,-1 0-1,1 0 0,0 0 0,0 0 0,0 0 0,0 0 0,0-1 0,0 1 1,0 0-1,0-1 0,2 2 0,0-2 7,-1 1-1,0-1 1,1 0-1,-1 0 1,1 0 0,-1 0-1,0 0 1,1 0-1,-1-1 1,1 1 0,3-2-1,3-2 57,0 1 0,0-2 0,0 1 0,-1-1-1,9-6 1,1-3-66,0-1-1,-1 0 1,0-2-1,-2 1 1,0-2-1,0 0 1,20-37-1,-33 50-624,-10 17 328,-12 23-38,19-33 267,-20 49-800,19-47 612,1 1 0,0 0-1,0 0 1,0 0 0,0 0-1,1 0 1,0 0-1,0 8 1,0-13 172,0 1 0,0 0 0,0-1 0,1 1-1,-1-1 1,0 1 0,0 0 0,0-1 0,1 1 0,-1-1 0,0 1 0,0-1 0,1 1-1,-1-1 1,1 1 0,-1-1 0,0 1 0,1-1 0,-1 1 0,1-1 0,-1 0 0,1 1-1,-1-1 1,1 0 0,0 1 0,-1-1 0,1 0 0,-1 0 0,1 1 0,0-1-1,-1 0 1,1 0 0,-1 0 0,1 0 0,0 0 0,-1 0 0,1 0 0,0 0 0,0 0-1,23-11-763,0-6-228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0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226 184 13995,'1'-1'79,"-1"0"0,0 0 0,0 0 0,0 1 0,-1-1 0,1 0 0,0 0 0,0 0 0,0 0 0,-1 0 0,1 1 0,0-1 0,-1 0 0,1 0 0,-1 1 0,1-1 0,0 0 0,-1 0 1,0 1-1,1-1 0,-1 1 0,0-1 0,1 0 0,-1 1 0,0-1 0,1 1 0,-1 0 0,0-1 0,-1 0 0,0 1 71,0 0 0,-1-1 0,1 1 0,-1 0 0,1 0 1,-1 0-1,1 0 0,0 1 0,-1-1 0,-3 2 0,-5 1 264,0 1 0,1 0 0,-17 10 1,14-6-187,1 1 0,0 0 0,-22 21 0,28-24-171,0 0-1,1 0 1,0 1-1,0 0 0,0 0 1,1 0-1,0 0 0,-4 14 1,7-20-43,1 0 0,-1 0 0,1 0 0,-1 1 1,1-1-1,0 0 0,-1 0 0,1 0 0,0 1 0,0-1 0,0 0 0,0 0 1,0 1-1,0-1 0,0 0 0,1 0 0,-1 1 0,0-1 0,1 0 1,-1 0-1,1 0 0,-1 0 0,1 0 0,-1 0 0,2 2 0,0-2 4,-1-1-1,0 1 1,1-1-1,-1 0 0,0 1 1,1-1-1,-1 0 1,1 0-1,-1 1 0,1-1 1,-1 0-1,1-1 1,-1 1-1,0 0 0,1 0 1,-1-1-1,3 0 0,7-3 65,0 0 0,-1-1 0,1 0 0,10-8-1,19-15 71,-1-2-1,-1-1 0,-2-2 0,-1-2 1,-2-1-1,39-55 0,-57 61-91,-15 30-59,0 0 0,0 0 0,1-1 0,-1 1 0,0 0 0,0 0 0,0 0 0,0 0 0,0 0-1,0-1 1,0 1 0,0 0 0,0 0 0,0 0 0,0 0 0,0 0 0,0-1 0,0 1 0,0 0-1,0 0 1,0 0 0,0 0 0,0 0 0,0-1 0,0 1 0,0 0 0,0 0 0,0 0 0,0 0 0,0 0-1,0-1 1,0 1 0,0 0 0,-1 0 0,1 0 0,0 0 0,0 0 0,0 0 0,0-1 0,0 1 0,0 0-1,0 0 1,-1 0 0,1 0 0,0 0 0,-13 11 47,-3 9-72,1 1-1,1 0 1,1 1 0,0 1 0,2 0 0,1 0 0,1 1-1,-9 37 1,17-58-46,-9 46-442,9-45 214,1 0 1,0 0-1,0 0 1,0 0-1,0 0 0,1 0 1,-1 0-1,1 0 1,3 7-1,-4-11 260,0 1 1,0 0-1,1-1 0,-1 1 1,1 0-1,-1-1 0,1 1 0,-1-1 1,1 1-1,-1-1 0,1 1 1,-1-1-1,1 1 0,0-1 0,-1 1 1,1-1-1,0 0 0,-1 1 0,1-1 1,0 0-1,0 0 0,-1 1 1,1-1-1,0 0 0,0 0 0,-1 0 1,1 0-1,0 0 0,0 0 1,-1 0-1,1 0 0,0 0 0,0-1 1,-1 1-1,1 0 0,0 0 0,-1-1 1,1 1-1,0 0 0,-1-1 1,2 0-1,20-9-934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16916,'0'4'195,"0"-1"0,0 0 1,1 0-1,-1 1 0,1-1 0,0 0 1,-1 0-1,2 0 0,-1 0 1,0 0-1,1 0 0,-1 0 1,1-1-1,0 1 0,0 0 1,0-1-1,0 1 0,0-1 1,4 3-1,-2-2-12,0 0 0,1-1 0,-1 1 0,1-1 0,0 0 0,0 0 0,0 0 0,0-1 0,0 0 0,0 0 0,7 0 1,-5 0-67,0 0 0,0-1 1,0-1-1,0 1 1,0-1-1,0 0 0,0 0 1,0-1-1,0 0 1,-1 0-1,1-1 1,-1 0-1,0 0 0,0 0 1,0-1-1,0 0 1,0 0-1,7-7 0,-12 10-104,0 0 0,0 0-1,0 0 1,-1 0 0,1 0 0,0 0-1,0 0 1,-1-1 0,1 1-1,-1 0 1,1 0 0,-1 0-1,0-1 1,1 1 0,-1 0-1,0 0 1,0-1 0,0 1-1,1 0 1,-2-1 0,1 1 0,0-2-1,-1 2-8,1 0-1,-1 0 1,0 0-1,0 0 1,1 0-1,-1 1 1,0-1-1,0 0 0,0 1 1,0-1-1,0 0 1,0 1-1,0-1 1,0 1-1,0 0 1,0-1-1,-1 1 1,1 0-1,-2-1 1,-3 1-11,0-1 1,1 1 0,-1 0-1,0 0 1,0 1 0,0 0-1,0 0 1,-9 2-1,5 2-12,0 0 0,0 0 0,1 1 0,0 1 0,0-1 0,0 1 0,0 1 0,-7 9 0,10-11 4,0 1 1,1 0 0,0 0 0,0 0 0,1 0 0,0 1 0,0 0 0,1 0-1,0 0 1,0 0 0,-1 10 0,4-17 11,-1 1 1,1-1-1,0 1 1,0-1-1,-1 1 1,1-1-1,1 1 0,-1-1 1,0 1-1,0-1 1,0 1-1,1-1 1,-1 1-1,1-1 0,-1 0 1,1 1-1,0-1 1,-1 0-1,1 1 1,0-1-1,0 0 0,0 0 1,2 2-1,-1-2 1,0 1 0,0-2 0,0 1 0,0 0 0,0 0 0,1-1 0,-1 1 0,0-1 0,0 1 0,1-1 0,-1 0 0,0 0 0,5-1 0,6 0-16,0-2-1,0 0 1,0-1 0,16-6 0,90-47-236,10-3-94,-124 58 324,-1 1 0,1-1-1,-1 1 1,0 0 0,1 0-1,5 0 1,-10 1 25,1 0-1,0 0 1,0 0-1,0 0 1,-1 1 0,1-1-1,0 0 1,-1 0-1,1 1 1,0-1 0,-1 0-1,1 1 1,0-1-1,-1 1 1,1-1 0,0 1-1,-1-1 1,1 1-1,-1-1 1,1 1 0,-1-1-1,1 1 1,-1 0-1,0-1 1,1 1 0,-1 0-1,0 0 1,0-1-1,1 1 1,-1 0 0,0-1-1,0 1 1,0 0-1,0 0 1,0-1-1,0 1 1,0 0 0,0 0-1,0 0 1,0-1-1,0 1 1,-1 0 0,1 1-1,-4 15 132,3-14-91,-1 0 0,1 0-1,1 0 1,-1 0 0,0 0 0,1 1 0,0-1 0,-1 0 0,1 0 0,0 1 0,1-1 0,-1 0-1,2 6 1,-1-9-23,0 1 0,0-1 0,0 1 0,0-1-1,0 0 1,0 1 0,0-1 0,0 0 0,0 0-1,0 0 1,0 1 0,0-1 0,0 0 0,0 0-1,0-1 1,0 1 0,0 0 0,0 0 0,0 0-1,0-1 1,0 1 0,0-1 0,2 0 0,28-13 158,-27 11-134,57-32 160,-42 23-226,1 1-1,-1 0 1,2 2-1,23-9 1,-43 18 15,0 0 0,0-1 0,0 1 0,0 0 0,0 0 0,0-1 0,1 1 0,-1 0 1,0 0-1,0 0 0,0 0 0,0 1 0,0-1 0,0 0 0,0 0 0,0 1 0,2 0 0,-3-1 0,1 1 0,-1-1 0,0 0 0,1 1 0,-1-1 0,0 1 0,1-1 0,-1 1 0,0 0 0,1-1-1,-1 1 1,0-1 0,0 1 0,0-1 0,0 1 0,0 0 0,1-1 0,-1 1 0,0-1 0,0 1 0,-1 0 0,1 0 0,-1 4-40,0-1 1,0 1-1,-1-1 1,1 1 0,-1-1-1,-4 7 1,0-1 111,-1 1 1,-13 15 0,18-23-36,0-1 1,0 0 0,0 0-1,-1 0 1,1 0 0,0 0 0,-1 0-1,1-1 1,-1 1 0,0-1-1,1 0 1,-1 1 0,0-1-1,0-1 1,0 1 0,-4 0-1,-9-3 117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16788,'4'3'1496,"-4"8"-944,-1 4-144,-4 10 720,0 5-175,-3 11-265,0 6-152,-2 9-184,0-2 16,1-4-112,2-2-128,1-10-272,2-2-200,1-13-504,0-7-200,-1-16 791,-3-4-215,-2-14-192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16628,'6'-9'337,"1"1"0,0-1 1,0 1-1,1 1 0,0 0 1,1 0-1,-1 0 1,1 1-1,1 0 0,-1 1 1,1 0-1,0 1 0,0 0 1,13-4-1,-9 5-207,0 0 0,1 0-1,-1 1 1,1 1 0,-1 1 0,1 0 0,-1 1-1,1 0 1,0 1 0,15 5 0,-26-6-123,1 0 0,-1 1 0,0-1 0,1 1 0,-1 0 0,0 0 0,0 1 0,-1-1 0,1 1 0,0 0 0,3 4 0,-6-6-2,0 1 0,1-1 0,-1 1 1,0 0-1,0-1 0,-1 1 0,1 0 0,0 0 1,-1 0-1,1 0 0,-1 0 0,1-1 0,-1 1 1,0 0-1,0 0 0,0 0 0,0 0 0,0 0 1,0 0-1,-1 0 0,1 0 0,-1 0 0,1 0 1,-1-1-1,0 1 0,1 0 0,-1 0 0,0-1 0,-2 3 1,-2 3 32,0 0 0,-1 0 0,1-1 0,-2 0 0,-12 10 0,-40 25 156,48-34-155,-7 5-381,-2 0-1,1-2 1,-32 13-1,51-23 320,-1 0-1,1 1 1,0-1-1,-1 0 1,1 0-1,-1 0 1,1 0-1,-1 1 1,1-1-1,0 0 1,-1 0-1,1 0 1,-1 0-1,1 0 1,-1 0-1,1 0 0,-1 0 1,1 0-1,-1 0 1,1 0-1,0 0 1,-1-1-1,1 1 1,-1 0-1,1 0 1,-1 0-1,1-1 1,1-5-393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93 14571,'-10'17'1086,"-1"0"-1,2 1 0,1 1 1,0-1-1,1 1 1,1 1-1,-6 29 0,12-48-1056,0-1 0,0 1-1,-1 0 1,1-1-1,0 1 1,0 0 0,0 0-1,0-1 1,0 1 0,0 0-1,0 0 1,0-1 0,0 1-1,0 0 1,1-1 0,-1 1-1,0 0 1,0-1-1,1 1 1,-1 0 0,0-1-1,1 1 1,-1 0 0,1-1-1,-1 1 1,1-1 0,-1 1-1,1-1 1,-1 1-1,2 0 1,-1-1-13,0 0 1,0-1-1,1 1 0,-1 0 0,0 0 1,0-1-1,0 1 0,0-1 0,1 1 1,-1-1-1,0 1 0,0-1 1,0 0-1,0 1 0,1-3 0,7-5-25,0 0 0,13-16 0,-8 5-47,-1-1 0,-1-1 0,-1 0 0,0 0 0,-2-1 1,10-32-1,-20 53-184,-2 6 148,-5 12-11,5-5 45,1-1 0,0 1-1,0 0 1,2 0 0,0 22 0,0-34 60,0 1 0,0 0 0,0 0 0,0 0 0,0-1 0,0 1 0,1 0 0,-1 0 1,0-1-1,0 1 0,1 0 0,-1 0 0,1-1 0,-1 1 0,1-1 0,-1 1 0,1 0 0,-1-1 1,1 1-1,-1-1 0,1 1 0,0-1 0,-1 1 0,1-1 0,0 0 0,-1 1 0,1-1 0,1 1 1,-1-1 3,1 0 0,0 0 1,0 0-1,-1 0 1,1-1-1,0 1 1,-1 0-1,1-1 1,0 1-1,-1-1 1,1 1-1,2-2 1,5-3 32,0-1 0,-1 0 1,10-8-1,-18 14-37,64-57 227,-37 31-183,58-42-1,-85 68-47,0 0 0,0 0 0,0 0-1,0 0 1,1 0 0,-1-1 0,0 1 0,0 0 0,0 0 0,0 0 0,0 0 0,0 0 0,1 0 0,-1 0 0,0-1 0,0 1 0,0 0 0,0 0-1,0 0 1,1 0 0,-1 0 0,0 0 0,0 0 0,0 0 0,0 0 0,1 0 0,-1 0 0,0 0 0,0 0 0,0 0 0,1 0 0,-1 0 0,0 0-1,0 0 1,0 0 0,0 0 0,1 0 0,-1 0 0,0 1 0,0-1 0,0 0 0,0 0 0,0 0 0,1 0 0,-1 0 0,0 0 0,0 0-1,0 1 1,0-1 0,0 0 0,0 0 0,0 0 0,-3 14-77,-15 25-13,14-31 74,-7 12 9,7-13 32,0 0-1,1 1 0,-1-1 0,1 1 0,1-1 0,-1 1 0,1 0 1,-1 12-1,3-20-13,0 1 1,0-1-1,1 1 1,-1-1-1,0 1 0,0-1 1,1 1-1,-1-1 1,0 1-1,1-1 1,-1 1-1,1-1 1,-1 1-1,0-1 1,1 0-1,-1 1 1,1-1-1,-1 0 0,1 0 1,-1 1-1,1-1 1,-1 0-1,1 0 1,0 0-1,-1 1 1,1-1-1,-1 0 1,1 0-1,-1 0 1,1 0-1,0 0 0,-1 0 1,1 0-1,-1 0 1,1-1-1,-1 1 1,1 0-1,-1 0 1,1 0-1,0-1 1,0 1-1,24-9 202,3-6-25,-2-1 1,1-1-1,43-37 0,16-12-131,-86 66-56,0 0-1,0 0 1,0 0 0,1 0 0,-1 0-1,0 0 1,0-1 0,0 1-1,0 0 1,1 0 0,-1 0 0,0 0-1,0 0 1,0 0 0,1 0-1,-1 0 1,0 0 0,0 0 0,0 0-1,0 0 1,1 1 0,-1-1-1,0 0 1,0 0 0,0 0 0,0 0-1,1 0 1,-1 0 0,0 0-1,0 0 1,0 0 0,0 1 0,0-1-1,1 0 1,-1 0 0,0 0-1,0 0 1,0 0 0,0 1 0,0-1-1,0 0 1,0 0 0,0 0-1,0 1 1,0-1 0,0 0 0,1 0-1,-1 0 1,0 0 0,0 1-1,0-1 1,0 0 0,-1 0 0,1 0-1,0 1 1,0 10-32,-11 31-25,9-35 52,0 0 1,0 0-1,0 0 0,0 0 0,1 0 1,1 0-1,-1 0 0,2 14 0,-1-20-12,0-1 0,0 1 0,0 0 0,0-1-1,0 1 1,0-1 0,0 1 0,0-1 0,1 1 0,-1-1-1,0 1 1,0-1 0,1 1 0,-1-1 0,0 1 0,1-1-1,-1 1 1,0-1 0,1 0 0,-1 1 0,1-1 0,-1 0-1,1 1 1,-1-1 0,0 0 0,1 1 0,0-1-1,-1 0 1,1 0 0,-1 0 0,1 0 0,-1 1 0,1-1-1,-1 0 1,1 0 0,-1 0 0,1 0 0,0 0 0,-1 0-1,1 0 1,-1-1 0,1 1 0,-1 0 0,1 0 0,-1 0-1,1 0 1,-1-1 0,1 1 0,2-1-86,-1-1 1,0 1-1,0-1 0,0 1 1,0-1-1,0 0 0,0 1 1,0-1-1,2-3 0,6-13-197,1-3-103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17012,'0'-5'2208,"-2"5"-1384,1 3-400,-1 3 1737,2 7-1185,3 0-448,1-2-1200,1 2 1776,6-3-1104,5 0-16,5-4-8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16564,'-3'8'573,"-1"-1"1,0 1 0,0-1 0,-7 9-1,-11 17 1566,24-34-2246,-1 0 0,0 0 0,1 0 0,-1 0-1,0 0 1,1 0 0,-1 0 0,1 1 0,-1-1-1,1 0 1,0 1 0,-1-1 0,1 1 0,0 0-1,-1-1 1,1 1 0,0 0 0,-1 0 0,3 1-1,37 2-447,-36-2 558,0 0 1,0 1-1,0-1 0,0 1 0,-1 0 1,1 1-1,0-1 0,7 7 0,-11-9 28,0 1 0,0 0 0,-1-1-1,1 1 1,0 0 0,-1 0 0,1-1 0,-1 1-1,1 0 1,-1 0 0,0 0 0,1 0-1,-1 0 1,0 0 0,0 0 0,1 0 0,-1 0-1,0 0 1,0 0 0,0 1 0,-1 0 39,1 0 1,-1-1 0,0 1 0,1 0-1,-1-1 1,0 1 0,0-1-1,0 1 1,0-1 0,-1 1 0,1-1-1,0 0 1,0 0 0,-1 1-1,-1 0 1,-7 6 346,-1-1 0,1-1 1,-1 1-1,-1-2 0,-11 6 0,18-10-734,0 0 0,1 1 0,-1-1 0,0-1-1,-6 1 1,11-1 302,0 0 0,-1 0 0,1 1 1,0-1-1,0 0 0,0 0 0,0 0 0,-1 0 0,1 0 0,0 0 0,0 0 0,0 0 0,0 0 1,-1 0-1,1 0 0,0 0 0,0 0 0,0 0 0,0 0 0,-1 0 0,1 0 0,0 0 0,0-1 0,0 1 1,0 0-1,-1 0 0,1 0 0,0 0 0,0 0 0,0 0 0,0 0 0,0-1 0,0 1 0,-1 0 0,1 0 1,0 0-1,0 0 0,0 0 0,0-1 0,0 1 0,0 0 0,0 0 0,0 0 0,0 0 0,0-1 0,0 1 1,0 0-1,0 0 0,0 0 0,0 0 0,0-1 0,0 1 0,0 0 0,0 0 0,0 0 0,0 0 0,0-1 1,0 1-1,0 0 0,0 0 0,0 0 0,0 0 0,1 0 0,-1-1 0,0 1 0,0 0 0,6-8-717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136 264 15635,'0'0'79,"0"-1"0,0 0 0,0 1-1,-1-1 1,1 0 0,0 1-1,0-1 1,-1 0 0,1 1 0,0-1-1,-1 1 1,1-1 0,0 1-1,-1-1 1,1 1 0,-1-1 0,1 1-1,-1-1 1,1 1 0,-1-1 0,1 1-1,-1 0 1,0-1 0,1 1-1,-1 0 1,0 0 0,1-1 0,-1 1-1,0 0 1,1 0 0,-1 0 0,0 0-1,1 0 1,-1 0 0,0 0-1,1 0 1,-1 0 0,0 0 0,1 0-1,-1 1 1,0-1 0,0 0-1,-3 1 164,0 0-1,1 0 0,-1 0 1,0 0-1,0 1 0,-4 2 1,1 1-149,0 0 1,1 1-1,0-1 1,0 1-1,1 0 0,-1 1 1,1 0-1,1-1 1,-1 1-1,1 1 1,0-1-1,1 1 0,0-1 1,0 1-1,-3 16 1,5-23-94,1-1 1,-1 1 0,1 0-1,0 0 1,0 0 0,0 0-1,-1 0 1,1 0 0,0 0-1,0 0 1,0 0 0,0-1-1,0 1 1,1 0 0,-1 0-1,0 0 1,0 0-1,1 0 1,-1 0 0,0 0-1,1-1 1,-1 1 0,1 0-1,-1 0 1,1 0 0,-1-1-1,1 1 1,0 0 0,-1-1-1,1 1 1,0 0 0,-1-1-1,1 1 1,0-1 0,0 1-1,0-1 1,0 0 0,-1 1-1,1-1 1,0 0-1,0 0 1,0 1 0,0-1-1,0 0 1,1 0 0,2 0 3,0-1 1,0 1-1,0-1 1,0 0-1,0 0 1,-1 0-1,1-1 0,0 1 1,4-3-1,11-9-6,-1-1-1,0 0 0,0-1 0,-2-1 0,0-1 0,-1 0 1,19-29-1,-38 53-49,1 1-1,0-1 1,0 1 0,0 0 0,-2 10 0,-8 49 66,12-63 13,1 0 0,-1-1-1,1 1 1,0 0 0,0 0 0,0 0 0,1-1 0,-1 1-1,1 0 1,1 4 0,-1-7-7,0 0 1,-1 0-1,1 0 0,0 0 1,-1 0-1,1 0 1,0 0-1,0 0 0,0 0 1,0 0-1,0 0 0,0 0 1,0-1-1,1 1 1,-1 0-1,0-1 0,0 1 1,0-1-1,1 0 0,-1 1 1,0-1-1,0 0 1,1 0-1,-1 1 0,0-1 1,1 0-1,-1 0 0,0-1 1,1 1-1,-1 0 1,2-1-1,7-1 85,0-1 0,0 0 1,0-1-1,0 0 0,-1-1 1,0 0-1,0 0 0,13-11 0,62-56 491,-8-13-417,-83 94-211,0-1 1,0 1-1,1 0 1,0 1-1,-6 13 1,-20 54-71,28-67 91,2-6 14,1 0-1,-1 0 1,1 0 0,0 0-1,1 0 1,-2 8-1,2-11 1,0-1 0,0 1 0,1-1 0,-1 1-1,0-1 1,0 1 0,0 0 0,0-1-1,0 1 1,1-1 0,-1 1 0,0-1 0,0 1-1,1-1 1,-1 0 0,1 1 0,-1-1 0,0 1-1,1-1 1,-1 0 0,1 1 0,0 0 0,0-1 1,0 0 1,0 0 0,0 1 0,0-1 0,0 0 0,0 0 0,1 0-1,-1 0 1,0 0 0,0 0 0,0-1 0,0 1 0,0 0 0,0 0-1,2-2 1,11-5-5,-1 0-1,1-1 1,-2-1 0,1 0-1,-1-1 1,-1 0-1,13-14 1,-19 18-18,86-87-826,-87 90 334,-5 11 303,-8 11 61,-2 1 52,4-7 144,1 0 1,0 0-1,1 0 1,-6 21 0,11-34-44,0 1 0,0-1 0,0 0 0,-1 1 0,1-1 0,0 0 0,0 1 0,0-1 0,0 1 0,0-1 0,1 0 0,-1 1 0,0-1 0,0 0 0,0 1 0,0-1 0,0 0 1,0 1-1,0-1 0,1 0 0,-1 0 0,0 1 0,0-1 0,0 0 0,1 1 0,-1-1 0,0 0 0,0 0 0,1 0 0,-1 1 0,0-1 0,1 0 0,-1 0 0,0 0 0,1 0 1,-1 1-1,0-1 0,1 0 0,-1 0 0,0 0 0,1 0 0,-1 0 0,0 0 0,1 0 0,-1 0 0,0 0 0,1 0 0,17-4 208,7-8-174,0-1 0,-1-1-1,0-1 1,-1-1 0,25-23 0,-42 34-49,29-24-143,0-2-1,-3-2 1,0-1-1,-2-1 0,29-46 1,-46 58 56,-12 17 43,-9 10 2,-4 7 31,2 1 0,0 0 0,0 0 0,-12 22 0,-28 58-7,40-70 48,1-1-1,0 2 1,2-1-1,1 1 0,-7 46 1,10-38 17,2 1 1,1-1-1,1 1 0,6 31 1,7 19 36,-7-51-20,-2 0 0,-1 1 1,-1 0-1,-3 51 0,-1-76 17,0 0-1,-1 1 1,0-1 0,0 0-1,-1-1 1,-6 14-1,8-19-34,0 1 0,0-1 0,0 1 1,0-1-1,0 1 0,-1-1 0,1 0 0,0 0 0,-1 1 0,1-1 0,-1 0 0,1 0 0,-1-1 1,-2 2-1,3-2-4,0 1-1,-1-1 1,1 0 0,0 0 0,0 0 0,-1 0-1,1-1 1,0 1 0,0 0 0,-1 0 0,1-1 0,0 1-1,0-1 1,-1 1 0,1-1 0,0 1 0,0-1-1,0 0 1,0 0 0,0 1 0,0-1 0,0 0 0,-1-1-1,-1-3 36,-1 1 0,0-1-1,1 0 1,0 0-1,0-1 1,1 1-1,-1 0 1,1-1 0,0 0-1,1 1 1,-2-9-1,-1-9 21,-1-35 0,4 32-243,0 0 1,2 0 0,1 0 0,2 0 0,0 0 0,12-40-1,-13 57 19,1-1-1,0 1 1,0-1-1,1 1 1,0 0-1,1 1 1,0 0-1,0-1 1,1 2-1,0-1 1,0 1-1,1 0 1,-1 0-1,2 1 1,-1 0-1,1 1 1,0 0-1,0 0 1,16-5-1,28-6-386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 16564,'4'-17'1771,"-8"28"-610,-7 29 166,-73 498 1107,83-523-1856,5-30 164,1-7-570,-3 14-119,39-140-499,76-178 0,-116 321 380,1 1-1,0 0 0,1 0 0,-1 0 1,1 0-1,0 0 0,4-5 0,-6 9 54,-1-1-1,1 1 0,-1 0 1,1-1-1,-1 1 1,1 0-1,-1 0 0,1-1 1,-1 1-1,1 0 1,0 0-1,-1 0 0,1-1 1,-1 1-1,1 0 0,0 0 1,-1 0-1,1 0 1,-1 0-1,1 0 0,0 0 1,-1 1-1,2-1 1,-1 1-3,0-1 0,0 1 0,0 0 0,1 0 1,-1 0-1,0 0 0,0 0 0,0 0 1,0 1-1,-1-1 0,1 0 0,0 0 0,0 1 1,0 1-1,2 3-12,0 1 0,-1-1 0,1 1 0,-2 0 0,1 0 0,-1 0 0,0 0 0,0 0 0,0 0 0,-1 0 0,0 0 0,-1 1 0,0-1 0,-2 7 1,2-9 57,0 1 1,-1-1-1,0 0 1,-1 0-1,1-1 1,-1 1-1,1 0 1,-2-1 0,1 0-1,0 1 1,-1-1-1,0-1 1,0 1-1,0 0 1,0-1 0,0 0-1,-1 0 1,-9 4-1,8-4-149,0 0 0,0-1 1,0 0-1,-1 0 0,-6 1 0,13-4 111,0 1 1,0 0 0,0 0-1,0 0 1,0 0-1,0 0 1,0 0 0,0 0-1,0 0 1,0 0 0,0 0-1,0-1 1,0 1-1,0 0 1,0 0 0,0 0-1,0 0 1,0 0 0,0 0-1,0 0 1,0 0-1,0 0 1,0 0 0,0 0-1,0-1 1,0 1 0,0 0-1,0 0 1,-1 0-1,1 0 1,0 0 0,0 0-1,0 0 1,0 0 0,0 0-1,0 0 1,0 0-1,0 0 1,0 0 0,0 0-1,-1 0 1,1 0-1,0 0 1,0 0 0,12-3-293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17732,'1'1'149,"0"0"1,0 1-1,-1-1 0,1 1 1,0-1-1,-1 1 1,1-1-1,-1 1 0,1-1 1,-1 1-1,0-1 1,1 1-1,-1 0 0,0-1 1,0 1-1,0 0 1,-1-1-1,1 3 0,0 3 411,0 33 649,-1-27-1013,1 1-1,0-1 1,1 1-1,1-1 1,0 0-1,6 21 1,-8-33-182,1 0 0,-1 0 0,0 0 0,1 0 0,0 0 0,-1 0 0,1 0 0,-1-1 0,1 1 0,0 0 0,0 0 0,-1-1 0,1 1 0,0 0 0,0-1 0,0 1 0,0 0 0,0-1 0,0 1 0,0-1-1,0 0 1,0 1 0,2-1 0,-1 0 11,0 0-1,0 0 1,0 0-1,0 0 1,0-1-1,0 1 1,0-1-1,1 1 1,-1-1-1,0 0 1,2-1-1,4-3 63,1 0 1,-1-1-1,0 0 0,7-8 0,43-48 442,-3 2-107,-55 60-421,0 0-1,0 0 0,0 0 1,0-1-1,0 1 0,0 0 1,0 0-1,0 0 0,0 0 1,0 0-1,0-1 0,1 1 1,-1 0-1,0 0 0,0 0 1,0 0-1,0 0 1,0 0-1,0 0 0,1-1 1,-1 1-1,0 0 0,0 0 1,0 0-1,0 0 0,0 0 1,1 0-1,-1 0 0,0 0 1,0 0-1,0 0 0,0 0 1,1 0-1,-1 0 1,0 0-1,0 0 0,0 0 1,0 0-1,1 0 0,-1 0 1,0 0-1,0 0 0,0 0 1,0 0-1,0 1 0,1-1 1,-1 0-1,0 0 1,0 0-1,0 0 0,0 0 1,0 0-1,0 1 0,-1 12 13,-11 24-4,10-30-8,-3 5-2,0 3-2,0-1-1,1 0 1,0 1 0,-2 29-1,5-43 4,1 0 0,0-1-1,0 1 1,0 0 0,0-1-1,0 1 1,0 0 0,0 0-1,0-1 1,0 1 0,0 0-1,1-1 1,-1 1 0,0-1-1,0 1 1,1 0 0,-1-1-1,0 1 1,1-1 0,-1 1-1,0 0 1,1-1 0,-1 1-1,1-1 1,-1 1 0,1-1-1,-1 0 1,1 1 0,-1-1 0,1 0-1,0 1 1,-1-1 0,2 1-1,0-1 2,-1-1-1,1 1 0,0 0 1,-1 0-1,1-1 1,0 1-1,-1-1 1,1 0-1,-1 1 0,1-1 1,-1 0-1,3-2 1,6-4 6,-1 0 1,15-16 0,-7 6 23,0-2 1,-1 0 0,-1-1 0,-1 0 0,0-1-1,13-30 1,-27 51-61,0-1-1,1 1 1,-1-1-1,0 1 0,0-1 1,1 1-1,-1-1 1,0 1-1,0-1 1,0 1-1,0-1 1,0 1-1,1-1 1,-1 0-1,0 1 1,0-1-1,0 1 0,-1-1 1,1 1-1,0-1 1,0 1-1,0-1 1,0 1-1,0-1 1,-1 1-1,1-1 1,0 1-1,0-1 0,-1 1 1,1-1-1,0 1 1,-1-1-1,1 1 1,0 0-1,-1-1 1,1 1-1,-2-1 1,2 1-14,-1 0 0,0 0 0,0 0 0,1 0 0,-1 0 0,0 0 0,1 1 1,-1-1-1,0 0 0,0 0 0,1 1 0,-1-1 0,0 0 0,1 1 0,-1-1 1,1 0-1,-1 1 0,1-1 0,-1 1 0,0-1 0,1 1 0,0 0 0,-1-1 1,1 1-1,-1-1 0,1 1 0,-1 1 0,-3 8-401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0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14843,'-15'25'845,"1"1"-1,1 1 1,1 1-1,1-1 0,-10 44 1,19-58-712,-1 0 0,1 0 0,1 0 1,1 0-1,0 0 0,0 0 0,1 1 0,1-1 0,0 0 1,1 0-1,0-1 0,1 1 0,1-1 0,9 21 0,-13-32-161,-1 1 0,1-1 0,0 0 0,0 1 0,0-1 0,0 0 0,0 1 0,0-1 0,0 0 0,0 0 0,0 0 0,0 0 0,1 0 0,-1 0 0,3 1 0,-4-2 5,1 0 0,-1 0 0,1 0 0,-1 0 1,1 0-1,-1-1 0,1 1 0,-1 0 0,1 0 0,-1 0 0,1-1 1,-1 1-1,0 0 0,1 0 0,-1-1 0,1 1 0,-1-1 0,0 1 1,1 0-1,-1-1 0,0 1 0,1-1 0,-1 1 0,0 0 0,0-1 1,0 1-1,1-1 0,-1 1 0,0-2 0,2-5-161,0 0 0,0-1 0,-1 1 0,0-13 1,0 3 215,-1-1 0,0 0 0,-2 1 0,0-1 1,-6-23-1,8 40-10,0 1 0,0 0-1,1 0 1,-1 0 0,0-1 0,0 1 0,0 0-1,1 0 1,-1 0 0,0 0 0,0 0 0,1 0-1,-1 0 1,0 0 0,1-1 0,-1 1 0,0 0-1,0 0 1,1 0 0,-1 0 0,0 0 0,1 0-1,-1 0 1,0 1 0,0-1 0,1 0 0,-1 0-1,0 0 1,0 0 0,1 0 0,-1 0 0,0 0-1,0 1 1,1-1 0,-1 0 0,0 0 0,0 0 0,1 1-1,19 7-122,-10-4-17,-4-2-103,1 0 1,0 0 0,0-1-1,0 0 1,1 0-1,-1-1 1,14 0-1,-18 0 130,0-1 0,1 1-1,-1-1 1,0 0-1,0 1 1,0-2 0,0 1-1,0 0 1,0 0-1,0-1 1,0 0 0,0 1-1,-1-1 1,1 0-1,-1 0 1,1-1 0,-1 1-1,0 0 1,3-5-1,-5 3 629,-7 7-123,-7 8 218,12-9-545,0 1 0,0-1 0,0 1-1,0 0 1,0 0 0,1 0 0,-1 0-1,1 0 1,0 0 0,0 0-1,0 0 1,0 0 0,1 0 0,-1 1-1,1-1 1,0 0 0,0 6 0,1-6-62,0 1 1,0-1-1,0 1 0,0-1 1,1 0-1,0 0 1,-1 1-1,1-1 1,0 0-1,1 0 1,-1-1-1,0 1 0,1 0 1,0-1-1,5 4 1,8 7-152,1-2 0,19 11 0,-28-17 72,0-2 1,0 1 0,0-1 0,1 0-1,-1-1 1,1 0 0,11 1 0,-19-3 60,0 1 1,0-1 0,1 0 0,-1 0 0,0 0 0,0 0 0,0 0 0,0 0 0,1 0-1,-1 0 1,0-1 0,0 1 0,0 0 0,0-1 0,0 1 0,0-1 0,0 1 0,0-1 0,0 1-1,0-1 1,0 0 0,0 0 0,0 1 0,0-1 0,-1 0 0,1 0 0,0 0 0,-1 0-1,1 0 1,0 0 0,-1 0 0,1 0 0,-1 0 0,0 0 0,1 0 0,-1 0 0,0 0-1,1-1 1,-1 1 0,0 0 0,0 0 0,0 0 0,0 0 0,0 0 0,-1-1 0,1 1 0,0 0-1,-1-2 1,-1-5 83,0 1 0,0 0-1,-1 0 1,0 0 0,-1 0-1,-3-7 1,-5-3 58,-1 1 0,-17-19 0,11 14-125,19 21-24,-1 0 0,1 0 0,0 0 0,0-1 0,0 1 0,0 0 0,-1 0 0,1 0 0,0-1 0,0 1 0,0 0 0,0 0 0,0 0 0,0-1 0,0 1 0,0 0 1,-1 0-1,1-1 0,0 1 0,0 0 0,0 0 0,0 0 0,0-1 0,0 1 0,0 0 0,0 0 0,0-1 0,1 1 0,-1 0 0,0 0 0,0-1 0,0 1 0,0 0 0,0 0 0,0 0 0,0-1 0,0 1 0,1 0 0,-1 0 0,0 0 0,0 0 0,0-1 0,0 1 1,1 0-1,-1 0 0,0 0 0,0 0 0,0 0 0,1 0 0,-1-1 0,0 1 0,0 0 0,1 0 0,-1 0 0,0 0 0,0 0 0,1 0 0,-1 0 0,0 0 0,0 0 0,0 0 0,1 0 0,-1 0 0,0 0 0,20 0-4,-17 0 6,25 1-225,0-1 0,52-7 0,-70 6 110,-1-1 0,0-1 1,0 1-1,0-2 0,0 1 1,0-1-1,-1 0 0,0-1 1,0 0-1,0-1 0,0 1 1,9-10-1,13-17-291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 17276,'1'0'221,"0"-1"1,0 1-1,0-1 1,0 1-1,0 0 1,0 0-1,0-1 1,0 1-1,0 0 1,0 0-1,0 0 1,0 0-1,0 0 1,2 1-1,-3-1-148,0 1 0,1 0 0,-1-1-1,0 1 1,1 0 0,-1-1 0,0 1-1,0 0 1,0-1 0,1 1 0,-1 0-1,0-1 1,0 1 0,0 0-1,0 0 1,0-1 0,-1 1 0,1 0-1,0 0 1,0-1 0,0 1 0,-1 0-1,1-1 1,0 2 0,-40 122 1773,4-9-1357,31-95-383,1-1-1,0 1 1,0 37 0,4-56-101,0 1 1,0 0 0,0-1-1,0 1 1,0-1-1,0 1 1,0-1 0,1 1-1,-1 0 1,1-1 0,-1 1-1,1-1 1,0 0 0,-1 1-1,1-1 1,0 1-1,0-1 1,0 0 0,0 0-1,0 0 1,0 1 0,2 0-1,-1-1 0,0 0 0,0-1-1,0 1 1,0-1 0,0 1 0,0-1-1,1 1 1,-1-1 0,0 0 0,0 0-1,0 0 1,0 0 0,0-1-1,4 0 1,7-2-42,0-2 0,0 1 0,-1-2 0,15-7 0,-21 9-28,12-4-369,-2-1-1,1-1 1,-1 0-1,-1-2 1,0 0-1,19-19 0,-33 30 382,1-1 0,-1 0 0,0 0 1,0 0-1,0 1 0,0-1 0,0 0 0,0 0 0,-1 0 0,1-1 0,0 1 0,-1 0 0,0 0 0,0 0 0,1 0 0,-1 0 0,0 0 0,-1-1 0,1 1 0,-1-2 0,-7-17-698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16388,'-1'12'1664,"2"-2"-1160,10-3-152,5-1 864,11-3-480,8-3-175,8-5-401,3-2-480,-3-11 408,-2-2-64,-5-2-128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51 16227,'0'-1'59,"1"0"0,-1 0 0,0 0 0,0 0 0,0 0 0,0 1 0,0-1 0,0 0-1,-1 0 1,1 0 0,0 0 0,0 0 0,-1 0 0,1 0 0,0 0 0,-1 1 0,1-1-1,-1 0 1,1 0 0,-1 0 0,1 1 0,-1-1 0,0 0 0,1 1 0,-1-1-1,0 1 1,0-1 0,1 1 0,-1-1 0,0 1 0,0-1 0,0 1 0,0 0 0,0-1-1,1 1 1,-1 0 0,0 0 0,0 0 0,0-1 0,-1 1 0,-5 0 104,1-1-1,0 1 1,0 1 0,0-1 0,-9 2 0,-1 2 59,0 0 0,1 1 0,0 1 0,0 1 0,0 0 0,0 0 0,-21 17 0,26-18-201,1 1 0,1 0 0,-1 1 1,1 0-1,1 0 0,-1 0 1,1 1-1,1 0 0,0 1 0,0 0 1,-8 19-1,13-27-18,0 0 0,0 0 1,1 0-1,-1 0 0,1 0 0,0 0 1,-1 0-1,1 0 0,0 0 0,0 0 1,0 0-1,0 0 0,1 1 0,-1-1 1,0 0-1,1 0 0,1 3 0,-1-3 0,0-1 1,0 0-1,0 0 0,0 0 0,0 0 0,0 0 0,0-1 0,1 1 0,-1 0 0,0 0 0,0-1 0,1 1 0,-1-1 0,0 1 0,1-1 0,-1 0 0,1 1 0,-1-1 0,3 0 0,4 0 6,0-1 0,-1 1 0,1-1 0,0-1 0,0 0 0,-1 0 0,14-5 0,0-3-6,0-1 1,-1-1-1,0 0 0,-1-2 1,21-19-1,-7 3 10,52-63 0,-79 87-21,-5 4 3,0 1 1,1 0-1,-1-1 1,0 1-1,0 0 0,0-1 1,0 1-1,0-1 1,0 0-1,0 1 0,-1-1 1,1 0-1,-1 1 1,1-4-1,-2 5 3,1 0 0,-1 1 0,0-1 0,0 1 0,0-1-1,0 1 1,1-1 0,-1 1 0,0 0 0,0-1 0,1 1 0,-1 0 0,1-1 0,-1 1 0,0 1 0,-6 8-15,1 0 0,1 0 1,0 1-1,0 0 1,1 0-1,0 0 0,1 1 1,0-1-1,1 1 1,-1 14-1,3-25-12,0 0 1,0 0-1,0 0 0,0 0 0,0 0 1,0 0-1,0 0 0,0 0 1,1 0-1,-1 0 0,0 0 1,1 0-1,-1 0 0,1 0 0,-1 0 1,1 0-1,-1 0 0,1 0 1,0-1-1,-1 1 0,1 0 1,0 0-1,0-1 0,0 1 0,-1 0 1,1-1-1,0 1 0,0-1 1,0 1-1,0-1 0,0 1 1,0-1-1,0 0 0,0 0 1,0 1-1,0-1 0,0 0 0,0 0 1,2 0-1,2-1-25,0 1 0,0-1 0,0 0 0,0 0 0,0-1 0,0 1 0,6-4 0,26-14-260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1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18732,'-52'87'1992,"31"-55"-1374,2 2-1,0 0 0,-20 57 0,38-88-553,0 1 1,0 0 0,0 0-1,0 0 1,1-1-1,-1 1 1,1 0-1,0 5 1,0-8-68,1-1 1,-1 1 0,0 0-1,1 0 1,-1 0 0,0-1 0,1 1-1,-1 0 1,1-1 0,-1 1-1,1 0 1,0-1 0,-1 1-1,1-1 1,0 1 0,-1-1-1,1 1 1,0-1 0,-1 0 0,1 1-1,0-1 1,0 0 0,0 1-1,-1-1 1,1 0 0,0 0-1,0 0 1,0 0 0,-1 0 0,1 0-1,0 0 1,0 0 0,0 0-1,0 0 1,-1 0 0,1-1-1,0 1 1,1-1 0,11-2-282,0 0-1,0-1 1,-1-1 0,21-10 0,49-32-1340,-24 12 452,-44 28 898,-8 3 124,0 0 0,1 0 0,-1 1 0,1 0 0,0 0 1,0 1-1,0-1 0,0 2 0,0-1 0,1 1 0,11-1 0,-18 2 163,0 1 1,0-1-1,0 0 0,0 0 0,0 0 0,0 1 0,0-1 0,0 1 0,-1-1 0,1 1 0,0-1 0,0 1 0,-1-1 0,1 1 0,0 0 1,0-1-1,-1 1 0,1 0 0,-1-1 0,1 1 0,-1 0 0,1 0 0,-1 0 0,1 0 0,-1-1 0,0 1 0,1 0 0,-1 0 1,0 0-1,0 0 0,0 0 0,0 0 0,0 0 0,0 0 0,0 0 0,0 0 0,0 0 0,0 0 0,0-1 0,-1 1 0,1 0 0,-1 2 1,-1 3 207,0 1 1,-1-1 0,1 1 0,-7 9-1,0-2 71,-1-1 0,0 0 0,-1 0 0,-1-1 0,0-1-1,0 0 1,-1 0 0,0-1 0,-1-1 0,0 0 0,-1-1-1,0-1 1,0 0 0,0-1 0,-1-1 0,-32 7-1,44-11-308,0-1 0,0 0-1,-1 0 1,1 0-1,0 0 1,0-1-1,0 1 1,0-1 0,-4-2-1,6 3 29,1-1-1,0 1 0,0-1 1,0 1-1,0-1 1,0 0-1,0 1 0,1-1 1,-1 0-1,0 0 1,0 0-1,0 0 0,1 1 1,-1-1-1,0 0 1,1 0-1,-1-1 0,1 1 1,-1 0-1,1 0 1,0 0-1,-1 0 1,1 0-1,0 0 0,0 0 1,0-1-1,0 1 1,0 0-1,0 0 0,0 0 1,0-1-1,0 1 1,0 0-1,1 0 0,-1 0 1,1-1-1,6-13-74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133 230 16852,'0'0'104,"-1"1"0,1-1 0,0 0 1,0 0-1,-1 0 0,1 0 0,0 1 1,0-1-1,-1 0 0,1 0 0,0 0 1,0 0-1,-1 0 0,1 0 0,0 0 1,-1 0-1,1 0 0,0 0 0,0 0 1,-1 0-1,1 0 0,0 0 1,-1 0-1,1 0 0,0 0 0,-1 0 1,1 0-1,0 0 0,0 0 0,-1 0 1,1 0-1,0-1 0,0 1 0,-1 0 1,1 0-1,0 0 0,0-1 0,-1 1 1,1 0-1,0 0 0,0-1 0,0 1 1,0 0-1,-1 0 0,1-1 0,0 1 1,0 0-1,0 0 0,0-1 0,0 1 1,0 0-1,0-1 0,0 1 0,0 0 1,0-1-1,0 1 0,0 0 0,0 0 1,0-1-1,0 1 0,-4-30 1769,3 18-1413,1 12-458,0-1 0,0 1-1,0 0 1,0 0 0,0 0-1,0-1 1,0 1 0,0 0 0,0 0-1,0-1 1,0 1 0,0 0 0,-1 0-1,1 0 1,0-1 0,0 1-1,0 0 1,0 0 0,0 0 0,0 0-1,0-1 1,-1 1 0,1 0 0,0 0-1,0 0 1,0 0 0,0 0-1,-1-1 1,1 1 0,0 0 0,0 0-1,0 0 1,-1 0 0,1 0-1,0 0 1,0 0 0,0 0 0,-1 0-1,1 0 1,0 0 0,0 0 0,0 0-1,-1 0 1,1 0 0,0 0-1,0 0 1,-1 0 0,1 0 0,0 0-1,0 0 1,0 0 0,-1 0 0,1 0-1,0 0 1,0 1 0,0-1-1,0 0 1,-1 0 0,1 0 0,0 1-1,-8 7-40,8-8 42,-65 101-1710,79-120 1551,-1 3 263,-1-1 0,13-23-1,-21 33-63,0 1-1,1-1 0,0 1 1,0 0-1,0 0 1,9-7-1,-11 11-14,0-1 0,0 1 0,0-1 0,0 0 0,-1 0 0,1 0 0,-1 0 0,1 0 0,-1-1 0,0 1 1,-1-1-1,1 1 0,-1-1 0,1 0 0,-1 1 0,0-1 0,0 0 0,0-4 0,-3 8-6,1 0 0,0 0 0,0 0 0,0 0 0,-1 0 0,1 0 0,0 1 0,0-1 0,0 0 0,-1 1 0,1-1 1,0 1-1,0-1 0,0 1 0,0 0 0,-1 0 0,-22 21 41,1 0 0,1 1 0,0 1 0,-17 28-1,35-46-52,1-3-5,1-1-1,-1 1 1,1 0 0,0 0-1,1 0 1,-1 1-1,0-1 1,1 0 0,0 1-1,0-1 1,0 1-1,0-1 1,0 1 0,0 5-1,1-9-4,1 1 1,-1-1-1,0 1 0,1-1 0,-1 1 0,0-1 1,1 1-1,-1-1 0,0 1 0,1-1 1,-1 1-1,1-1 0,-1 0 0,1 1 0,-1-1 1,1 0-1,-1 1 0,1-1 0,-1 0 1,1 0-1,-1 0 0,1 1 0,0-1 0,-1 0 1,1 0-1,-1 0 0,1 0 0,0 0 1,-1 0-1,1 0 0,-1 0 0,1 0 0,0 0 1,0-1-1,26-6-22,-22 6 12,45-15-111,61-17-106,-97 30 187,1 0 1,-1 1-1,1 1 1,0 0-1,23 3 1,-34-2 37,0 1 0,-1 0 0,1 0 0,-1 1 0,1-1 0,-1 1 0,1 0 0,4 3 0,-7-4 10,-1-1 0,1 0 1,0 1-1,-1-1 0,1 0 0,-1 1 0,1-1 1,-1 1-1,1 0 0,-1-1 0,1 1 0,-1-1 0,1 1 1,-1 0-1,0-1 0,1 1 0,-1 0 0,0-1 1,0 1-1,1 0 0,-1-1 0,0 1 0,0 0 1,0-1-1,0 1 0,0 0 0,0 0 0,0-1 0,0 1 1,0 0-1,-1 0 0,1-1 0,0 1 0,0 0 1,-1-1-1,1 1 0,0 0 0,-1-1 0,1 1 1,0-1-1,-1 1 0,1 0 0,-1-1 0,1 1 0,-1-1 1,1 0-1,-1 1 0,0-1 0,1 1 0,-1-1 1,0 1-1,1-1 8,-1 0 1,1 1-1,0-1 0,-1 0 1,1 0-1,0 1 0,-1-1 1,1 0-1,0 0 1,-1 0-1,1 0 0,0 1 1,-1-1-1,1 0 0,-1 0 1,1 0-1,0 0 1,-1 0-1,1 0 0,-1 0 1,1 0-1,0 0 0,-1 0 1,1 0-1,0 0 1,-1 0-1,1-1 0,-1 1 1,1 0-1,0 0 1,-1 0-1,1 0 0,-1-1 1,-4-15 265,8-27-100,-2 36-130,0-29-11,-1 0-1,-8-67 1,8 102-44,0 1 0,0-1 0,0 1-1,0-1 1,0 1 0,0-1 0,0 1 0,0-1 0,0 1 0,0-1 0,0 1 0,0-1 0,1 1 0,-1-1 0,0 1 0,0 0 0,1-1 0,-1 1 0,0-1 0,0 1 0,1 0-1,-1-1 1,0 1 0,1 0 0,-1-1 0,1 1 0,-1 0 0,1-1 0,-1 1 0,0 0 0,1 0 0,-1 0 0,1-1 0,-1 1 0,1 0 0,-1 0 0,1 0 0,-1 0-1,1 0 1,0 0 0,26 3-247,-16-2 132,16 2-348,1-2-1,-1 0 1,1-2-1,-1-1 0,0-1 1,29-8-1,-17-2-166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16203,'72'-11'2586,"127"-37"0,-95 21-1352,379-74 1309,252 17-2855,-600 77-63,111-8-1552,-243 15 1831,34-6-755,-34 5 786,-1 1 1,1-1-1,-1 0 0,0 0 0,1 0 0,-1 0 0,0 0 1,0-1-1,0 1 0,0-1 0,0 1 0,3-4 0,-1-5-447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15451,'-1'21'823,"-1"0"0,-2-1 0,-6 26 1,0-1-195,6-24-418,-17 81 1058,-13 188 0,35-272-1005,1-9 73,-2-9-323,0 0-1,0 0 1,0 0 0,0 0-1,1 0 1,-1 0-1,0 0 1,0 0-1,0 0 1,0 0 0,0 0-1,0 0 1,0 1-1,0-1 1,0 0 0,0 0-1,0 0 1,0 0-1,0 0 1,0 0 0,1 0-1,-1 0 1,0 0-1,0 0 1,0 0-1,0 0 1,0 0 0,0 0-1,0 0 1,0 0-1,0 0 1,0 0 0,0 0-1,0 0 1,1 0-1,-1 0 1,0 0 0,0 0-1,0 0 1,0 0-1,0-1 1,0 1-1,0 0 1,0 0 0,0 0-1,0 0 1,0 0-1,0 0 1,0 0 0,0 0-1,0 0 1,1 0-1,-1 0 1,0 0 0,0 0-1,0 0 1,0 0-1,0-1 1,0 1-1,0 0 1,0 0 0,0 0-1,0 0 1,0 0-1,8-19 320,0 1 0,-2-2-1,6-21 1,-1 1-131,0 6-85,11-41-261,54-120 0,-74 190 101,0 0-1,1 1 1,0-1 0,0 1-1,0 0 1,1 0 0,-1 0-1,1 0 1,0 1 0,5-4-1,-8 6 23,0 0-1,0 1 1,0-1-1,0 1 1,0-1-1,0 1 1,1 0-1,-1-1 0,0 1 1,0 0-1,1 0 1,-1 0-1,0 0 1,0 0-1,0 0 1,1 0-1,-1 0 1,0 1-1,2-1 1,-2 1-7,1 0 0,0 1 0,0-1 0,-1 0 0,1 0 0,0 1 0,-1-1 0,1 1 0,-1 0 0,0-1 0,0 1 0,1 0 0,-1 0 0,1 3 0,1 0 4,-1 1-1,0-1 1,0 1-1,-1 0 1,0-1 0,0 1-1,0 0 1,0 0 0,-1 0-1,0-1 1,0 1-1,-2 7 1,0-4 43,0 0-1,0 1 1,-1-1-1,-1 0 1,0-1-1,0 1 1,-5 8-1,1-5-45,0-1 0,0 0 0,-1-1-1,0 0 1,-1 0 0,0-1 0,0 0 0,-1-1-1,0 0 1,-19 10 0,29-18-40,-10 5-410,11-5 469,0 0-1,0 0 1,0 0-1,0 0 0,0 0 1,0 0-1,0 0 1,-1 0-1,1 0 1,0 0-1,0 0 0,0 0 1,0 1-1,0-1 1,0 0-1,-1 0 1,1 0-1,0 0 1,0 0-1,0-1 0,0 1 1,0 0-1,-1 0 1,1 0-1,0 0 1,0 0-1,0 0 0,0 0 1,0 0-1,0 0 1,-1 0-1,1 0 1,0 0-1,0 0 1,0 0-1,0-1 0,0 1 1,0 0-1,0 0 1,0 0-1,0 0 1,0 0-1,0 0 0,-1-1 1,1 1-1,0 0 1,0 0-1,0 0 1,0 0-1,0 0 0,0 0 1,0-1-1,0 1 1,0 0-1,0 0 1,0 0-1,0 0 1,0 0-1,1-1 0,3-5-293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 14283,'2'7'565,"0"0"1,-1 0-1,0 0 0,0 0 0,-1 1 1,0-1-1,-2 14 0,-12 52 2580,1-7-906,12-66-2223,1 1 0,0-1 0,0 0-1,0 1 1,0-1 0,0 0 0,0 1-1,0-1 1,0 0 0,0 1 0,0-1 0,0 0-1,0 1 1,0-1 0,0 0 0,0 1-1,0-1 1,0 0 0,0 1 0,0-1 0,0 0-1,1 1 1,-1-1 0,0 0 0,0 1-1,0-1 1,1 0 0,-1 0 0,0 1 0,0-1-1,1 0 1,-1 0 0,0 1 0,1-1-1,-1 0 1,0 0 0,0 0 0,1 0 0,-1 0-1,0 1 1,1-1 0,0 0 0,16-8 261,17-21-67,11-20 20,16-16-219,-60 64-19,0 1 1,-1-1-1,1 0 0,0 1 0,-1-1 0,1 1 1,0-1-1,0 1 0,-1-1 0,1 1 0,0 0 1,0-1-1,0 1 0,0 0 0,-1-1 0,1 1 1,0 0-1,1 0 0,-1 0 3,-1 0 0,0 1 0,1-1-1,-1 0 1,0 0 0,0 1 0,1-1 0,-1 0 0,0 1 0,1-1-1,-1 0 1,0 1 0,0-1 0,0 1 0,0-1 0,1 0-1,-1 1 1,0-1 0,0 1 0,0-1 0,0 1 0,0-1-1,0 0 1,0 1 0,0-1 0,0 1 0,-6 36-170,5-32 166,-11 42-115,6-22 70,-5 27 0,11-52 55,0 0 0,0 1-1,0-1 1,0 0-1,0 0 1,0 1 0,0-1-1,0 0 1,0 0-1,0 0 1,0 1 0,0-1-1,0 0 1,0 0 0,0 1-1,0-1 1,0 0-1,0 0 1,0 0 0,0 1-1,0-1 1,0 0-1,0 0 1,1 0 0,-1 1-1,0-1 1,0 0-1,0 0 1,0 0 0,0 1-1,1-1 1,-1 0 0,0 0-1,0 0 1,0 0-1,1 0 1,-1 0 0,0 0-1,0 0 1,1 1-1,-1-1 1,0 0 0,0 0-1,0 0 1,1 0 0,-1 0-1,0 0 1,0 0-1,1 0 1,-1 0 0,0 0-1,0 0 1,0-1-1,1 1 1,-1 0 0,0 0-1,0 0 1,1 0 0,-1 0-1,0 0 1,0 0-1,0-1 1,0 1 0,1 0-1,-1 0 1,13-9 38,5-11 46,0-1 0,21-33 0,-7 9 18,27-39-1556,-57 75 815,-4 5 235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26 16179,'23'-16'1968,"-9"6"1698,-25 29-1742,-11 14-1761,2 1-1,1 0 1,1 1-1,2 1 1,2 1-1,1 0 1,-11 55-1,23-85-132,-1 1 0,1-1 0,0 0 0,1 0 0,0 1 0,0-1 0,1 0-1,1 8 1,-2-13-23,1 1 0,0-1 0,0 0 0,0 0 0,0 0 0,0 0 0,1 0 0,-1 0 0,1 0-1,-1 0 1,1 0 0,0-1 0,-1 1 0,1-1 0,0 1 0,0-1 0,0 0 0,0 0 0,0 0 0,0 0-1,1 0 1,-1 0 0,0 0 0,1-1 0,-1 1 0,0-1 0,1 0 0,2 1 0,7-1-172,-1 0 1,1 0-1,-1-1 1,1 0 0,-1-1-1,0-1 1,1 0-1,-1 0 1,0-1-1,-1 0 1,1-1-1,17-11 1,-25 14 121,-1 0-1,1 0 1,-1 0 0,1 0-1,-1-1 1,0 1 0,3-4-1,-4 3-22,0 0-1,0 0 1,0 0-1,0 0 1,0 0-1,0-6 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18140,'0'3'1472,"5"-2"-1128,5-1-144,7 0 640,4 0-223,11-3-753,5-1-409,5-3 481,1-2-80,7-1-64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0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14419,'-12'68'3603,"-6"133"0,5-10-1829,8-132-1569,5-57-185,-1 1 1,1-1-1,0 1 0,0 0 1,0-1-1,0 1 1,1-1-1,-1 1 0,2 2 1,-2-4-15,0-1 0,0 0 0,0 0 0,1 0 0,-1 1 0,0-1 0,0 0 0,0 0 0,1 0 0,-1 0 0,0 1 0,0-1 0,0 0 0,1 0 0,-1 0 0,0 0 0,0 0 1,1 0-1,-1 0 0,0 0 0,0 1 0,1-1 0,-1 0 0,0 0 0,0 0 0,1 0 0,-1 0 0,0-1 0,0 1 0,1 0 0,-1 0 0,15-10 158,44-53 158,74-101-1,-128 157-387,1 0-128,0 0 1,-1-1-1,0 1 1,-1-1-1,1 0 1,5-15 0,-10 23 156,0 0 0,0 0 0,0 0 0,0-1 0,0 1 0,0 0 0,0 0 1,0 0-1,0-1 0,0 1 0,0 0 0,0 0 0,0-1 0,0 1 0,0 0 0,0 0 0,0-1 1,0 1-1,0 0 0,0 0 0,0 0 0,0-1 0,0 1 0,0 0 0,-1 0 0,1 0 1,0-1-1,0 1 0,0 0 0,0 0 0,0 0 0,-1 0 0,1-1 0,0 1 0,0 0 0,0 0 1,-1 0-1,1 0 0,0 0 0,0 0 0,0 0 0,-1 0 0,1 0 0,0-1 0,0 1 1,-1 0-1,1 0 0,0 0 0,0 0 0,0 0 0,-1 0 0,1 0 0,0 1 0,0-1 1,-1 0-1,1 0 0,0 0 0,-14 5-371,13-4 248,-13 6-508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18828,'9'0'1592,"5"-1"-1072,6 1-191,9-3 591,4-1-176,7 1-304,2 0-304,2 1-864,-4-2 760,0 4-184,-4 0-104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76 100 17860,'-25'112'2488,"10"-50"-1533,3 1-1,2 1 0,-1 74 0,10-112-865,0-15-11,1-1 1,0 1-1,0 0 1,1-1-1,0 1 1,1-1-1,1 1 1,3 10-1,-3-21 324,2-7-220,2-10 18,57-223 473,-43 146-1143,57-150-1,-76 237 418,18-34-260,-19 39 293,0 1 0,-1 0 1,1-1-1,0 1 0,0 0 0,0 0 0,0 0 0,0 0 0,1-1 0,-1 1 1,0 1-1,0-1 0,1 0 0,-1 0 0,1 0 0,-1 1 0,0-1 0,1 1 1,-1-1-1,1 1 0,0 0 0,-1-1 0,2 1 0,-1 0 4,-1 1 0,0-1 0,1 1 0,-1-1 0,0 1 0,0 0-1,0-1 1,0 1 0,1 0 0,-1 0 0,0 0 0,0 0 0,0 0-1,-1 0 1,1 0 0,0 0 0,0 0 0,0 0 0,-1 0 0,1 1 0,0 0-1,9 30-161,-9-32 178,1 13 25,0 0 1,0 1-1,-1-1 0,-1 1 1,0-1-1,-1 1 0,-1-1 1,0 0-1,0 1 0,-1-1 1,-1 0-1,0 0 0,-7 13 1,6-16 80,1 0 1,-2 0-1,1-1 1,-1 0-1,-1 0 0,1-1 1,-1 1-1,-1-1 1,0-1-1,0 0 1,0 0-1,-1 0 1,0-1-1,0 0 0,-1-1 1,-17 7-1,24-11-154,0 0-1,0 0 1,0 0-1,0-1 0,0 1 1,0-1-1,-1 0 1,1 0-1,-6-1 0,8 1 31,0 0-1,0-1 0,0 1 1,0 0-1,0-1 0,0 1 0,0-1 1,0 0-1,1 1 0,-1-1 0,0 0 1,0 1-1,0-1 0,1 0 0,-1 0 1,0 1-1,1-1 0,-1 0 0,1 0 1,-1 0-1,1 0 0,-1 0 0,1 0 1,0 0-1,-1 0 0,1 0 0,0 0 1,0 0-1,0 0 0,0 0 1,0 0-1,0-2 0,1-18-288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16436,'1'0'143,"0"1"1,0 0 0,1 0 0,-1 0-1,0 0 1,0 0 0,0 0 0,0 0 0,0 0-1,0 0 1,0 0 0,0 1 0,-1-1-1,1 0 1,0 1 0,-1-1 0,1 0 0,-1 1-1,1-1 1,-1 2 0,9 39 1334,-6-30-721,3 33 459,-5-35-1030,0 0 1,0 0 0,1 0 0,1 0 0,0 0-1,5 13 1,-7-22-172,-1 0 0,1 0 0,0 0-1,0 0 1,-1 0 0,1 0 0,0-1 0,0 1-1,0 0 1,0 0 0,0-1 0,0 1 0,0 0-1,0-1 1,0 1 0,0-1 0,0 1 0,1-1-1,-1 0 1,0 0 0,0 1 0,0-1 0,1 0-1,-1 0 1,0 0 0,0 0 0,1 0 0,-1 0-1,0-1 1,0 1 0,0 0 0,0-1 0,1 1-1,-1-1 1,0 1 0,0-1 0,0 1 0,0-1-1,0 0 1,1 0 0,6-5 62,0 1 0,-1-1 0,13-13 0,102-115 554,-121 134-629,-1-1 0,1 0 0,0 0 0,0 1 1,0-1-1,-1 0 0,1 1 0,0-1 0,0 1 0,0-1 0,0 1 0,0-1 1,0 1-1,0 0 0,1-1 0,-1 1 0,-1 0 0,0 0-1,1 1 1,-1-1 0,0 0 0,0 0 0,1 0-1,-1 1 1,0-1 0,0 0 0,1 0 0,-1 1-1,0-1 1,0 0 0,0 0 0,1 1 0,-1-1-1,0 0 1,0 1 0,0-1 0,0 0 0,0 0-1,0 1 1,0-1 0,1 0 0,-1 1 0,0-1-1,0 0 1,0 1 0,-1 0 0,-4 35 65,-24 70 32,29-105-97,-1 0 0,1 0-1,0 0 1,0 0 0,0 0 0,0 0 0,0 0 0,0 0 0,0 0-1,0 0 1,0 0 0,0 0 0,0 0 0,1 0 0,-1-1 0,0 1-1,1 0 1,-1 0 0,0 0 0,2 1 0,-2-2-1,1 1 1,-1-1-1,1 0 1,0 0 0,-1 1-1,1-1 1,0 0-1,-1 0 1,1 0-1,0 0 1,-1 0-1,1 0 1,0 0-1,-1 0 1,1 0-1,0 0 1,-1 0 0,1 0-1,0-1 1,-1 1-1,2-1 1,5-2 12,-1 0 0,1-1 0,11-9-1,-16 12-8,26-20-174,-1 0-1,-2-2 0,44-47 0,-67 68 147,0-1-1,0 1 0,0-1 0,0 0 0,-1 0 1,1 0-1,-1 0 0,1 0 0,-1 0 0,0 0 0,0 0 1,-1 0-1,2-6 0,-6-14-187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57 15387,'12'-9'1141,"1"0"-1,-2 0 0,19-20 0,-26 29 1648,-7 8-1861,-8 12-449,-70 71 242,-101 88 0,117-117-656,57-56-60,-18 22 16,25-27-18,0 0-1,0 0 0,1 1 1,-1-1-1,0 1 0,0-1 1,1 1-1,-1-1 0,1 1 1,-1 0-1,1-1 0,-1 1 1,1 0-1,0-1 0,0 1 1,0-1-1,0 1 0,1 2 1,-1-3-1,0 0-1,1 0 1,0 0 0,-1 0-1,1 0 1,0 0 0,-1 0 0,1 0-1,0 0 1,0 0 0,0 0 0,0-1-1,-1 1 1,1 0 0,0-1-1,1 1 1,-1-1 0,0 1 0,0-1-1,0 1 1,0-1 0,0 0 0,2 1-1,33 2 18,-29-3-10,136-2 50,-91-1-49,100 8 0,-138-3-147,-1 1 1,21 7-1,-57-20-2720,16 6 2272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11 16091,'0'-1'163,"1"0"0,-1 1-1,1-1 1,0 0-1,-1 0 1,1 0-1,0 1 1,0-1 0,-1 0-1,1 1 1,0-1-1,0 1 1,0-1-1,2 0 1,-3 12 1724,-15 29 18,13-35-1852,0 1 48,-91 234 2142,20 6-1447,70-233-759,0-4-13,1 0 0,1 1 0,-1-1 0,1 17 0,1-25-17,0 1 0,0-1 0,0 0 0,0 1 0,0-1 0,0 0 0,1 1 0,-1-1 0,0 0 0,1 1 0,0-1 0,-1 0 0,1 0 0,0 1 0,-1-1-1,1 0 1,0 0 0,0 0 0,0 0 0,0 0 0,0 0 0,0 0 0,0-1 0,0 1 0,1 0 0,-1 0 0,0-1 0,0 1 0,1-1 0,-1 1 0,0-1 0,1 0 0,-1 1 0,0-1 0,1 0 0,-1 0 0,0 0 0,1 0 0,1 0 0,10-1 48,1-1 0,0-1 0,-1 0 1,0 0-1,21-9 0,-7 0-292,40-23 0,-67 35 247,8-5-500,0 1 0,-1-2 1,1 1-1,8-10 1,-14 14 352,-1 0 1,0-1 0,0 1 0,0 0-1,0-1 1,0 1 0,0-1 0,0 0 0,0 1-1,0-1 1,-1 0 0,1 1 0,-1-1-1,1 0 1,-1 0 0,0 1 0,0-1-1,0 0 1,0 0 0,0 0 0,0 1-1,0-1 1,-1 0 0,1 0 0,0 1 0,-1-1-1,0 0 1,-1-3 0,-10-13-1143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2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14395,'-13'-5'1872,"13"3"-1015,3 5-329,9 6 1464,7 2-792,10 5-375,4-3-177,13-2-328,4-4-288,14-14 72,6-10-24,12-10-64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 17684,'-8'6'1552,"6"1"-1104,-2-4-184,7 1 576,3-1-215,5 0-201,2-3-112,10 0-176,1-3-40,6-1-80,2-3-96,2 0-440,1-2-313,-5 0 681,-2-1-128,-7 3-112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16219,'33'2'1486,"-1"2"0,49 11-1,-70-13-1360,0 0-1,0 2 0,0-1 0,-1 1 1,1 1-1,-1 0 0,18 12 0,-24-14-101,0 0 0,-1 0 0,0 0 0,1 1 0,-1-1-1,0 1 1,-1 0 0,1 0 0,-1 0 0,0 0 0,0 0-1,0 0 1,0 1 0,-1-1 0,1 1 0,-1-1 0,-1 1-1,1-1 1,0 1 0,-1 0 0,-1 8 0,0 1-1,-2 0 0,0 0 1,-1 0-1,0-1 0,-1 1 1,0-1-1,-14 24 0,-1-4-285,-41 51 0,50-70 206,0 0 0,-1-1 1,-21 17-1,31-28 39,-1-1 0,1 1 0,-1-1 0,1 0-1,-1 0 1,1 0 0,-6 1 0,8-2 18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14675,'15'-33'2804,"-14"33"-2722,-1-1 0,0 1 0,0-1 0,1 1 0,-1-1 0,0 1 0,1-1-1,-1 1 1,1-1 0,-1 1 0,0 0 0,1-1 0,-1 1 0,1 0 0,-1-1 0,1 1 0,-1 0 0,1 0 0,-1 0 0,2-1 0,-1 2-36,-1-1-1,1 1 0,-1-1 1,1 1-1,-1-1 1,0 1-1,1-1 0,-1 1 1,1 0-1,-1-1 1,0 1-1,0 0 0,1-1 1,-1 1-1,0 0 1,0-1-1,0 1 0,0 0 1,0-1-1,1 1 1,-2 0-1,1 1 0,1 21 75,-1 0 0,-1 0 0,-1 0 0,-10 43 0,7-43 55,1 0 1,1 1-1,0-1 0,3 43 1,0-63-157,1 1 1,-1-1-1,1 0 1,0 1-1,0-1 1,0 1-1,0-1 1,0 0 0,1 0-1,0 0 1,0 0-1,-1 0 1,1 0-1,1 0 1,-1-1-1,0 1 1,1-1-1,4 4 1,-4-4-38,1 0 0,-1-1 0,1 1 0,-1-1 0,1 0 0,0 0 0,-1 0 0,1-1 0,0 1 0,0-1 0,-1 0 0,1 0 0,0 0 0,0 0 1,-1-1-1,1 0 0,4-1 0,-1 0-23,0 0 1,0 0 0,0-1-1,0 0 1,0 0-1,0-1 1,-1 0 0,0 0-1,0-1 1,0 1 0,0-1-1,-1 0 1,0-1 0,8-10-1,1-8-166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16876,'3'2'1200,"1"-2"-992,5 0-88,5-5 440,5 3-216,3-4-264,2 2-256,2-2 176,2 2 0,-3 1-24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0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12307,'-4'28'1936,"4"1"-928,3 0-288,4-1 1217,1-3-633,3-4-184,-1-5-383,0-5-345,-2-11-849,1-2 938,-2-17-529,0-1-96,0-6-40</inkml:trace>
  <inkml:trace contextRef="#ctx0" brushRef="#br0" timeOffset="1">164 0 16179,'0'13'1809,"3"2"-1057,0-2-304,6 1 872,3 2-215,4-3-825,-3-1-552,3-6 336,-3-3-160,-2-3-160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48 18812,'-7'7'295,"0"-1"0,1 1-1,-1 0 1,1 0 0,0 1 0,1 0 0,0 0 0,-5 12-1,8-16-252,0 0-1,0 1 0,0 0 1,1 0-1,0-1 1,0 1-1,0 0 0,0 0 1,1 0-1,0 0 0,0 0 1,0 0-1,1 0 1,-1 0-1,1 0 0,0-1 1,3 9-1,-3-12-44,0 0 1,-1 1-1,1-1 1,0 0-1,0 0 0,0 0 1,-1 0-1,1 0 0,0 0 1,1 0-1,-1 0 0,0 0 1,0 0-1,0-1 1,0 1-1,1 0 0,-1-1 1,0 1-1,1-1 0,-1 0 1,0 1-1,1-1 0,-1 0 1,1 0-1,-1 0 1,0 0-1,1 0 0,-1 0 1,1 0-1,-1 0 0,0 0 1,1-1-1,-1 1 1,0-1-1,1 1 0,-1-1 1,0 1-1,1-1 0,1-1 1,4-2 6,-1 0 1,1-1-1,-1 0 1,0 0 0,0 0-1,5-7 1,-1 1 181,-1 0 0,0-1 0,-1 0 0,0 0 0,-1-1 0,-1 0-1,0-1 1,8-26 0,-14 38-161,1 0-1,-1 0 0,0 0 0,0 0 0,0 1 0,0-1 0,0 0 1,0 0-1,-1 0 0,1 0 0,-1 1 0,1-1 0,-1 0 0,1 1 1,-1-1-1,0 0 0,0 1 0,0-1 0,0 1 0,0-1 0,0 1 0,-1-1 1,1 1-1,0 0 0,-1 0 0,1 0 0,-1 0 0,1 0 0,-1 0 1,0 0-1,1 0 0,-1 0 0,-2 0 0,2 0-119,0 1 0,0-1-1,-1 0 1,1 1 0,-1 0-1,1-1 1,0 1 0,-1 0 0,1 0-1,-1 1 1,1-1 0,0 0-1,-1 1 1,1 0 0,0-1-1,-1 1 1,1 0 0,0 0 0,0 0-1,0 0 1,0 1 0,0-1-1,0 0 1,-3 4 0,3 1-485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16147,'0'0'29,"0"0"-1,0 0 1,0 0-1,0 1 1,0-1-1,0 0 0,0 0 1,0 0-1,0 0 1,0 0-1,0 0 0,0 0 1,0 0-1,0 0 1,0 0-1,0 0 0,1 0 1,-1 1-1,0-1 1,0 0-1,0 0 0,0 0 1,0 0-1,0 0 1,0 0-1,0 0 1,0 0-1,0 0 0,1 0 1,-1 0-1,0 0 1,0 0-1,0 0 0,0 0 1,0 0-1,0 0 1,0 0-1,0 0 0,0 0 1,1 0-1,-1 0 1,0 0-1,0 0 1,0 0-1,0-1 0,0 1 1,0 0-1,0 0 1,0 0-1,0 0 0,0 0 1,0 0-1,0 0 1,1 0-1,-1 0 0,0 0 1,-1 16 834,-6 28 61,6-40-748,-8 55 92,-3 106 0,12-160-262,0-1 1,0 1-1,1 0 1,-1 0-1,1 0 1,0-1-1,1 1 1,-1 0-1,5 8 1,-5-12-5,0 1 0,0-1 0,0 1 0,0-1 0,0 0 0,1 0 0,-1 0 0,0 0 0,1 0 0,-1 0 0,1 0 0,-1 0 0,1 0 0,-1-1 0,1 1 0,0-1 0,-1 1 0,1-1 0,0 0 0,0 1 0,-1-1 1,1 0-1,0 0 0,-1 0 0,1 0 0,0-1 0,0 1 0,-1 0 0,1-1 0,2 0 0,5-3 9,1 1-1,0-2 1,-1 1 0,0-1 0,0-1 0,0 1 0,-1-2 0,0 1-1,9-9 1,62-74 75,-66 74-63,8-11 278,32-55 0,-69 120-679,3 0 1,-16 77-1,28-114 344,1 0 0,-1 0 0,1-1-1,0 1 1,0 0 0,0 0 0,0-1-1,0 1 1,0 0 0,0 0 0,1-1 0,-1 1-1,1 0 1,-1 0 0,1-1 0,-1 1-1,3 2 1,7-1-362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 16532,'0'0'52,"0"0"1,0-1 0,0 1 0,0 0 0,1 0 0,-1-1 0,0 1 0,0 0 0,1-1 0,-1 1 0,0 0 0,0 0 0,1 0 0,-1-1-1,0 1 1,0 0 0,1 0 0,-1 0 0,0 0 0,1-1 0,-1 1 0,0 0 0,1 0 0,-1 0 0,0 0 0,1 0 0,-1 0 0,0 0 0,1 0-1,1 10 805,-7 18 343,-19 54-255,5 1-1,-13 108 0,32-190-943,-1 9 13,0 0-1,1 0 0,0 0 0,0 0 0,4 15 1,-4-24-11,0 1 1,1-1-1,-1 1 1,1-1-1,0 0 0,-1 1 1,1-1-1,0 0 1,0 1-1,0-1 1,0 0-1,0 0 1,0 0-1,0 1 1,0-1-1,1-1 0,1 2 1,-1-1 0,-1 0 1,1-1 0,0 1-1,0-1 1,0 0-1,0 0 1,0 1-1,0-1 1,0-1 0,0 1-1,0 0 1,0 0-1,0-1 1,0 1 0,0-1-1,0 0 1,2-1-1,10-4-157,-1 0 0,0-2 0,0 0 0,-1 0 0,0-1 0,0-1 0,-1 1 0,0-2 0,-1 0 0,0 0 0,-1-1 0,-1 0 0,10-17 1,-9 2-226,-8 5-133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16940,'-4'-1'1816,"4"-2"-1240,14 0-160,6-1 937,16-2-465,-2 0-192,9-1-288,0 1-328,2-1-656,-4 3 632,-9 4-160,-5 1-80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39 14627,'0'0'133,"1"-1"0,0 0 0,0 0 0,-1 0 0,1 0 0,-1 1-1,1-1 1,-1 0 0,1 0 0,-1 0 0,1 0 0,-1 0 0,0-1 0,0 1 0,1 0 0,-1 0 0,0 0-1,0 0 1,0 0 0,0 0 0,0 0 0,0 0 0,-1 0 0,1-2 0,-1 2 9,0 0 0,0 0 0,0 0 0,0 0 0,0 1 0,0-1 0,0 0 0,0 1 0,0-1 0,0 0 0,0 1 0,0-1 0,-1 1 0,1 0 0,0-1 0,0 1 0,-3 0 0,-2-1 215,-1 1 0,0-1 0,0 2-1,0-1 1,0 1 0,-12 2 0,9 1-298,0 0 0,0 0 1,0 0-1,0 1 0,1 1 1,0 0-1,0 0 0,0 0 1,1 1-1,0 1 0,0-1 1,1 1-1,-11 15 0,18-23-63,0 1-1,-1-1 1,1 0-1,0 1 1,0-1-1,0 1 0,-1-1 1,1 0-1,0 1 1,0-1-1,0 1 1,0-1-1,0 1 1,0-1-1,0 1 0,0-1 1,0 1-1,0-1 1,0 0-1,0 1 1,0-1-1,0 1 0,0-1 1,0 1-1,0-1 1,0 1-1,1-1 1,-1 0-1,0 1 1,0-1-1,1 0 0,-1 1 1,0-1-1,1 1 1,-1-1-1,0 0 1,1 0-1,-1 1 0,0-1 1,1 0-1,-1 0 1,0 1-1,1-1 1,-1 0-1,1 0 1,-1 0-1,1 0 0,0 1 1,27 1-265,-19-1 169,7 0-54,0 2 0,0 0 0,0 1 0,0 0 0,27 12 0,-38-13 119,1 0 0,-1 0 0,1 1 0,-1-1 0,0 1-1,0 1 1,8 8 0,-11-10 31,0 0 0,0 0 0,0 0 0,0 0 0,0 1-1,-1-1 1,0 1 0,0-1 0,0 1 0,0-1 0,0 1 0,0 0 0,-1-1-1,0 7 1,-1-5 41,0 0-1,0 0 0,0-1 0,-1 1 0,1-1 1,-1 1-1,-1-1 0,1 1 0,0-1 1,-1 0-1,0 0 0,0-1 0,0 1 0,-1 0 1,1-1-1,-1 0 0,-6 5 0,-5 2 234,0 0 0,0-1 0,-25 11-1,30-16-101,0 0 0,1-1 0,-2 0 0,1 0 0,-15 1 0,22-4-162,0 0 1,1 0 0,-1 0 0,1 0 0,-1 0 0,0-1-1,1 1 1,-1-1 0,1 0 0,-1 0 0,-4-2-1,6 2-56,0 0 0,-1 0 0,1 0 0,0 0 0,0 0 0,0-1 0,0 1 0,0 0 0,0-1 0,0 1 0,0-1-1,1 1 1,-1-1 0,0 1 0,1-1 0,0 1 0,-1-1 0,1 0 0,0 1 0,0-4 0,0-3-36,0 1 0,1-1 0,0 1 0,1-1 0,-1 1 0,5-9 0,7-19-347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15507,'2'1'241,"0"-1"0,0 1 0,0-1 0,-1 0-1,1 0 1,0 0 0,0 0 0,0 0 0,0 0 0,0 0-1,0 0 1,0-1 0,0 1 0,0-1 0,0 0 0,-1 1-1,1-1 1,0 0 0,0 0 0,-1 0 0,1 0 0,0 0-1,-1-1 1,0 1 0,2-2 0,6-4 295,0-1 1,14-17-1,-23 24-504,24-31 462,-23 30-470,0 0 0,0-1-1,1 1 1,-1 0 0,-1 0-1,1 0 1,0-1 0,-1 1 0,1 0-1,-1-1 1,0 1 0,1 0-1,-1-1 1,-1-2 0,1 5-19,0 0 1,0-1 0,0 1-1,0-1 1,0 1-1,0 0 1,0-1-1,0 1 1,0 0 0,-1-1-1,1 1 1,0 0-1,0-1 1,0 1 0,-1 0-1,1 0 1,0-1-1,0 1 1,-1 0-1,1 0 1,0-1 0,-1 1-1,1 0 1,0 0-1,-1 0 1,1 0-1,0 0 1,-1-1 0,1 1-1,0 0 1,-1 0-1,1 0 1,-1 0 0,1 0-1,0 0 1,-1 0-1,-16 8 125,-11 18 35,21-16-145,-1 0 0,2 0 0,-1 0 0,1 1-1,1 0 1,0 0 0,1 0 0,0 1 0,1 0 0,0 0-1,0 0 1,2 0 0,-1 0 0,1 14 0,1-24-19,0 1 0,0 0 0,1 0 0,-1 0 0,0-1 0,1 1 0,0 0 0,0-1-1,0 1 1,0 0 0,0-1 0,0 1 0,0-1 0,1 0 0,0 1 0,-1-1 0,1 0 0,4 4 0,-4-5 1,1 0-1,-1 1 1,1-1 0,-1 0-1,1 0 1,0 0-1,-1-1 1,1 1 0,0-1-1,0 1 1,0-1-1,-1 0 1,1 0 0,0 0-1,4-1 1,6-2 2,1 0 0,-1-1 0,0-1 1,0 0-1,0-1 0,13-8 0,69-47 0,-67 40-26,1 2 0,41-19-1,-68 37 18,0 0 0,-1 0 0,1 0 1,0 0-1,0 0 0,0 1 0,0-1 0,0 1 0,1 0 0,-1 0 0,0-1 0,0 1 0,0 1 0,0-1 0,3 0 0,-5 1 4,0-1 0,1 0 0,-1 0 0,1 1 0,-1-1 0,0 0 0,1 1 0,-1-1 0,0 0-1,1 1 1,-1-1 0,0 1 0,0-1 0,1 0 0,-1 1 0,0-1 0,0 1 0,0-1 0,0 1 0,1-1 0,-1 1 0,0-1 0,0 1 0,-5 20 5,-17 29 57,12-29 57,1 1-1,-9 30 1,18-52-114,-1 0 0,1 1 0,0-1 0,0 0 1,0 1-1,0-1 0,0 1 0,-1-1 0,1 0 1,0 1-1,0-1 0,0 1 0,0-1 0,0 1 0,0-1 1,0 0-1,1 1 0,-1-1 0,0 1 0,0-1 1,0 0-1,0 1 0,0-1 0,1 1 0,-1-1 0,0 0 1,0 1-1,1-1 0,-1 0 0,0 1 0,0-1 1,1 0-1,-1 0 0,0 1 0,1-1 0,-1 0 0,0 0 1,1 1-1,-1-1 0,1 0 0,-1 0 0,0 0 1,1 0-1,-1 0 0,1 0 0,-1 0 0,0 0 0,1 0 1,-1 0-1,1 0 0,-1 0 0,1 0 0,-1 0 1,0 0-1,1 0 0,-1 0 0,1 0 0,0-1 0,24-9 82,8-12-110,0-1 1,38-35-1,18-13-305,-85 68 281,0 0 1,1 1-1,-1-1 0,10-3 1,-14 6 42,1 0 1,-1 0 0,1-1-1,-1 1 1,1 0-1,-1 0 1,1 0-1,-1 0 1,1 0 0,0 0-1,-1 0 1,1 0-1,-1 0 1,1 0-1,-1 0 1,1 0 0,-1 1-1,1-1 1,-1 0-1,1 0 1,-1 0 0,1 1-1,-1-1 1,1 0-1,-1 1 1,0-1-1,1 0 1,-1 1 0,1-1-1,-1 1 1,0-1-1,1 0 1,-1 1-1,0-1 1,0 1 0,1-1-1,-1 1 1,0-1-1,0 1 1,0-1 0,0 1-1,1 0 1,-1-1-1,0 1 1,0-1-1,0 1 1,0-1 0,0 1-1,0-1 1,-1 1-1,1-1 1,0 1 0,0-1-1,0 1 1,-1 0-1,-10 64 70,6-48 31,-2 32-1,7-49-99,0 0 0,0 1-1,0-1 1,-1 0-1,1 0 1,0 0 0,0 0-1,0 0 1,0 0 0,0 0-1,0 0 1,0 1-1,0-1 1,0 0 0,0 0-1,0 0 1,0 0 0,0 0-1,0 0 1,0 0-1,0 0 1,0 0 0,0 1-1,0-1 1,0 0-1,0 0 1,1 0 0,-1 0-1,0 0 1,0 0 0,0 0-1,0 0 1,0 0-1,0 0 1,0 1 0,0-1-1,0 0 1,0 0 0,0 0-1,0 0 1,1 0-1,-1 0 1,0 0 0,0 0-1,0 0 1,0 0-1,0 0 1,0 0 0,0 0-1,0 0 1,0 0 0,1 0-1,-1 0 1,0 0-1,0 0 1,0 0 0,0 0-1,0 0 1,0 0 0,0 0-1,0 0 1,1 0-1,-1 0 1,0 0 0,0 0-1,0 0 1,8-9-440,8-12-552,67-115-1149,-60 93 1438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16500,'-3'2'314,"-1"1"1,1 0 0,0 0 0,0 1 0,1-1 0,-1 1 0,1-1 0,-1 1 0,1 0 0,0 0 0,0 0 0,-1 6 0,-4 5 348,-5 11-373,2 0 0,0 1 0,2 0 1,-8 46-1,9-25-876,-1 91-1,12-115-332,1-20 117,4-14 47,24-63-1233,-26 56 1879,0 0-1,1 0 1,1 1-1,22-31 1,-25 42 1057,-4 6-129,-4 16 466,-11 22 149,8-28-1038,-11 37 373,15-46-750,1 0 0,-1 1 1,1-1-1,0 0 1,-1 1-1,1-1 0,0 0 1,1 0-1,-1 1 0,0-1 1,1 0-1,-1 1 1,1-1-1,-1 0 0,1 0 1,0 0-1,2 4 0,-3-6-10,0 1-1,1-1 1,-1 0-1,0 1 0,0-1 1,1 1-1,-1-1 1,0 1-1,0-1 0,1 0 1,-1 1-1,1-1 0,-1 0 1,0 1-1,1-1 1,-1 0-1,1 0 0,-1 1 1,1-1-1,-1 0 0,1 0 1,-1 0-1,1 0 1,-1 0-1,1 1 0,-1-1 1,1 0-1,-1 0 0,1 0 1,-1 0-1,1-1 1,-1 1-1,1 0 0,-1 0 1,0 0-1,1 0 0,-1 0 1,1 0-1,-1-1 1,1 1-1,-1 0 0,1-1 1,-1 1-1,0 0 1,1 0-1,0-1 0,0-1-27,0 1 0,-1 0 1,1-1-1,0 1 0,-1 0 0,1-1 0,0 1 0,-1-1 0,0 1 0,1-1 0,-1 1 0,0-4 1,1 4-87,-1 1 1,0-1-1,0 0 1,0 0-1,1 0 1,-1 0-1,0 0 1,1 1-1,-1-1 1,1 0-1,-1 0 1,1 1-1,-1-1 1,1 0 0,0 1-1,0-2 1,7-9-978,-6 1 778,-1 0-114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10554,'0'0'70,"0"0"1,0 0-1,0 1 0,0-1 0,-1 0 0,1 0 0,0 0 1,0 0-1,0 0 0,0 1 0,0-1 0,0 0 0,0 0 1,0 0-1,-1 0 0,1 0 0,0 0 0,0 0 1,0 1-1,0-1 0,0 0 0,0 0 0,-1 0 0,1 0 1,0 0-1,0 0 0,0 0 0,0 0 0,-1 0 0,1 0 1,0 0-1,0 0 0,0 0 0,0 0 0,-1 0 0,1 0 1,0 0-1,0 0 0,0 0 0,0 0 0,-1 0 1,1 0-1,0 0 0,0-1 0,0 1 0,0 0 0,-1 0 1,4-8 2718,-3 7-2685,0 1-1,1-1 1,-1 1 0,0-1-1,1 1 1,-1 0-1,0-1 1,1 1-1,-1-1 1,1 1 0,-1 0-1,1-1 1,-1 1-1,1 0 1,-1 0-1,1-1 1,-1 1 0,1 0-1,-1 0 1,1 0-1,-1-1 1,1 1-1,0 0 1,-1 0 0,1 0-1,-1 0 1,1 0-1,-1 0 1,1 0-1,0 1 1,-1-1 0,1 0-1,-1 0 1,1 0-1,-1 1 1,1-1-1,-1 0 1,1 0 0,-1 1-1,1-1 1,-1 0-1,1 1 1,-1-1-1,0 1 1,1 0 0,8 9 679,-1 0 0,-1 1 0,13 22 1,9 14-255,-26-43-618,0 0 1,1-1 0,-1 1-1,1-1 1,-1 0-1,1 0 1,6 5 0,-9-8 86,0 0 0,0 1 0,0-1 0,0 1 1,0-1-1,0 0 0,0 0 0,0 0 0,0 1 1,0-1-1,0 0 0,0 0 0,0 0 1,0-1-1,0 1 0,0 0 0,0 0 0,0 0 1,0-1-1,0 1 0,0-1 0,0 1 0,-1 0 1,1-1-1,0 0 0,0 1 0,0-1 0,-1 1 1,1-1-1,0 0 0,-1 0 0,1 1 0,0-1 1,-1 0-1,1 0 0,-1 0 0,1 0 1,-1 0-1,0 0 0,1 1 0,-1-1 0,1-2 1,4-15-197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13 16235,'7'-13'2879,"-6"25"-1213,-8 34-314,6-41-1167,-8 53 474,-18 132 433,25-161-981,1 0 0,2 0 0,0-1 0,9 46 0,-5-55-66,-5-19-64,0 1 1,0 0 0,0-1-1,0 1 1,0 0 0,1-1-1,-1 1 1,0-1-1,0 1 1,1 0 0,-1-1-1,0 1 1,1-1 0,-1 1-1,0-1 1,1 1-1,-1-1 1,1 1 0,-1-1-1,1 1 1,-1-1 0,1 1-1,0-4-198,-1 0 0,-1 0 0,1 0 0,0 1 0,-1-1-1,1 0 1,-1 0 0,0 0 0,0 1 0,0-1 0,-2-3 0,2 3-96,-9-20-878,0 2-1,-1-1 0,-2 2 1,-16-22-1,-30-35 1864,49 65 156,10 12-756,0-1 0,0 1 0,0 0 0,-1 0-1,1 0 1,0 0 0,0-1 0,0 1 0,0 0 0,-1 0 0,1 0 0,0 0 0,0-1 0,0 1 0,0 0-1,0 0 1,0-1 0,0 1 0,0 0 0,0 0 0,0 0 0,0-1 0,0 1 0,0 0 0,0 0-1,0-1 1,0 1 0,0 0 0,0 0 0,0 0 0,0-1 0,0 1 0,0 0 0,1-1 0,8 0 1317,19 5-323,-21-2-700,20 2-355,0-1-1,1-1 0,0-1 1,-1-2-1,1-1 0,49-9 0,-46 3-236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141 244 16259,'-2'0'206,"-1"0"0,1 1-1,-1-1 1,1 0-1,-1 1 1,1 0 0,-1-1-1,1 1 1,0 0-1,-1 0 1,1 1 0,0-1-1,0 0 1,-3 3-1,-26 24 1570,20-16-972,0 0 0,-15 26 0,23-34-681,0 1 1,0 0 0,0 1 0,1-1 0,0 0-1,0 1 1,0-1 0,1 1 0,0 0 0,-1 10-1,2-16-112,0 1 0,0-1 0,0 1 0,0-1 0,0 0 0,1 1 0,-1-1 0,0 1 0,0-1 0,0 1 1,1-1-1,-1 1 0,0-1 0,0 0 0,1 1 0,-1-1 0,0 0 0,1 1 0,-1-1 0,0 0 0,1 1 0,-1-1 0,1 0 0,-1 0 0,1 1 0,-1-1 0,0 0 0,1 0 0,-1 0 0,1 0 0,-1 1 0,2-1 0,16-2 125,-8-1-115,-1 0 0,1-1 0,-1-1 0,0 1 1,0-2-1,0 1 0,0-1 0,8-8 0,62-61-25,41-63 12,-104 118 5,-1-1 0,-2-1 0,0-1 0,19-47-1,-31 64 31,-3 5-12,-6 8 25,-5 13 16,0 0 0,1 1 0,1 0 1,-14 42-1,20-51-47,4-9-28,-10 24 107,-10 41-1,19-62-141,0 1 0,1 0 0,0 0 0,0 0 0,1-1 0,0 1 1,0 0-1,1 0 0,-1 0 0,2 0 0,-1-1 0,3 10 0,-3-15 12,0 0 0,-1 1 0,1-1 0,0 0 0,-1 0 0,1 0-1,0 0 1,0 0 0,0 0 0,0 0 0,0 0 0,0-1 0,0 1 0,0 0 0,0-1 0,1 1 0,-1 0 0,0-1 0,0 1 0,1-1 0,-1 0 0,0 0 0,1 1 0,-1-1 0,2 0-1,0 0-5,0 0 0,1-1 0,-1 1 0,0-1 0,0 0 0,0 0-1,0 0 1,0 0 0,5-3 0,10-7-314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0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10 472 16283,'5'4'310,"0"-1"-1,-1 0 0,1 0 0,1 0 0,-1-1 0,0 0 0,1 0 0,-1 0 1,1-1-1,-1 0 0,1 0 0,0 0 0,-1 0 0,12-1 0,-6-1-76,0 0-1,1 0 0,-1-1 0,0-1 1,0 0-1,16-7 0,-25 10-220,1-1 0,-1 0 0,0 0 0,-1 0-1,1 0 1,0 0 0,0-1 0,0 1 0,-1-1 0,1 1 0,-1-1-1,1 1 1,-1-1 0,1 0 0,-1 0 0,0 0 0,0 0 0,0 0-1,0 0 1,1-4 0,-2 6-8,0-1-1,0 0 1,0 0 0,0 0-1,0 0 1,0 1 0,0-1-1,-1 0 1,1 0 0,0 0-1,0 1 1,-1-1 0,1 0-1,-1 1 1,1-1 0,-1 0-1,1 1 1,-1-1 0,1 0-1,-1 1 1,0-2-1,-1 1 1,0 0 0,0 0-1,0 0 1,0 0 0,0 0 0,0 0-1,0 1 1,0-1 0,0 1-1,-1 0 1,-2-1 0,-3 1 27,0 0 0,0 1 1,0 0-1,0 0 0,0 1 1,1 0-1,-1 0 0,0 1 1,1 0-1,0 1 0,-1-1 1,2 1-1,-1 0 0,0 1 1,-9 8-1,12-10 13,0 0-1,0 1 1,1 0-1,-1-1 1,1 1-1,0 0 1,0 1-1,0-1 1,1 1-1,-1-1 1,1 1 0,0 0-1,1-1 1,-1 1-1,1 0 1,0 0-1,0 0 1,0 1-1,1-1 1,-1 0 0,1 0-1,1 0 1,-1 0-1,1 0 1,1 6-1,-1-9-32,-1 1 0,1-1 0,0 1 0,0-1 0,1 0 0,-1 1 0,0-1 0,1 0 0,0 0-1,-1 0 1,1 0 0,0 0 0,0 0 0,0 0 0,0-1 0,0 1 0,0-1 0,1 1 0,-1-1 0,0 0 0,1 0 0,-1 0-1,1 0 1,-1 0 0,6 0 0,-4-1 18,-1 0 0,1 0-1,0 0 1,-1-1 0,1 1 0,0-1-1,-1 0 1,1 0 0,-1-1-1,1 1 1,-1-1 0,0 1-1,0-1 1,1 0 0,-1 0 0,0-1-1,-1 1 1,4-4 0,13-16 1</inkml:trace>
  <inkml:trace contextRef="#ctx0" brushRef="#br0" timeOffset="1">37 1 20092,'-20'4'2001,"8"5"-1441,9-2-608,1 1 656,12-8-208,2-4-232,5-6-272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20 17900,'-4'34'3333,"5"-31"-1617,5-6-806,5-8-162,-10 9-715,0 1 1,-1-1-1,1 1 1,-1-1-1,1 1 1,-1-1-1,1 0 1,-1 1-1,0-1 1,0 0-1,0 1 1,0-1 0,0 0-1,0 1 1,-1-4-1,1 4-26,0 0-1,-1 1 1,1-1-1,-1 0 1,1 0-1,-1 1 1,0-1-1,1 0 1,-1 1-1,0-1 1,1 1-1,-1-1 1,0 1-1,0-1 1,1 1-1,-1-1 0,0 1 1,0 0-1,0-1 1,0 1-1,-1 0 1,-1-1-8,-1 1-1,0 0 1,1 0 0,-1 0 0,0 0-1,1 1 1,-1 0 0,1-1-1,-1 1 1,1 1 0,-1-1 0,-5 3-1,2 0 4,1 0 0,0 0 0,0 1-1,0 0 1,1 0 0,0 0 0,-5 7-1,7-9 4,1 0-1,0 0 0,0 0 1,0 0-1,0 1 0,0-1 0,1 1 1,-1-1-1,1 1 0,0-1 1,0 1-1,1 0 0,-1 0 0,1 0 1,-1 4-1,2-6-1,-1-1-1,0 0 1,0 0 0,1 0 0,-1 0-1,0 0 1,1 0 0,-1 0-1,1 0 1,0 0 0,-1 0-1,1 0 1,0 0 0,-1 0-1,1 0 1,0 0 0,0-1-1,0 1 1,0 0 0,2 0-1,0 1 1,-1-1 0,1 0 0,0 0 0,0 0-1,0 0 1,1-1 0,4 1 0,4-1-19,0 0 0,0-1 1,14-3-1,1-2-110,0-2-1,51-20 1,-53 17-3,0 1-1,1 2 0,31-6 1,-57 14 135,1-1 1,0 1 0,-1 0 0,1 0 0,0 0 0,0 0 0,-1 0 0,1 0-1,0 0 1,0 0 0,-1 0 0,1 0 0,0 0 0,0 0 0,-1 1 0,1-1-1,0 0 1,-1 0 0,1 1 0,0-1 0,-1 1 0,1-1 0,-1 0 0,1 1 0,-1-1-1,1 1 1,0 0 0,-1-1 0,0 1 0,1-1 0,-1 1 0,1 0 0,-1-1-1,0 1 1,1 0 0,-1-1 0,0 1 0,0 0 0,0-1 0,0 1 0,1 0-1,-1 0 1,0-1 0,0 1 0,0 0 0,0 0 0,-1-1 0,1 1 0,0 0-1,0-1 1,-1 2 0,0 7 176,-2 0-1,1 0 0,-7 13 0,3-5 108,6-17-289,-4 21 446,4-20-434,0 0-1,0-1 1,0 1-1,1-1 1,-1 1-1,0-1 0,0 1 1,1-1-1,-1 1 1,0-1-1,1 1 1,-1-1-1,0 1 1,1-1-1,-1 1 1,1-1-1,-1 0 1,1 1-1,-1-1 1,1 0-1,-1 1 1,1-1-1,-1 0 1,1 0-1,-1 0 1,1 1-1,-1-1 0,1 0 1,0 0-1,-1 0 1,1 0-1,-1 0 1,1 0-1,-1 0 1,1 0-1,0 0 1,-1 0-1,1-1 1,15-2 9,0 0 0,-1-2 1,0 0-1,0 0 1,27-16-1,-1 2-120,-29 14 57,11-6-82,1 2-1,0 0 1,0 1 0,1 2 0,26-4 0,-49 9 111,-1 1 1,0 0 0,1 0 0,-1 0 0,0 0 0,1 0 0,-1 0 0,0 0 0,1 1-1,-1-1 1,0 0 0,0 1 0,1-1 0,-1 1 0,0-1 0,0 1 0,0 0 0,1-1-1,-1 1 1,1 2 0,-1-3-6,-1 1 1,1 0-1,-1 0 0,1 0 1,-1 0-1,0 0 0,1 1 0,-1-1 1,0 0-1,0 0 0,0 0 0,0 0 1,0 0-1,0 0 0,0 0 0,-1 0 1,1 0-1,0 0 0,-1 2 0,0 1-57,-1-1 0,0 1-1,1-1 1,-1 0-1,-1 1 1,1-1-1,0 0 1,-1 0-1,1 0 1,-1-1-1,0 1 1,-6 3-1,-11 2-70,-1-5-46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15027,'-1'15'867,"-1"0"0,0 0-1,-7 22 1,0 2 87,0 5-203,-2 5 100,3-1-1,1 1 1,0 81-1,7-127-815,0 0 1,0-1-1,0 1 0,1-1 1,-1 1-1,1-1 0,0 1 1,-1-1-1,1 1 1,0-1-1,0 1 0,1-1 1,-1 0-1,0 0 0,1 0 1,0 0-1,-1 0 0,1 0 1,0 0-1,4 3 0,-3-4-4,0 1 0,0-1-1,0 0 1,0 0-1,0-1 1,0 1-1,0-1 1,0 1-1,1-1 1,-1 0-1,0 0 1,0-1 0,0 1-1,6-2 1,5-2 40,1 0 1,-1-2 0,0 0 0,0 0-1,24-16 1,-7 0-21,-1-2-1,-1-1 1,-1-1 0,-1-1-1,-1-2 1,-2 0 0,-1-2-1,-1 0 1,-2-2 0,17-35 0,-30 55-105,-1 0 0,0 0 1,-1-1-1,-1 1 1,0-1-1,3-19 1,-7 33 43,-1 0 0,1 0 0,0 0 0,0 0 0,0 0 0,0 0 0,0 1 0,0-1 0,0 0 0,0 0 0,0 0 0,-1 0 0,1 0 0,0 0 0,0 0 0,0 0 0,0 0 0,0 0 0,0 0 0,0 0 0,-1 0 0,1 0 0,0 0 1,0 0-1,0 0 0,0 0 0,0 0 0,0 0 0,0 0 0,-1 0 0,1 0 0,0 0 0,0 0 0,0 0 0,0 0 0,0 0 0,0 0 0,0 0 0,0-1 0,-1 1 0,1 0 0,0 0 0,0 0 0,0 0 0,0 0 0,0 0 0,0 0 0,0 0 0,0 0 0,0-1 0,0 1 0,0 0 0,0 0 0,0 0 0,0 0 1,0 0-1,0 0 0,0-1 0,0 1 0,0 0 0,0 0 0,-14 15-621,-12 24-763,21-30 1018,-49 86-1504,39-58 1176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56 183 15051,'8'-3'678,"0"-1"1,-1 0-1,1 0 0,-1-1 0,0 0 1,13-11-1,-15 12-237,-1-1 0,1 0 0,-1 1 0,0-1 0,0-1 0,-1 1 0,1-1 0,-1 1 0,4-11 0,-7 16-418,0-1 0,1 1 0,-1 0-1,0 0 1,0 0 0,0 0 0,0-1 0,0 1 0,0 0-1,0 0 1,0 0 0,0-1 0,0 1 0,0 0 0,0 0-1,0 0 1,0-1 0,0 1 0,0 0 0,0 0-1,0 0 1,0 0 0,0-1 0,0 1 0,0 0 0,0 0-1,0 0 1,0-1 0,-1 1 0,1 0 0,0 0 0,0 0-1,0 0 1,0 0 0,0-1 0,0 1 0,-1 0-1,1 0 1,0 0 0,0 0 0,0 0 0,0 0 0,-1 0-1,1 0 1,0 0 0,0 0 0,0 0 0,-1 0 0,1-1-1,0 1 1,-14 5 445,-12 11-205,9-1-183,1 0 0,-21 24 0,30-31-87,1 0-1,0 1 1,0-1-1,1 2 1,0-1-1,0 0 1,-4 14-1,9-22 6,0 0-1,-1 0 1,1 0 0,0 0-1,0 0 1,-1 0-1,1 0 1,0 0-1,0 1 1,0-1-1,1 0 1,-1 0 0,0 0-1,0 0 1,0 0-1,1 0 1,-1 0-1,1 0 1,-1 0-1,1 0 1,-1 0 0,1 0-1,-1 0 1,1 0-1,0-1 1,0 1-1,-1 0 1,1 0-1,0-1 1,0 1 0,0 0-1,0-1 1,0 1-1,0-1 1,0 1-1,0-1 1,0 0-1,0 1 1,0-1 0,0 0-1,0 0 1,0 0-1,0 0 1,2 0-1,7 1-10,0-1 0,0 0-1,20-3 1,-20 1-2,281-40-248,-290 42 267,-1 0 0,0 0 1,1 0-1,-1 0 0,1 0 1,-1 0-1,1 0 0,-1 0 1,1 0-1,-1 0 0,0 0 1,1 0-1,-1 0 0,1 0 1,-1 0-1,1-1 0,-1 1 1,0 0-1,1 0 0,-1-1 0,1 1 1,-1 0-1,0 0 0,1-1 1,-1 1-1,0 0 0,0-1 1,1 1-1,-1 0 0,0-1 1,0 1-1,1-1 0,-1 1 1,0-1-1,0 1 0,0 0 1,0-1-1,0 1 0,0-1 1,0 1-1,0-1 0,1 1 0,-2-1 1,1 1-1,0 0 0,0-2 1,-13-17 238,7 12-166,-2-7 3,1 0 0,0-1 1,1 1-1,1-2 0,0 1 1,1 0-1,0-1 0,-1-21 0,5 36-105,0 0-1,0 0 1,-1 0-1,1 1 1,0-1-1,0 0 1,0 0-1,0 0 1,0 0-1,1 0 1,-1 0-1,0 0 1,0 0-1,0 0 1,1 1-1,-1-1 1,1 0-1,-1 0 1,1 0-1,-1 1 1,1-1-1,-1 0 1,1 0-1,-1 1 1,1-1-1,0 0 1,-1 1-1,1-1 1,0 1-1,0-1 1,0 1-1,-1-1 1,1 1-1,0 0 1,0-1-1,0 1 1,1 0-1,3-1-372,0 1-1,1 0 0,-1 0 1,0 0-1,9 2 0,4 0-323,-8-2 426,1 0 0,-1-1 1,1 0-1,12-4 0,12-3-706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15435,'-10'20'900,"1"-1"0,0 2-1,1-1 1,2 1 0,0 0-1,-3 22 1,2-13-336,-1 1-112,-21 106 1144,26-116-1389,1 0 0,0 1-1,2-1 1,3 33 0,-2-50-174,-1-1 0,1 1 1,0 0-1,0 0 1,0-1-1,0 1 0,1 0 1,-1-1-1,1 0 0,0 1 1,0-1-1,1 0 0,-1 0 1,5 5-1,-5-7-4,-1 0 0,1 0-1,0 0 1,0 0 0,0 0-1,1 0 1,-1 0 0,0-1 0,0 1-1,0-1 1,1 1 0,-1-1-1,0 0 1,0 0 0,1 0 0,-1 0-1,0 0 1,0-1 0,1 1-1,-1-1 1,0 1 0,0-1 0,0 0-1,0 0 1,4-2 0,9-5 79,-1-1 1,0 0-1,0-1 0,-1-1 1,-1 0-1,21-23 1,-18 16-358,0-2 1,-1 1 0,0-2-1,10-23 1,-10 9-505,-14 34 743,0 1 0,1-1 0,-1 0-1,0 0 1,0 0 0,1 0 0,-1 0-1,0 0 1,0 1 0,0-1-1,0 0 1,0 0 0,0 0 0,-1 0-1,1 0 1,0 0 0,0 0-1,-1 1 1,1-1 0,0 0 0,-1 0-1,1 0 1,-1 1 0,1-1 0,-1 0-1,1 0 1,-1 1 0,1-1-1,-1 0 1,0 1 0,1-1 0,-1 1-1,0-1 1,-1 0 0,-8 1-344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16299,'-4'6'1305,"-2"5"-297,3 1-64,2-4-200,4-1-184,-1-2-127,7 3 663,0-1-384,8-5-904,4-5-512,7-7 624,2-4-224,1-4-168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1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153 457 15003,'-8'6'485,"-10"5"567,1 1 1,0 1-1,1 0 0,0 1 1,1 1-1,-21 27 0,35-41-995,0 0-1,0 1 1,0-1-1,1 0 0,-1 0 1,0 1-1,1-1 1,-1 1-1,0-1 1,1 0-1,0 1 0,-1-1 1,1 1-1,0-1 1,0 1-1,0-1 1,0 1-1,0-1 0,0 1 1,0-1-1,0 1 1,1-1-1,0 2 1,0-1-30,0-1 1,0 0-1,0 0 1,1-1 0,-1 1-1,0 0 1,1 0 0,-1 0-1,0-1 1,1 1-1,-1-1 1,1 1 0,-1-1-1,1 0 1,-1 1 0,1-1-1,-1 0 1,1 0-1,0 0 1,-1 0 0,1-1-1,1 1 1,13-2-49,-1-1 0,0 0-1,0-1 1,0-1 0,0 0 0,-1-1 0,1 0-1,12-10 1,-7 4-148,0 0 0,-1-2 0,-1-1 0,26-27 0,-42 40 136,19-22-220,-20 24 234,-1-1 0,1-1 1,0 1-1,0 0 1,-1 0-1,1 0 1,-1 0-1,1 0 1,-1-1-1,1 1 0,-1 0 1,0 0-1,0-1 1,1 1-1,-1 0 1,0 0-1,0-1 1,-1-1-1,1 2 18,0 1 1,-1-1-1,1 1 1,0 0-1,-1-1 1,1 1-1,0 0 1,-1-1-1,1 1 1,-1 0-1,1 0 0,-1-1 1,1 1-1,-1 0 1,1 0-1,0 0 1,-1 0-1,1 0 1,-1-1-1,1 1 1,-1 0-1,1 0 0,-1 0 1,1 0-1,-1 1 1,1-1-1,-1 0 1,1 0-1,-1 0 1,1 0-1,-1 0 1,1 1-1,-1-1 0,1 0 1,-1 0-1,1 1 1,0-1-1,-1 1 1,-18 11 184,10-4-31,0 0 0,1 0 0,-10 13 0,15-17-72,0 0-1,1 0 1,-1 0-1,1 0 1,0 1 0,0-1-1,0 1 1,1-1-1,-1 1 1,-1 9 0,3-13-66,0-1 1,0 1 0,0 0 0,0-1-1,0 1 1,1 0 0,-1-1 0,0 1 0,0 0-1,0-1 1,0 1 0,1 0 0,-1-1-1,0 1 1,1-1 0,-1 1 0,1 0-1,-1-1 1,0 1 0,1-1 0,-1 1 0,1-1-1,-1 1 1,1-1 0,0 0 0,-1 1-1,1-1 1,-1 0 0,1 1 0,0-1-1,2 1 8,-1-1-1,1 1 0,-1-1 0,1 0 0,-1 0 0,1 0 0,0 0 0,4-1 0,4-1-20,1-1 1,20-8-1,-18 5-120,-1 0-1,1-1 0,-2 0 0,1-1 0,-1 0 1,0-1-1,0-1 0,-1 0 0,0 0 0,-1-1 1,9-12-1,-15 13-124,-7 9 103,-12 13 205,6 1 141,0-1 0,0 1 0,2 1-1,-1 0 1,2 0 0,-6 16 0,11-28-183,1-1 0,-1 0 1,1 0-1,0 0 1,0 1-1,-1-1 0,1 0 1,0 0-1,0 1 0,0-1 1,0 0-1,0 0 1,0 1-1,1-1 0,-1 0 1,0 0-1,1 0 0,-1 1 1,1-1-1,0 2 0,0-3-4,0 1 0,0 0-1,-1 0 1,1-1-1,0 1 1,0 0-1,0-1 1,0 1-1,0-1 1,1 0 0,-1 1-1,0-1 1,0 0-1,0 0 1,0 1-1,0-1 1,3 0 0,2-1 1,0 1 1,0-1-1,0 0 1,0-1-1,0 1 1,0-1 0,5-3-1,7-4-59,-1 0 0,0-1 0,-1-1 0,0 0 0,18-18 0,-25 20-12,1 0-1,-1-1 1,-1 0 0,0 0-1,-1-1 1,0 0 0,0 0-1,9-22 1,-16 32 52,0 1-1,1-1 0,-1 1 1,0-1-1,1 1 1,-1-1-1,0 1 1,0-1-1,0 1 1,0-1-1,1 0 0,-1 1 1,0-1-1,0 1 1,0-1-1,0 0 1,0 1-1,0-1 1,-1 1-1,1-1 0,0 0 1,0 1-1,0-1 1,0 1-1,-1-1 1,1 1-1,0-1 0,-1 0 1,0 1 2,0 0-1,0 0 1,0 0 0,0 0 0,0 0-1,1 0 1,-1 0 0,0 1-1,0-1 1,0 0 0,0 1 0,0-1-1,1 0 1,-1 1 0,0-1-1,0 2 1,-32 25 62,28-20-47,0 0 0,0 0 1,1 0-1,0 1 0,0 0 0,1 0 0,-3 11 0,-6 12-28,9-25 39,0 1 1,0 0 0,1 0-1,0 0 1,1 0-1,-1 0 1,1 1 0,1-1-1,-1 12 1,1-18-23,1-1 0,-1 1 1,1-1-1,-1 1 0,0-1 1,1 1-1,-1-1 0,1 0 0,-1 1 1,1-1-1,-1 0 0,1 1 0,-1-1 1,1 0-1,-1 0 0,1 1 1,-1-1-1,1 0 0,0 0 0,-1 0 1,1 0-1,-1 0 0,1 0 0,-1 0 1,1 0-1,0 0 0,-1 0 1,1 0-1,-1 0 0,1 0 0,0 0 1,-1-1-1,1 1 0,-1 0 0,2-1 1,22-9 69,-23 9-69,32-17-32,-2-2 1,0-2-1,-1 0 1,-1-2-1,38-40 1,-22 14-262,-2-2 0,41-66 1,-79 110 245,44-70-307,-44 68 295,0 0 0,0 0 0,-1-1 0,0 1 0,3-18 0,-6 28 51,-1-1 1,0 1-1,0 0 0,0 0 0,0-1 1,0 1-1,1 0 0,-1 0 1,0-1-1,0 1 0,0 0 1,0-1-1,0 1 0,0 0 1,0 0-1,0-1 0,0 1 1,0 0-1,0-1 0,0 1 0,0 0 1,-1 0-1,1-1 0,0 1 1,0 0-1,0-1 0,0 1 1,0 0-1,0 0 0,-1-1 1,1 1-1,0 0 0,0 0 0,0 0 1,-1-1-1,1 1 0,0 0 1,0 0-1,-1 0 0,1 0 1,0 0-1,-1-1 0,1 1 1,0 0-1,0 0 0,-1 0 1,1 0-1,0 0 0,-1 0 0,1 0 1,0 0-1,0 0 0,-1 0 1,1 0-1,0 0 0,-1 0 1,1 0-1,0 0 0,0 0 1,-1 1-1,1-1 0,-16 9 37,3 3 2,0 1 1,0 0-1,2 0 1,-19 28-1,-33 64 197,-101 250 616,137-283-663,4 2 0,3 0 1,-11 83-1,30-147-124,-1-3 25,1 0 0,0 0 0,1 0 0,0 0 0,0 0 0,1 10 0,-1-17-81,1 0 0,-1 1 1,0-1-1,0 0 0,0 0 1,0 0-1,0 1 0,0-1 1,1 0-1,-1 0 0,0 0 1,0 1-1,0-1 0,1 0 0,-1 0 1,0 0-1,0 0 0,0 1 1,1-1-1,-1 0 0,0 0 1,0 0-1,1 0 0,-1 0 1,0 0-1,0 0 0,1 0 1,-1 0-1,0 0 0,0 0 1,1 0-1,-1 0 0,0 0 1,1 0-1,-1 0 0,0 0 1,0 0-1,1 0 0,-1 0 1,0 0-1,0 0 0,0-1 1,1 1-1,-1 0 0,0 0 1,0 0-1,0 0 0,1-1 1,-1 1-1,0 0 0,0 0 1,0 0-1,0-1 0,1 1 1,-1 0-1,0 0 0,0-1 1,0 1-1,0 0 0,0-1 1,11-13 171,14-37 26,-2-2-1,25-80 1,-19 47-331,-14 42-53,-10 25-210,1 0 0,2 1 0,15-30 0,-22 46 199,1 0 1,-1 0 0,1 0-1,-1 1 1,1-1 0,0 1-1,0-1 1,0 1 0,0 0-1,0 0 1,0-1-1,0 1 1,0 1 0,0-1-1,3-1 1,36-3-3235,-10 3 1491,-10-3 742,0 0 0,33-13 0,-45 15 1282,-1-1 1,0 0 0,0-1-1,0 0 1,0 0-1,-1 0 1,0-1-1,12-13 1,-18 19 7,-1-1 0,1 0 1,0 0-1,-1 1 0,1-1 0,0 0 1,-1 0-1,1 0 0,-1 0 0,0 0 0,1 0 1,-1 0-1,0 0 0,1 0 0,-1 0 0,0 0 1,0 0-1,0-1 0,0 1-17,-1 1 0,1-1 1,0 1-1,0-1 0,-1 1 0,1-1 0,0 1 0,-1 0 1,1-1-1,-1 1 0,1-1 0,0 1 0,-1 0 1,1-1-1,-1 1 0,1 0 0,-1-1 0,1 1 1,-1 0-1,0 0 0,1 0 0,-2-1 0,-1 1 211,-1-1 0,0 1 0,1 0 0,-1 0 0,0 0 0,0 0 0,1 0 0,-6 2-1,-6 2 393,0 1-1,0 1 0,-16 8 1,26-11-596,0-1 0,0 1 0,0 0 0,1 1 0,-1-1 0,1 1 0,0 0 0,0 0 0,0 0 0,0 0 0,1 1 0,-4 6 0,7-11-93,-1 1 1,1 0-1,0 0 0,-1 0 0,1 0 0,0 0 0,0 0 0,0 0 1,0 0-1,0-1 0,0 1 0,0 0 0,0 0 0,0 0 1,0 0-1,1 0 0,-1 0 0,0 0 0,1 0 0,-1-1 0,0 1 1,1 0-1,-1 0 0,1 0 0,0-1 0,-1 1 0,1 0 0,-1-1 1,1 1-1,0 0 0,0-1 0,-1 1 0,1-1 0,0 1 0,0-1 1,0 0-1,-1 1 0,1-1 0,0 0 0,0 1 0,0-1 0,0 0 1,1 0-1,6 2-133,0-1 0,0 0 1,13 1-1,-20-2 119,23 0-316,37 2-416,-57-2 698,-1 0 1,0 1-1,1 0 1,-1-1-1,0 1 1,0 1-1,1-1 1,-1 0-1,0 1 1,0 0-1,-1-1 1,1 1-1,0 0 1,2 3-1,-4-3 54,0-1-1,0 1 1,0 0 0,0 0-1,0 0 1,-1 0-1,1-1 1,-1 1 0,1 0-1,-1 0 1,0 0 0,0 0-1,0 0 1,0 0-1,0 0 1,0 0 0,0 0-1,-1 0 1,1 0 0,-1 0-1,1 0 1,-1 0-1,0-1 1,0 1 0,0 0-1,0 0 1,0-1 0,0 1-1,-2 1 1,-3 6 91,-1-1 0,0 1-1,-15 12 1,16-16-200,-1 0 0,1 0-1,-13 6 1,17-11 46,1 1 1,-1 0-1,1-1 0,-1 1 0,1-1 0,-1 1 0,0-1 1,1 0-1,-1 0 0,0 0 0,-2 0 0,4 0 42,-1 0 0,1 0 0,-1-1-1,0 1 1,1 0 0,-1 0 0,1-1 0,-1 1-1,1-1 1,-1 1 0,1 0 0,-1-1 0,1 1-1,0-1 1,-1 1 0,1-1 0,0 1 0,-1-1-1,1 1 1,0-1 0,-1 1 0,1-1 0,0 0-1,0 1 1,0-1 0,0 0 0,-1 1-1,1-1 1,0 1 0,0-2 0,2-14-351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15515,'12'7'2177,"2"3"-1217,-1-4-384,1-2 1593,0 0-1049,2-1-416,0-4-1904,-3-1 1352,-2-2-304,1-3-216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17780,'0'1'52,"1"-1"1,-1 0-1,0 0 1,0 0 0,1 0-1,-1 1 1,0-1-1,0 0 1,0 0-1,0 1 1,0-1 0,1 0-1,-1 0 1,0 1-1,0-1 1,0 0-1,0 0 1,0 1 0,0-1-1,0 0 1,0 0-1,0 1 1,0-1-1,0 0 1,0 0-1,0 1 1,0-1 0,0 0-1,0 0 1,0 1-1,0-1 1,0 0-1,0 0 1,-1 1 0,1-1-1,0 0 1,0 1-1,-6 16 129,3-9 100,-21 65 653,3 2 0,3 1 1,-13 132-1,31-200-875,-1 1 0,1 0 1,1 0-1,1 13 0,-1-20-44,-1 0 0,0 0 0,1-1 0,-1 1 0,1 0 0,0-1 0,0 1 1,0-1-1,-1 1 0,1-1 0,0 1 0,1-1 0,-1 1 0,0-1 0,0 0 0,1 0 0,-1 0 0,0 0 0,1 0 0,-1 0 0,1 0 0,0 0 0,-1 0 0,1-1 0,0 1 0,-1-1 0,1 1 0,2-1 0,12 1-134,0-2-1,0 0 1,0-1-1,-1 0 1,28-9 0,-9 3-721,118-32-2678,-104 28 2504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 18516,'-11'4'390,"0"0"0,0 1 0,0 1-1,1 0 1,0 0 0,0 1 0,1 0 0,-1 0 0,2 1 0,-12 13 0,13-14-267,1 1 1,0 0-1,0 1 1,1-1 0,0 1-1,1 0 1,0 1 0,0-1-1,1 1 1,0 0 0,1-1-1,-2 14 1,3-20-107,1 0 1,0-1 0,0 1-1,0 0 1,0-1-1,0 1 1,1-1 0,-1 1-1,1 0 1,0-1-1,0 1 1,0-1 0,0 0-1,0 1 1,0-1-1,3 4 1,-3-5-11,1 0 0,-1 1 0,1-1 0,0 0 0,-1 0 0,1 1 0,0-1 0,0-1 0,0 1 0,0 0 0,0 0 0,0-1 0,0 1 0,0-1 0,0 0 0,3 1 0,1-1-24,0-1 0,0 1 0,0-1 0,0 0 0,0-1 1,0 0-1,0 0 0,0 0 0,-1 0 0,1-1 0,-1 0 0,10-7 1,0-2-86,-1 0 0,0-2 0,-1 0 0,-1 0 0,12-17 0,-17 20 33,0 0 0,0 0 0,-2 0 0,1-1 0,-1 1-1,-1-1 1,0-1 0,3-18 0,-15 42 156,1 0-1,-9 18 1,-15 51 237,28-71-267,0 0 0,1 0 0,0 1-1,1 0 1,0-1 0,1 16 0,-1-24-53,1-1 1,0 0 0,0 1 0,1-1 0,-1 1 0,0-1 0,0 1-1,0-1 1,0 1 0,0-1 0,0 1 0,1-1 0,-1 0 0,0 1-1,0-1 1,0 1 0,1-1 0,-1 0 0,0 1 0,1-1 0,-1 0-1,0 1 1,1-1 0,-1 0 0,1 0 0,-1 1 0,0-1-1,1 0 1,-1 0 0,1 0 0,-1 1 0,1-1 0,-1 0 0,0 0-1,1 0 1,-1 0 0,1 0 0,-1 0 0,1 0 0,-1 0 0,1 0-1,-1 0 1,1 0 0,-1 0 0,1 0 0,-1-1 0,0 1 0,1 0-1,21-12 67,-21 11-69,25-19-103,-1-1 0,-1-1-1,24-28 1,-21 20-190,44-36-1,-68 64 271,0-1-15,1 0 0,-1 1-1,1-1 1,-1 1 0,1 0 0,0 0-1,0 0 1,0 0 0,0 0 0,0 1-1,6-1 1,-10 2 34,1 0-1,0 0 1,-1 0 0,1 0 0,-1 0-1,1 0 1,-1 0 0,1 0-1,-1 0 1,1 0 0,-1 0 0,1 1-1,-1-1 1,1 0 0,-1 0 0,1 1-1,-1-1 1,1 0 0,-1 1-1,0-1 1,1 1 0,-1-1 0,1 0-1,-1 1 1,0-1 0,1 1-1,-1-1 1,0 1 0,0-1 0,0 1-1,1 0 1,0 23 96,-12 26 239,11-49-323,-16 45 380,-6 28 624,22-74-1002,-1 0 0,1 1 0,0-1 0,0 0 0,0 0 0,0 1 0,0-1 0,0 0 0,0 1 0,-1-1 0,1 0 0,0 0 0,0 1 0,0-1 0,0 0 0,0 1 0,0-1 0,1 0 0,-1 1 0,0-1 0,0 0 0,0 1 0,0-1 0,0 0 0,0 0 0,0 1 0,1-1 0,-1 0 0,0 0 0,0 1 0,0-1 0,1 0 0,-1 0 0,0 1 0,0-1 0,1 0 0,-1 0 0,0 0 0,0 0 0,1 1 0,-1-1 0,0 0 0,1 0 0,-1 0 0,1 0 0,18-7 265,18-18-55,16-18-50,-31 23-153,1 2 0,0 1-1,33-18 1,-55 34-22,0 0-1,1 0 1,-1 0 0,1 1-1,-1-1 1,0 1 0,1-1-1,-1 1 1,1 0-1,-1-1 1,1 1 0,-1 0-1,1 0 1,-1 0 0,1 0-1,-1 0 1,1 0 0,-1 1-1,1-1 1,1 1 0,-2-1 0,0 1 1,0 0-1,-1 0 1,1 0 0,0 0-1,-1-1 1,1 1-1,-1 0 1,1 0-1,-1 0 1,1 0 0,-1 0-1,0 0 1,1 0-1,-1 1 1,0-1 0,0 0-1,0 0 1,0 0-1,0 0 1,0 1-1,-1 9-9,0 1 1,-1-1-1,-1 0 0,-4 12 0,5-14 7,-4 9-51,4-13-86,0 0 0,1 0 0,-1 0 0,1 0 0,1 0 0,-1 0 0,0 7 0,1-12 118,0 0 1,0 1 0,0-1 0,1 0 0,-1 0-1,0 0 1,0 0 0,0 0 0,0 0 0,0 0-1,0 0 1,0 1 0,0-1 0,0 0-1,1 0 1,-1 0 0,0 0 0,0 0 0,0 0-1,0 0 1,0 0 0,0 0 0,1 0 0,-1 0-1,0 0 1,0 0 0,0 0 0,0 0 0,0 0-1,0 0 1,1 0 0,-1 0 0,0 0-1,0 0 1,0 0 0,0 0 0,0 0 0,0 0-1,1 0 1,-1 0 0,0 0 0,0-1 0,0 1-1,0 0 1,0 0 0,0 0 0,0 0 0,0 0-1,1 0 1,10-9-320,10-12 33,6-13-246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78 16131,'-16'31'2117,"-36"50"0,-8 14 488,54-84-2309,1 1 0,0-1 0,0 1 0,2 0 0,-1 1 1,-2 19-1,6-32-283,0 1 0,-1 0 0,1-1 0,0 1-1,0 0 1,0-1 0,0 1 0,0 0 0,0-1 0,0 1 0,0 0 0,0-1 0,0 1 0,0 0 0,1-1 0,-1 1 0,0 0 0,0-1 0,1 1 0,-1 0 0,0-1 0,1 1 0,-1-1 0,1 1 0,-1-1 0,0 1-1,1-1 1,-1 1 0,1-1 0,0 1 0,-1-1 0,1 0 0,-1 1 0,1-1 0,0 0 0,-1 0 0,1 1 0,0-1 0,-1 0 0,1 0 0,0 0 0,-1 0 0,1 0 0,1 0 0,2 0-3,0-1 1,0 0 0,0 0 0,0 0 0,0-1 0,0 1-1,5-4 1,18-10-104,-1-1 1,0-1-1,-2-2 0,34-31 0,79-96-362,-133 141 448,44-55-26,-44 54 67,-1 1 1,1-1 0,-1 0-1,0 0 1,0 0-1,-1-1 1,0 1-1,2-10 1,-4 16-31,1 0 0,-1 0-1,0 0 1,0-1 0,0 1 0,0 0 0,0 0-1,0 0 1,0 0 0,0 0 0,0-1 0,0 1 0,0 0-1,0 0 1,0 0 0,-1 0 0,1-1 0,0 1-1,0 0 1,0 0 0,0 0 0,0 0 0,0 0-1,0 0 1,0-1 0,0 1 0,0 0 0,-1 0-1,1 0 1,0 0 0,0 0 0,0 0 0,0 0-1,0 0 1,0 0 0,-1-1 0,1 1 0,0 0 0,0 0-1,0 0 1,0 0 0,-1 0 0,1 0 0,0 0-1,0 0 1,0 0 0,0 0 0,0 0 0,-1 0-1,1 0 1,0 0 0,0 0 0,0 0 0,0 1-1,0-1 1,-1 0 0,1 0 0,0 0 0,-10 6 116,1 4-61,0-1 0,1 1 0,1 1 0,-1 0-1,2 0 1,-1 0 0,2 1 0,-7 15 0,6-11-55,1 1 1,1 0-1,0 0 1,1 0-1,-2 30 1,5-43-71,0 1 1,0-1 0,0 0 0,1 0 0,-1 0 0,1 0 0,0 0 0,1 0 0,-1 0 0,0 0 0,1-1 0,0 1 0,0 0 0,0-1 0,1 1 0,4 5 0,-4-7 37,-1 0 0,1-1 0,-1 1 0,1 0 1,0-1-1,0 1 0,0-1 0,0 0 0,0 0 0,0 0 1,0-1-1,0 1 0,1-1 0,-1 1 0,0-1 1,0 0-1,0 0 0,1-1 0,-1 1 0,0-1 0,0 1 1,4-2-1,42-18-315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15907,'4'43'1481,"-1"84"0,-5-1-1135,-16 249 1942,16-360-1824,1-15-453,1 0 1,0 0-1,0 0 0,0 0 0,0 0 0,0 0 0,0 0 1,0 0-1,0 0 0,0 0 0,0 0 0,0 0 0,0 0 0,0-1 1,0 1-1,0 0 0,0 0 0,0 0 0,0 0 0,0 0 1,0 0-1,0 0 0,0 0 0,0 0 0,0 0 0,0 0 1,0 0-1,0 0 0,-1 0 0,1 0 0,0 0 0,0 0 1,0 0-1,0 0 0,0 0 0,0 0 0,0 0 0,0 0 1,0 0-1,0 0 0,0 0 0,0 0 0,0 0 0,0 0 1,0 0-1,0 0 0,0 0 0,0 1 0,-1-27 427,6-27-350,2 2 1,3-1-1,1 1 1,3 1 0,2 0-1,39-83 1,-49 122-95,1 0 0,-1 0 0,2 0 0,0 1 0,0 0 0,19-17 0,-24 23 0,1 2 1,0-1 0,-1 0 0,1 1 0,0 0 0,0 0 0,1 0-1,-1 0 1,0 1 0,1-1 0,-1 1 0,1 0 0,-1 1 0,1-1 0,-1 1-1,1 0 1,0 0 0,-1 0 0,1 0 0,-1 1 0,1 0 0,-1 0-1,5 2 1,-6-3 10,-1 1 0,1 0 0,-1 0 0,1 0 0,-1 0 0,0 1-1,0-1 1,1 1 0,-1-1 0,0 1 0,0 0 0,-1 0 0,1-1 0,0 1 0,0 1-1,-1-1 1,1 0 0,-1 0 0,0 0 0,0 1 0,0-1 0,0 1 0,0-1-1,0 1 1,-1-1 0,1 1 0,-1 0 0,0-1 0,0 1 0,0-1 0,0 1-1,0 0 1,0-1 0,-2 5 0,0 0 62,0-1-1,0 1 1,-1-1-1,0 0 0,0 0 1,-1 0-1,0 0 1,0-1-1,0 0 1,-1 1-1,1-1 1,-9 6-1,3-4 67,0 0-1,0-1 1,0 0-1,-1-1 1,0 0 0,0 0-1,-21 4 1,25-7-127,0-1 1,0 1 0,0-1 0,0-1 0,0 1 0,0-1-1,0-1 1,0 1 0,0-1 0,0 0 0,0-1 0,0 0-1,0 0 1,-9-4 0,13 4-83,1 1 0,0-1-1,0 0 1,0 1 0,-1-1 0,2 0-1,-1 0 1,0-1 0,0 1-1,1 0 1,-1-1 0,1 1 0,0-1-1,-1 1 1,1-1 0,0 1 0,1-1-1,-1 0 1,0 0 0,1 1-1,0-1 1,-1 0 0,1 0 0,0 0-1,1 1 1,-1-1 0,0 0 0,1 0-1,0 0 1,-1 1 0,1-1 0,0 0-1,0 1 1,1-1 0,-1 1-1,3-4 1,18-25-573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14787,'-5'39'2089,"2"1"-1209,-4 1-312,2 4 1888,1-1-1559,-2-4-113,6-5-376,0-8-256,6-13-592,3-5-376,4-10 648,-3-9-144,0-6-145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16620,'-1'-2'137,"-1"-1"1,1 1-1,0 0 1,0-1-1,0 1 1,0-1-1,1 1 1,-1-1-1,1 0 0,-1 1 1,1-1-1,0 1 1,0-1-1,0 0 1,1 1-1,-1-1 1,2-4-1,-1 5-33,0 0 0,0 0-1,1-1 1,0 1-1,-1 0 1,1 0-1,0 0 1,0 1-1,0-1 1,0 0-1,0 1 1,0-1 0,1 1-1,-1 0 1,0 0-1,1 0 1,-1 0-1,4-1 1,20-5 365,-1 1 0,1 1 0,1 2 0,-1 0 0,0 2 0,1 1 0,-1 1 0,47 8 0,-67-8-431,1 0-1,-1 1 1,0 0 0,1 0 0,-1 0 0,0 1 0,0 0 0,0 0 0,7 6 0,-11-7-28,0 0 1,0 0-1,0 0 1,0 0 0,-1 1-1,1-1 1,0 0-1,-1 1 1,0-1 0,0 1-1,0-1 1,0 1 0,0 0-1,0 0 1,-1-1-1,1 1 1,-1 0 0,0 0-1,1-1 1,-1 1-1,-1 0 1,1 0 0,0 0-1,-1-1 1,0 4 0,-2 4 11,-1 0 1,0 0 0,0-1 0,0 1 0,-11 14 0,-36 43-4,33-43-138,17-23 87,0 0 0,1 0-1,-1 0 1,0 0 0,0 0 0,1 0 0,-1 0 0,1 1 0,-1-1 0,1 0-1,0 0 1,-1 1 0,1-1 0,0 3 0,0-4 3,0 1 0,0 0 0,0-1-1,1 1 1,-1 0 0,0-1 0,0 1 0,1-1 0,-1 1 0,1-1-1,-1 1 1,0 0 0,1-1 0,-1 0 0,1 1 0,-1-1 0,1 1-1,-1-1 1,1 1 0,-1-1 0,2 1 0,3 1-184,1-1 1,-1 1-1,1-1 0,0 0 1,9 1-1,9 2-225,-14-2 342,0 1 0,-1 1-1,0-1 1,0 2 0,0-1-1,0 1 1,-1 1 0,1-1 0,11 12-1,-16-13 127,-1 0-1,1 0 1,-1 0-1,0 0 1,-1 1-1,1-1 1,-1 1-1,1 0 0,-1 0 1,-1 0-1,1 0 1,-1 0-1,0 0 1,0 0-1,0 0 1,-1 1-1,0-1 1,0 0-1,0 0 1,-2 6-1,0-1 117,0 0-1,-1-1 0,0 0 1,-1 0-1,0 0 0,-1 0 1,1 0-1,-2-1 0,1 0 1,-1 0-1,-1 0 0,1-1 1,-1 0-1,-8 6 0,8-7-31,0 0-1,0-1 0,0 0 0,-1 0 0,0-1 1,0 0-1,0 0 0,0-1 0,-1 0 0,1-1 1,-1 1-1,1-2 0,-1 1 0,0-1 0,-15 0 1,20-2-184,1 1 1,-1-1 0,1 0-1,-1 1 1,1-2 0,0 1 0,-1 0-1,1-1 1,0 1 0,0-1-1,0 0 1,-4-4 0,5 5 29,1 0-1,-1-1 1,1 0 0,0 1 0,0-1-1,-1 0 1,1 1 0,1-1 0,-1 0-1,0 0 1,0 0 0,1 0 0,-1 0-1,1 0 1,-1 0 0,1 0 0,0 0-1,0 0 1,0 0 0,0 0 0,0 0-1,0 0 1,1 0 0,0-3 0,12-26-434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222 363 16796,'-6'-4'291,"0"0"0,0 0 0,-1 0 0,0 0 1,0 1-1,0 0 0,0 1 0,0 0 0,0 0 1,-1 0-1,1 1 0,-1 0 0,-12 0 0,15 2-196,1-1 0,-1 1 1,0 0-1,0 1 0,0-1 0,1 1 0,-1 0 0,1 0 0,-1 0 0,1 0 0,0 1 0,0 0 0,0 0 0,0 0 0,0 0 0,1 1 0,0 0 0,-1-1 0,1 1 0,1 0 0,-6 8 1,6-6-34,-1 0 1,0 0 0,1 0 0,0 0 0,1 0 0,-1 0-1,1 0 1,0 0 0,1 1 0,-1 7 0,1-13-52,0 1 1,0 0-1,1 0 1,-1-1-1,0 1 1,1 0-1,-1-1 1,1 1-1,-1-1 1,1 1-1,0 0 1,0-1-1,0 1 0,0-1 1,0 0-1,0 1 1,0-1-1,0 0 1,0 0-1,1 0 1,-1 1-1,0-1 1,1-1-1,-1 1 1,1 0-1,-1 0 1,1 0-1,0-1 1,-1 1-1,1-1 1,0 1-1,-1-1 1,1 0-1,0 0 1,-1 0-1,1 0 1,0 0-1,0 0 1,-1 0-1,1 0 1,3-2-1,6 0 14,0-1-1,0 0 0,-1-1 1,1 0-1,-1-1 1,0 0-1,0-1 0,17-13 1,-1-1-10,42-44 1,-54 50-36,0-1 1,-1 0-1,-1-1 0,-1 0 1,0-1-1,10-22 1,-26 43-90,-7 9 112,5 0 13,0 0-1,1 0 0,0 0 1,1 1-1,1-1 0,0 1 1,1 1-1,0-1 0,1 0 1,1 1-1,0 27 0,2-39 0,-1 0-1,0 0 1,1-1-1,0 1 0,-1-1 1,1 1-1,0 0 1,0-1-1,1 1 1,-1-1-1,0 0 1,1 1-1,0-1 0,-1 0 1,1 0-1,0 0 1,0 0-1,0 0 1,4 2-1,-3-3 7,0 1 0,0-1 0,0 0 0,0 0 0,0 0 0,1 0 1,-1 0-1,0-1 0,1 0 0,-1 0 0,0 0 0,1 0 0,-1 0 0,0 0 0,0-1 0,4-1 0,4-1 29,-1-1 1,0 0-1,0 0 0,0-2 0,0 1 1,-1-1-1,0 0 0,0-1 0,-1 0 1,1-1-1,-2 1 0,10-13 0,-3 3 3,-1 0-1,-1-2 0,-1 1 0,0-2 1,8-23-1,-9 10-46,-11 24-10,-9 20-2,1 4 0,0 1 0,2-1 0,0 1 0,1 1 0,0-1 0,2 1 0,-5 24 0,9-39 6,0-1 0,-1 0 0,1 0 0,0 0 0,0 1 0,0-1 0,0 0 0,0 0 0,0 1 0,0-1 0,0 0 0,0 0 0,1 1 0,-1-1 0,0 0 0,1 0 0,-1 0 0,1 0 0,0 1 0,-1-1 0,1 0 0,0 0 0,-1 0 0,1 0 0,1 1 1,0-2-1,-1 0 0,1 0 0,-1 0 0,1 0 1,-1 0-1,1 0 0,-1 0 0,1 0 0,-1-1 1,1 1-1,-1-1 0,0 1 0,1-1 1,-1 1-1,0-1 0,1 0 0,-1 0 0,0 1 1,0-1-1,1 0 0,0-2 0,19-15-88,-2 0 0,0-2 0,-2 0 0,28-41 0,-12 16-45,-33 45 126,0 0 1,0 0 0,0 0-1,0 0 1,0 0-1,0 0 1,0 0 0,0 0-1,0 0 1,0 1-1,0-1 1,0 0 0,0 0-1,0 0 1,0 0-1,0 0 1,0 0 0,0 0-1,0 0 1,0 0-1,0 0 1,0 0 0,0 0-1,0 0 1,0 0-1,1 0 1,-1 0 0,0 0-1,0 0 1,0 1-1,0-1 1,0 0 0,0 0-1,0 0 1,0 0-1,0 0 1,0 0 0,0 0-1,0 0 1,0 0-1,0 0 1,0 0 0,0 0-1,1 0 1,-1 0 0,0 0-1,0 0 1,0 0-1,0 0 1,0 0 0,0 0-1,0 0 1,0 0-1,0 0 1,0 0 0,0 0-1,0-1 1,0 1-1,0 0 1,0 12-116,-5 12 38,2-11 36,-12 55-97,14-63 145,0 0 0,1 0 0,0 0 0,0 0 0,0 0 0,0 0 0,1 0 0,0 0 0,0-1 0,0 1 0,2 5 0,-2-9 5,0 1-1,0-1 1,0 0 0,0 0 0,0 0-1,0 0 1,0 0 0,1 0 0,-1 0-1,0 0 1,0-1 0,1 1 0,-1 0-1,1-1 1,-1 1 0,0-1 0,1 1-1,-1-1 1,1 0 0,-1 0 0,1 0-1,-1 0 1,1 0 0,-1 0 0,1 0-1,-1 0 1,1 0 0,-1-1 0,1 1-1,2-2 1,3 0 15,0 0-1,0-1 1,0 0-1,-1 0 0,8-5 1,11-10 20,-1-1-1,0-1 1,-1-1-1,-2-1 1,0-1 0,-1-1-1,-2 0 1,0-2 0,-2 0-1,0-1 1,-2 0 0,-1-2-1,10-30 1,-17 32 0,-6 26-38,1 0 0,-1 1 0,0-1 0,0 0 0,0 0 1,0 0-1,0 0 0,0 0 0,0 0 0,0 0 0,0 0 0,0 0 0,0 0 0,0 0 1,-1 0-1,1 0 0,-1 0 0,1 0 0,0 0 0,-1 1 0,-1-3 0,2 3 0,-1 0-1,1 0 0,-1 0 0,0 0 1,1 0-1,-1 1 0,0-1 1,1 0-1,-1 0 0,1 0 0,-1 1 1,1-1-1,-1 0 0,0 0 0,1 1 1,-1-1-1,1 1 0,-1-1 0,1 0 1,0 1-1,-1-1 0,1 1 0,-1-1 1,1 1-1,0-1 0,-1 1 0,1 0 1,-11 18 16,3-1-15,1 0 1,0 1 0,1 0-1,2 0 1,0 0 0,1 1 0,-2 36-1,5-3 11,11 90 0,32 81 38,-32-176-48,-6-24 33,0 1 0,-2-1 0,0 0-1,-2 44 1,-1-66-22,0-1 0,0 1 0,-1-1-1,1 1 1,0-1 0,-1 1 0,1-1 0,-1 1-1,0-1 1,1 1 0,-1-1 0,0 1 0,0-1-1,-2 2 1,3-2 0,-1-1-1,1 1 0,-1-1 1,0 1-1,0-1 1,1 0-1,-1 1 0,0-1 1,1 0-1,-1 0 0,0 0 1,0 0-1,0 0 0,1 0 1,-1 0-1,0 0 1,0 0-1,1 0 0,-1 0 1,0 0-1,-1-1 0,-1 0 30,0 0-1,0-1 0,0 0 0,0 1 0,0-1 0,1 0 1,-1-1-1,1 1 0,-1 0 0,1-1 0,-4-4 0,-13-19 171,2-1 0,-23-47-1,35 64-241,0-1-1,2 1 0,-1-1 1,1 0-1,1 0 0,0-1 1,0 1-1,1 0 0,1-1 0,1-21 1,0 29-26,0-1 0,0 1 0,0 0 1,0 0-1,1 0 0,0 0 0,0 0 1,0 0-1,0 1 0,0-1 0,1 1 0,0-1 1,0 1-1,0 0 0,0 0 0,0 0 0,0 1 1,5-4-1,6-1-437,-1 0-1,2 0 1,25-7 0,11-6-275,-5-3 287,2-4-94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15115,'5'-22'1054,"-3"8"-427,0 0 1,2 1 0,-1-1 0,2 1 0,0 0-1,10-19 1,-15 32-608,0 0 0,0 0 0,0 0 0,0 0 0,0 0 0,0 0 0,1 0 0,-1 0 0,0 0 0,0 0 0,0-1 0,0 1 0,0 0 0,0 0 0,0 0 0,0 0 0,0 0 0,1 0 0,-1 0 0,0 0 0,0 0 0,0 0 0,0 0 0,0 0 0,0 0 0,0 0 0,0 1 0,1-1 0,-1 0 0,0 0 0,0 0 0,0 0 0,0 0 0,0 0-1,0 0 1,0 0 0,0 0 0,0 0 0,0 0 0,1 0 0,-1 0 0,0 0 0,0 1 0,0-1 0,0 0 0,0 0 0,0 0 0,0 0 0,0 0 0,0 0 0,0 0 0,0 0 0,0 1 0,0-1 0,0 0 0,0 0 0,0 0 0,0 0 0,0 0 0,0 0 0,0 0 0,0 0 0,0 1 0,0-1 0,0 0 0,0 0 0,0 0 0,1 11 373,-2 36 197,-8 53 0,1-32-487,1 18-16,-14 201 70,23-269-131,-2-17-25,0-1 0,0 0 0,1 0 0,-1 0 0,0 0 0,0 0 0,0 1 0,0-1 0,0 0 0,0 0 0,0 0 0,0 0 0,1 0 0,-1 0 0,0 0 0,0 0 0,0 1 0,0-1 1,0 0-1,1 0 0,-1 0 0,0 0 0,0 0 0,0 0 0,0 0 0,1 0 0,-1 0 0,0 0 0,0 0 0,0 0 0,0 0 0,1 0 0,-1 0 0,0 0 0,0 0 0,0 0 0,0 0 0,0-1 0,1 1 0,-1 0 0,0 0 0,0 0 0,0 0 0,0 0 0,1 0 0,1-3 8,1 0-1,-1 0 1,0 0-1,0 0 1,0 0-1,3-6 0,81-197 129,-61 140-126,47-93 0,-70 155-19,1-1 0,0 1-1,0-1 1,0 1 0,1 0-1,-1 0 1,7-5 0,-10 9 5,1-1 0,0 1 0,0-1 0,0 1 0,-1 0 0,1-1 0,0 1 1,0 0-1,0-1 0,0 1 0,0 0 0,-1 0 0,1 0 0,0 0 0,0 0 0,0 0 1,0 0-1,0 0 0,1 0 0,-1 1-1,0 0-1,1-1 1,-1 1 0,0 0 0,0 0 0,0 0-1,0 0 1,0 0 0,0 0 0,0 0-1,0 0 1,0 0 0,0 0 0,-1 1-1,2 1 1,3 7 9,-1 1 0,0 0-1,-1-1 1,0 1 0,-1 0-1,0 1 1,-1-1 0,0 0 0,-1 0-1,0 1 1,-1-1 0,0 0-1,0 0 1,-2 0 0,1 0 0,-1 0-1,-6 14 1,6-16 75,-1-1 0,0 1 0,0-1 0,-1 0 1,0-1-1,0 1 0,-1-1 0,0 0 0,0 0 0,-1 0 0,0-1 0,0 0 0,0-1 0,-1 1 0,1-1 1,-1-1-1,-1 0 0,1 0 0,-1 0 0,1-1 0,-16 3 0,21-5-86,0-1 0,1 1 0,-1-1-1,0 0 1,0 0 0,1 0 0,-1 0-1,0 0 1,1-1 0,-1 0 0,0 1 0,1-1-1,-1 0 1,0 0 0,1 0 0,-3-2 0,3 2 16,1-1 0,-1 1 0,1-1 0,-1 0 0,1 1 0,0-1 0,0 0 0,0 0 0,0 0 0,0 0 0,0 0 0,1 0 0,-1 0 0,1 0 0,-1 0 0,1 0 0,0 0 0,0 0 0,0-1 0,0 1 0,0-3 0,3-21-123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17356,'1'26'893,"-1"1"0,-1-1 1,-1 1-1,-7 34 0,3-30-135,2 1-1,1 39 0,2-69-736,1-1-1,0 1 1,0-1-1,0 0 0,0 1 1,1-1-1,-1 0 1,0 1-1,1-1 0,-1 1 1,0-1-1,1 0 1,0 0-1,-1 1 0,1-1 1,0 0-1,0 0 1,-1 0-1,3 2 0,-2-3-12,0 0-1,0 0 0,0 0 1,0 0-1,0 0 0,0 0 1,0 0-1,0 0 0,0 0 1,0-1-1,0 1 0,0-1 0,0 1 1,0 0-1,-1-1 0,1 1 1,0-1-1,0 0 0,0 1 1,-1-1-1,1 0 0,0 1 1,-1-1-1,1 0 0,0 0 1,-1 0-1,1 1 0,-1-2 1,10-11 33,-2 0 0,0 0-1,0-1 1,-1 0 0,-1 0 0,5-16 0,-2 0 42,-1 0-1,3-32 0,-9 40-61,-3 15-15,-2 12-4,0 5-7,0-1-1,1 1 0,0 0 1,1 0-1,0 18 0,5 52-49,-4-77 54,0 0-4,0 6-9,1-1 1,1 1 0,-1-1-1,4 11 1,-4-18 10,-1 1-1,0-1 1,1 0-1,-1 1 1,1-1-1,0 0 1,-1 0-1,1 1 1,0-1-1,0 0 0,0 0 1,0 0-1,0 0 1,0 0-1,0 0 1,0 0-1,0-1 1,0 1-1,1 0 1,-1-1-1,0 1 1,0 0-1,1-1 1,-1 0-1,0 1 1,1-1-1,-1 0 1,1 0-1,-1 1 1,0-1-1,1 0 1,-1-1-1,1 1 0,1 0 1,3-2-4,-1 0 1,1 0-1,-1-1 0,0 0 1,0 0-1,0 0 0,0 0 1,-1-1-1,1 0 0,5-6 1,41-49-18,-41 47 17,29-44-157,44-80 0,-100 172 91,2 1 0,1 0 0,2 1 0,-9 47 0,20-78 85,-1-1 1,1 1 0,0 0-1,1 0 1,0-1 0,1 12 0,-1-17-10,0 0 1,0 0-1,1 0 0,-1 1 1,0-1-1,1 0 1,-1 0-1,1 0 1,-1 0-1,1 0 1,0 0-1,-1 0 1,1 0-1,0 0 1,0 0-1,0 0 0,0-1 1,0 1-1,0 0 1,0-1-1,0 1 1,0 0-1,0-1 1,0 1-1,0-1 1,0 0-1,0 1 1,1-1-1,-1 0 0,0 0 1,0 0-1,0 1 1,1-1-1,-1 0 1,0-1-1,0 1 1,0 0-1,1 0 1,-1 0-1,0-1 1,0 1-1,0-1 0,1 0 1,8-2 13,-1-1-1,1 0 1,-1-1 0,0 0 0,-1 0 0,1-1-1,7-7 1,53-50 51,-67 62-66,78-90 91,-55 61-133,-25 30 38,0-1 0,0 1 1,0 0-1,0 0 0,1 0 0,-1-1 0,0 1 0,0 0 0,0 0 0,0 0 0,0-1 1,1 1-1,-1 0 0,0 0 0,0 0 0,0 0 0,1 0 0,-1-1 0,0 1 0,0 0 0,0 0 1,1 0-1,-1 0 0,0 0 0,0 0 0,1 0 0,-1 0 0,0 0 0,0 0 0,1 0 0,-1 0 1,0 0-1,0 0 0,1 0 0,-1 0 0,0 0 0,0 0 0,1 0 0,-1 0 0,0 0 1,0 0-1,0 1 0,1-1 0,-1 0 0,0 0 0,0 0 0,0 0 0,1 1 0,-1-1 0,0 0 1,0 0-1,0 0 0,0 0 0,0 1 0,1-1 0,-1 0 0,0 0 0,0 1 0,0-1 0,0 0 1,0 0-1,0 1 0,0-1 0,0 1 0,2 15-51,-3 35-70,0-12-313,6 61 0,-2-93-1351,0-13 912,1-12 410,0-14-179,-2-8-231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16444,'-2'0'1488,"2"4"-936,2 3-240,-2 2 856,2-1-616,4 2-888,0 0 464,11-1-96,6 0-72</inkml:trace>
  <inkml:trace contextRef="#ctx0" brushRef="#br0" timeOffset="1">285 211 14139,'-55'139'7358,"55"-139"-7384,0 0-1,-1 1 1,1-1 0,0 1 0,-1-1 0,1 1 0,0 0 0,0-1 0,-1 1 0,1-1 0,0 1 0,0-1 0,0 1 0,0 0 0,0-1-1,0 1 1,0-1 0,0 1 0,0 0 0,0-1 0,0 1 0,0-1 0,0 1 0,1 0 0,-1-1 0,0 1 0,0-1 0,1 1 0,-1-1 0,0 1-1,1-1 1,-1 1 0,0-1 0,1 1 0,-1-1 0,1 1 0,-1-1 0,1 1 0,25 1-1719,-9-1 1235,0 2 93,0 0 1,29 11-1,-40-12 434,0 0-1,-1 1 1,1-1 0,0 2 0,-1-1 0,0 0-1,0 1 1,0 0 0,0 0 0,8 9 0,-12-11 45,0 1 0,0-1-1,0 0 1,0 0 0,-1 1 0,1-1 0,-1 0 0,1 1 0,-1-1 0,0 1 0,0-1 0,0 0 0,0 1 0,0-1 0,0 1 0,-1-1 0,1 0 0,-1 1 0,0-1 0,0 0-1,0 0 1,0 1 0,0-1 0,0 0 0,0 0 0,-1 0 0,1 0 0,-1 0 0,-1 1 0,-5 7 265,-1-1 0,0 0 0,0-1 0,-12 8-1,11-9-47,0 0 0,-19 8-1,25-13-221,0 0-1,-1-1 1,1 1-1,-1-1 0,1 0 1,-1 0-1,0 0 1,1-1-1,-8 0 1,3-5 87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 12907,'-6'10'821,"1"0"1,1 0 0,0 1-1,0-1 1,1 1 0,-3 22-1,3-12 28,1 0-1,2 36 0,0-54-770,0 0 1,1 0-1,-1 0 0,1 0 0,-1 0 0,1 0 0,0 0 0,0 0 1,0-1-1,3 6 0,-3-8-55,0 1 1,0 0-1,-1 0 1,1 0-1,0-1 1,0 1-1,0 0 1,0-1-1,0 1 1,0-1-1,0 1 1,0-1-1,0 1 1,0-1-1,0 0 1,0 0-1,1 1 1,-1-1-1,0 0 0,0 0 1,0 0-1,0 0 1,0 0-1,0 0 1,1-1-1,-1 1 1,0 0-1,0-1 1,0 1-1,0 0 1,2-2-1,6-2 58,0-1 0,-1-1 0,1 0-1,-1 0 1,0 0 0,9-10 0,42-49 329,-47 52-322,3-7-15,-12 16-62,0-1-1,0 1 1,1-1 0,-1 1-1,1 1 1,0-1-1,0 0 1,1 1 0,7-5-1,-12 8-9,0 0 1,1 0-1,-1-1 0,1 1 1,-1 0-1,0 0 0,1 0 0,-1 0 1,1 0-1,-1 0 0,0 0 1,1 0-1,-1 0 0,0 0 1,1 0-1,-1 0 0,1 1 0,-1-1 1,0 0-1,1 0 0,-1 0 1,0 0-1,1 1 0,-1-1 1,0 0-1,1 0 0,-1 1 0,0-1 1,0 0-1,1 0 0,-1 1 1,0-1-1,0 0 0,1 1 0,-1-1 1,0 0-1,0 1 0,0-1 1,0 0-1,0 1 0,1-1 1,-1 1-1,0-1 0,0 0 0,0 1 1,0 0-1,0 23 34,0-21-29,-5 43 50,3-33-26,0 0-1,1 0 1,0 0-1,1 0 0,1 0 1,3 25-1,-3-37-24,-1 0-1,0 0 0,0 0 1,1 0-1,-1 0 0,1-1 1,-1 1-1,1 0 0,-1 0 1,1 0-1,-1-1 1,1 1-1,0 0 0,-1 0 1,1-1-1,0 1 0,0-1 1,-1 1-1,1-1 0,0 1 1,0-1-1,0 1 0,0-1 1,0 0-1,1 1 1,1-1 1,-1 0 0,0 0 0,0 0 0,1-1 0,-1 1 0,0 0 0,0-1 0,0 0 0,0 1 0,0-1 0,3-1 1,6-5 10,0 0 0,-1 0 1,12-10-1,-19 14-13,90-80 16,-52 45-114,55-40 0,-91 75 77,-1 0-1,0 0 1,1 1-1,-1-1 1,1 1-1,7-2 1,-11 4 14,0 0 1,0-1-1,-1 1 1,1 0-1,0 0 1,0 0 0,0 0-1,0 0 1,0 0-1,0 0 1,0 1-1,0-1 1,0 0-1,0 0 1,0 1-1,0-1 1,0 1 0,-1-1-1,1 1 1,0-1-1,0 1 1,0-1-1,-1 1 1,1 0-1,0-1 1,-1 1-1,1 0 1,0 0 0,-1-1-1,1 1 1,-1 0-1,1 0 1,-1 0-1,0 0 1,1 0-1,-1 1 1,2 7 13,0-1 0,-1 0 0,0 1 1,0-1-1,-1 1 0,0-1 0,-2 15 0,-15 62 202,10-56-100,-1 17 110,8-37-633,5-30-889,5-31 540,-7 16 230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19868,'-6'-5'1945,"4"5"-1465,1 3-248,-2 1 720,3 2-488,0 1-104,3-4-288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2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77 14395,'2'-1'201,"-1"0"0,0 0-1,0-1 1,0 1 0,0-1-1,0 1 1,-1-1 0,1 1 0,0-1-1,-1 1 1,1-1 0,-1 0 0,0 1-1,1-1 1,-1 0 0,0 0-1,0 1 1,0-1 0,0-3 0,-1 3 20,0 1 0,0-1 1,0 0-1,-1 0 0,1 1 1,0-1-1,-1 1 1,1-1-1,-1 1 0,1-1 1,-1 1-1,0 0 0,1 0 1,-1 0-1,0 0 0,-3-1 1,2 0-106,0 1-1,0 0 1,0-1 0,0 1 0,0 1 0,0-1 0,0 0 0,0 1 0,0-1-1,0 1 1,-1 0 0,1 0 0,0 1 0,0-1 0,0 1 0,0-1-1,0 1 1,-5 1 0,4 1-62,-1-1 0,1 1 1,0 0-1,0 0 0,0 0 0,0 0 0,0 1 0,1-1 0,0 1 0,-6 7 0,2 0-50,0 1-1,1 1 1,0-1-1,1 1 1,0 0-1,1 0 1,-4 23-1,7-32 1,1 0 0,-1 0 0,1 0-1,0 1 1,0-1 0,1 0 0,-1 0 0,1 0-1,0 0 1,0 1 0,2 3 0,-3-8-3,0 1 0,1 0 0,-1-1 0,1 1 0,-1 0 0,1-1 0,-1 1 0,1 0 0,-1-1 0,1 1 1,0-1-1,-1 1 0,1-1 0,0 1 0,0-1 0,-1 0 0,1 1 0,0-1 0,0 0 0,-1 0 0,1 1 0,0-1 0,1 0 0,0 0 1,0 0-1,0-1 1,0 1-1,0-1 1,0 0-1,0 1 1,-1-1-1,1 0 1,0 0-1,0 0 1,-1 0-1,1 0 1,0 0-1,1-2 1,11-10 5,0-1 0,0 0 1,19-27-1,30-54 48,-30 43 10,-33 53-64,0-1 1,0 0-1,0 0 0,0 0 0,0 0 1,1 1-1,-1-1 0,0 0 0,0 0 1,0 0-1,0 0 0,0 1 0,0-1 1,0 0-1,1 0 0,-1 0 0,0 0 1,0 0-1,0 0 0,0 0 0,0 1 1,1-1-1,-1 0 0,0 0 0,0 0 1,0 0-1,0 0 0,1 0 0,-1 0 1,0 0-1,0 0 0,0 0 0,0 0 1,1 0-1,-1 0 0,0 0 0,0 0 1,0 0-1,1 0 0,-1 0 0,0 0 1,0 0-1,0 0 0,0 0 0,1-1 1,-1 1-1,0 0 0,0 0 0,0 0 1,0 0-1,0 0 0,1 0 0,-1-1 1,0 1-1,0 0 0,0 0 0,0 0 1,0 0-1,0 0 0,0-1 0,0 1 1,0 0-1,0 0 0,0 0 0,0-1 1,1 1-1,0 13 20,-21 133 107,-4 38 56,22-161-168,-2 9 23,2 0 1,1 1-1,7 62 1,-3-83-1244,-2-20-702,-1-8 1294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17364,'1'22'937,"-1"0"0,0-1 1,-5 27-1,0 27 144,5-63-933,-1 1-2,1-1 1,0 1 0,1 0 0,0 0 0,1-1 0,1 1 0,0-1 0,7 17 0,-10-27-119,1-1-1,0 0 1,-1 1 0,1-1 0,0 0 0,0 0 0,0 0 0,0 0 0,0 0-1,0 0 1,0 0 0,0 0 0,0 0 0,0 0 0,1 0 0,-1-1 0,0 1-1,1 0 1,-1-1 0,0 0 0,1 1 0,-1-1 0,4 1 0,-3-1 14,1-1-1,-1 1 1,1-1 0,0 1 0,-1-1 0,1 0-1,-1 0 1,1 0 0,-1 0 0,0-1 0,1 1-1,1-3 1,8-5 153,-2-1 0,1 0 1,15-20-1,-26 30-189,94-134 695,-64 89-627,-30 44-74,0 1 0,0-1 1,1 1-1,-1-1 0,0 1 1,1-1-1,-1 1 0,0-1 0,1 1 1,-1-1-1,1 1 0,-1-1 1,1 1-1,-1 0 0,1-1 1,-1 1-1,1 0 0,0-1 1,-1 1-1,1 0 0,1-1 0,-2 2 1,0-1-1,1 0 0,-1 1 0,0-1 1,1 1-1,-1-1 0,0 0 0,0 1 0,1-1 1,-1 1-1,0-1 0,0 1 0,0-1 0,1 1 1,-1-1-1,0 1 0,0-1 0,0 1 1,0-1-1,0 1 0,0 0 0,-2 38-8,2-32 1,-2 11-16,-1 27-1,3 52 0,0-96 26,-1-1 1,1 1-1,0 0 0,0 0 0,0 0 1,1-1-1,-1 1 0,0 0 0,0 0 1,0 0-1,1-1 0,-1 1 1,0 0-1,0 0 0,1-1 0,-1 1 1,1 0-1,-1 0 0,1-1 0,-1 1 1,1-1-1,-1 1 0,1 0 1,1 0-1,-1-1 3,0 0 1,0 0-1,-1 0 1,1 0-1,0-1 1,0 1-1,0 0 0,0 0 1,-1-1-1,1 1 1,0-1-1,0 1 1,-1 0-1,1-1 1,0 1-1,-1-1 1,1 0-1,-1 1 0,2-2 1,4-5 57,0 0 1,10-16-1,40-76 262,-49 84-553,-1 0 0,0 0 0,-1 0-1,-1-1 1,3-15 0,-7 28 27,1-1-1,-1 1 1,0 0 0,0 0-1,0 0 1,0 0 0,0 0-1,-1 0 1,1 0 0,-1 0-1,0 0 1,0 0 0,0 0 0,0 0-1,-1 1 1,1-1 0,-3-3-1,-6-5-708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19796,'0'0'32,"0"0"0,0 0 0,0 0 0,0 0 0,0 0 0,1 0 0,-1 0 0,0 0 0,0 0 0,0 0 0,0 0-1,0 0 1,0 0 0,0 0 0,0 0 0,1 0 0,-1 0 0,0 0 0,0 0 0,0 0 0,0 0 0,0 0 0,0 0 0,0 0 0,0 0 0,1 0 0,-1 0-1,0 0 1,0 0 0,0 0 0,0 0 0,0 0 0,0 0 0,0 0 0,0 0 0,0 0 0,1 0 0,-1 0 0,0 0 0,0 1 0,0-1 0,0 0 0,0 0-1,0 0 1,0 0 0,0 0 0,0 0 0,0 0 0,0 0 0,0 1 0,0-1 0,0 0 0,0 0 0,0 0 0,0 0 0,0 0 0,0 0 0,0 0-1,0 0 1,0 1 0,0-1 0,0 0 0,0 0 0,0 0 0,0 0 0,-2 16 961,-7 26-277,7-33-347,-18 84-34,-12 136 0,47-337-4851,-12 77 3790,3-23-378,-4 38 552,-2 16 521,0 0 0,0 0 1,0 0-1,0 0 0,0 0 0,0 0 0,0 0 1,0 0-1,0 0 0,0 0 0,0 0 0,1 0 1,-1 0-1,0 0 0,0 0 0,0 0 0,0-1 1,2 46 544,3 0 1,2 0-1,1-1 1,18 53-1,-26-95-483,8 31 109,-8-32-144,0-1 0,0 1 0,0-1 1,0 1-1,0-1 0,0 1 0,0-1 0,0 1 0,0-1 1,0 1-1,0-1 0,-1 1 0,1-1 0,0 1 0,0-1 0,0 1 1,-1-1-1,1 1 0,0-1 0,-1 0 0,1 1 0,-1-1 1,0 1-5,1-1 1,-1 0 0,0 0 0,0 0-1,1 0 1,-1 0 0,0 0 0,0 0 0,1 0-1,-1-1 1,0 1 0,0 0 0,1 0-1,-1-1 1,0 1 0,1 0 0,-1-1 0,0 1-1,1 0 1,-2-2 0,-9-7-17,0-1 1,1 0-1,0-1 1,1 0-1,0-1 0,-10-16 1,9 13 60,-11-16 293,1 0 0,-30-67-1,49 97-301,0-1-1,0 0 1,0 0 0,0 0-1,1 1 1,-1-1-1,1 0 1,-1 0-1,1 0 1,0 0-1,0 0 1,0 0-1,0 0 1,0 0-1,0 0 1,1 0 0,-1 0-1,1 0 1,-1 1-1,2-5 1,0 5-9,0-1 1,0 0-1,0 1 1,0 0-1,1-1 1,-1 1-1,0 0 1,0 0-1,1 0 1,-1 1-1,1-1 1,-1 1-1,1-1 0,-1 1 1,1 0-1,2 0 1,45-7-281,61-16 0,-33 4 121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16083,'1'0'146,"1"0"0,-1 0-1,0 1 1,0-1 0,1 1-1,-1-1 1,0 1-1,0-1 1,0 1 0,1 0-1,-1-1 1,0 1 0,0 0-1,0 0 1,0 0-1,0 0 1,-1 0 0,1 0-1,0 0 1,0 0 0,-1 0-1,1 0 1,-1 1 0,1-1-1,-1 0 1,1 0-1,-1 1 1,0-1 0,1 2-1,1 6 244,-1 0-1,0-1 0,0 12 1,0-17-261,-2 42 484,-2 0 0,-2-1 1,-2 0-1,-12 45 0,1-1-214,17-86-393,0 3 8,0 0 1,1 0-1,-1 0 0,1 0 1,0 8-1,0-12-12,0 0 1,1 0-1,-1 0 0,0 0 1,0-1-1,1 1 0,-1 0 1,1 0-1,-1 0 0,1 0 1,-1 0-1,1-1 0,-1 1 0,1 0 1,0-1-1,-1 1 0,1 0 1,0-1-1,0 1 0,-1-1 1,1 1-1,0-1 0,0 1 1,0-1-1,0 0 0,0 1 1,0-1-1,0 0 0,0 0 1,-1 0-1,1 1 0,0-1 1,0 0-1,0 0 0,2-1 0,9 0-20,1-1-1,-1 0 0,1-1 1,-1-1-1,0 1 0,12-7 0,-3 0-558,0 0-1,26-19 1,-47 29 565,24-20-873,-23 20 862,-1-1 0,1 1 0,-1-1 1,1 1-1,-1-1 0,1 1 1,-1-1-1,1 1 0,-1-1 0,0 0 1,1 1-1,-1-1 0,0 0 1,0 1-1,1-1 0,-1 0 0,0 1 1,0-1-1,0 0 0,0 1 1,0-1-1,0 0 0,0 1 0,0-1 1,0 0-1,0 1 0,0-1 1,-1 0-1,1 1 0,0-1 0,0 0 1,-1 1-1,1-1 0,0 0 1,-1 1-1,1-1 0,-1 0 0,-14-7-686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82 16492,'-3'3'1784,"3"0"-1248,4 1-128,6 0 888,10-2-343,9 1-193,17-3-240,5-3-160,7-7 1040,3-7-1080,2-18 16,2-1 72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79 14491,'1'-1'176,"27"-30"2080,-27 29-2063,1 0 1,-1 1 0,0-1-1,0 0 1,0 0 0,0 0-1,0 1 1,0-1 0,0 0-1,-1 0 1,1 0 0,-1-1-1,1 1 1,-1 0 0,0 0-1,0-3 1,0 4-126,-1 1 0,1-1 1,0 0-1,-1 1 0,1-1 0,0 1 1,-1-1-1,1 1 0,-1-1 0,1 1 1,-1-1-1,1 1 0,-1-1 0,1 1 1,-1 0-1,0-1 0,1 1 0,-1 0 1,1 0-1,-1-1 0,0 1 0,1 0 1,-1 0-1,0 0 0,1 0 0,-1 0 1,0 0-1,1 0 0,-1 0 0,-1 0 1,-20 4 693,8 1-647,-1 1 0,2 0 0,-1 1 0,1 1-1,0 0 1,0 0 0,1 2 0,0-1 0,0 1 0,1 1 0,-12 16 0,5-4-141,1 1-1,1 0 1,1 1 0,1 1 0,-10 28 0,17-38-17,-8 31 1,14-42 23,0 1 0,0-1 0,0 1 0,1-1 0,0 1 0,0-1 0,0 1 0,1-1 0,1 9 0,-1-12 13,-1-1 0,1 0 0,-1 0 0,1 1 0,-1-1 0,1 0 1,-1 0-1,1 0 0,0 0 0,0 0 0,0 0 0,0 0 0,-1 0 0,1 0 0,0 0 0,1 0 1,-1 0-1,0-1 0,0 1 0,0 0 0,0-1 0,1 1 0,-1-1 0,0 1 0,0-1 1,1 0-1,-1 0 0,0 1 0,1-1 0,-1 0 0,0 0 0,1 0 0,-1-1 0,0 1 0,1 0 1,-1 0-1,0-1 0,1 1 0,-1-1 0,0 1 0,0-1 0,0 1 0,2-2 0,6-3-27,0 1-1,-1-2 1,0 1 0,12-11-1,17-16 23,-1-2 1,-2-1-1,-1-2 0,-2-1 1,40-65-1,-80 120 49,1 1 0,1 1-1,1-1 1,0 1 0,1 0 0,1 0-1,1 0 1,1 1 0,1-1 0,0 1-1,2-1 1,2 21 0,-3-37-84,1 1 0,0-1 0,0 1 0,1-1 0,-1 1 0,1-1 0,-1 0 0,1 0 0,0 1 0,3 3 0,-3-6 14,-1 0 0,0 0 0,1 1 0,-1-1 0,1 0 0,-1 0 0,1-1 0,0 1 0,0 0 0,-1 0 0,1-1 0,0 1 0,0-1 0,-1 1 0,1-1 0,0 0 0,0 0 0,0 0 0,0 0 0,0 0 0,0 0 0,-1 0 0,4-2 0,5-1-33,-1-1 0,0-1-1,0 0 1,0 0-1,0-1 1,-1 0 0,10-9-1,28-23-244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19388,'-10'18'503,"2"1"0,0-1 0,1 1 0,1 0 0,0 1 0,2-1 1,0 1-1,1 0 0,2 0 0,0 0 0,1 1 0,0-1 0,5 26 0,-4-43-494,-1 0 1,0 0-1,1-1 1,0 1-1,0 0 1,0 0-1,0 0 1,0 0-1,1-1 1,-1 1-1,1-1 1,-1 1-1,1-1 1,0 1-1,0-1 0,0 0 1,1 0-1,-1 0 1,0 0-1,1 0 1,3 1-1,-1-1-21,1 0 0,-1-1 1,0 0-1,0 0 0,1-1 0,-1 1 0,1-1 0,-1 0 0,0-1 0,1 1 0,6-2 0,7-2-77,-8 2 20,1 0 0,-1 1-1,1 0 1,15 1 0,-24 0 51,0 0 1,0 1-1,0-1 0,0 1 0,0 0 1,0 0-1,0 0 0,0 0 0,0 1 1,-1-1-1,1 1 0,0 0 0,-1-1 1,0 1-1,1 0 0,-1 1 0,0-1 1,0 0-1,0 1 0,0-1 1,2 4-1,-1 2-1,0-1 0,0 0 0,-1 1-1,0 0 1,0-1 0,-1 1 0,0 0 0,0 0 0,-1 0 0,0 0 0,-1 11 0,0-8 20,-1-1 0,0 1 0,-1-1 0,0 0 0,0 0 0,-1 0 0,0 0 0,-6 9 0,7-14 23,1-1 1,-1 0-1,0 0 1,0-1-1,-1 1 1,1-1-1,-1 1 1,0-1-1,0 0 1,0 0-1,0-1 1,0 1-1,-1-1 0,1 0 1,-1 0-1,1-1 1,-1 1-1,-7 1 1,5-3 17,1 0 1,-1 0-1,1 0 1,-1 0-1,0-1 0,1 0 1,-1-1-1,1 0 1,0 0-1,-1 0 0,1 0 1,0-1-1,-7-4 1,-1-2 27,1 0 0,0 0 0,1-1 0,-13-12 0,18 15-187,0 0 1,1-1-1,0 0 0,1 1 0,-1-2 1,2 1-1,-1-1 0,-3-8 1,7 14 52,1 1 1,-1-1 0,0 1 0,1-1-1,0 1 1,-1-1 0,1 1 0,0-1-1,0 1 1,1-1 0,-1 1 0,0 0-1,1-1 1,0 1 0,-1-1 0,1 1-1,0 0 1,0-1 0,0 1 0,1 0 0,-1 0-1,0 0 1,1 0 0,-1 0 0,1 0-1,0 0 1,0 1 0,0-1 0,0 0-1,0 1 1,0 0 0,0-1 0,0 1-1,0 0 1,5-1 0,24-12-585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137 165 12267,'1'1'317,"-1"0"0,0-1 0,1 1 1,-1 0-1,1-1 0,-1 1 0,0 0 1,1-1-1,0 1 0,-1-1 0,1 1 1,-1-1-1,1 1 0,0-1 0,-1 1 1,1-1-1,0 0 0,-1 1 0,1-1 1,0 0-1,0 0 0,-1 1 0,1-1 1,0 0-1,1 0 0,0 0-60,0 0 0,-1-1 1,1 1-1,0-1 0,-1 1 0,1-1 0,-1 0 1,1 0-1,-1 0 0,1 1 0,1-3 0,6-5-108,-1 0 0,0 0 0,7-10 0,-9 11 575,-2 2-609,1 0-1,-1-1 0,0 0 0,-1 1 0,1-1 1,-1-1-1,0 1 0,-1 0 0,1-1 0,1-10 1,-4 16-106,0 0 0,0 1 0,0-1 1,0 0-1,0 0 0,-1 0 1,1 1-1,0-1 0,-1 0 0,1 1 1,0-1-1,-1 0 0,1 0 1,-1 1-1,1-1 0,-1 1 1,1-1-1,-1 0 0,0 1 0,1-1 1,-1 1-1,0 0 0,1-1 1,-1 1-1,0-1 0,1 1 0,-1 0 1,0 0-1,0-1 0,0 1 1,1 0-1,-1 0 0,0 0 0,0 0 1,0 0-1,1 0 0,-1 0 1,0 0-1,0 0 0,0 0 0,-1 1 1,-35 7 98,21-1-93,0 0-1,1 0 1,0 2-1,0 0 0,-21 17 1,27-19-19,1 0 0,0 1 0,0 0 0,1 0 0,0 1 0,0 0 0,1 0 0,0 1 0,-8 17 0,14-26 3,-1 1-1,0-1 1,1 1 0,-1-1 0,1 1-1,0 0 1,-1-1 0,1 1 0,0-1-1,0 1 1,0 0 0,0-1-1,0 1 1,0-1 0,1 1 0,-1 0-1,1-1 1,-1 1 0,1-1-1,-1 1 1,1-1 0,0 1 0,0 0-1,1 0 1,-1-1 1,1 0-1,0 0 0,-1 0 0,1 0 0,0 0 0,0 0 1,-1 0-1,1 0 0,0-1 0,0 1 0,0-1 0,0 1 1,0-1-1,0 0 0,0 0 0,0 0 0,3 0 0,14-3-7,0 0 0,0-1 0,-1-1 0,1-1 0,-1-1 0,30-15 0,-7 4-18,-23 10 22,-5 1-12,1 1-1,-1 1 0,1 1 0,17-4 0,-29 7 12,1 1-1,-1-1 1,0 1 0,1 0 0,-1 0-1,1 0 1,-1 0 0,1 0 0,-1 1-1,0-1 1,1 1 0,-1-1 0,1 1-1,-1 0 1,0 0 0,0 0 0,0 0-1,1 0 1,-1 1 0,0-1-1,0 0 1,-1 1 0,1 0 0,0-1-1,0 1 1,-1 0 0,1 0 0,-1 0-1,0 0 1,1 0 0,0 3 0,1 7 9,0 0 0,0 0 0,-1 0 0,-1 0 0,0 0 0,-1 1 1,0-1-1,-3 23 0,1-17 113,1 0 1,3 36-1,-2-53-110,0-1 0,0 0 0,-1 1 0,1-1 0,0 0 0,0 1 0,0-1 0,0 0 0,1 1 0,-1-1 0,0 0 0,0 1 0,0-1 0,0 0 0,0 0 0,0 1 0,0-1 0,1 0 0,-1 1 0,0-1 0,0 0 0,0 0 0,0 1 0,1-1 0,-1 0 0,0 0 0,0 0 0,1 1 0,-1-1 0,0 0 0,1 0 0,-1 0 0,0 0 0,0 0 0,1 1 0,-1-1 0,1 0 0,9-10 199,6-21 21,-4 5-154,-1-1-1,-1-1 1,-2 0 0,-1 0-1,-1 0 1,-1-1 0,-2 0-1,-1 0 1,-2-45 0,-2 62-69,1-4-137,1 16 119,1-1 0,-1 1-1,0-1 1,1 1 0,-1 0 0,0-1-1,1 1 1,-1-1 0,1 1-1,-1 0 1,0-1 0,1 1-1,-1 0 1,1 0 0,-1 0-1,1-1 1,-1 1 0,1 0 0,-1 0-1,1 0 1,-1 0 0,1 0-1,-1 0 1,1 0 0,-1 0-1,1 0 1,0 0 0,-1 0 0,1 0-1,129-5-2380,-88 1 1912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14963,'0'2'159,"1"0"-1,-1 0 0,0 0 0,1 0 1,-1 0-1,0-1 0,-1 1 1,1 0-1,0 0 0,0 0 1,-1 0-1,1 0 0,-1 0 1,-1 3-1,-1 5 393,-35 247 2943,25-151-2832,3-37-317,-16 140 713,36-232 1127,5-25-1682,27-104-474,66-156 0,-103 296-87,0 0 0,1 0 0,0 0 0,1 1 0,16-20 0,-21 28 46,0 1-1,0 0 1,0 1 0,0-1 0,0 0 0,0 0-1,1 1 1,-1 0 0,1-1 0,-1 1 0,1 0-1,-1 0 1,1 0 0,0 0 0,-1 1 0,1-1-1,0 1 1,0 0 0,-1 0 0,1 0 0,0 0-1,0 0 1,-1 0 0,1 1 0,0-1 0,0 1-1,-1 0 1,1 0 0,-1 0 0,1 0 0,-1 0-1,1 1 1,-1-1 0,4 3 0,-2-1 3,1 0-1,-1 1 1,0-1 0,0 1 0,0 0 0,-1 0 0,1 0-1,-1 1 1,0-1 0,0 1 0,0 0 0,-1-1-1,0 1 1,0 1 0,0-1 0,0 0 0,-1 0 0,0 1-1,0-1 1,0 0 0,-1 7 0,0-3 11,-1-1 0,0 0 0,-1 1 0,0-1 1,0 0-1,-1 0 0,0 0 0,0 0 0,-1-1 0,0 1 0,0-1 0,-1 0 1,-5 7-1,-1-1 21,0-1 0,0-1 0,-1 0-1,0 0 1,-1-1 0,-16 9 0,21-14-73,0 0-1,0-1 1,0-1 0,0 1-1,-1-1 1,0-1-1,1 1 1,-1-1 0,0-1-1,0 0 1,0 0-1,-14-1 1,22 0 25,-1 0-1,1 0 1,-1 0 0,1-1 0,-1 1-1,1 0 1,-1-1 0,1 1 0,-1-1-1,1 0 1,-1 1 0,1-1 0,0 0-1,-1 0 1,1 0 0,0 0 0,0 0-1,-1 0 1,1 0 0,0 0 0,0 0-1,0-1 1,1 1 0,-1 0 0,0-1-1,0 1 1,1-1 0,-1 1 0,1-1-1,-1 1 1,1-1 0,0 1 0,-1-1-1,1 1 1,0-1 0,0 1 0,0-1-1,0 0 1,0 1 0,1-1 0,-1 1-1,0-1 1,1 1 0,-1-1 0,1 1-1,0-2 1,20-31-319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14851,'0'0'67,"0"0"-1,0-1 1,1 1 0,-1 0-1,0 0 1,0 0 0,0-1-1,0 1 1,1 0 0,-1 0-1,0-1 1,0 1 0,1 0-1,-1 0 1,0 0 0,0 0-1,1 0 1,-1-1 0,0 1-1,0 0 1,1 0 0,-1 0-1,0 0 1,1 0 0,-1 0-1,0 0 1,0 0 0,1 0-1,-1 0 1,0 0 0,1 0-1,-1 0 1,0 0 0,5 10 1280,-2 23 68,-3-27-1025,0 97 1881,-1-59-1330,8 76 1,-7-119-914,0 1 1,0-1 0,1 1-1,-1-1 1,0 1 0,1-1-1,-1 1 1,1-1-1,0 1 1,-1-1 0,1 0-1,0 1 1,0-1 0,0 0-1,0 0 1,2 2-1,-2-2-3,0-1 0,0 1-1,-1-1 1,1 0 0,0 1-1,0-1 1,0 0 0,0 0-1,0 0 1,0 0-1,0 0 1,0 0 0,0 0-1,0 0 1,0 0 0,0 0-1,0 0 1,0-1 0,2 0-1,2-2 59,1 0 1,0 0-1,-1-1 0,0 0 0,0 0 0,7-8 1,11-12 142,-1 0-1,28-44 1,28-57 27,-92 150-237,-14 38-1,23-51-15,1 0-1,0 0 0,1 1 1,0-1-1,1 1 0,0 0 0,1 17 1,0-30-1,1 1 0,1 0 1,-1 0-1,0 0 1,0 0-1,0-1 0,0 1 1,1 0-1,-1 0 0,0 0 1,0-1-1,1 1 1,-1 0-1,1 0 0,-1-1 1,1 1-1,-1 0 0,1-1 1,-1 1-1,1-1 0,0 1 1,-1-1-1,1 1 1,0-1-1,0 1 0,-1-1 1,1 0-1,0 1 0,0-1 1,-1 0-1,1 1 1,0-1-1,0 0 0,0 0 1,0 0-1,-1 0 0,1 0 1,0 0-1,0 0 0,0 0 1,0 0-1,-1 0 1,1-1-1,0 1 0,0 0 1,0-1-1,-1 1 0,1 0 1,1-1-1,3-2 0,0 1 0,1-1 1,-1 0-1,-1 0 0,1 0 0,5-5 0,3-5 42,0-1 0,0 0 0,-1 0 0,-1-2 0,0 1 0,-1-1 0,11-27 0,-16 32-227,0-1 0,-1 0 0,-1-1 1,0 1-1,1-15 0,-3 18-408,-1 1 0,0-1-1,0 0 1,-1 0 0,0 0 0,-1 0-1,-5-16 1,2 9-461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4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18348,'-2'3'1856,"-3"-1"-1104,-1 1-279,6 0 879,2 0-144,8 0-344,7-2-120,5-1-271,1 0-121,5 0-120,2-3-88,0-1-592,2-2-465,-6-1 777,-3 1-176,-5 2-80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4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168 130 14459,'3'-2'300,"1"-1"0,-1 1 0,-1-1 0,1 0 0,0 0 0,-1 0 0,1 0 0,-1 0 0,0 0 0,0-1 0,0 1 0,-1-1 0,1 0 0,-1 1 0,2-6 0,-3 7-181,0 0-1,0 0 1,1 1-1,-1-1 1,-1 0-1,1 0 0,0 1 1,0-1-1,-1 0 1,1 0-1,0 1 1,-1-1-1,0 0 0,1 1 1,-1-1-1,0 1 1,0-1-1,0 1 0,0-1 1,0 1-1,0-1 1,-1 1-1,1 0 1,0 0-1,-1 0 0,1 0 1,-1 0-1,1 0 1,-1 0-1,1 0 1,-1 1-1,0-1 0,1 0 1,-1 1-1,0 0 1,-2-1-1,0 0-55,-1 0-1,0 1 1,0 0-1,0 0 1,0 0-1,1 0 1,-1 1-1,0 0 1,0 0-1,1 0 1,-1 1-1,0-1 1,1 1 0,0 0-1,-1 0 1,1 1-1,0-1 1,0 1-1,0 0 1,0 0-1,-5 6 1,1-1-22,1 0-1,0 0 1,1 1 0,0 0 0,0 0 0,1 0-1,0 1 1,-7 18 0,12-26-27,-1 0-1,0 0 1,1-1-1,-1 1 1,1 0-1,0 0 1,-1 0-1,1 0 1,0 0-1,0 0 1,0 0-1,1-1 1,-1 1-1,0 0 1,1 0-1,-1 0 1,2 3-1,-1-4-4,0-1-1,0 1 1,0 0-1,0 0 1,0-1-1,0 1 1,0-1-1,0 1 1,1-1 0,-1 1-1,0-1 1,0 0-1,0 1 1,0-1-1,1 0 1,-1 0-1,0 0 1,0 0-1,1 0 1,-1 0 0,0 0-1,0-1 1,0 1-1,0 0 1,1-1-1,-1 1 1,0-1-1,2 0 1,12-5 26,0-1 1,-1-1 0,1 0-1,-1 0 1,17-16-1,63-58 48,-77 66-70,4-5 10,-4 4-3,-15 15-19,-8 9-10,-14 20 71,1 1-1,0 1 1,3 1-1,0 0 1,-21 62 0,22-47 77,2 2 0,2-1 0,-8 80-1,18-112-110,-1-1-20,1 0 1,0 0 0,0 0-1,2 1 1,0-1-1,0 0 1,4 13-1,-1-23-798,-1-10-130,1-15-701,-3 21 1504,6-47-1162,-3 18 467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4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18572,'-1'18'952,"-1"-1"0,-1 1-1,-10 33 1,0-1 349,7-22-909,1 0 0,1 0 0,1 0 0,2 45 0,1-71-374,0 1-1,1-1 1,-1 1-1,1-1 1,0 0 0,-1 1-1,1-1 1,0 0-1,0 1 1,1-1-1,-1 0 1,0 0 0,3 2-1,-4-3-6,1-1 1,0 1-1,0-1 0,0 1 1,-1-1-1,1 1 0,0-1 0,0 1 1,0-1-1,0 0 0,0 0 1,0 1-1,0-1 0,0 0 0,0 0 1,0 0-1,0 0 0,0 0 1,0 0-1,0 0 0,0-1 0,0 1 1,0 0-1,0 0 0,0-1 0,0 1 1,0-1-1,-1 1 0,1-1 1,0 1-1,0-1 0,0 1 0,-1-1 1,1 0-1,1 0 0,4-5 48,1-1 0,-1 1 0,0-1-1,-1 0 1,1 0 0,5-11 0,23-52 136,-16 31-131,13-27-48,-28 64-14,-3 9-5,-2 13-5,-8 31 8,3-15 25,1 1 0,-2 52-1,8-88-17,0 0-1,0-1 0,-1 1 1,1 0-1,0 0 0,1 0 0,-1 0 1,0-1-1,0 1 0,0 0 1,0 0-1,1 0 0,-1 0 0,0-1 1,1 1-1,-1 0 0,0 0 1,1-1-1,-1 1 0,1 0 0,-1-1 1,1 1-1,0-1 0,0 2 1,0-2 4,0 0 1,0 0-1,-1 0 1,1 0-1,0 0 1,0 0-1,0 0 1,0 0-1,-1-1 1,1 1-1,0 0 1,0 0-1,0-1 1,-1 1-1,1-1 1,0 1-1,-1 0 1,1-1-1,1 0 1,4-4 66,0-1 0,0 1 0,8-11 1,6-8 91,-2-1 0,27-50 0,-36 58-360,-1 0-1,-1-1 1,0 1-1,-1-2 1,5-33-1,-10 46-28,0-1-1,-1 1 0,1-1 1,-2 1-1,1-1 0,-1 1 0,-2-11 1,-1 3-339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6:43:3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52 743 18076,'-13'1'792,"-25"15"-168,184-152-2160,-82 78 2048,28-15-112,21-4-112,21-6-400,2-6-16,-4 3 160,-12 0-112,-22 14-64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9 10770,'-66'7'544,"-4"-6"-1072,0-1 576,2-5-160,7-7-32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4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17 15075,'0'-1'154,"0"0"0,1 0 0,-1 0 0,1 0 0,0 0 0,-1 1 0,1-1 0,0 0 0,-1 0-1,1 0 1,0 1 0,0-1 0,0 0 0,0 1 0,-1-1 0,1 0 0,0 1 0,0 0 0,0-1 0,0 1 0,0-1 0,0 1 0,1 0-1,-1 0 1,0 0 0,0 0 0,0 0 0,1 0 0,-1 0-27,0 1 0,0 0 0,0 0 0,-1 0 0,1 1-1,0-1 1,-1 0 0,1 0 0,-1 0 0,1 0 0,-1 1 0,1-1 0,-1 0 0,0 0 0,0 1-1,1-1 1,-1 0 0,0 1 0,0-1 0,0 0 0,-1 1 0,1-1 0,0 0 0,-1 2 0,-5 30 575,-2-1 1,-1 0-1,-22 49 1,17-45-391,-2 5-28,3-10-74,2 1 1,-8 34 0,18-63-203,1-1 0,0 0 0,-1 0 0,1 1 1,0-1-1,0 0 0,0 1 0,0-1 0,0 0 0,1 1 1,-1-1-1,1 0 0,1 3 0,-2-4-3,1 0 0,0 0-1,0 0 1,-1 0 0,1-1 0,0 1 0,0 0-1,0-1 1,0 1 0,0 0 0,0-1-1,0 0 1,0 1 0,0-1 0,0 1-1,0-1 1,0 0 0,0 0 0,1 0-1,-1 0 1,0 1 0,0-2 0,0 1 0,0 0-1,0 0 1,0 0 0,0 0 0,0-1-1,2 1 1,14-5-156,0 0 0,0 0 0,-1-2 0,0 0 0,0-1 0,0-1 0,26-19 0,-40 27-38,0-1 1,0 0-1,0 0 0,0 0 1,0 0-1,0 0 0,-1 0 1,1-1-1,-1 1 0,0 0 1,2-3-1,-3 3 102,0 0 1,1 1-1,-1-1 0,0 1 0,0-1 0,0 0 1,0 1-1,0-1 0,0 0 0,0 1 0,-1-1 1,1 1-1,-1-1 0,1 0 0,-1 1 1,0-1-1,1 1 0,-1 0 0,-1-2 0,-11-16-892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4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 14235,'-14'-5'1656,"5"5"-727,4 5-289,5 2 920,1-2-144,11 3-231,5-3-153,7-2-304,8-1-80,5-2-656,4-6-576,-2-6 600,0-3-112,-10-13-176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5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35 14947,'46'-35'7975,"-77"57"-7881,-129 100 655,131-98-631,2 2 0,0 0 0,-28 38 0,55-64-118,1 0 0,-1 0 0,0 0 0,0 0 0,0 0 0,0 0 0,0 0 0,0 0 0,1 0 0,-1 0 0,0 0 0,0 0 1,0 1-1,0-1 0,0 0 0,0 0 0,0 0 0,1 0 0,-1 0 0,0 0 0,0 0 0,0 0 0,0 0 0,0 0 0,0 0 0,0 1 0,0-1 0,0 0 0,0 0 0,1 0 0,-1 0 0,0 0 0,0 0 0,0 0 0,0 1 0,0-1 0,0 0 0,0 0 0,0 0 0,0 0 0,0 0 0,0 0 0,0 1 0,0-1 0,0 0 0,0 0 0,0 0 0,0 0 0,0 0 0,0 0 0,-1 1 1,105-55 37,-85 46-15,0 1 0,1 1-1,0 1 1,0 1 0,1 0 0,29-1 0,-40 5-129,0 0 0,0 0 0,0 1 0,0 1 0,-1-1 0,1 1 0,0 1 0,-1 0 0,0 0 0,1 1 0,-1 0 0,-1 1 0,1 0 0,-1 0 0,12 10 0,-14-10-71,-5-3 133,0-1 0,1 0 0,-1 1 0,1-1 0,-1 0 0,1 0 0,-1 0-1,1 0 1,2 1 0,10-1-346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5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15 12323,'1'-1'124,"-1"0"0,1 0 1,-1 0-1,1 0 1,-1 0-1,1 0 0,0 0 1,-1 1-1,1-1 0,0 0 1,0 0-1,0 1 1,0-1-1,0 0 0,-1 1 1,3-2-1,-3 3-50,1-1-1,-1 0 1,0 0 0,1 1 0,-1-1-1,0 0 1,1 1 0,-1-1-1,0 0 1,1 1 0,-1-1 0,0 0-1,0 1 1,0-1 0,1 1-1,-1-1 1,0 0 0,0 1-1,0-1 1,0 1 0,0-1 0,0 1-1,0-1 1,0 0 0,0 1-1,0-1 1,0 1 0,-3 47 2243,3-42-2364,-5 33 692,-2-1 0,-1 0 0,-16 42 0,-49 107 803,37-100-914,32-78-490,0 0 10,0 0 0,1 0 1,0 1-1,0-1 1,1 1-1,1 0 0,-2 16 1,3-25-45,0 0 0,0 0 0,0 0 0,1 1-1,-1-1 1,0 0 0,0 0 0,1 0 0,-1 0 0,1 0 0,-1 0 0,1 0 0,-1 0 0,1 0 0,0 0 0,-1 0 0,1 0 0,0 0 0,0-1 0,0 1-1,-1 0 1,1 0 0,0-1 0,0 1 0,2 0 0,-1 0 10,1 0-1,0 0 1,0-1-1,0 1 1,0-1-1,0 0 1,0 1-1,0-1 1,5-1-1,6-1 44,0-1 1,0 0-1,16-7 1,152-66-924,-171 71 551,-10 4 302,2 0-32,0 0 1,1-1-1,-1 1 0,0-1 1,0 0-1,0 0 1,-1 0-1,1 0 0,0-1 1,-1 1-1,4-5 1,-5 3-349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16331,'20'0'1937,"4"-2"-1193,17-1-232,3 2 880,12 0-431,1-2-137,5-2-784,-3 0-408,-1-5 416,-3-6-144,-11-19-192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16 7130,'-9'1'675,"0"-1"0,1 0 0,-1-1 1,-13-2-1,14 1 67,-1 1 1,1 0-1,-1 1 0,-14 0 1,-14 5 470,16-1-946,1-1 1,-1-1-1,1-1 0,-1 0 0,0-2 1,0-1-1,-23-4 0,29 2-228,0 0 0,-1 1 0,1 1 0,-1 1 0,0 0 1,1 1-1,-1 0 0,1 1 0,-18 4 0,-19 1-875,47-7 810,-1 1 0,1 0 0,-1 1 1,1-1-1,-1 1 0,1 0 0,0 0 0,-1 1 0,1-1 0,0 1 0,0 1 0,0-1 0,0 1 0,0-1 0,1 2 0,-6 3 1,9-6 32,-7 7 83,0 0 1,-18 12-1,23-18-82,0 1-1,-1-2 1,0 1 0,1 0-1,-1-1 1,0 0 0,0 0 0,0 0-1,0 0 1,0-1 0,-7 1-1,-2-1 35,8 1-321,-1-1 0,1 0 1,0 0-1,-1-1 1,1 1-1,-1-1 0,1 0 1,0-1-1,-1 1 0,1-1 1,-7-3-1,-7-9-326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 12147,'-5'4'1640,"-7"-4"-928,1 0-304,-4-1 1761,2 0-1513,-1-1-424,0 1-144,-2-1-224,-1-1-64,-2 3-24,-2 0-136,1 2-240,-3-2-625,-3 0 1033,0 1-136,-3-1-80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 1 12971,'-20'3'1312,"-2"-2"-944,-1 2-144,-4 0 496,-2-2-248,2 2-79,1 1-209,-1-2-96,4-1-144,2 5-112,4-2-225,-1-2-295,4-2 544,1 0-144,0-6-56</inkml:trace>
  <inkml:trace contextRef="#ctx0" brushRef="#br0" timeOffset="1">354 12 10314,'-26'4'992,"-2"-2"-583,-2-1-145,0-1 432,2-1-40,1-1-264,3 1-104,1 1-256,1 1-112,2 5-536,0-1-608,-3-1 1000,-3-3-217,-1-2-135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5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55 14011,'-13'-2'1248,"0"1"-1000,-3 1-216,-1-4 312,-2 1-320,-4-4-88,-3-1-232,-4 0-64,-4-1-112,-3 3-32,-5 2 272,-2 3-80,-5-1 104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5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1198 0 15067,'-21'8'668,"0"-1"-1,-1-1 1,1-1 0,-41 4-1,-89-4 446,113-6-1331,28 2-89,0 0 1,0 1-1,1 0 1,-1 1-1,0 0 0,1 0 1,-17 9-1,19-8 46,-1-1 1,0 1-1,0-1 1,-1-1-1,1 1 0,0-2 1,-1 1-1,0-1 1,1 0-1,-16-1 0,1-4 385,0-1 0,1-1-1,-24-10 1,18 6 295,-32-7 1,33 11-158,0 1 0,-1 1 1,1 2-1,-1 0 0,0 2 1,1 1-1,-1 1 0,-48 11 0,59-10 6,0 0 0,-1-2 0,1 0 1,-25-1-1,8-1 2,33 1-290,1 0 0,-1 0 0,1 0-1,-1 0 1,1 0 0,-1 0-1,1 0 1,-1 0 0,0 0-1,1 0 1,-1 0 0,1 0-1,-1 0 1,1 1 0,-1-1-1,1 0 1,-1 0 0,1 1-1,-1-1 1,1 0 0,-1 1 0,1-1-1,0 0 1,-1 1 0,1-1-1,0 1 1,-1-1 0,1 0-1,0 1 1,-1-1 0,1 1-1,0-1 1,-1 2 0,-1 4-547,5-12 311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2977 1 17660,'-13'7'286,"0"-1"1,0 0-1,0-1 1,-1 0 0,0-1-1,0 0 1,-1-1-1,-23 2 1,-12-3-18,-60-5 1,31 0-533,-345 24-3993,127-2-441,-131 2 96,-305 6 11543,707-27-6800,1-1 0,-1-1 0,1-1 0,0-2 0,0 0 0,-46-16 0,46 10-300,-1 2 0,-1 1 0,-35-6 0,43 12 205,1 0 0,-1 1 0,0 1 0,1 1 0,-34 6 0,39-5 103,-5 2 78,0-2 0,-22 2 0,34-4-115,-1-1 0,1 1 1,-1-1-1,1-1 0,0 1 1,0-1-1,-1 0 1,1 0-1,-11-6 0,11 5 33,4 2-116,-1-1 0,1 1-1,0 0 1,0-1 0,0 1 0,0-1-1,-3-3 1,-7-12 164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5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13899,'1'-12'2063,"-1"12"-2032,0 0 1,0 0 0,0 1-1,0-1 1,0 0 0,0 0-1,0 0 1,0 0 0,-1 0-1,1 0 1,0 0 0,0 0-1,0 0 1,0 1 0,0-1-1,0 0 1,-1 0 0,1 0-1,0 0 1,0 0 0,0 0-1,0 0 1,0 0 0,-1 0-1,1 0 1,0 0 0,0 0-1,0 0 1,0 0 0,0 0-1,-1 0 1,1 0 0,0 0-1,0 0 1,0 0 0,0 0-1,0-1 1,-1 1-1,1 0 1,0 0 0,0 0-1,0 0 1,0 0 0,0 0-1,0 0 1,0 0 0,-1-1-1,1 1 1,0 0 0,0 0-1,0 0 1,0 0 0,0 0-1,0 0 1,0-1 0,0 1-1,0 0 1,0 0 0,0 0-1,0 0 1,0 0 0,0-1-1,0 1 1,0 0 0,0 0-1,0 0 1,0-1 0,-1 3 100,1 1 1,-1-1-1,1 0 1,-1 0-1,1 0 1,0 0 0,0 0-1,0 0 1,0 0-1,0 1 1,1-1 0,0 4-1,0-1 1,11 100 486,10 167 2193,-22-272-2781,0 1-1,0-1 0,0 0 1,0 1-1,0-1 1,0 1-1,0-1 0,0 0 1,0 1-1,0-1 0,0 1 1,0-1-1,0 0 1,0 1-1,0-1 0,0 1 1,-1-1-1,1 0 0,0 1 1,0-1-1,0 0 1,-1 1-1,1-1 0,0 0 1,0 0-1,-1 1 1,-6-7 472,-5-18-94,8 8-351,0 0 1,1-1-1,1 1 1,0 0-1,2-1 1,-1 1-1,2-1 1,0 1-1,7-31 1,-2 20-75,2 0 1,0 1 0,2 0 0,1 0-1,15-25 1,-22 45-6,-1 0-1,1 0 1,0 0-1,1 1 1,0-1-1,6-4 1,-10 9 11,0 0 1,0 0-1,0 0 1,0 0-1,0 0 1,1 0-1,-1 1 1,0-1-1,1 0 1,-1 1-1,0-1 1,1 1-1,-1 0 1,1-1-1,-1 1 1,1 0-1,-1 0 0,1 0 1,-1 0-1,1 0 1,-1 0-1,0 1 1,1-1-1,-1 0 1,1 1-1,-1-1 1,0 1-1,1-1 1,-1 1-1,0 0 1,1 0-1,-1-1 1,0 1-1,0 0 0,0 0 1,1 2-1,2 1 23,0 1 0,0 1 0,0-1 0,-1 1 0,0-1 0,-1 1 0,1 0 0,-1 0 0,0 0 0,0 0-1,-1 1 1,0-1 0,0 0 0,0 1 0,-1-1 0,0 0 0,0 1 0,-1-1 0,0 1 0,0-1 0,0 0-1,-1 0 1,-3 10 0,2-8 65,0 0 0,0-1 0,-1 0 0,0 1 0,0-1 0,0 0-1,-1-1 1,0 1 0,0-1 0,-1 0 0,0 0 0,0-1 0,0 0 0,-1 0 0,0 0-1,0-1 1,0 0 0,-10 4 0,16-7-113,1-1 0,-1 0 1,1 1-1,-1-1 0,0 0 0,1 0 0,-1 1 1,1-1-1,-1 0 0,0 0 0,1 0 0,-1 0 1,0 0-1,1 0 0,-1 0 0,0 0 0,1 0 1,-1 0-1,1 0 0,-1 0 0,0-1 0,1 1 1,-1 0-1,0 0 0,1-1 0,-1 1 0,1 0 1,-1-1-1,1 1 0,-1 0 0,1-1 0,-1 1 1,1-1-1,0 1 0,-1-1 0,1 1 0,-1-1 0,1 1 1,0-1-1,-1-1 0,1 0-37,0 0 0,0 0 0,0 0 0,0 0 0,0 0 0,0 0 0,1 0 0,-1 0 0,1 0 0,-1 0 0,1 0 0,1-3 0,10-17-395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5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13627,'5'-21'3367,"-1"21"-1182,0 12-1217,15 95 309,-15-70-845,12 38 1,-16-75-420,0 0 0,0 1-1,0-1 1,0 0 0,0 0 0,-1 0 0,1 0 0,0 0 0,0 1 0,0-1-1,0 0 1,0 0 0,0 0 0,0 0 0,0 0 0,0 1 0,1-1 0,-1 0 0,0 0-1,0 0 1,0 0 0,0 0 0,0 1 0,0-1 0,0 0 0,0 0 0,0 0-1,0 0 1,0 0 0,0 0 0,1 0 0,-1 1 0,0-1 0,0 0 0,0 0 0,0 0-1,0 0 1,0 0 0,1 0 0,-1 0 0,0 0 0,0 0 0,0 0 0,0 0-1,0 0 1,1 0 0,-1 0 0,0 0 0,0 0 0,0 0 0,0 0 0,0 0 0,1 0-1,-1 0 1,0 0 0,0 0 0,0 0 0,0 0 0,0 0 0,1 0 0,-1 0-1,0-1 1,5-12 355,2-21-95,-2-4-87,-2 10-99,1 1 0,1-1 1,16-44-1,-21 71-88,0 0 1,0 0 0,1 0-1,-1 0 1,0 0-1,1 1 1,-1-1 0,0 0-1,1 0 1,-1 1-1,1-1 1,-1 0-1,1 1 1,0-1 0,-1 0-1,1 1 1,0-1-1,-1 1 1,1-1 0,0 1-1,0 0 1,-1-1-1,2 0 1,-1 2-2,0-1 1,0 0-1,-1 1 0,1-1 1,0 0-1,-1 1 0,1-1 1,0 1-1,-1-1 1,1 1-1,-1-1 0,1 1 1,-1 0-1,1-1 0,-1 1 1,1 0-1,-1-1 1,0 1-1,1 0 0,-1 1 1,5 9-29,-1 0 0,4 19 0,-6-21 12,7 30-51,-7-26 48,1 0-1,0-1 1,1 0-1,0 0 1,7 14-1,-11-25 24,0-1-1,0 0 0,1 1 1,-1-1-1,0 0 0,0 0 0,0 1 1,1-1-1,-1 0 0,0 0 0,0 1 1,1-1-1,-1 0 0,0 0 0,0 0 1,1 1-1,-1-1 0,0 0 0,1 0 1,-1 0-1,0 0 0,1 0 0,-1 0 1,0 0-1,1 0 0,-1 0 1,0 0-1,1 0 0,-1 0 0,0 0 1,1 0-1,-1 0 0,0 0 0,1 0 1,-1 0-1,0 0 0,0 0 0,1 0 1,-1-1-1,0 1 0,1 0 0,-1 0 1,0 0-1,0-1 0,1 1 0,-1 0 1,0 0-1,0-1 0,0 1 1,1 0-1,-1 0 0,0-1 0,0 1 1,0 0-1,0-1 0,1 1 0,-1 0 1,0-1-1,0 1 0,0 0 0,0-1 1,0 1-1,0-1 0,9-25 133,-9 24-111,53-178 593,-52 178-791,-1 0-1,1 0 1,-1 0-1,1 0 1,-1 0 0,1 0-1,-1 0 1,0 0-1,0 0 1,0-1-1,-1 1 1,1 0 0,0 0-1,-1 0 1,1 0-1,-1 0 1,0 0 0,-1-3-1,-4-3-499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5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13187,'2'12'5371,"-1"21"-4314,-5 27-644,0-11-156,1 1-1,9 85 1,-5-127-161,0-1 0,1 0-1,-1 0 1,2 0 0,4 12 0,-7-18-78,1 0 0,0 1 1,-1-1-1,1 0 0,0 0 1,0 0-1,-1 0 0,1 0 0,0 0 1,0-1-1,0 1 0,0 0 0,0 0 1,0-1-1,0 1 0,1 0 0,-1-1 1,0 1-1,0-1 0,0 0 0,1 1 1,-1-1-1,0 0 0,1 0 0,-1 0 1,0 0-1,0 0 0,1 0 1,-1 0-1,0 0 0,1 0 0,-1-1 1,0 1-1,0 0 0,0-1 0,1 1 1,-1-1-1,0 1 0,2-3 0,7-3-150,-1-1 0,1 0 0,-2-1-1,1 0 1,-1 0 0,0-1 0,-1 0-1,0-1 1,0 1 0,-1-1 0,5-11-1,-6 2-164,-4 2-126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18476,'0'-7'1600,"5"4"-1136,0 0-176,6-1 801,1-2-297,6-1-440,0-4-184,4-1-368,-1 1-256,1-2 424,-4-1-104,-3-5-80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2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11098,'16'-34'3044,"-12"30"-2587,-3 6 667,-1 11 1645,-1 0-1693,1-7-586,-1-8-275,-2-9-661,2 7-305,0 3 515,3 6 3950,4 43-3212,-4 302 607,8-90-964,-6-198-135,1 8-25,1 48 43,-3 21-25,-2 80 48,5-49-50,1-39-38,-7-114 20,-1-11 47,1 0 0,0 0 1,0 0-1,0 1 0,1-1 0,0 0 1,4 11-1,-16-25-1565,-2-20 924,8 8 218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2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 15179,'-17'-2'6455,"-19"6"-4828,27-2-1553,0 1-1,0 0 1,1 0-1,-1 1 1,1 1-1,-1-1 1,1 1-1,-8 7 1,-29 16 616,39-26-585,-1 0 1,1 0-1,0-1 0,0 0 0,-1 0 1,1-1-1,-1 0 0,1 0 0,0 0 0,-10-2 1,7 1-44,1 0 0,-1 1 0,0 0 0,-12 2 1,0 3 48,-28 11 1,35-10 35,-1-1 1,-1-1-1,1 0 0,-18 1 1,32-5-128,0 0 0,-1 1 0,1-1 0,0 0 0,0-1-1,0 1 1,0 0 0,0 0 0,0 0 0,0-1 0,-1 1 0,1 0 0,0-1 0,-1 0 0,2 1-44,0-1-1,-1 1 1,1 0-1,0-1 1,-1 1 0,1-1-1,0 1 1,-1 0-1,1-1 1,0 1 0,0-1-1,0 1 1,-1-1 0,1 1-1,0-1 1,0 1-1,0-1 1,0 1 0,0-1-1,0 1 1,0-2-1,1-2-231,0 0-1,0 0 1,1 0-1,-1 0 1,1 1-1,3-5 1,2-8-85,-1-9-94,0-6-113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3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42 12867,'-1'0'320,"-1"-1"1,1 1-1,0 0 0,-1 0 1,1 0-1,-1 0 0,1 0 1,0 0-1,-1 0 1,1 0-1,0 1 0,-1-1 1,1 0-1,0 1 0,-1-1 1,1 1-1,0 0 1,-2 0-1,2 0-223,1-1 1,-1 1-1,0 0 0,1-1 0,-1 1 1,1 0-1,-1 0 0,1-1 1,0 1-1,-1 0 0,1 0 0,0 0 1,-1-1-1,1 1 0,0 0 1,0 0-1,0 0 0,0 0 1,0-1-1,0 1 0,0 0 0,0 0 1,0 0-1,0 0 0,0 0 1,1-1-1,-1 1 0,0 0 0,1 0 1,0 1-1,-1-1-81,1 0-1,0 0 1,0 0-1,0 0 1,0-1-1,0 1 1,0 0-1,0 0 1,0-1-1,0 1 1,1 0-1,-1-1 1,0 1 0,0-1-1,0 0 1,1 1-1,-1-1 1,0 0-1,1 0 1,-1 0-1,0 0 1,1 0-1,-1 0 1,3 0-1,33-7 232,-36 7-234,105-34 797,-74 22-631,1 1-1,42-7 1,-61 16-185,-11 4 238,-20 7 458,-4 2-493,-3 4-144,-1-1-1,0-1 1,-1-2-1,-1 0 1,0-2-1,0-1 1,-44 7-1,81-15-645,0 0 116,0 0 0,0 0 0,0-1 0,0 0 0,11-3 0,-1-5-88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3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13 12499,'4'-5'6707,"-5"5"-6535,-6-5 2503,-14 3-1164,10 4-1429,1 0 1,-1 2-1,1-1 1,0 1-1,0 1 1,1 0-1,-1 0 1,1 1-1,0 0 0,0 0 1,1 1-1,-8 8 1,2-1-43,1 0 0,1 1 1,0 0-1,2 1 0,-19 34 0,24-40-20,-2 4 8,1-1 0,-7 24 0,13-35-27,0 0 0,0 0 0,0 1-1,0-1 1,0 0 0,1 0 0,-1 0 0,1 0-1,0 0 1,-1 0 0,1 0 0,0 0 0,0 0-1,0 0 1,1-1 0,1 3 0,24 25-17,-22-25-13,1-1 1,0 0-1,0 0 1,10 4-1,-12-6-13,0 0 0,1 1 0,-1 0-1,0 0 1,0 0 0,0 1 0,0-1 0,0 1-1,-1 0 1,7 6 0,-10-8 35,1 1 1,0 0-1,-1-1 0,1 1 1,-1-1-1,0 1 0,1 0 1,-1-1-1,0 1 1,0 0-1,0-1 0,0 1 1,-1 0-1,1-1 0,0 1 1,0-1-1,-1 1 1,1 0-1,-1-1 0,0 1 1,1-1-1,-1 1 0,-1 0 1,-25 37 83,21-30-58,-23 29 349,-47 48 0,71-83-267,6-5-44,7-9-16,-1 6-36,0 1-1,0-1 1,12-4 0,-17 8-6,1 0 1,-1 1 0,0-1-1,0 0 1,0 0-1,1 1 1,-1 0-1,0-1 1,1 1-1,-1 0 1,0 0-1,1 0 1,-1 0 0,0 1-1,1-1 1,-1 1-1,3 0 1,-4 0 0,-1 0 1,1-1 0,-1 1-1,1 0 1,-1 0 0,0-1-1,1 1 1,-1 0-1,0 0 1,0 0 0,1 0-1,-1-1 1,0 1 0,0 0-1,0 0 1,0 0 0,0 0-1,0 0 1,-1 1 0,-2 23 17,1-16-9,-4 26 60,-2-1 0,-1-1 0,-2 1 0,-22 46 0,-12 37 18,43-112-88,1-1 0,0 1 0,0-1-1,0 1 1,0 0 0,1-1 0,-1 1 0,1 0 0,1-1 0,-1 1 0,1 0 0,-1-1 0,1 1-1,1 0 1,-1-1 0,4 9 0,1 3-12,-2 1 0,3 17-1,-5-21-5,1 0 0,0 0 0,1-1-1,9 21 1,-13-32-10,0-1 0,1 1 1,-1 0-1,0 0 0,1 0 0,-1-1 0,1 1 0,-1 0 0,1-1 1,-1 1-1,1 0 0,0-1 0,-1 1 0,1-1 0,0 1 0,-1-1 0,1 1 1,0-1-1,-1 1 0,1-1 0,0 0 0,0 1 0,0-1 0,0 0 1,-1 0-1,1 0 0,0 1 0,0-1 0,0 0 0,0 0 0,0 0 1,-1-1-1,1 1 0,0 0 0,0 0 0,0 0 0,0-1 0,-1 1 0,1 0 1,0-1-1,0 1 0,-1 0 0,1-1 0,0 1 0,0-1 0,-1 1 1,2-2-1,3-3-258,1-1 0,-1 0 1,0 0-1,6-10 0,-1 2 136,5-5-390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3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 15163,'4'-6'942,"3"-4"3487,-7 18-3320,-4 34 631,-18 70 0,10-59-1395,-12 53 34,4-18 24,-14 136-1,33-214-374,1-1 0,0 1-1,0 0 1,1-1 0,3 20-1,-3-28-23,-1 0 0,1 1-1,-1-1 1,1 0 0,0 1-1,-1-1 1,1 0 0,0 1-1,0-1 1,0 0 0,0 0-1,0 0 1,0 0 0,0 0-1,0 0 1,0 0 0,1 0-1,1 0 1,-1 0-3,0-1 0,0 0 0,0 1 0,0-1 1,0 0-1,0 0 0,0 0 0,0-1 0,0 1 0,0 0 0,0-1 1,0 1-1,0-1 0,0 0 0,0 0 0,0 0 0,2-1 0,8-6-217,0 0 0,0-1 0,0 0-1,-1-1 1,-1-1 0,0 1-1,0-2 1,-1 1 0,0-1 0,12-25-1,-7 6-178,-6-3-118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3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 13723,'11'-3'9188,"20"1"-6889,43-5-2510,0-12 252,-47 11-518,38-6-1,-64 14 453,-1 0 0,1-1 0,-1 1 0,0 0 0,1 0-1,-1 0 1,1 0 0,-1 0 0,1-1 0,-1 1 0,1 0 0,-1 0 0,0 0 0,1 0-1,-1 0 1,1 0 0,-1 1 0,1-1 0,-1 0 0,1 0 0,-1 0 0,0 0 0,1 0 0,-1 1-1,1-1 1,-1 0 0,0 0 0,1 1 0,-1-1 0,0 0 0,1 0 0,-1 1 0,0-1-1,1 0 1,-1 1 0,0-1 0,1 1 0,-2 1-4,1-1 0,-1 0 0,1 1 0,-1-1 1,0 0-1,1 0 0,-1 0 0,0 1 0,0-1 0,0 0 0,-2 1 1,-33 28-45,4-10 282,-1-1 1,-1-1-1,0-2 1,-1-1 0,-66 17-1,101-32-206,0 0 1,0 0-1,0 0 0,0 0 0,0 0 0,0 0 1,-1-1-1,1 1 0,0 0 0,0 0 0,0 0 1,0 0-1,0 0 0,0 0 0,-1 0 0,1 0 1,0 0-1,0 0 0,0 0 0,0 0 1,0 1-1,0-1 0,-1 0 0,1 0 0,0 0 1,0 0-1,0 0 0,0 0 0,0 0 0,0 0 1,-1 0-1,1 0 0,0 0 0,0 1 1,0-1-1,0 0 0,0 0 0,0 0 0,0 0 1,0 0-1,0 0 0,0 0 0,0 1 0,0-1 1,0 0-1,0 0 0,0 0 0,0 0 0,0 0 1,0 1-1,0-1 0,0 0 0,0 0 1,0 0-1,0 0 0,0 0 0,0 0 0,0 1 1,11 2 19,19-2-79,-2-6 12,0-1-1,-1-1 0,0-1 1,0-2-1,-1-1 0,0-1 1,43-27-1,-57 28-147,-12 10 186,0 1 1,0 0 0,0 0 0,0 0-1,0-1 1,-1 1 0,1 0 0,0 0-1,0 0 1,0-1 0,0 1 0,-1 0-1,1 0 1,0 0 0,0 0 0,0-1-1,-1 1 1,1 0 0,0 0-1,0 0 1,-1 0 0,1 0 0,0 0-1,0 0 1,-1 0 0,1 0 0,0 0-1,0 0 1,-1 0 0,1 0 0,0 0-1,0 0 1,-1 0 0,-31 6-115,0 8 241,-51 30 0,57-28-148,-2-1 0,-45 17-1,76-39-2095,11-6 1874,7-3-261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3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11995,'-4'10'200,"-1"0"0,1 1 0,1-1 0,0 1 0,1 0 0,0-1 0,0 1 0,0 12 0,0-5 29,-12 423 499,14-201-693,-59 613-22,8-191 49,37-437-30,-6 168 158,23 2 215,2-314-591,26 135 0,-31-211-760,-1-6 720,-3-6 131,0-6-200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3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70 12499,'-2'18'8788,"-10"92"-6798,-37 337-1434,48-420-578,0 0 0,-2 0-1,-2 0 1,0 0 0,-10 28 0,13-76-223,5-19 34,-1 23-283,0 0 0,-2-1 1,-2-26-1,0-10 399,3 9 51,5-183-45,0 153 91,14-75-1,-10 107 0,-6 29 36,-1 0-1,0 0 1,1-27-1,-23 294 330,3-77-342,10 31-7,1-14-68,2-151-115,2-41 142,18-11 70,8-5 156,1 1 0,1 0-1,40-13 1,-62 25-198,-1 0-1,1-1 1,-1 0-1,8-5 1,-8 5 0,-1 0 1,1 0-1,0 1 0,0-1 1,6-1-1,-10 4-4,0-1 0,0 1-1,1 0 1,-1 0 0,0 0 0,0 0-1,1 0 1,-1 0 0,0 0 0,0 0-1,1 0 1,-1 0 0,0 0 0,0 0-1,1 0 1,-1 0 0,0 0 0,0 0-1,1 0 1,-1 0 0,0 0 0,0 0-1,1 0 1,-1 0 0,0 0 0,0 0-1,0 0 1,1 1 0,-1-1 0,0 0-1,0 0 1,0 0 0,1 0 0,-1 1-1,0-1 1,0 0 0,0 0 0,0 0-1,0 1 1,1-1 0,-1 0 0,0 0 0,0 1-1,0-1 1,0 0 0,0 0 0,0 1-1,0-1 1,0 0 0,0 0 0,0 1-1,0-1 1,0 0 0,0 0 0,0 1-1,0-1 1,0 0 0,0 0 0,0 1-1,-1-1 1,1 0 0,0 0 0,0 1-1,0-1 1,0 0 0,-1 0 0,-8 17 47,4-12 47,0-1 0,-1 1 1,1-1-1,-1-1 0,0 1 0,-1-1 0,1 0 1,0 0-1,-1-1 0,0 0 0,1 0 1,-1-1-1,0 0 0,-14 1 0,4-1 136,-1-1-1,1-1 1,-1 0-1,-28-7 0,44 8-424,4 0-153,12 4-588,24 3-360,-24-7 839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49 6665,'-27'-5'11801,"-33"6"-7853,57-1-3940,0 0 0,0 0 0,0 0 0,0-1 0,0 1 0,0-1 0,-1 0-1,1 0 1,0 0 0,1 0 0,-1 0 0,0-1 0,0 1 0,-3-3 0,-9-5-131,14 9 68,1 0 1,-1 0-1,1-1 0,-1 1 0,0 0 0,1 0 1,-1 0-1,1 0 0,-1 0 0,1 0 1,-1 0-1,0 0 0,1 0 0,-1 0 1,1 0-1,-1 1 0,1-1 0,-1 0 0,1 0 1,-1 0-1,1 1 0,-1-1 0,1 0 1,-1 1-1,1-1 0,-1 0 0,1 1 0,0-1 1,-1 1-1,1-1 0,0 1 0,-1-1 1,1 1-1,0-1 0,-1 1 0,1-1 0,0 1 1,0-1-1,-1 2 0,1-2-22,0 1 1,0 0-1,0-1 1,-1 1-1,1-1 0,0 1 1,0-1-1,-1 1 0,1-1 1,0 1-1,-1-1 0,1 1 1,-1-1-1,1 1 1,-1-1-1,1 1 0,-1-1 1,1 0-1,-1 1 0,1-1 1,-1 0-1,1 0 0,-1 1 1,0-1-1,1 0 0,-1 0 1,1 0-1,-1 0 1,0 0-1,1 0 0,-1 0 1,1 0-1,-1 0 0,0 0 1,1 0-1,-1 0 0,0 0 1,1 0-1,-1 0 1,1-1-1,-1 1 0,0-1 1,-17-9-641,-28-14 174,43 23 576,0-1 1,1 2-1,-1-1 0,0 0 0,0 1 1,0-1-1,0 1 0,0 0 1,0 0-1,0 0 0,0 0 1,0 0-1,0 1 0,-4 1 0,5-2-1,1 1-1,-1 0 0,1 0 1,-1 1-1,1-1 0,0 0 0,0 0 1,0 1-1,-1-1 0,1 1 0,1-1 1,-1 1-1,0-1 0,0 1 0,0-1 1,1 1-1,-2 3 0,2-5-29,0 0 1,0 1-1,0-1 0,-1 0 0,1 0 0,0 0 1,0 0-1,-1 0 0,1 1 0,0-1 0,-1 0 1,1 0-1,0 0 0,0 0 0,-1 0 0,1 0 1,0 0-1,-1 0 0,1 0 0,0 0 1,-1 0-1,1 0 0,0 0 0,0 0 0,-1 0 1,1-1-1,0 1 0,-1 0 0,1 0 0,0 0 1,0 0-1,-1-1 0,-14-6 316,8 3-23,-7 0-210,-2 1-2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3 13651,'-1'1'144,"1"0"-1,-1 0 1,0 0-1,0 0 1,0 0-1,0 0 1,0 0 0,0-1-1,0 1 1,-1 0-1,1-1 1,0 1 0,0 0-1,0-1 1,-1 0-1,1 1 1,0-1 0,-1 0-1,1 1 1,0-1-1,-1 0 1,-1 0 0,-32-8 888,4 2-922,-20 3-3729,-86 7 1,56 9 3171,29-5 1469,0-2 1,-76-1 0,40-2 1527,1 8-5022,69-9 1861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28 9170,'-14'3'609,"7"-1"-301,0 0 0,0-1 0,0 0 0,0 0 0,-1 0 0,1-1 0,0 0-1,0 0 1,-1-1 0,1 0 0,0 0 0,0-1 0,-11-4 0,5 1-272,1 0 0,-1 1 0,0 0 1,0 1-1,0 0 0,0 1 1,0 1-1,-1 0 0,-22 2 0,-148 13-2108,163-14 1703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0 11066,'-16'5'1169,"0"0"-809,-1 0-64,0-2 472,-2 0-240,-1-1-32,0-2-144,-3 2-104,-1-1-224,-5 1-72,1 1-216,-4-1-72,-4-2-80,-1 2-80,0-2-688,1 0 872,3 0-56,1 0-73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0:4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41 10450,'-22'7'1168,"1"-3"-727,1-1-193,-5-3 680,4-1-200,-2-5-456,0 0-144,-3 0-144,0 1-104,-4 2-112,0 1-64,-1 2-784,-2 0 912,0 5-136,0-2-72</inkml:trace>
  <inkml:trace contextRef="#ctx0" brushRef="#br0" timeOffset="1">83 16 5641,'-18'0'152,"0"-1"-160,-4-5-24,-2-2 496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4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13979,'6'-7'1032,"4"4"-816,-1-6-112,5-3 296,2-4-112,5-1-112,4-1-40,-1 4-63,2 4-25,0 3-88,-1 7-121,0 0-255,-2 3-672,-2-2 928,1 1-160,-2-5-128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10874,'8'11'1121,"-1"-1"-633,-1-5-168,4 2 608,0-1-192,0-3-192,4 1-120,2-2-144,4-2-56,0-2-64,3 1-104,5-6-232,-1 1-1016,3-1 1072,0 0-128,1 0-112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11602,'3'1'276,"1"0"-1,0 0 0,0-1 0,0 1 1,0-1-1,0 0 0,0 0 0,0 0 0,0 0 1,0-1-1,0 0 0,7-2 0,1-1 12,-1-1 1,20-11-1,-21 10-491,-1 1 1,1 0-1,0 1 1,13-4 0,-19 7 96,0 0 0,0 0 1,0 1-1,0 0 1,0 0-1,0 0 1,0 0-1,0 0 1,0 1-1,0 0 1,0 0-1,0 0 1,0 0-1,0 1 1,5 2-1,15 10-335,-18-10 535,-1-1 1,1 1-1,1-1 1,-1 0-1,0-1 0,1 0 1,-1 0-1,1 0 1,-1-1-1,1 0 1,9 1-1,179-1 2924,-184-1-3003,-4 1-62,1 0 0,-1-1-1,1 0 1,-1-1 0,1 1 0,0-1 0,-1-1-1,0 0 1,1 0 0,-1 0 0,0-1 0,8-4 0,3-6-97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4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12067,'27'4'952,"5"-1"-688,4-3-96,5 2 280,2-2-64,5-2-112,-4-1-48,1-3-176,-8 1 504,-6-5-488,-2 1 32,0-2 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3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11186,'-19'146'1799,"-1"250"0,40 151-1106,-2-97-688,-19 236-31,-1-17 11,2-646 4,0 43-292,3 0-1,22 126 0,-21-177 132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10298,'9'0'226,"-1"-1"0,1 0-1,0-1 1,-1 0 0,1 0-1,-1 0 1,12-6 0,55-33 902,-53 28-917,36-16 0,-48 25-406,0 1-1,1-1 1,-1 2 0,1-1 0,0 1 0,0 1 0,0 0 0,-1 1 0,1 0 0,0 1 0,0 0 0,0 0 0,0 1 0,16 5 0,14 5-1779,86 13 1,-99-22 2816,0-2 1,32-2-1,-14-2 121,-19-1-72,0 2-1,0 2 0,0 0 0,0 2 1,0 0-1,28 7 0,-37-4-897,1-1-1,0-2 1,0 0-1,0 0 1,29-3-1,93-18-2230,-120 15 1865,-2 2 288,1 0 0,0 2 0,32 2 1,-12 1 1083,-33-3-864,-1 0 1,1-1-1,-1 0 0,1 0 0,-1 0 0,0-1 1,1 0-1,-1 0 0,0 0 0,0-1 0,-1 0 1,1 0-1,0-1 0,-1 1 0,0-1 0,0 0 1,0-1-1,0 1 0,-1-1 0,0 0 1,6-9-1,5-9-60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13451,'15'0'1080,"4"2"-816,0-1-112,2-1 296,4 0-192,-1-1-208,2 1-176,0 0-712,2-2 712,-1-2-120,2-2-128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8954,'21'2'1160,"1"-4"-704,-1-8-184,3 0 504,2-5-191,3-4-89,1 2-248,4 2-32,5 5-408,3 3-424,3 6 536,3 1-80,-1 0-72</inkml:trace>
  <inkml:trace contextRef="#ctx0" brushRef="#br0" timeOffset="1">723 13 7666,'20'9'1176,"1"1"-632,0-2-144,0-1 552,2-2-96,0-4-23,4 2-241,2-3-56,7-1-208,-1-4-80,3-2-480,0-3-528,4 0 680,-2 0-120,-1-3-112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11843,'10'10'1056,"2"-7"-704,-1-3-160,8-3 456,5-2-184,8 1-136,1-2-136,7 3 16,-1-1-136,-4 3-40,1 1 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15035,'4'-4'1489,"-1"4"-1017,4 0-248,6 1 1136,6 2-752,9 1-384,7-1-88,6 2-232,2-5-128,6 0-248,-2-3-64,-1-2-176,-1-2-96,-5-1 487,-2-2-223,0 2-40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7906,'31'10'1328,"-3"-2"-544,-3-2-272,1 0 1305,0-5-625,3-1-368,-1-4-216,3-6-200,-1-2-80,3 0-192,1 0-112,-1-2-472,0-1-792,0 1 1048,-2 4-152,4 3-152</inkml:trace>
  <inkml:trace contextRef="#ctx0" brushRef="#br0" timeOffset="1.51">735 0 9418,'23'1'1488,"-3"1"-527,-6-1-321,2 1 1056,0-1-368,-2 1-327,0 1-233,-2-1-376,-1 4-240,4-2 760,-3-2-824,4-4 8,0-5 32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14179,'3'1'952,"2"2"-808,3-3-72,3 1 280,1-1-144,5 2-120,0 1-56,3-2-152,3-1-72,0 1-552,0 1-512,3-2 1024,-1 0-200,3-2-176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9658,'5'7'1480,"-2"-3"-799,0-2-217,1 0 1456,2 1-1104,0-1-112,1-5-200,0 1-71,3 0-153,2-1-56,1 1-96,1 2-40,0 0-280,2 2-120,-2-1 264,1-1-48,-2-7-48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218 118 12947,'46'-46'3844,"-42"42"-3226,-1 0 0,1-1 0,-1 1 0,0-1 0,-1 0-1,1 1 1,-1-1 0,0 0 0,3-9 0,-5 13-531,0 1 1,0-1-1,0 1 0,0-1 0,0 1 0,0-1 0,0 1 0,0-1 1,0 1-1,0-1 0,0 1 0,0-1 0,0 1 0,0-1 1,-1 1-1,1-1 0,0 1 0,0-1 0,-1 1 0,1-1 0,0 1 1,-1 0-1,1-1 0,0 1 0,-1 0 0,1-1 0,-1 1 1,1 0-1,0-1 0,-1 1 0,0 0 0,-19-3 876,-22 13-693,29-5-270,1 1 0,0 0 0,0 1 0,0 0 0,1 1 0,0 1 0,1-1 0,0 2 0,0-1 0,1 2 0,-10 13 0,7-8-19,1 1-1,0 1 0,2 0 1,0 0-1,0 1 1,-10 37-1,15-23-123,4-32 138,-1-1-1,1 1 1,0-1 0,1 1 0,-1-1-1,0 1 1,0-1 0,0 1 0,0-1 0,0 1-1,0-1 1,0 1 0,1-1 0,-1 0-1,0 1 1,0-1 0,1 1 0,-1-1-1,0 1 1,1-1 0,-1 0 0,1 1-1,0-1-1,-1 0-1,1 0 1,0 0-1,0 0 1,-1 0-1,1 0 1,0-1-1,-1 1 1,1 0-1,0 0 1,-1-1-1,1 1 0,0 0 1,-1-1-1,1 1 1,0-1-1,-1 1 1,1 0-1,-1-1 1,1 1-1,0-2 1,13-14-132,0-1 0,-1 0 0,-1-1 1,0 0-1,13-29 0,-12 21 55,34-65-304,-46 90 385,-1 1 0,0-1 0,1 0 0,-1 1 0,0-1 0,1 0 0,-1 1 0,1-1 0,0 1 0,-1-1 0,1 1 1,-1-1-1,1 1 0,0-1 0,-1 1 0,1-1 0,0 1 0,0-1 0,0 2 1,-1-1 0,0 0 0,1 0 0,-1 0 0,1 0 0,-1 0 0,0 1 0,1-1 0,-1 0 0,0 0 0,1 0 0,-1 1 0,0-1 0,0 0 0,1 0 0,-1 1 0,0-1 0,0 0 0,0 1 0,1-1 0,-1 0 0,0 1 0,0-1 0,0 0 0,1 1 0,5 30-53,-6-30 54,15 259 255,-8-85-82,-2-128-266,-1-57-4764,6-11 3024,-2 9 625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14011,'3'51'8930,"20"108"-8205,-22-152-694,-1-4-2,1 0 0,-1 0 1,1 0-1,0-1 0,0 1 0,0 0 0,0 0 1,0 0-1,4 4 0,-5-7-11,0 0-1,1 0 0,-1 0 1,0 0-1,1 0 1,-1 0-1,1 0 1,-1 0-1,0 0 1,1 0-1,-1-1 0,0 1 1,1 0-1,-1 0 1,0 0-1,1-1 1,-1 1-1,0 0 0,1-1 1,-1 1-1,0 0 1,0-1-1,1 1 1,-1 0-1,0-1 1,0 1-1,0 0 0,0-1 1,1 1-1,-1 0 1,0-1-1,0 1 1,0-1-1,0 1 0,0 0 1,0-1-1,0 1 1,0-1-1,7-22 336,-6 22-308,32-158 1420,-33 159-1464,0 0-1,0-1 1,0 1 0,0 0-1,0 0 1,0-1-1,0 1 1,0 0-1,0-1 1,0 1-1,0 0 1,0 0 0,0-1-1,0 1 1,0 0-1,0 0 1,1-1-1,-1 1 1,0 0 0,0 0-1,0 0 1,0-1-1,1 1 1,-1 0-1,0 0 1,0 0-1,0 0 1,1-1 0,-1 1-1,0 0 1,0 0-1,1 0 1,-1 0-1,0 0 1,0 0-1,1 0 1,-1 0 0,0 0-1,1 0 1,-1 0-1,0 0 1,0 0-1,1 0 1,-1 0-1,0 0 1,1 0 0,8 13-101,5 24-157,-4 5 110,-7-28 126,0-1-1,1 1 0,9 24 0,-12-38 25,-1 1-1,0-1 1,0 1 0,0 0-1,1-1 1,-1 1-1,0-1 1,1 1-1,-1-1 1,1 1 0,-1-1-1,0 1 1,1-1-1,-1 1 1,1-1 0,-1 0-1,1 1 1,-1-1-1,1 0 1,0 1-1,-1-1 1,1 0 0,-1 0-1,1 1 1,0-1-1,-1 0 1,1 0 0,0 0-1,-1 0 1,1 0-1,0 0 1,1-1 6,-1 1 1,0-1 0,1 0-1,-1 0 1,0 0 0,0 0-1,0 0 1,1 0 0,-1 0-1,0 0 1,-1 0 0,1 0-1,1-2 1,4-8 79,0 0 1,6-17-1,-10 24-68,8-21 11,-1-2 0,-1 1 0,-1-1 0,-1 0 0,-2 0 0,2-34 0,-6 60-56,0 0-1,0-1 1,-1 1-1,1 0 1,0 0-1,0-1 1,-1 1 0,1 0-1,0 0 1,-1 0-1,0-1 1,1 1-1,-1 0 1,0 0 0,1 0-1,-1 0 1,0 0-1,0 0 1,0 0-1,0 0 1,0 1 0,0-1-1,0 0 1,0 0-1,0 1 1,0-1-1,-2 0 1,-6-4-250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3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13779,'-3'61'791,"-12"73"0,3-44-411,-14 382 759,33 2-1262,-31 528-656,22-966 866,-16 275-1750,18-272 1384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16476,'12'-26'6222,"-13"35"-4408,-10 55-1463,5-34-190,1 0 1,1 0-1,1 52 0,3-79-148,0-1-1,0 0 0,1 1 1,-1-1-1,0 0 1,1 0-1,0 1 0,-1-1 1,1 0-1,0 0 1,0 0-1,0 0 0,0 0 1,1 0-1,-1 0 1,0 0-1,1 0 0,0-1 1,1 3-1,-2-4-5,1 1-1,-1-1 1,1 1-1,-1-1 1,1 0-1,0 1 1,-1-1-1,1 0 1,-1 0-1,1 0 0,-1 0 1,1-1-1,0 1 1,-1 0-1,1-1 1,-1 1-1,1-1 1,-1 1-1,1-1 1,-1 0-1,0 1 1,1-1-1,-1 0 1,0 0-1,1 0 1,-1 0-1,2-2 1,43-41-541,-42 40 302,0-1-1,0 0 1,-1 1 0,1-1 0,-1 0 0,0-1 0,-1 1-1,4-9 1,-6 5-218,-4 4-153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1:5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18996,'1'0'1752,"4"1"-1191,-2-1-241,7-1 936,4-1-296,2 1-392,2-2-152,2 0-152,0 0-72,2-1-488,-1 1-368,-3-2 600,-3 3-96,-3 2-152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16564,'1'30'5720,"0"15"-3868,3 108-2280,-4-101-711,0-52 1086,0 0 0,0 0 1,0 0-1,0 0 0,-1-1 1,1 1-1,0 0 0,0 0 0,0 0 1,0 0-1,0 0 0,-1 0 1,1 0-1,0 0 0,0 0 1,0-1-1,0 1 0,-1 0 0,1 0 1,0 0-1,0 0 0,0 0 1,0 0-1,-1 0 0,1 0 0,0 0 1,0 0-1,0 0 0,0 1 1,-1-1-1,1 0 0,0 0 0,0 0 1,0 0-1,0 0 0,-1 0 1,1 0-1,0 0 0,0 0 1,0 1-1,0-1 0,0 0 0,0 0 1,-1 0-1,1 0 0,0 0 1,0 1-1,0-1 0,0 0 0,0 0 1,0 0-1,0 0 0,0 0 1,0 1-1,0-1 0,0 0 1,0 0-1,0 1 0,-9-14-1010,2-2 261,-3-4-84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11987,'-1'2'327,"1"0"1,-1 0-1,1 0 1,0 0-1,-1 0 1,1 0-1,0 1 1,0-1-1,1 0 1,-1 0-1,0 0 1,1 0-1,0 4 1,0-2 566,5 25 748,-1 2-867,2 0 0,1-1 0,1 0 1,18 41-1,-25-68-716,-1 1 0,1-1 0,0 0 0,0 0 0,1 0 0,4 4 0,-7-7-37,1 1 0,-1-1 0,1 0 1,-1 1-1,1-1 0,-1 0 0,1 1 0,0-1 0,-1 0 1,1 0-1,0 0 0,-1 0 0,1 0 0,0 0 0,-1 1 1,1-2-1,0 1 0,-1 0 0,1 0 0,0 0 0,-1 0 1,1 0-1,-1 0 0,1-1 0,0 1 0,-1 0 0,1-1 1,-1 1-1,1 0 0,0-1 0,-1 1 0,1 0 1,-1-1-1,0 1 0,1-1 0,-1 1 0,1-1 0,-1 1 1,0-1-1,1 0 0,-1 1 0,0-1 0,1 1 0,-1-2 1,15-27 450,-1-1 1,18-54-1,-6 14-2065,-10 25 831,-12 28 264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14723,'0'0'60,"0"1"-1,0-1 1,1 0-1,-1 0 1,0 0 0,0 0-1,0 0 1,0 0-1,0 1 1,0-1 0,1 0-1,-1 0 1,0 0-1,0 0 1,0 0-1,0 0 1,0 0 0,1 0-1,-1 0 1,0 0-1,0 1 1,0-1 0,0 0-1,1 0 1,-1 0-1,0 0 1,0 0-1,0 0 1,0 0 0,1-1-1,-1 1 1,0 0-1,0 0 1,0 0 0,0 0-1,1 0 1,-1 0-1,0 0 1,0 0-1,0 0 1,0 0 0,1 0-1,-1-1 1,0 1-1,0 0 1,0 0 0,0 0-1,0 0 1,8-13 1309,2-18-298,14-73 561,17-58-189,-41 162-1432,0-1 0,0 0-1,0 1 1,0-1-1,1 1 1,-1-1 0,0 0-1,0 1 1,1-1 0,-1 1-1,1-1 1,-1 1-1,0-1 1,1 1 0,-1-1-1,1 1 1,-1-1 0,1 1-1,0-1 1,4 7-743,-4-3 539,0 0 0,0 0 0,-1 0 1,0-1-1,1 1 0,-1 0 0,0 4 1,-4 2-197,0-2-91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2:0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16420,'4'-10'633,"0"0"1,1 1 0,0-1 0,1 1 0,0 0-1,0 0 1,10-10 0,-15 17-628,0 1-1,0 0 1,0 0 0,1-1 0,-1 1-1,1 0 1,-1 0 0,0 0 0,1 0-1,0 0 1,-1 1 0,1-1 0,-1 0-1,1 1 1,0-1 0,0 1-1,-1 0 1,1 0 0,0-1 0,2 1-1,-1 1-5,-1-1-1,1 1 0,-1 0 0,1 0 1,-1 0-1,1 0 0,-1 0 0,0 0 0,0 1 1,0-1-1,0 1 0,3 2 0,2 4-9,0 0 0,0 0 0,-1 0 0,-1 1 1,10 17-1,-8-11-163,-1 0 1,-1 1 0,0 0 0,-1 0-1,0 0 1,1 24 0,-3-25-63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1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9778,'1'0'208,"0"-1"0,0 1 1,0-1-1,0 1 0,0-1 0,0 1 0,0 0 1,0-1-1,0 1 0,0 0 0,0 0 0,0 0 1,0-1-1,0 1 0,0 0 0,0 0 0,0 1 1,0-1-1,0 0 0,0 0 0,0 0 0,0 1 0,0-1 1,0 0-1,0 1 0,1 0 0,32 21 310,-11-7 71,-20-13-591,1 0 1,-1-1-1,1 0 0,0 1 1,0-1-1,-1 0 0,1-1 0,0 1 1,0-1-1,0 0 0,0 0 0,0 0 1,0 0-1,0-1 0,-1 1 1,1-1-1,0 0 0,5-2 0,-1-1-231,-1 0 0,1-1 0,-1 1 0,0-2 0,-1 1 0,1-1 0,8-9-1,-2 1-203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1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47 11715,'-2'0'1160,"-2"-1"-816,3-3-104,-2 1 448,1 0 240,2 1-576,-1 1-80,-8-2-120,6 3-112,-2-4-256,-1 0-320,-3-2 440,1-1-88,-4-2-80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1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9098,'-15'8'-16,"-2"-3"-1056,-1-2 1208,-2-3-360,2 0-152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1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10330,'-37'15'218,"-2"-1"-1,-43 8 0,69-19-115,1-1-1,-1-1 0,0 0 0,1-1 1,-1 0-1,0-1 0,1 0 0,-1-1 1,1 0-1,0-1 0,-14-5 0,21 6-93,0 0 0,0 0 0,0 1 0,0-1 0,0 1-1,-1 1 1,1-1 0,0 1 0,-9 0 0,11 1 131,-1-1 0,0 2 0,0-1-1,1 0 1,-1 1 0,1-1 0,-1 1 0,1 0 0,0 1 0,-1-1 0,1 0 0,0 1-1,-4 4 1,5-4-79,-1-1 0,0 1-1,0-1 1,0 1-1,-1-1 1,1 0-1,0 0 1,-1-1-1,0 1 1,1-1 0,-1 1-1,0-1 1,0 0-1,-3 0 1,-3-3-99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12563,'-2'4'208,"0"0"0,0 1-1,0-1 1,0 1 0,1-1 0,0 1 0,0-1 0,0 1 0,0 0 0,1 8 0,-2 3 235,-5 54 940,3 96 0,17 73-1502,-8-154 143,19 973-1495,-23-761 1136,-1-241-411,12 91 0,-6-125 496,1-14-91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2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75 13579,'-1'1'90,"0"0"0,0 0 0,0 1-1,-1-1 1,1 0 0,0 0 0,-1 0 0,1-1 0,-1 1 0,1 0 0,-1 0-1,1-1 1,-1 1 0,0-1 0,1 0 0,-1 1 0,0-1 0,1 0 0,-1 0-1,0 0 1,1 0 0,-1 0 0,0 0 0,1-1 0,-1 1 0,1 0 0,-1-1-1,-2 0 1,-6-3-307,0-1-1,1 0 1,-15-9-1,-1 0-535,13 9 193,-1 0 0,-1 1 0,1 0 0,-1 1 0,1 1 0,-27-2 0,14 4 620,-30 3 0,48-2-22,1-1-1,0 0 0,-1 0 0,1 0 0,0-1 1,0 0-1,-1-1 0,1 1 0,-11-5 0,-1-4-121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2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1979 51 10666,'-3'1'83,"-1"-1"0,1 1 0,0-1 0,-1 0 0,1 1-1,0-2 1,-1 1 0,1 0 0,0 0 0,0-1 0,-1 0-1,-3-1 1,-37-19 262,35 16-363,1 1-1,-1 0 0,0 0 0,-11-3 1,12 6-38,0 0 0,1 0 1,-1 1-1,0 0 1,0 0-1,1 1 1,-1 0-1,-7 2 0,-11 4 10,-25 11-1,-8 2 302,14-10 523,-1-1 1,0-3-1,-73 2 1,93-6-682,0 2 1,1 0 0,-1 2-1,-46 16 1,67-20-117,-14 3-208,0 0-1,0-1 1,0-1-1,-1-1 1,-22 0-1,3-3-326,-63-10 1,90 9 654,0 1 0,0 0-1,-1 1 1,1 0 0,0 1 0,-1 0 0,1 1 0,0 0 0,0 1 0,0 1 0,-13 5 0,18-7-45,1 0 0,-1 0 0,0 0 0,0-1 1,0 0-1,0 0 0,0-1 0,0 0 0,-1 0 0,-7-2 1,-4-2-236,-1-1 0,-22-8 0,22 6-119,1 1 0,-30-5 0,28 9 276,1 1-1,-1 1 1,1 0-1,-22 4 0,-80 20 30,73-13-2,41-10-167,-1 1 0,0-1 0,0-1 0,0 1 0,1-1 0,-1-1 0,0 0 0,-11-2-1,4-2-260,1 0 0,0-1 0,-24-13 0,18 9-96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2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2592 7 8930,'-102'0'2014,"-136"17"1,-81 3-2214,197-16 176,56-2 162,-378 8 557,280-26-1158,13 1 161,-231-11 364,350 24-57,0 1 1,0 2-1,0 1 1,-57 12-1,38-7-723,-1-3 0,0-1-1,1-3 1,-88-11 0,98 7 65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2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1121 151 6513,'-128'7'1370,"-139"0"722,243-9-2122,-1-2 0,-40-12 0,44 10 180,-1 1 0,1 1-1,-1 1 1,-21-1 0,18 4 154,0-1 0,0-2 0,0 0 1,0-2-1,1 0 0,-1-2 0,1-1 0,-34-16 0,54 23-281,-9-6 253,-1 1-1,-29-8 0,38 13-160,0 0 0,0 0 0,0 1 0,0-1 0,0 1 0,0 1 1,0-1-1,1 1 0,-1 0 0,0 0 0,0 0 0,0 0 0,-5 4 0,8-5-115,-1 1 0,1 0 0,0 0-1,0-1 1,-1 1 0,1-1 0,0 0-1,0 0 1,-1 0 0,1 0 0,0 0-1,-1 0 1,1 0 0,0-1 0,-1 1 0,1-1-1,0 0 1,0 0 0,0 0 0,0 0-1,-1 0 1,2 0 0,-1 0 0,0-1-1,0 1 1,0-1 0,0 1 0,1-1-1,-1 0 1,1 0 0,0 0 0,-3-3-1,-5-14-91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3:49.4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42 16 14667,'-10'19'1152,"1"-7"-1008,2-8 24,3 0 40,1-2 97,-1-8-217,2-13 80,-1-12-88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28.9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11322,'4'0'1345,"3"0"-905,-3 7-160,1 2 512,0 5-976,0 5 504,-8 5-160,-4-1-96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01.9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46 13171,'18'-7'301,"-1"1"1,1 0-1,1 2 1,-1 0 0,27-2-1,-10 2-50,30-2-184,0 3-1,123 10 1,-69 0-53,44 1 17,270 47 0,-180-1-4,72 14 47,5-24-24,477-18-103,-587-24-1410,-182-1 1164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02.9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 10026,'13'-2'103,"-1"0"-1,1 1 1,-1 1-1,1 0 1,-1 0-1,1 1 1,-1 1-1,1 0 1,-1 0-1,0 2 0,19 6 1,10 8-137,75 44 0,-44-21 118,-30-21-60,1-2 0,1-2 0,0-1 0,1-3 1,0-1-1,1-3 0,91 5 0,-42-12 167,0-4-1,179-30 1,-126 8-81,423-63 34,-484 78-136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12 13811,'1'76'3249,"-4"138"-2008,-36 41-174,6-53-893,23-116-134,5 0 0,3 1 0,10 91 0,-2-119-42,1 3-237,-3 108-1,-9-125 7,-15 63-1,10-61 199,-4 48 0,14-92 43,-1-1 1,1 0-1,1 1 0,-1-1 1,0 0-1,0 1 1,1-1-1,1 4 0,-2-6 0,0 1 0,0-1 0,1 0 0,-1 1 0,0-1 0,0 1 1,1-1-1,-1 0 0,0 0 0,1 1 0,-1-1 0,0 0 0,1 0 0,-1 1 0,1-1 0,-1 0 0,0 0 0,1 0 0,-1 0 0,1 1 0,-1-1 0,1 0 0,-1 0 0,0 0 0,1 0 0,-1 0 0,1 0 0,-1 0 0,1 0 1,-1 0-1,0-1 0,1 1 0,-1 0 0,1 0 0,-1 0 0,1 0 0,-1 0 0,0-1 0,1 1 0,-1 0 0,0 0 0,1-1 0,-1 1 0,0 0 0,1-1 0,-1 1 0,0 0 0,0-1 0,1 1 0,-1-1 0,0 1 0,45-44 831,-25 23-450,1 0 1,29-20-1,-42 35-350,1 1 0,-1 0 0,1 1 0,-1-1 0,1 2 0,0-1 0,1 2 0,-1-1 0,0 1 0,19-2 0,-17 4-30,0-1 1,0-1 0,18-4 0,-25 4-2,1 0 0,-1 0 0,1 0-1,-1 0 1,0-1 0,1 0 0,-1 0 0,-1 0-1,1 0 1,5-6 0,-5 4-8,0-1 0,1 1 0,0 0 0,0 1 0,0-1 0,0 1 0,1 0 0,-1 1 0,1-1 0,0 1 0,0 0 0,1 0 0,-1 1 0,1 0 0,-1 0 0,1 1 0,-1-1 0,14 0 0,-18 2 3,0 0 1,0 0-1,0 0 1,1 0-1,-1-1 1,0 1-1,0-1 1,0 0-1,0 1 1,0-1-1,0 0 1,0 0-1,0 0 0,0-1 1,3-2-1,-3 2 22,0-1-1,0 0 1,-1 0-1,1 0 1,-1 0-1,0 0 1,0 0-1,0 0 1,1-5-1,2-6 8,7-28 3,-2-1 0,7-81 0,4-264-253,-21 192-248,-2 126 336,6-74-1,0 102 133,-1 0 1,-3 0-1,-6-49 1,4 68 36,-1 0 0,-1 1 1,-2-1-1,0 1 0,-1 0 0,-1 1 1,-15-25-1,22 42-10,0 1 0,-1 1 0,1-1 0,-1 0 0,0 1 0,0-1 0,0 1 0,0 0 0,0 0 0,0 0 0,0 0 0,-1 1 0,1-1 0,-1 1 0,1 0 0,-1 0 0,-4-1 0,-3 1 90,1-1 0,-1 2 0,0-1 0,1 2 0,-12 1 0,15-1-64,-1 1-1,1 0 1,0 0 0,0 1-1,0 0 1,0 0-1,-7 5 1,-45 32 276,52-34-276,-21 17 126,22-17-164,0 0 0,-1-1 0,0 1 0,0-1 0,-1-1 0,1 1 0,-1-1 0,0-1 0,-9 4 0,16-7-43,1 0 0,0 0 0,-1 0 0,1 0 0,-1 0 0,1 1 0,0-1-1,-1 0 1,1 0 0,0 0 0,-1 0 0,1-1 0,-1 1 0,1 0 0,0 0 0,-1 0 0,1 0 0,0 0 0,-1 0 0,1-1 0,-1 1 0,1 0 0,0 0 0,0 0 0,-1-1 0,1 1 0,0 0 0,-1 0 0,1-1 0,0 1 0,0 0 0,0-1 0,-1 1-1,1 0 1,0-1 0,0 1 0,0 0 0,0-1 0,-1 1 0,1-1 0,0 1 0,0 0 0,0-1 0,0 1 0,0-1 0,0 1 0,0 0 0,0-1 0,1 0 0,5-19-506,4 0 87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11.6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45 206 9634,'-1'-3'539,"1"1"-1,-1 0 1,1 0-1,0-1 1,-1 1-1,1 0 1,0-1-1,1 1 1,-1-3-1,0 5-438,0-1-1,0 1 1,0 0 0,0 0-1,0 0 1,0-1 0,1 1-1,-1 0 1,0 0 0,0 0-1,0-1 1,0 1 0,0 0-1,0 0 1,0 0 0,0 0-1,1-1 1,-1 1 0,0 0-1,0 0 1,0 0-1,0 0 1,1 0 0,-1 0-1,0 0 1,0-1 0,0 1-1,0 0 1,1 0 0,-1 0-1,0 0 1,0 0 0,0 0-1,1 0 1,-1 0 0,9 10 1735,-8-7-1692,0 0 1,-1 0-1,1 0 1,-1 1-1,0-1 1,0 0-1,0 0 1,0 0-1,-1 0 1,1 0-1,-1 0 1,0 0 0,-2 5-1,-2 19 74,-2 114 476,0 1-554,-2 16 657,1-60-89,0 6-467,3-59-223,2 0 0,2 0 0,7 75 0,-3-96-9,-2-14 9,0 0-1,1 0 1,5 19-1,-7-28-19,1-1-1,-1 1 1,1-1-1,-1 1 1,0-1-1,1 0 1,-1 1 0,1-1-1,0 0 1,-1 1-1,1-1 1,-1 0-1,1 0 1,-1 1-1,1-1 1,0 0-1,-1 0 1,1 0-1,-1 0 1,1 0-1,0 0 1,-1 0-1,1 0 1,0 0-1,-1 0 1,1 0-1,-1 0 1,1 0-1,0-1 1,-1 1-1,2-1 1,24-9-64,-18 7 44,27-13 11,62-38 0,-65 34 27,1 2 0,39-16 0,-61 31-10,1 0-1,0 1 1,-1 0-1,1 1 1,0 0-1,-1 1 1,20 2-1,-12-1 34,32-2-1,-23-8 35,-47 48-3289,17-30 2238,1-1-1,0 1 1,0 17-1,1-24 772,-3 3-3135,3-5 3279,0 1-1,0-1 1,-1 0 0,1 0-1,0 1 1,0-1-1,-1 0 1,1 0-1,0 1 1,0-1 0,0 0-1,0 1 1,0-1-1,-1 0 1,1 1-1,0-1 1,0 0-1,0 1 1,0-1 0,0 0-1,0 1 1,0-1-1,0 1 1,0-1-1,0 0 1,0 1 0,1-1-1,-1 0 1,0 1-1,0-1 1,0 0-1,0 0 1,0 1 0,1-1-1,-1 1 1,2 5 556,-1 0 0,1 0 1,-1 1-1,-1-1 0,1 7 1,-1-71 4400,0-91-2262,10-300-1434,-19 293-940,1 52-224,4 36-31,-1-135-20,7 185 289,-1 1-1709,-1 16 1382,-1 1 0,1 0 0,-1 0 0,1-1 1,-1 1-1,1 0 0,-1 0 0,1 0 0,-1 0 0,1 0 1,-1 0-1,1 0 0,-1 0 0,1 0 0,-1 0 0,1 0 0,-1 0 1,1 0-1,-1 0 0,1 0 0,-1 1 0,1-1 0,-1 0 1,1 0-1,-1 1 0,1-1 0,-1 0 0,1 0 0,-1 1 0,1-1 1,0 1-1,-1 0 0,-23 14-367,10-5 104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3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10346,'0'-1'70,"1"0"-1,-1 0 1,1 1-1,-1-1 1,1 0-1,0 0 1,-1 1-1,1-1 1,0 1 0,-1-1-1,1 0 1,0 1-1,0 0 1,0-1-1,-1 1 1,1-1-1,0 1 1,0 0-1,0 0 1,0-1-1,0 1 1,1 0-1,-2 0-14,1 1 0,0-1 0,-1 1-1,1-1 1,-1 0 0,1 1 0,-1 0 0,1-1-1,-1 1 1,1-1 0,-1 1 0,1-1-1,-1 1 1,0 0 0,1-1 0,-1 1-1,0 0 1,0 0 0,1-1 0,-1 1-1,0 1 1,2 9 429,-1 0 0,0 21 0,-1-25-352,-14 604 2494,-1-108-2454,14-450-158,7 239-186,-2-244-207,2 0 0,2 0 0,27 91 0,-17-94 92,-3-19-89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8:52.6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24093,'4'6'1769,"-1"-3"-1409,0 0-256,0 0 296,0-2-744,-3-2 88,0-4-104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25.0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39 1 14355,'-1'25'888,"-1"0"-1016,2 1-64,-15-9 200,3-1-24,4-9-64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8:09.1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17668,'6'8'6497,"-2"0"-5721,0-3-504,-2 0-608,0-2 488,1-2-112,0-2-112,1-2-216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8:36.0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1 21797,'-5'-1'1752,"4"8"-1640,-1 3-632,2-3 1384,5-1-312,0-2-656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8:38.0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0 19380,'-5'19'1520,"5"4"-1191,-1 1-137,5 2 592,8 0-616,3-6-800,1-1-265,6-6 681,1-6-160,5-3-160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55.1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17732,'14'23'2208,"1"-1"-1152,-2-2-391,0-3 1215,1-1-440,-1-2-391,-2 3-257,-1 3-704,2 2-336,-1-1-672,-2-1-345,-1-4-343,-2-5 1128,0-11-368,-3-2-329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57.4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 0 22533,'0'5'968,"-6"0"-952,-2 4-8,0 0 240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46.7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 13403,'3'-2'1464,"0"4"-1040,-3 5-136,0 9 761,0 7-433,0 5-80,1 10-208,1 3-80,-1 9-96,2 0-72,0-2-408,0-4-256,-5-5 480,-2-9-88,-2-13-88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47.3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0 13427,'-3'60'1212,"1"25"-139,2-77-1060,1 1 1,1 0-1,-1 0 1,1-1 0,1 1-1,-1-1 1,6 12 0,0-4-289,-2 1 0,0 0 0,0 0 0,2 21 0,8 73-745,-8-48 611,2 0 131,0 3 974,4 106-1,-18-46 271,0 6-1393,8-45-2874,7-7-2552,-5-47 5746,1 45 0,-5 169 6821,0 43-5752,-6-160-4300,0-93 2597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47.8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59 0 9354,'0'93'28,"-16"121"0,12-101 3465,-2 7-1940,-4-52-785,4-34-453,2 1-1,0 43 0,17 247-583,-12-304 257,1 0-1,9 41 1,-11-62 13,-1 0 0,1 0 0,0 0 0,0 0 0,0 0 0,0 0 0,0 0 0,0-1 0,0 1 0,0 0 0,0 0 0,-1 0 0,1 0 0,0 0 0,0 0 0,0 0 0,0 0-1,0 0 1,0 0 0,-1 0 0,1 0 0,0 0 0,0 0 0,0 0 0,0 0 0,0 0 0,-1 0 0,1 0 0,0 0 0,0 0 0,0 0 0,0 0 0,0 0 0,0 0 0,-1 0 0,1 0 0,0 0 0,0 0 0,0 0 0,0 1 0,0-1 0,0 0 0,0 0 0,0 0 0,-1 0 0,1 0 0,0 0 0,0 0 0,0 0 0,0 1 0,0-1 0,0 0 0,0 0 0,0 0 0,0 0 0,0 0 0,0 1 0,0-1 0,0 0 0,0 0 0,0 0 0,0 0 0,0 0 0,0 1 0,-12-10-6,10 7 6,-14-10-15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15 140 11442,'4'-17'817,"-4"22"-761,-3 10-16,0 25 48,-1 12 8,1 20 40,0 9-56,0 14-72,3 2 24,0 1 64,2 1 0,3-10-120,3-3-296,0-18-649,1-7 889,-1-18-144,1-12-152</inkml:trace>
  <inkml:trace contextRef="#ctx0" brushRef="#br0" timeOffset="1">476 0 11987,'-3'46'1232,"-11"27"-696,-3 14-168,-5 14 808,1 5-536,5 0-135,5-6-129,8-11-808,4-10 528,15-17-128,4-14-97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49.56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234 1 16155,'-2'10'6066,"-16"57"-4330,-129 355-336,145-414-1483,2-6 15,-1 0 1,1 0-1,-1 0 0,1 0 0,-1 0 0,0 0 0,0 0 0,0-1 0,0 1 0,0 0 0,0 0 0,-1-1 0,1 1 0,0-1 1,-1 1-1,1-1 0,-4 3 0,4-4-20,1 0 0,-1 0 1,1 0-1,-1 0 0,1-1 0,-1 1 1,1 0-1,-1 0 0,1 0 1,-1-1-1,1 1 0,-1 0 0,1-1 1,-1 1-1,1 0 0,0-1 0,-1 1 1,1-1-1,0 1 0,-1 0 1,1-1-1,0 1 0,0-1 0,-1 1 1,1-1-1,0 1 0,0-1 1,0 0-1,-8-19-729,6 16 704,-8-28-674,-2-3-240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50.0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 14091,'5'-6'1648,"4"6"-831,0-3-249,4 6 1232,1 4-512,5 5-343,3 2-113,3 2-248,1 4-112,-1 3-144,1 1-128,-3 0-296,-3-1-232,-4-4-400,-2 0-272,-4-5 752,-2-4-177,-1-3-159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50.4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16115,'2'8'649,"0"1"-1,-1 0 0,0 0 0,0-1 0,-2 16 0,1 10 539,2 10-703,2 0 0,2 0 0,2-1 0,2 0 0,16 43-1,-26-86-461,0 1 0,0-1-1,0 0 1,0 1 0,0-1-1,0 1 1,0-1-1,0 0 1,1 1 0,-1-1-1,0 0 1,0 1-1,0-1 1,1 0 0,-1 0-1,0 1 1,0-1-1,1 0 1,-1 1 0,0-1-1,0 0 1,1 0-1,-1 0 1,0 1 0,1-1-1,-1 0 1,0 0-1,1 0 1,-1 0 0,1 1-1,4-12 403,0-29 17,-5 33-362,4-59 281,-2 28-272,1-1 0,11-46 0,-14 84-89,0 0-1,0-1 1,1 1-1,-1 0 0,1 0 1,-1-1-1,0 1 1,1 0-1,0 0 0,-1 0 1,1 0-1,0 0 1,0 0-1,-1 0 0,1 0 1,1-1-1,-1 2 0,-1 0-1,1 0 1,-1 0-1,1 0 1,-1 0-1,1 0 1,-1 0 0,0 0-1,1 0 1,-1 0-1,1 1 1,-1-1-1,1 0 1,-1 0-1,0 1 1,1-1-1,-1 0 1,0 0-1,1 1 1,-1-1 0,0 0-1,1 1 1,-1-1-1,0 0 1,0 1-1,0-1 1,1 1-1,-1-1 1,0 1-1,16 41-171,-16-39 164,24 98-308,4 17 32,-27-115 289,0 0 1,0 0-1,0 0 0,0 0 1,1 0-1,-1 0 1,1 0-1,2 3 1,-4-6-1,1 0 0,-1 0 1,0 0-1,0 1 1,0-1-1,0 0 1,1 0-1,-1 0 1,0 0-1,0 0 1,1 0-1,-1 0 1,0 0-1,0 0 1,0 0-1,1 0 1,-1 0-1,0 0 0,0 0 1,1 0-1,-1 0 1,0 0-1,0 0 1,0 0-1,1 0 1,-1 0-1,0 0 1,0 0-1,0-1 1,1 1-1,-1 0 1,0 0-1,0 0 0,0 0 1,0 0-1,1-1 1,-1 1-1,0 0 1,0 0-1,8-20 161,8-44-360,-2 0-1,4-70 1,-18 131-32,1 0 0,-1-1 0,0 1 0,0-1 1,0 1-1,-1 0 0,1-1 0,-1 1 0,1 0 1,-1-1-1,0 1 0,-1 0 0,1 0 0,-1 0 1,1 0-1,-4-4 0,-8-10-762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50.9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8 14275,'1'0'108,"-1"-1"0,0 1 0,1-1 0,-1 1 0,0-1 0,1 1 0,-1-1 0,1 1 1,-1-1-1,1 1 0,-1 0 0,1-1 0,-1 1 0,1 0 0,-1-1 0,1 1 0,-1 0 0,1 0 0,-1 0 0,1-1 0,0 1 0,-1 0 0,1 0 0,-1 0 0,1 0 0,0 0 0,-1 0 1,2 0-1,-2 1 32,1 0 0,0-1 1,-1 1-1,1 0 0,0-1 1,-1 1-1,1 0 0,-1 0 1,1-1-1,-1 1 0,0 0 0,1 0 1,-1 0-1,0 0 0,1 0 1,-1 1-1,5 43 2144,-5-40-2255,-3 107 988,1-81-883,1 0 0,1 0 0,5 31 0,-5-60-119,0-1 0,0 1 0,0-1 0,1 1 0,-1-1 0,0 0 0,1 1 0,-1-1 0,1 0 0,0 1 0,-1-1 0,1 0 1,0 0-1,0 1 0,0-1 0,0 0 0,0 0 0,0 0 0,0 0 0,0 0 0,0 0 0,0-1 0,0 1 0,1 0 0,2 1 0,-2-2 6,0 0 1,1 0-1,-1 0 0,1 0 0,-1 0 0,0-1 1,1 1-1,-1-1 0,1 1 0,-1-1 0,0 0 1,0 0-1,1 0 0,2-2 0,12-7-251,-1 0 0,29-24 0,-40 30 59,0-1 0,-1 1 1,1-1-1,-1 0 0,0 0 0,0 0 1,-1-1-1,1 1 0,-1-1 0,0 0 1,-1 0-1,3-8 0,-4-2-404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51.3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63 17764,'-2'-1'2008,"4"1"-1304,6-4-264,7 1 1129,11-3-553,4-1-232,6 0-408,2-2-104,1 0-488,-2 2-584,-12 3 720,-10 1-120,-13 0-120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07.0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54 12563,'1'-15'1270,"-1"12"-1034,-1 0 0,1-1 0,1 1 0,-1 0 0,0 0 0,1 0 1,-1 0-1,1 0 0,0 0 0,2-5 0,-2 10-123,0 0 0,0 1-1,0-1 1,0 0 0,-1 1-1,1-1 1,-1 0 0,0 1-1,0 3 1,1-5-64,8 72 405,2 11-105,1 156 1,-13-229-329,1 0 0,-1 0 1,-5 20-1,2-26 40,2-8-8,0-9 28,6-109 270,-1 58-201,-9-106 0,5 162-143,0 0 0,0 1 1,-1-1-1,-3-9 1,5 17-7,-1-1 0,1 0 0,0 0 0,0 0 0,0 0 0,0 0 0,0 1 0,0-1 0,0 0 0,0 0 0,0 0 0,0 0 0,0 0 0,-1 0 0,1 1 0,0-1 0,0 0 0,0 0 0,0 0 0,0 0 0,-1 0 0,1 0 0,0 0 0,0 0 0,0 0 0,0 0 1,0 0-1,-1 0 0,1 0 0,0 0 0,0 0 0,0 0 0,0 0 0,-1 0 0,1 0 0,0 0 0,0 0 0,0 0 0,0 0 0,0 0 0,-1 0 0,1 0 0,0 0 0,0 0 0,0 0 0,0 0 0,0-1 0,0 1 0,-1 0 0,1 0 0,0 0 0,0 0 0,0 0 0,0-1 0,-2 16 16,5 64-29,3 0 0,29 140 0,-21-180-12,-12-38-141,-1-6-10,-1 1-28,-1-1 0,0 0 0,1 1 0,-2-1 0,1 1 0,0-1 0,-1 1 0,0 0 1,0 0-1,0-1 0,0 1 0,-1 1 0,0-1 0,0 0 0,-5-5 0,-12-7-451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07.9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13171,'1'3'188,"0"0"0,0 0 1,-1 0-1,1 0 0,-1 0 1,0 0-1,0 6 0,0-5 45,15 393 1979,-15-427-2119,9-285 102,-6 293-227,0 18-11,-1 15 16,0 37 164,-3-1 0,-12 89 0,-1 36 197,16-167-2272,-5-14 636,-2 5 740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09.1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1 16572,'-4'20'3780,"-2"31"-2564,3-22-745,-7 74 416,6 149-1,5-238-601,-1-3-1976,-4-22 36,4 6 1052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09.6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4 158 13803,'-1'2'2056,"-2"-1"-687,6-2 1031,7-2-1360,4-4-175,5-5-329,1 1-136,4-5-184,-1 0-8,-1 0-136,-2-1-144,-6 3-512,-1 1-328,-7-1 728,-3 2-177,0 4-95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10.0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88 15403,'0'3'1561,"6"-3"-961,1-4-216,6-2 992,-1-1-472,3-3-368,2 0-119,2 0-425,-3 0-265,-2 0 626,-2 1-353,-2 1-48,3 2-80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9834,'0'66'936,"0"23"-544,0 10-144,0 10 905,1 0-793,5-10-216,4-8-416,4-25 336,5-17-16,0-38-128</inkml:trace>
  <inkml:trace contextRef="#ctx0" brushRef="#br0" timeOffset="1">404 66 15787,'-5'34'1481,"4"-2"-1113,1-3-328,0-2 424,4 6-672,-1 4 368,3 12-168,-1 2-184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10.4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1 158 16612,'0'12'574,"0"0"0,0 0 0,1 0 0,0-1 0,1 1 0,1 0 0,0 0 1,0-1-1,7 15 0,-10-26-571,0 1 1,0-1-1,0 0 0,0 0 1,1 0-1,-1 1 0,0-1 1,0 0-1,0 0 1,0 0-1,0 1 0,0-1 1,1 0-1,-1 0 0,0 0 1,0 0-1,0 1 1,0-1-1,1 0 0,-1 0 1,0 0-1,0 0 0,0 0 1,1 0-1,-1 0 1,0 0-1,0 1 0,1-1 1,-1 0-1,0 0 1,0 0-1,0 0 0,1 0 1,-1 0-1,0 0 0,0 0 1,1 0-1,-1-1 1,0 1-1,0 0 0,0 0 1,1 0-1,-1 0 0,0 0 1,0 0-1,0 0 1,1-1-1,6-13 40,2-21-29,-9 34-7,7-47 107,-6 32-28,1 1-1,1-1 1,1 1-1,9-27 1,-13 42-83,0 0 0,0-1 0,0 1 0,0 0 0,0-1 0,0 1 0,0 0 0,0-1 0,1 1 0,-1 0 0,0 0 0,0-1 0,0 1 0,0 0 0,1 0 0,-1-1 0,0 1 0,0 0 0,1 0 0,-1 0 0,0 0 0,0-1 0,1 1 0,-1 0 0,0 0 0,1 0 0,-1 0 0,0 0 0,1 0 1,-1 0-1,0 0 0,0 0 0,1 0 0,-1 0 0,0 0 0,1 0 0,-1 0 0,0 0 0,1 0 0,-1 0 0,0 0 0,1 0 0,-1 0 0,0 0 0,0 1 0,1-1 0,-1 0 0,0 0 0,0 0 0,1 1 0,-1-1 0,0 0 0,0 0 0,0 0 0,1 1 0,-1-1 0,0 0 0,0 1 0,0-1 0,11 19 54,-11-17-48,10 26 52,-8-20-55,1-1 1,-1 0-1,1 0 1,1 0-1,5 10 1,-8-16-5,-1-1 0,0 0 0,0 0 0,0 0 0,0 0 0,0 1 0,0-1 0,1 0 0,-1 0 0,0 0 0,0 0 0,0 0 0,0 1 0,1-1 0,-1 0 0,0 0 0,0 0 0,0 0 0,1 0 0,-1 0 0,0 0 0,0 0 0,0 0 0,1 0 1,-1 0-1,0 0 0,0 0 0,0 0 0,1 0 0,-1 0 0,0 0 0,0 0 0,0 0 0,1 0 0,-1 0 0,0-1 0,0 1 0,0 0 0,1 0 0,5-10 61,4-16 26,-9 22-72,5-15 63,-4 10-38,0 0 0,1 0-1,0 0 1,1 1 0,0-1 0,0 1-1,1 0 1,0 0 0,10-11 0,-15 18-39,1 0 0,0 1 1,0-1-1,0 0 0,0 1 1,0-1-1,0 1 0,0-1 1,0 1-1,0 0 0,1-1 1,-1 1-1,0 0 0,0 0 1,0 0-1,0 0 0,0 0 1,1 0-1,-1 0 0,0 0 1,0 0-1,0 1 0,0-1 1,0 0-1,0 1 0,0-1 1,0 1-1,0-1 0,0 1 1,0-1-1,0 1 0,0 0 1,0-1-1,0 1 0,0 0 1,-1 0-1,1 0 0,1 1 0,4 5 5,-1 1 0,0 0 0,8 15 0,-6-11 12,-5-7-6,1-1 0,0 0 1,0 0-1,0 0 0,7 6 0,-10-9-10,1-1 1,-1 1-1,1-1 1,-1 0-1,1 1 1,0-1-1,-1 0 1,1 1-1,0-1 1,-1 0-1,1 0 1,0 0-1,-1 1 1,1-1-1,0 0 1,-1 0-1,1 0 1,0 0-1,-1 0 1,2-1-1,-1 1 2,0-1-1,0 1 1,-1-1-1,1 1 1,0-1-1,0 0 1,0 1-1,-1-1 1,1 0 0,0 0-1,-1 0 1,1 1-1,-1-1 1,1 0-1,-1 0 1,1 0-1,-1 0 1,1-1-1,3-12 70,0 0 0,4-21 0,2-13 71,-10 48-146,1-1 0,-1 1 0,0-1 0,0 1 0,0-1 0,0 1 0,1-1 0,-1 1 0,0-1 0,0 1 0,1-1 0,-1 1 0,0-1 0,1 1 0,-1 0 0,0-1 0,1 1 0,-1 0 0,1-1 0,0 0 0,6 7-41,3 20-159,-9-23 136,2 5-96,3 10-385,0 1 0,6 38 0,-12-48 198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03.6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20 317 11250,'-1'0'83,"0"0"0,0-1-1,0 1 1,1-1-1,-1 1 1,0-1 0,0 1-1,0-1 1,1 1-1,-1-1 1,0 0 0,0 0-1,1 1 1,-1-1-1,1 0 1,-1 0 0,1 0-1,-1 0 1,1 1-1,-1-1 1,1 0 0,0 0-1,-1 0 1,1 0-1,0 0 1,0-2 0,-4-27 156,5 23-175,-1 0 0,1 0-1,4-13 1,3-17 460,-1-41 352,1-23-697,-7 92-156,1 13 58,1 14 31,-6 164-1190,2-183 844,-2-4-85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04.17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0 286 10346,'3'-7'726,"0"-3"-151,1-1 0,0 1-1,1-1 1,6-9 0,15-24-227,-4 7-212,1 1 0,48-58 0,-71 93-134,0 1 1,1 0-1,-1-1 1,0 1-1,1 0 1,-1-1-1,0 1 1,1 0-1,-1-1 1,0 1-1,1 0 1,-1 0-1,0-1 1,1 1-1,-1 0 1,1 0-1,-1 0 1,1 0-1,-1 0 1,0-1-1,1 1 1,-1 0-1,1 0 1,-1 0-1,1 0 1,-1 0-1,1 1 1,-1-1-1,1 0 1,7 12 58,-1 32 23,-5-29-60,2 4-147,1 1-1,1-1 1,10 23-1,-7-22 27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1.7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283 57 11723,'1'-1'360,"-1"0"1,1-1 0,0 1 0,-1-1-1,1 1 1,-1-1 0,0 1 0,1-1 0,-1 1-1,0-1 1,0 0 0,0 1 0,0-1 0,0 1-1,0-1 1,0 1 0,-1-1 0,1 0-1,-1 1 1,1-1 0,-1 1 0,1 0 0,-1-1-1,-1-1 1,1 2-277,0 0-1,0-1 0,1 1 1,-2 0-1,1 0 1,0 0-1,0 0 0,0 0 1,0 0-1,-1 0 1,1 0-1,0 0 0,-1 1 1,1-1-1,-1 0 0,1 1 1,-1 0-1,1-1 1,-1 1-1,1 0 0,-1-1 1,0 1-1,1 0 1,-1 0-1,1 0 0,-1 1 1,1-1-1,-1 0 1,1 1-1,-1-1 0,1 1 1,-1-1-1,1 1 1,-1-1-1,1 1 0,-3 2 1,-9 9-22,0 1 0,1 1 0,0 1 0,1-1 0,-13 25 0,10-17 7,-14 19 183,3 1-1,1 2 0,-22 56 1,44-95-231,1 0 1,0 1 0,0-1-1,0 1 1,0-1-1,1 1 1,0-1 0,0 1-1,1 0 1,0-1-1,0 1 1,0-1 0,0 0-1,1 1 1,0-1 0,0 0-1,0 0 1,1 0-1,0 0 1,4 6 0,3 2-24,1 0 1,0-1 0,0 0 0,1-1 0,22 16-1,-6-11-51,-26-15 47,0 0-1,1 0 1,-1 0-1,0 0 1,0 0-1,1 0 1,-1 1 0,0-1-1,0 1 1,0-1-1,-1 1 1,1 0-1,0 0 1,-1 0-1,1 0 1,-1 0-1,1 0 1,-1 0-1,0 1 1,0-1-1,0 0 1,0 1-1,-1-1 1,1 0-1,-1 1 1,1 4-1,-1 8 37,-1 1-1,0-1 0,-2 0 1,0 0-1,0 0 0,-1 0 1,-1-1-1,-1 1 1,0-1-1,0 0 0,-2-1 1,1 0-1,-12 15 0,4-15 70,11-9-30,14-7-55,19-12-53,-25 11 34,1 1 0,0 1-1,0-1 1,0 1 0,0 0 0,1 0-1,-1 0 1,0 0 0,1 1 0,9-1 0,-13 3 4,-1-1 1,0 1 0,1-1-1,-1 1 1,0-1 0,0 1-1,0 0 1,1 0 0,-1-1-1,0 1 1,0 0 0,0 0-1,0 0 1,0 0 0,-1 1 0,1-1-1,0 0 1,0 0 0,-1 0-1,1 1 1,-1-1 0,1 0-1,-1 1 1,1-1 0,-1 0-1,0 1 1,1 2 0,2 40 1,-3-41-1,-2 30 26,-9 53 1,0 5 34,11-88-80,1 0-1,0 0 1,-1 0-1,1 0 1,0 0 0,1 0-1,-1 0 1,1 0-1,-1-1 1,1 1-1,0 0 1,0-1 0,0 0-1,4 4 1,11 18 16,5 21 16,-17-31-8,2-1 1,0 0-1,17 24 0,-23-36-6,-1 0 0,1 0 1,0 0-1,0 0 0,1 0 0,-1 0 0,0 0 0,0-1 0,0 1 1,0-1-1,1 1 0,-1-1 0,0 1 0,1-1 0,-1 0 0,0 1 1,1-1-1,-1 0 0,0 0 0,1 0 0,-1 0 0,1 0 1,-1 0-1,0-1 0,1 1 0,-1 0 0,0-1 0,0 1 0,1-1 1,-1 1-1,0-1 0,0 0 0,1 1 0,-1-1 0,0 0 0,0 0 1,1-1-1,5-4-153,0-1 1,0 0 0,-1 0 0,7-8 0,-13 14 104,7-8-139,-1 0 0,0-1 0,-1 1 0,0-1 0,-1 0 0,0 0 0,4-14 0,-3-6-228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2.4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91 11723,'5'-14'1557,"-1"0"1,5-21-1,-7 7 2942,2 49-1144,1 3-3028,-3 134 680,-2-19-769,1-116-216,2 1 1,0 0-1,12 39 1,-15-62-22,1 1 0,-1 0 1,0-1-1,1 1 0,0 0 0,-1-1 0,1 1 1,0-1-1,0 1 0,0-1 0,0 1 1,0-1-1,0 0 0,0 1 0,1-1 1,-1 0-1,0 0 0,1 0 0,-1 0 0,1 0 1,-1 0-1,1 0 0,-1-1 0,1 1 1,-1-1-1,1 1 0,0-1 0,3 1 1,-2-1 0,0-1 1,0 1-1,0-1 1,0 0 0,0 0-1,0-1 1,0 1-1,0 0 1,0-1 0,0 0-1,-1 1 1,1-1-1,-1 0 1,5-5 0,3-3-127,-1 0 0,0-1 1,0 0-1,-1 0 1,7-13-1,-12 17-63,1 0 0,-1 0 0,-1 0 0,1 0 0,-1 0 0,0 0 0,-1-1 0,0 1 1,0 0-1,0-15 0,-4 5-340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2.9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0 151 14675,'10'3'1608,"6"-4"-759,3-5-289,8-7 1136,3-1-416,3-5-383,4 0-113,-1-1-168,-3 0-168,-6 3-680,-2 3-432,-7 7 608,-2 4-176,-4 3-112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5.7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149 104 12211,'0'-4'403,"0"1"0,1 0 1,-2-1-1,1 1 0,0 0 1,-1-1-1,1 1 0,-1 0 1,0-1-1,0 1 0,-1 0 1,1 0-1,0 0 1,-1 0-1,0 0 0,0 0 1,0 0-1,0 1 0,0-1 1,0 1-1,-1-1 0,1 1 1,-5-2-1,5 2-300,0 1-1,0 0 0,0 0 1,0 1-1,0-1 1,-1 0-1,1 1 1,0 0-1,0-1 1,-1 1-1,1 0 1,0 0-1,-1 0 1,1 0-1,0 1 1,-1-1-1,1 1 1,0-1-1,0 1 0,0 0 1,-1 0-1,1 0 1,0 0-1,0 0 1,0 0-1,0 0 1,1 1-1,-1-1 1,0 1-1,0 0 1,1-1-1,-1 1 1,1 0-1,-2 3 0,-3 3-54,1 0-1,1 0 0,0 1 0,0 0 1,1-1-1,0 1 0,0 1 0,-2 17 1,3-12-38,0-1 1,2 0 0,-1 1-1,2-1 1,3 18 0,-4-29-8,0-1-1,1 0 1,-1 0 0,1 0 0,0 0 0,0 0-1,0 0 1,0 0 0,0 0 0,0 0-1,2 2 1,-3-4-1,0 1-1,0-1 1,1 0 0,-1 0-1,0 0 1,1 1-1,-1-1 1,0 0 0,0 0-1,1 0 1,-1 0-1,0 0 1,1 0 0,-1 1-1,0-1 1,1 0-1,-1 0 1,1 0 0,-1 0-1,0 0 1,1 0-1,-1 0 1,0-1 0,1 1-1,-1 0 1,1 0-1,10-12 38,-4-4-12,0-1 1,-1 0-1,-1 0 1,0 0-1,-1-1 1,2-33-1,-3 25-33,1 1 0,10-32 0,-10 53-45,0 10 20,1 14-7,18 120-58,-11-61-275,40 145 1,-52-227-2676,-3-21 1849,-1 3 217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6.2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93 18572,'0'2'258,"1"0"-1,0 0 1,0-1 0,-1 1 0,1 0-1,-1 0 1,1 0 0,-1 0-1,0 0 1,0 0 0,0 2-1,1 1 294,4 28-16,2-1 0,1 1 0,1-1 0,23 50-1,-32-81-511,0 0-1,1-1 0,-1 1 1,0 0-1,0 0 0,1-1 1,-1 1-1,0 0 0,1-1 1,-1 1-1,1 0 1,-1-1-1,1 1 0,-1-1 1,1 1-1,0-1 0,-1 1 1,1-1-1,-1 1 0,1-1 1,0 0-1,-1 1 0,1-1 1,0 0-1,0 1 0,-1-1 1,1 0-1,1 0 1,-1 0 4,0-1 0,0 0 0,0 0 0,0 1 0,-1-1 0,1 0 0,0 0 0,-1 0 0,1 0 0,0 0 0,-1 0 0,1 0 0,-1 0 0,0 0 0,1 0 0,-1-2 0,10-49 446,-10 52-471,5-49 277,4-32-60,-9 81-220,0 0 1,0 0-1,0 0 0,0-1 1,0 1-1,0 0 0,0 0 1,0-1-1,0 1 1,0 0-1,0 0 0,0 0 1,0-1-1,0 1 0,0 0 1,1 0-1,-1 0 1,0-1-1,0 1 0,0 0 1,0 0-1,0 0 0,1 0 1,-1-1-1,0 1 1,0 0-1,0 0 0,1 0 1,-1 0-1,0 0 0,0 0 1,0 0-1,1 0 1,-1-1-1,0 1 0,0 0 1,1 0-1,-1 0 0,0 0 1,0 0-1,1 0 1,-1 0-1,0 0 0,0 0 1,0 1-1,1-1 0,-1 0 1,0 0-1,0 0 1,0 0-1,1 0 0,-1 0 1,0 0-1,0 0 0,0 1 1,1-1-1,-1 0 1,0 0-1,0 0 0,0 0 1,0 1-1,0-1 0,1 0 1,-1 0-1,0 1 0,9 12-9,18 48-28,-15-32 36,20 32 0,-32-60 8,1 1 0,-1-1 0,1 0 0,-1-1 0,1 1 0,0 0 0,0 0-1,0 0 1,-1 0 0,1 0 0,0-1 0,0 1 0,0 0 0,0-1 0,0 1-1,0-1 1,0 1 0,0-1 0,1 0 0,1 1 0,-3-1 1,1 0 0,0-1 0,0 1 0,-1 0 0,1 0 0,0-1 0,0 1 0,-1-1 0,1 1 0,0-1 0,-1 1 0,1-1 0,-1 1 0,1-1 1,0 0-1,-1 1 0,1-1 0,-1 0 0,0 1 0,1-1 0,-1 0 0,0 0 0,1 1 0,-1-1 0,0 0 0,0 0 0,0 1 0,1-1 0,-1-1 0,2-20-53,0 1-1,-1-1 1,-1 1-1,-1 0 1,-1-1-1,-1 1 1,-7-26-1,5 27-696,0 1 0,-1 0 0,-10-22-1,9 26 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6.6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 13619,'0'-1'151,"0"1"1,0-1-1,0 0 1,0 1 0,0-1-1,0 1 1,0-1-1,0 0 1,1 1-1,-1-1 1,0 1-1,0-1 1,1 1-1,-1-1 1,0 0-1,1 1 1,-1-1-1,1 1 1,-1 0-1,0-1 1,1 1 0,-1-1-1,1 1 1,-1 0-1,2-1 1,-1 1 35,-1 1 0,1-1 1,-1 1-1,1-1 1,-1 1-1,1 0 1,-1-1-1,1 1 0,-1 0 1,1-1-1,-1 1 1,0 0-1,0 0 1,1-1-1,-1 1 0,0 1 1,9 39 2291,-1 90-755,-9-100-1538,2 0 0,2 0-1,1 0 1,1 0 0,11 36 0,-16-66-177,0 1 1,1-1-1,-1 0 0,1 1 1,0-1-1,-1 0 1,1 1-1,0-1 0,-1 0 1,1 0-1,0 0 1,0 0-1,0 0 0,0 0 1,0 0-1,0 0 1,1 0-1,-1 0 0,0-1 1,0 1-1,1 0 1,-1-1-1,0 1 0,3 0 1,-2-2-3,-1 1 0,1 0 0,0 0 0,-1-1 0,1 1 0,0-1 0,-1 0 0,1 1 0,0-1 0,-1 0 0,1 0 0,-1 0 0,0 0 0,1 0-1,-1 0 1,0 0 0,0-1 0,1 1 0,-1 0 0,1-4 0,8-8-570,0-1-1,-1 0 0,-1 0 0,-1-1 1,0 0-1,6-20 0,-12 33 443,-1 0 0,0 0 0,1 0 0,-1 0-1,0 0 1,0 0 0,-1 0 0,1 0 0,0 0 0,0 0 0,-2-3-1,-3-4-734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07.0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41 135 15251,'-14'0'2145,"-2"0"-1185,10 0-376,2 0 1016,7-2-319,5-3-161,4-3-400,3-1-160,7-4-296,-1 0-96,5-2-144,0 2-160,-3 1-616,-2-1 672,5-1-96,-3-3-112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14163,'1'1'151,"1"0"-1,0 0 1,0 0-1,0-1 1,0 1-1,0-1 1,1 1 0,-1-1-1,0 0 1,0 1-1,0-1 1,0 0 0,0-1-1,1 1 1,3-1-1,-3 1 39,151-25 2365,-32 5-1615,-45 10-585,204-25 25,-254 33-750,0-1-1,-1-2 1,1-1-1,39-14 0,-41 8-33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10.85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4 498 10386,'-3'11'11492,"9"-11"-9970,1 11-1488,-6-10-41,-1 0-1,1 0 0,-1 0 0,1 0 0,0 0 1,-1 0-1,1-1 0,0 1 0,0 0 0,0 0 0,0-1 1,0 1-1,1 1 0,-1-3 2,0 1 0,0-1 0,0 1 0,-1-1 0,1 1 0,0-1 0,-1 0 0,1 1 0,-1-1 0,1 0 0,0 0 0,-1 1 0,1-1 0,-1 0 0,0 0 0,1 0 0,-1 0-1,0 0 1,0 0 0,1 1 0,-1-1 0,0-2 0,8-27-22,-2-1 0,-1 1 0,2-46 0,-3 33 32,4-19 6,-4 40-3,-1-1 1,-2 1-1,0-1 0,-2-26 0,-1 35-12,0 4-4,1 0 0,0 0 0,1-18 1,-1-2-142,1 29 113,5 7-2353,-12 4 1618,4-9 313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12.4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98 15203,'5'-9'3205,"4"3"-2605,1 0-1,0 1 1,14-5 0,-7 3-293,4-1-131,0 1 1,0 2-1,1 0 1,0 1-1,-1 1 1,45 0-1,-43 2-163,62-7 20,25-1 6,-38 8-18,-75 1-93,-1 1-1,0-1 0,1 1 0,-1 0 0,0 0 0,1 0 0,-1 1 0,-3 1 0,5-2-265,1 0-1,-1-1 1,1 1 0,0 0-1,-1 0 1,1 0 0,0 0-1,0 0 1,0 0-1,0 0 1,0 1 0,0-1-1,0 0 1,0 1-1,0-1 1,0 0 0,1 1-1,-1-1 1,1 1-1,-1-1 1,1 1 0,-1 1-1,1-2 99,-1 0 458,0 0 1,0 1-1,1-1 0,-1 0 0,0 1 0,0-1 0,1 1 0,-1-1 1,1 1-1,0-1 0,-1 1 0,1-1 0,0 1 0,0-1 0,0 1 0,0 2 1,0 0 275,-15 154 1953,9-96-2325,3 0 0,6 81 0,0-21 501,-3-124-558,0 0 0,0 0-1,0-1 1,-1 1 0,1 0 0,-1 0-1,1 0 1,-1 0 0,0 0-1,0 0 1,0 0 0,0 0 0,0 0-1,-1 0 1,1 0 0,0 1-1,-1-1 1,-2-2 0,1 3-62,0-1 0,0 1 1,0 0-1,0 1 0,0-1 0,0 1 1,0-1-1,0 1 0,0 0 0,0 0 1,0 0-1,0 0 0,-4 1 0,-9 0 9,-5-2-7,0 0-1,-28 4 1,41-1 0,0-1 0,1 1 0,0 0 1,-1 0-1,1 1 0,0 0 0,1 1 0,-1-1 0,-12 10 1,13-8 3,-1 0 1,1-1-1,-1 0 1,0 0 0,0 0-1,0-1 1,-13 4 0,17-6 8,0-1 1,0 1 0,0-1-1,-1 0 1,1 0-1,0 0 1,0-1 0,0 1-1,0-1 1,0 0 0,0 0-1,0 0 1,0 0-1,0 0 1,1 0 0,-1-1-1,0 0 1,1 1-1,-1-1 1,1 0 0,0 0-1,-4-4 1,3 3-5,1 0 0,-1 1 0,1-1 1,0-1-1,0 1 0,0 0 0,-3-7 0,9-2-2054,-4 1 1692,0-2-118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32.1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103 27 12891,'0'-1'361,"1"0"0,-1 0 0,0 1 0,0-1 0,0 0 0,0 0 0,0 0 0,0 1 0,0-1 0,0 0 0,0 0 0,0 0 0,0 1 0,0-1 0,-1 0 0,1 0 0,0 1 0,-1-1 0,1 0 0,0 0 0,-1 1 0,1-1 0,-1 0 1,0 0-1,1 1-318,0-1-1,-1 1 1,1-1 0,0 1 0,0 0 0,-1-1 0,1 1 0,0 0 0,-1-1 0,1 1 0,0 0 0,-1-1 0,1 1 0,-1 0 0,1 0 0,0 0 0,-1-1 0,1 1 0,-1 0 0,1 0 0,-1 0 0,1 0 0,-1 0 0,1 0 0,-1 0 0,1 0 0,-1 0-1,1 0 1,-1 0 0,1 0 0,0 0 0,-1 0 0,1 0 0,-1 0 0,1 1 0,-1-1 0,1 0 0,-1 0 0,1 0 0,0 1 0,-1-1 0,1 0 0,0 1 0,-1-1 0,1 0 0,-1 1 0,-62 93 516,61-91-529,0 1 1,0 0 0,0 0 0,0 0-1,1 0 1,0 0 0,0 1 0,0-1-1,0 0 1,0 1 0,1-1 0,0 0-1,0 1 1,0-1 0,0 0 0,2 5 0,-2-5-38,1 0 0,0-1 0,0 1 0,0-1 0,0 1 0,1-1 0,-1 1 1,1-1-1,0 0 0,0 0 0,0 1 0,0-1 0,1-1 0,-1 1 0,1 0 0,0-1 1,-1 1-1,1-1 0,4 3 0,-2-4 5,-1 1-1,1-1 1,0 0-1,-1 0 1,1-1-1,0 1 1,0-1-1,0 0 1,0 0-1,6-2 1,-3 1 5,0 0 1,0-1 0,0 0-1,0-1 1,9-3 0,-17 5-73,1 1 1,-1 0 0,0-1 0,0 1-1,0 0 1,0-1 0,0 1 0,0 0-1,0-1 1,0 1 0,0 0 0,0-1 0,0 1-1,0 0 1,0-1 0,0 1 0,0 0-1,0-1 1,0 1 0,0 0 0,-1-1-1,1 1 1,0 0 0,0-1 0,0 1-1,0 0 1,-1 0 0,1-1 0,0 1-1,0 0 1,-1 0 0,1-1 0,0 1-1,-1 0 1,1 0 0,-1-1 0,0 0-159,1-1-275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4:32.8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34 12059,'24'-4'4108,"-21"4"-3884,-1 0 0,0 0 0,1 0 0,-1-1 0,0 1 0,0-1 0,1 1-1,-1-1 1,0 0 0,0 0 0,0 0 0,0 0 0,0 0 0,3-3 0,-3 2-106,16-10 789,-18 11-928,1 1 1,-1 0-1,1-1 1,-1 1-1,1 0 1,0 0-1,-1-1 1,1 1-1,-1 0 1,1 0-1,0 0 1,-1 0-1,1 0 1,-1 0-1,1 0 1,0 0-1,-1 0 1,1 0-1,0 0 1,-1 1-1,1-1 1,-1 0-1,1 0 1,0 1-1,-1-1 1,1 0-1,-1 1 1,1 0-1,0 4-787,-1-1 512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48.4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0 11082,'2'2'1177,"-2"2"-697,0 0-144,0 5 912,-2-2-520,1 6-240,1 0-88,0 1-112,0 4-55,1 0-241,4 5-265,-4 0 265,2 3-80,0-3-32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48.8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10186,'1'84'1718,"-2"-62"-1428,1 0 0,1 0 0,1-1-1,1 1 1,8 32 0,-1-35-1527,-8-17 782,-1 0 0,0 0 0,0 0 0,0 0-1,0 1 1,0-1 0,0 0 0,0 0 0,-1 1 0,1 3 0,1 77-196,-18 111 7304,13-181-6647,-1-8-59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49.3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91 0 11650,'0'31'937,"0"-4"-1153,-1-1 184,-2-8 352,1-1-56</inkml:trace>
  <inkml:trace contextRef="#ctx0" brushRef="#br0" timeOffset="1">72 430 10026,'-31'310'3397,"20"-232"-5863,-1 25 956,5 176 6914,7-271-5395,0 0-1,0-1 1,-1 1-1,-2 9 1,-3 0-76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49.7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51 0 11010,'-9'60'785,"2"2"-753,-3-5-241,4-4-759,-1-1 952,3-9-240,-3-5-120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0.1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0 8890,'-12'493'3507,"6"359"-3711,9-761 832,-2 154 43,-6-187 1040,1-29-1247,2 1 0,0-1 1,2 1-1,2 0 0,0-1 1,7 31-1,3-21-2575,-12-31 1748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0.8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1 10754,'0'8'1417,"0"2"-865,-1 2-272,0 2 1568,2 10-1464,0 2-40,2 9-176,0 3-32,0 8-96,-1 1-72,0 1-216,3 0-736,-4-7 872,-1-3-128,0-6-80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10114,'1'1'85,"-1"-1"0,0 1 0,0 0 0,1 0-1,-1-1 1,0 1 0,0 0 0,0-1 0,0 1 0,0 0 0,0 0-1,0-1 1,0 1 0,0 0 0,0-1 0,0 1 0,-1 0-1,1 0 1,0-1 0,0 1 0,-1 0 0,1-1 0,-1 1 0,1-1-1,0 1 1,-1 0 0,1-1 0,-1 1 0,0 0 0,-7 11 1282,8-11-1351,0 0-1,1 1 1,-1-1 0,1 0 0,-1 0-1,1 0 1,-1 0 0,1 1 0,0-1-1,0 0 1,-1 0 0,1 0 0,0 0-1,0-1 1,0 1 0,0 0 0,0 0-1,0 0 1,0-1 0,1 1 0,-1-1-1,2 2 1,1 0 11,20 12-25,-1 0 0,2-2-1,0-1 1,0-1-1,53 13 1,-40-14 52,0 2 1,-1 1 0,67 32-1,-65-25 1,1-2 0,1-2 0,0-1 0,1-2-1,85 12 1,220 2-36,-312-24-16,40 1-2,592 18 2,0-27-7,-205-22 11,343-7-28,-473 40 16,607-8-46,-780-5 48,462-4-72,-540 17 62,-1 3 0,0 3 0,0 4 0,-2 4 0,125 46-1,-125-27-557,-37-18 224,-18-11 209,-4-6-51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14715,'49'8'1320,"0"-3"0,74-2 0,-76-4-847,-1 3 0,82 13 0,-122-14-465,0 0 0,-1 1 1,1 0-1,0 0 0,-1 0 1,0 1-1,1 0 0,-1 0 1,0 0-1,-1 1 0,1-1 1,0 1-1,-1 0 1,0 1-1,7 8 0,-8-8 15,0 1-1,0 0 0,0 0 1,-1 0-1,0 0 1,0 0-1,0 0 0,-1 1 1,0-1-1,-1 1 1,1-1-1,-1 1 0,0-1 1,-1 9-1,-3 5 99,0 0 0,-1 0 0,-1-1 0,0 0 0,-2 0 0,0-1 0,-2 1 0,-14 21 0,2-8-99,-1 0 1,-2-2-1,-39 38 1,48-51-88,10-6-71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1.3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82 1 9002,'-4'64'1136,"-5"1"-608,2-2-208,2-4 481,-3-6-1258,0-7 641,1-6-128,-1-7-232</inkml:trace>
  <inkml:trace contextRef="#ctx0" brushRef="#br0" timeOffset="1">1 1236 9722,'1'42'872,"0"-1"-720,1 1-104,-2 0 408,1-1-328,-1-1-48,0-2-56,0-1 0,2 0-320,-2 0 264,0 2 8,-3 0-8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1.90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0 10946,'-3'167'1866,"1"56"-333,10-73-4204,-2-45-1556,-8 57 3567,1-49 1569,9 261 3824,-6-144-3287,1 22-330,3-152-678,-7 124-1,1-179-14,9 85-1,1 6-1946,-10-135 1503,0 0-1,0 0 1,-1-1-1,1 1 1,0 0-1,0-1 1,0 1-1,0 0 1,0-1-1,-1 1 1,1-1-1,0 1 1,-1 0-1,1-1 1,0 1-1,-1-1 1,1 1-1,-1-1 1,1 1-1,-1-1 0,1 1 1,-2 0-1,-6 1-267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3.2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 56 12131,'9'-21'3028,"-9"18"-2544,1 0 0,0 1 0,0-1-1,0 1 1,0-1 0,0 1 0,1 0 0,-1-1-1,1 1 1,0 0 0,-1 0 0,5-3 0,-3 20 1703,-3 21-1720,-2 0 0,-10 51 0,3-24-345,-8 57-22,5-45-16,3 1 1,2 75-1,7-147-76,0-1-1,1 0 1,-1 0-1,1 0 1,-1 1-1,1-1 1,1 3-1,-2-6-6,0 1 0,1-1-1,-1 0 1,0 0-1,0 0 1,0 1 0,0-1-1,0 0 1,1 0-1,-1 0 1,0 1 0,0-1-1,0 0 1,1 0-1,-1 0 1,0 0 0,0 1-1,0-1 1,1 0-1,-1 0 1,0 0 0,0 0-1,1 0 1,-1 0-1,0 0 1,0 0 0,1 0-1,-1 0 1,0 0-1,0 0 1,1 0 0,9-11-18,-7 6-193,0 0 0,-1 0 1,0 0-1,3-11 0,-5 15 119,1-1 0,-1 0-1,0 0 1,1 0 0,-1 1 0,0-1 0,0 0-1,0 0 1,-1 0 0,1 0 0,0 1-1,-1-1 1,1 0 0,-1 0 0,1 1 0,-1-1-1,0 0 1,-1-1 0,-6-6-433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3.7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31 14851,'8'15'4124,"-6"-12"-3936,1-1 1,0 0-1,0 0 1,0 0-1,0 0 1,0-1-1,1 1 1,-1-1-1,1 0 1,-1 1-1,1-2 1,-1 1-1,1 0 1,-1-1-1,1 0 1,-1 0-1,1 0 1,0 0-1,-1 0 1,4-1-1,9-3-1,0 0-1,0 0 0,18-9 1,-6 2 215,-4 4-217,0 0 1,1 2-1,46-4 0,-9 7-2318,-59 2 1673,-6 1 74,-8 1-220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4.3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84 13499,'-1'1'219,"0"0"0,0 1 0,1-1-1,-1 1 1,0-1 0,1 1 0,-1-1 0,1 1 0,0 0 0,0-1-1,-1 1 1,1-1 0,0 1 0,0 0 0,0-1 0,1 1 0,0 2 0,-1-3-71,1 0 0,-1 0 0,1-1 0,-1 1 0,1 0 0,0 0 0,0-1 0,-1 1 0,1-1 0,0 1 0,0 0 0,0-1 0,-1 0 1,1 1-1,0-1 0,0 1 0,0-1 0,0 0 0,0 0 0,0 1 0,1-1 0,5 0 160,-1 0-1,0 0 1,1-1 0,-1 1-1,0-2 1,0 1-1,9-3 1,103-44 1039,-87 34-1869,1 0 0,0 3 0,55-14-1,-69 22 119,-4 1-98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55.0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26 16956,'0'20'4087,"11"401"163,-2-583-3811,-12-51-648,6 224 118,1 0-1,0 0 1,7 12 0,-7-15 46,-2-2 17,15 24 15,-17-30 18,0 1 0,1-1 0,-1 1 0,1-1 0,-1 1 0,1-1 0,-1 0 0,1 1 0,-1-1 0,1 1 0,-1-1 0,1 0 0,-1 0 0,1 1 0,0-1 0,-1 0 0,1 0 0,-1 0 1,1 0-1,0 0 0,-1 1 0,1-1 0,0 0 0,-1-1 0,1 1 0,0 0 0,-1 0 0,1 0 0,-1 0 0,1 0 0,0-1 0,-1 1 0,1 0 0,-1 0 0,1-1 0,-1 1 0,1 0 0,-1-1 0,1 1 0,-1-1 0,1 1 0,-1-1 0,1 1 0,-1-1 0,1 0 0,7-11 65,-1 0 0,0 0 1,-1 0-1,-1-1 0,0 0 1,0-1-1,3-18 0,4-6 33,-11 33-106,0 1-1,1 0 1,0 0-1,0-1 0,3-4 1,-5 8 2,0 1 0,0 0 0,1 0 0,-1 0 0,0 0 1,0 0-1,0 0 0,0 0 0,0 0 0,0 0 0,1 0 0,-1-1 0,0 1 0,0 0 1,0 0-1,0 0 0,0 0 0,1 0 0,-1 0 0,0 0 0,0 0 0,0 0 0,0 0 1,0 0-1,1 0 0,-1 0 0,0 0 0,0 0 0,0 1 0,0-1 0,0 0 0,1 0 1,-1 0-1,0 0 0,0 0 0,0 0 0,0 0 0,0 0 0,0 0 0,0 1 0,1-1 0,-1 0 1,0 0-1,0 0 0,0 0 0,0 0 0,0 0 0,0 1 0,0-1 0,0 0 0,5 20-14,7 57 6,0 2 246,2 0 0,27 78 0,-40-152-340,0-3 10,-1 0 0,0 0 0,1 0 0,-1 0-1,1-1 1,0 1 0,0 0 0,-1-1 0,1 1 0,0 0-1,0-1 1,1 1 0,-1-1 0,0 1 0,0-1-1,1 0 1,1 2 0,-3-3 77,0 0 0,1 0 0,-1 0 0,0-1 0,0 1 1,0 0-1,0 0 0,1 0 0,-1 0 0,0 0 0,0 0 0,0 0 0,0-1 0,1 1 1,-1 0-1,0 0 0,0 0 0,0 0 0,0-1 0,0 1 0,0 0 0,1 0 0,-1 0 0,0 0 1,0-1-1,0 1 0,0 0 0,0 0 0,0-1 0,0 1 0,0 0 0,0 0 0,0 0 0,0-1 1,0 1-1,0 0 0,0 0 0,0 0 0,0-1 0,-1 1 0,1 0 0,0 0 0,0 0 0,0 0 1,0-1-1,0 1 0,0 0 0,0 0 0,-1 0 0,1-1 0,-5-7-536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4.8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2418 43 11250,'1'-2'272,"-1"1"-1,1-1 1,-1 0-1,0 0 1,0 1-1,0-1 0,0 0 1,0 1-1,0-1 1,-1 0-1,1 0 1,0 1-1,-1-1 1,1 0-1,-1 1 0,0-1 1,0 1-1,-1-3 1,1 3-177,0 0 0,1 1 0,-1-1 0,0 0 0,0 1 0,0-1-1,0 1 1,0-1 0,0 1 0,0-1 0,0 1 0,0 0 0,0-1 0,0 1 0,0 0 0,0 0 0,0 0 0,0 0 0,0 0 0,0 0 0,0 0 0,0 0 0,0 1 0,0-1 0,0 0 0,0 1 0,0-1 0,0 0 0,0 1 0,0-1 0,0 1 0,-1 0 0,-5 5-38,0-1 1,0 1-1,0 0 1,1 1-1,0 0 1,0 0-1,-5 8 1,-1 0-36,-90 121-127,6 3 0,-107 207-1,82-76-162,23-44 184,-40 49 77,-31 67 31,22 9-49,27 23-44,-13 35 3,27-130 7,-178 521-84,-75 325 180,338-1062-37,-166 597 184,179-631-183,6-22-124,0 0 0,1 0 0,-1 1 0,1 10-1,-7-52-1821,5 2 1516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5.5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1 340 15659,'8'-13'622,"1"1"0,1-1 0,0 1 0,0 1 0,1 0 0,23-17 0,91-62-560,-67 53-47,3 3-1,76-31 1,-133 63-32,1 0 45,-1 0 1,0 0 0,1 1 0,-1-1-1,1 1 1,9-1 0,-13 2-11,0 0 0,0 1 0,0-1 1,0 0-1,1 0 0,-1 1 0,0-1 1,0 1-1,0-1 0,0 1 0,-1-1 1,1 1-1,0 0 0,0-1 0,0 1 0,0 0 1,-1 0-1,1 0 0,0-1 0,-1 1 1,1 0-1,0 0 0,-1 0 0,1 0 1,-1 0-1,0 0 0,1 0 0,-1 0 0,0 0 1,0 1-1,1-1 0,-1 0 0,0 0 1,0 0-1,-1 2 0,10 242 1647,-9-133-1333,1-24-166,5 115-951,-3-173 613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7.9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 38 16235,'-4'-15'1956,"-2"23"-711,-3 27 154,-1 27-916,3 0-1,3 1 0,6 98 1,-2-153-452,1 1-1,0-1 1,1 0 0,0 1 0,5 10 0,-7-18-22,0 0 1,1 0 0,-1 0-1,1 0 1,0 0 0,-1 0-1,1 0 1,0 0 0,-1-1-1,1 1 1,0 0 0,0 0-1,0-1 1,0 1 0,-1-1-1,1 1 1,0-1 0,0 1-1,0-1 1,2 1 0,-1-1 3,-1 0 0,1 0-1,0-1 1,-1 1 0,1 0 0,-1-1 0,1 0 0,-1 1 0,1-1 0,-1 0 0,0 1 0,1-1 0,-1 0 0,0 0 0,1 0 0,-1 0 0,0-1 0,0 1 0,1-1 0,9-12 71,0 0 0,0 0 1,-1-1-1,-1 0 1,-1 0-1,8-21 0,33-103 241,-46 128-309,8-16-18,-11 27 2,0 0-1,0 0 1,0 0-1,0 0 0,0 0 1,0 0-1,0 0 1,0 0-1,0 0 1,0 0-1,0-1 1,0 1-1,0 0 1,0 0-1,1 0 1,-1 0-1,0 0 1,0 0-1,0 0 1,0 0-1,0 0 1,0 0-1,0 0 1,0 0-1,0 0 1,1 0-1,-1 0 1,0 0-1,0 0 1,0 0-1,0 0 1,0 0-1,0 0 1,0 0-1,0 0 1,0 0-1,1 0 1,-1 0-1,0 0 1,0 0-1,0 0 0,0 0 1,0 0-1,0 0 1,0 0-1,0 0 1,0 0-1,0 1 1,0-1-1,1 0 1,-1 0-1,0 0 1,0 0-1,0 0 1,0 0-1,0 0 1,0 0-1,0 0 1,0 1-1,2 15-21,-1 13-1,4 66-63,-4-85 82,0-1 1,1 0-1,0 0 1,1 0-1,0 0 1,0-1-1,9 16 1,-11-22 8,0-1 1,0 1 0,0 0-1,0-1 1,1 1 0,-1-1-1,1 1 1,-1-1 0,1 0 0,0 1-1,-1-1 1,1 0 0,0 0-1,0 0 1,0-1 0,0 1-1,0 0 1,0-1 0,0 1 0,3 0-1,-1-1 16,-1-1 1,1 1-1,-1-1 0,1 1 0,-1-1 1,0 0-1,1 0 0,-1-1 0,0 1 0,0 0 1,4-4-1,4-2 80,-1-1-1,-1 0 1,1 0 0,-1-1 0,14-19-1,-14 16-32,0-1 0,-2 0 0,0 0 0,0-1-1,-1 0 1,-1 0 0,0-1 0,-1 1 0,-1-1 0,0 0-1,-1 0 1,0 0 0,-1 0 0,-1 0 0,-1 0 0,0 0-1,-1 0 1,0 0 0,-1 0 0,-6-15 0,8 28-213,1 0 1,-1 0 0,-1-1 0,1 1 0,0 0-1,0 0 1,-1 0 0,1 0 0,-1 1 0,0-1-1,-2-2 1,3 4 49,1-1 0,-1 1-1,0-1 1,0 1 0,1 0 0,-1-1 0,0 1-1,0 0 1,0 0 0,1 0 0,-1 0-1,0-1 1,0 1 0,0 0 0,0 0-1,1 1 1,-1-1 0,0 0 0,0 0 0,0 0-1,1 0 1,-1 1 0,0-1 0,0 0-1,1 1 1,-1-1 0,0 1 0,0-1 0,1 1-1,-1-1 1,1 1 0,-1-1 0,0 1-1,1 0 1,-1-1 0,1 1 0,-1 0 0,-8 21-803,4 11-301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8.3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183 161 15971,'-1'-2'218,"0"-1"0,1 1 0,-1 0-1,0 0 1,0 0 0,0 0-1,-1 0 1,1 0 0,0 0-1,-1 0 1,1 1 0,-1-1 0,1 1-1,-1-1 1,0 1 0,0-1-1,0 1 1,0 0 0,0 0 0,0 0-1,0 0 1,0 0 0,0 0-1,-1 1 1,1-1 0,0 1-1,-4-1 1,0 0-8,0 0-1,1 1 1,-1 0 0,0 0-1,0 0 1,0 1 0,1 0-1,-1 0 1,0 0 0,-5 3-1,7-2-168,-1 0-1,1 1 1,0-1 0,0 1-1,-1 0 1,2 1-1,-1-1 1,0 0 0,1 1-1,0 0 1,-5 6-1,7-7-35,-1 0 0,0 0 0,1 0 0,-1 0 1,1 0-1,0 0 0,0 0 0,0 1 0,1-1 0,-1 0 0,1 0 0,0 1 0,0-1 0,0 1 0,0-1 0,0 0 0,1 1 0,0 2 0,0-5 0,-1 1-1,1-1 1,-1 0 0,1 0-1,-1 0 1,1 0 0,0 0-1,0 0 1,-1 0 0,1 0-1,0 0 1,0 0 0,0 0-1,0 0 1,0-1 0,0 1-1,0 0 1,0-1 0,1 1-1,-1-1 1,0 1-1,0-1 1,0 0 0,1 1-1,-1-1 1,0 0 0,0 0-1,1 0 1,-1 0 0,0 0-1,0 0 1,1 0 0,-1 0-1,0-1 1,0 1 0,1-1-1,-1 1 1,2-1 0,3-1 15,-1-1 1,0 1-1,1-1 1,-1 0-1,0 0 0,0 0 1,5-5-1,-2 0 42,-1 0 0,1 0 0,-1-1 0,-1 0 0,0 0 0,0-1-1,-1 0 1,0 1 0,0-2 0,-1 1 0,-1-1 0,0 1 0,0-1 0,-1 0-1,-1 0 1,1 0 0,-2-21 0,-6 13-274,6 19 171,0-1 0,0 1 0,0 0 0,0-1 0,-1 1 0,1 0 0,0 0 0,0-1 0,0 1 0,0 0 0,0-1-1,-1 1 1,1 0 0,0 0 0,0-1 0,-1 1 0,1 0 0,0 0 0,0 0 0,-1-1 0,1 1 0,0 0 0,0 0 0,-1 0 0,1 0 0,0 0 0,-1 0 0,1 0 0,0-1-1,-1 1 1,1 0 0,0 0 0,-1 0 0,1 0 0,0 0 0,-1 1 0,1-1 0,0 0 0,-1 0 0,1 0 0,0 0 0,-1 0 0,1 0 0,0 0 0,0 1 0,-1-1-1,1 0 1,0 0 0,0 0 0,-1 1 0,1-1 0,0 0 0,0 0 0,-1 0 0,1 1 0,0-1 0,0 0 0,0 1 0,0-1 0,-1 2-28,0-1 1,1 1-1,-1-1 1,1 1-1,-1-1 1,1 1-1,0-1 0,0 1 1,0 0-1,0-1 1,0 1-1,0-1 1,0 1-1,0-1 1,1 3-1,-1-4 58,4 19-800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20140,'4'-7'1649,"-3"10"-1297,1 3-152,1 12 496,-1 5-104,0 10-248,1 7-128,0 13-256,1 5-112,0 3-248,-1 0-144,-1-7-320,-2-2-208,-2-14-689,-2-6 1185,-8-16-216,-2-13-192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8.7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 3 18276,'0'0'47,"0"0"0,0 0 0,-1 0-1,1-1 1,0 1 0,0 0 0,0 0 0,0 0 0,-1 0 0,1 0 0,0-1 0,0 1-1,0 0 1,0 0 0,-1 0 0,1 0 0,0 0 0,0 0 0,-1 0 0,1 0 0,0 0-1,0 0 1,0 0 0,-1 0 0,1 0 0,0 0 0,0 0 0,-1 0 0,1 0 0,0 0-1,0 0 1,0 0 0,-1 0 0,1 0 0,0 0 0,0 1 0,-8 7 491,-4 16-104,3 6 112,2-1-1,0 1 1,2 1-1,2-1 0,1 1 1,2 55-1,1-82-506,-1 0-1,1 1 1,-1-1-1,1 0 1,0 0-1,0 0 0,1 0 1,0 0-1,2 6 1,-3-8-32,0-1 0,0 0 0,0 0 0,0 0 0,1 1 0,-1-1 0,0 0 0,0 0 1,1-1-1,-1 1 0,1 0 0,-1 0 0,0-1 0,1 1 0,-1 0 0,1-1 0,0 0 0,-1 1 0,1-1 0,-1 0 1,1 0-1,0 0 0,-1 0 0,1 0 0,-1 0 0,1 0 0,2-1 0,5-2 0,-1 0 0,0-1 0,0 0 0,0 0 0,0 0 0,0-1 0,-1 0 0,9-9 0,-8 8-1,0-1-1,0 2 0,0-1 0,1 1 1,0 0-1,13-4 0,-21 8-5,0 1-1,0 0 1,0-1 0,0 1-1,0 0 1,0 0-1,0 0 1,0 0 0,0 0-1,0 0 1,0 0 0,0 0-1,0 0 1,0 0-1,0 1 1,0-1 0,0 0-1,0 1 1,0-1-1,0 1 1,0-1 0,-1 1-1,1-1 1,0 1 0,1 1-1,-1-1 0,0 1 0,0 0 1,1 0-1,-2 0 0,1 0 0,0 0 0,0 0 0,-1 0 1,1 0-1,-1 0 0,1 4 0,0 6-15,-1 1 1,0-1-1,-4 17 1,4-24 2,-1 2-31,1 1-84,-1-1 1,0 0-1,0 0 1,-1 0-1,0 0 1,0 0-1,-1 0 1,-5 11-1,1-13-80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29.2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 0 14659,'-2'16'1873,"2"11"-785,3 6-304,-4 15 1472,-2 5-775,0 7-185,0 3-120,-1 0-368,-2-3-111,3-8-313,2-6-176,2-18-400,0-5-184,5-11-585,-1-8 1674,3-7-833,4-3-137,-1-6-23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0.0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148 56 14339,'2'-8'897,"-1"5"-696,0 1 0,-1-1 0,1 0 0,-1 1 0,1-1 0,-1 0 0,0 0 0,0 1 0,0-1 0,0 0 1,-1 1-1,1-1 0,-1 0 0,-1-4 0,2 7-149,0 0 0,0 0 0,0-1 0,-1 1 1,1 0-1,0 0 0,0 0 0,0 0 0,0 0 0,-1-1 0,1 1 1,0 0-1,0 0 0,-1 0 0,1 0 0,0 0 0,0 0 0,0 0 1,-1 0-1,1 0 0,0 0 0,0 0 0,-1 0 0,1 0 0,0 0 1,0 0-1,-1 0 0,1 0 0,0 0 0,0 0 0,0 0 0,-1 0 1,1 0-1,0 0 0,0 0 0,-1 1 0,-7 8 942,-2 16-46,0 17-308,2 1-1,-5 65 0,8 90 81,14-15 233,-8-170-872,-42-89-433,34 62 271,-6-14-77,1 0 0,-9-31 0,20 58 158,1 0 0,-1 0 0,1 1 0,0-1 0,-1 0 0,1 0 0,0 0 0,0 0 0,0 0 0,0 0 0,0 0 0,0 0 0,0 0 0,0 0 0,0 0 0,0 0 0,0 0 0,1 1 0,-1-1 0,0 0 0,1 0 0,-1 0 0,0 0 0,1 0 0,-1 1 0,1-1 0,0 0 0,-1 0 0,1 1 1,0-1-1,0-1 0,3 1 1,-1 1 1,0-1 0,0 0 0,0 1 0,1 0 0,-1 0 0,0 0-1,5 0 1,13 1-271,5 1-251,-1-2 0,1-1 0,0 0 1,46-10-1,-41 2-32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0.4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147 42 15795,'1'-1'183,"-1"0"0,1 0 0,-1-1 0,0 1 0,0 0 0,1-1 0,-1 1 0,0 0-1,0-1 1,0 1 0,0 0 0,0-1 0,0 1 0,-1 0 0,1-1 0,0 1 0,-1 0-1,1 0 1,-1-1 0,1 1 0,-1 0 0,0 0 0,1 0 0,-1 0 0,0-1 0,0 1-1,0 0 1,0 1 0,0-1 0,0 0 0,0 0 0,0 0 0,-2 0 0,1 0-21,0 1 0,0-1 0,-1 1 0,1 0 0,0 0 0,0 0 0,0 0 0,0 1 0,0-1 0,-1 0 0,1 1 0,0-1 0,0 1 0,0 0 0,0 0 1,0 0-1,1 0 0,-1 0 0,0 0 0,0 1 0,-2 1 0,-4 5-3,0 0 0,0 0-1,1 1 1,0 0 0,0 0 0,1 1 0,0 0 0,-6 14 0,9-18-158,1 1 1,-1-1 0,1 1-1,0 0 1,1 0 0,-1 0-1,1 0 1,1 0 0,-1 0-1,1 0 1,1 0 0,-1 0-1,1 0 1,3 11 0,-4-16-2,1-1-1,0 1 1,0-1 0,-1 1 0,1-1 0,0 1 0,0-1-1,1 1 1,-1-1 0,0 0 0,0 0 0,1 0 0,-1 0-1,0 1 1,1-2 0,-1 1 0,1 0 0,0 0-1,-1 0 1,1-1 0,-1 1 0,1-1 0,0 1 0,0-1-1,-1 0 1,1 0 0,0 0 0,0 0 0,-1 0 0,1 0-1,0 0 1,0 0 0,-1-1 0,1 1 0,1-1 0,4-1-1,-1 0 1,0-1 0,1 1 0,-1-1 0,-1 0-1,1 0 1,0-1 0,5-4 0,1-3 5,-1 0 0,-1 0-1,0-1 1,0 0 0,8-15 0,-12 19-2,-1-1 0,-1 1-1,0-1 1,0 0 0,-1-1-1,0 1 1,0-1-1,-1 1 1,1-12 0,-8 42-174,-3 34 0,8-48 85,1 40-509,-1-45 491,1 1-1,-1-1 0,1 1 0,-1-1 0,1 0 1,0 1-1,0-1 0,0 0 0,0 1 0,0-1 1,0 0-1,1 0 0,-1 0 0,1 0 0,2 2 1,-3-3 48,0 0 0,0-1 0,0 1 1,0-1-1,0 1 0,0-1 0,0 0 1,0 1-1,0-1 0,0 0 0,1 0 1,-1 0-1,0 0 0,0 0 0,0 0 1,0 0-1,0 0 0,0 0 0,1-1 0,-1 1 1,0 0-1,0-1 0,0 1 0,0-1 1,0 1-1,0-1 0,0 1 0,0-1 1,0 0-1,0 1 0,1-3 0,2 0-89,0-1 0,-1 0 0,1 0 0,-1-1 0,4-6-1,7-14-496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0.9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3 16612,'0'0'36,"0"0"0,0-1 0,0 1 1,0 0-1,0 0 0,0 0 0,0 0 1,0 0-1,-1 0 0,1 0 0,0 0 1,0-1-1,0 1 0,0 0 0,0 0 1,0 0-1,0 0 0,-1 0 0,1 0 1,0 0-1,0 0 0,0 0 0,0 0 1,0 0-1,0 0 0,-1 0 0,1 0 1,0 0-1,0 0 0,0 0 1,0 0-1,0 0 0,0 0 0,-1 0 1,1 0-1,0 0 0,0 0 0,0 0 1,0 0-1,0 0 0,0 0 0,0 0 1,-1 1-1,1-1 0,-4 8 541,-1 15-68,-3 33 716,3 0-1,1 1 0,10 107 1,-6-158-1168,0 0 0,1 0 1,0 0-1,1 0 1,-1 0-1,5 8 1,-6-13-51,0 0 0,1-1 0,-1 1 0,1 0 0,-1-1 0,1 1 0,0 0 0,-1-1 0,1 1 0,0-1 0,-1 1 0,1-1 0,0 1 0,0-1 0,-1 1 0,1-1 0,0 0 0,0 1 0,0-1 0,1 0 0,-1 0-2,1 0 1,0 0 0,0 0-1,-1-1 1,1 1-1,0-1 1,-1 1 0,1-1-1,-1 1 1,1-1-1,-1 0 1,1 0 0,-1 0-1,3-2 1,21-16 57,32-21 17,-52 36-82,0 1 1,1 1-1,-1-1 0,1 1 0,0 0 0,0 0 0,0 1 1,10-2-1,-14 3-2,0 0-1,0 0 1,0 0 0,-1 0 0,1 0 0,0 0 0,0 1 0,0-1 0,0 1 0,-1-1 0,1 1 0,0 0 0,0 0-1,-1 0 1,1 0 0,-1 0 0,1 0 0,-1 0 0,3 3 0,-2-1-3,0-1 0,0 1 0,0 0 0,0 1-1,-1-1 1,0 0 0,1 0 0,-1 1 0,0-1 0,0 4 0,1 4 9,-1 0-1,-1 0 1,1 0 0,-2 0 0,-2 19-1,20-179 1450,-17 148-1463,0 0-1,0 0 0,0 1 0,0-1 1,0 0-1,0 0 0,0 1 0,0-1 1,0 0-1,1 0 0,-1 1 0,0-1 1,1 0-1,-1 1 0,0-1 0,1 0 1,-1 1-1,1-1 0,-1 0 0,1 1 1,-1-1-1,1 1 0,0-1 0,-1 1 1,1-1-1,0 1 0,-1 0 0,1-1 1,0 1-1,-1 0 0,1 0 0,0-1 1,1 1-1,2 0-205,0 0 0,0 0 0,0 0 0,0 1 1,7 1-1,-7-1 131,1 0 0,-1 0 0,0-1 0,0 1 0,0-1-1,8-1 1,17-8-350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1.8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3 15555,'1'-2'1869,"0"5"-532,0 15 140,-2 30-530,1-42-706,-4 83 767,1 263 1287,8-327-2118,-2-14-38,-3-11-135,0 0 0,0 0 0,0 0 0,0 0 0,0 0 0,0-1 0,0 1 0,0 0 0,0 0 0,0 0 0,1 0 0,-1 0 0,0 0 0,0 0 1,0 0-1,0 0 0,0 0 0,0 0 0,0 0 0,0 0 0,0 0 0,0 0 0,0 0 0,0 0 0,0 0 0,0 0 0,0 0 0,1 0 0,-1 0 0,0 0 1,0 0-1,0 0 0,0 1 0,0-1 0,0 0 0,0 0 0,0 0 0,0 0 0,0 0 0,0 0 0,0 0 0,0 0 0,0 0 0,0 0 0,0 0 0,0 0 1,0 0-1,0 0 0,0 0 0,0 0 0,0 0 0,0 0 0,0 0 0,0 1 0,0-1 0,1-12 40,-1 0-1,0 1 0,0-1 1,-2 1-1,1-1 1,-2 1-1,1-1 1,-6-13-1,0-3-15,-2-26-30,10 54 0,0 0 0,0-1 0,-1 1 0,1 0-1,0-1 1,1 1 0,-1 0 0,0-1 0,0 1-1,0 0 1,0 0 0,0-1 0,0 1 0,0 0-1,0-1 1,0 1 0,1 0 0,-1 0 0,0-1-1,0 1 1,0 0 0,1 0 0,-1-1 0,0 1-1,0 0 1,1 0 0,-1 0 0,0-1 0,0 1-1,1 0 1,-1 0 0,0 0 0,0 0 0,1 0-1,-1 0 1,0 0 0,1-1 0,-1 1 0,0 0-1,1 0 1,-1 0 0,0 0 0,1 0 0,-1 1-1,0-1 1,1 0 0,17 5-27,-14-4 17,5 1-223,0 0-1,-1 0 1,1-1-1,0-1 0,0 0 1,0 0-1,0 0 0,0-1 1,0-1-1,-1 1 1,1-1-1,0-1 0,-1 0 1,0 0-1,1 0 0,-1-1 1,-1-1-1,15-9 1,4-5-590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2.2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118 0 13763,'-8'11'1891,"-1"-1"0,-21 17 0,18-17-840,1 1 0,-14 17 0,22-25-997,1 0 0,0 1 0,-1 0 0,1-1 0,1 1 0,-1 0 0,0 0 0,1 0 0,0 0 0,0 0 0,0 0 0,1 1 0,-1 4 0,1-8-56,0 0 0,1 0 1,-1 0-1,0-1 0,1 1 0,-1 0 0,1 0 0,-1-1 1,1 1-1,0 0 0,-1-1 0,1 1 0,0 0 0,-1-1 1,1 1-1,0-1 0,-1 1 0,1-1 0,0 0 0,0 1 1,0-1-1,0 0 0,-1 1 0,1-1 0,0 0 0,0 0 1,0 0-1,0 0 0,0 0 0,0 0 0,1 0 0,39-1-39,-30 0 34,5 1 7,4-1-31,35 3 0,-50-1 44,0-1 0,0 1 0,0 1 0,0-1-1,-1 0 1,1 1 0,0 0 0,-1 0 0,1 1 0,-1-1 0,0 1 0,6 4 0,-10-6 10,1 0 1,0 0 0,0 0 0,0-1-1,-1 1 1,1 0 0,0 0-1,-1 0 1,1 0 0,0 0-1,-1 0 1,0 0 0,1 1 0,-1-1-1,0 0 1,1 0 0,-1 0-1,0 0 1,0 0 0,0 1 0,0-1-1,0 0 1,0 1 0,-1 0 26,0 0 0,1 0 0,-1 0 0,0-1 0,0 1 0,0 0 0,-1-1 0,1 1 0,0-1 0,-1 1 0,1-1 0,-3 2 0,-3 3 150,-1-1-1,1-1 0,-1 0 1,-14 6-1,10-5-307,0-1 0,-1 0 0,1-1 0,-1-1 0,0 0 0,0 0 0,-21-1 0,20-4-145,13 3 235,1 0 1,0 0-1,-1 0 0,1 0 1,-1 0-1,1 0 0,0 0 1,-1-1-1,1 1 0,0 0 1,0 0-1,-1 0 1,1-1-1,0 1 0,0 0 1,-1 0-1,1-1 0,0 1 1,0 0-1,-1-1 0,1 1 1,0 0-1,0-1 0,0 1 1,0 0-1,0-1 1,-1 1-1,1 0 0,0-1 1,0 1-1,0 0 0,0-1 1,0 1-1,0-1 0,0 1 1,4-5-506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2.6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96 224 17380,'8'-5'535,"0"0"1,-1-1 0,0 0 0,0 0 0,0 0-1,-1-1 1,0 0 0,0 0 0,6-10-1,-3 5-227,-8 11-297,34-48 416,-32 44-385,0-1 1,0 1-1,-1-1 0,1 1 0,-1-1 1,-1 0-1,3-11 0,-4 16-27,0 0 0,0 0-1,1-1 1,-1 1 0,0 0 0,0 0 0,0 0-1,-1 0 1,1-1 0,0 1 0,0 0-1,-1 0 1,1 0 0,0 0 0,-1 0 0,1 0-1,-1 0 1,1 0 0,-1 0 0,0 0-1,0 0 1,1 0 0,-1 0 0,0 0 0,0 0-1,0 1 1,0-1 0,0 0 0,0 1-1,0-1 1,0 1 0,0-1 0,0 1 0,0-1-1,0 1 1,0 0 0,-1-1 0,1 1-1,0 0 1,0 0 0,-2 0 0,-2 0 23,1 1 0,-1-1 0,1 1 0,-1 0 0,1 0 1,0 0-1,0 1 0,-1 0 0,1-1 0,-5 4 0,-3 4-12,0 1-1,0-1 1,1 2-1,0 0 1,1 0 0,0 1-1,1 0 1,0 1-1,1 0 1,0 0-1,1 0 1,1 1-1,0 0 1,1 1-1,0-1 1,1 1-1,1 0 1,0 0 0,0 25-1,3-36-17,0-1 1,0 0-1,0 0 0,1 0 0,-1 0 1,1 0-1,0 0 0,0 0 0,0 0 1,0 0-1,1 0 0,-1-1 0,1 1 1,0 0-1,-1-1 0,1 1 1,0-1-1,3 3 0,-2-3 2,0 0 0,0 0-1,1-1 1,-1 1 0,0-1 0,0 0-1,1 0 1,-1 0 0,0 0 0,1 0-1,-1-1 1,1 1 0,0-1 0,-1 0-1,1 0 1,3-1 0,4-1-107,0 0 1,0-1-1,0 0 0,0 0 1,-1-1-1,0-1 1,0 0-1,0 0 0,0-1 1,-1 0-1,15-13 1,-13 9-185,-1 0 1,0-1-1,0 0 1,-1 0-1,0-1 1,-1 0-1,0-1 1,8-18-1,-5-2-429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3.6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57 16676,'0'-1'157,"-1"-1"0,1 1 1,-1-1-1,0 1 1,0-1-1,0 1 1,0 0-1,0 0 1,0-1-1,0 1 1,0 0-1,0 0 0,0 0 1,-3-1-1,4 2-110,-1 0-1,0 0 1,1 0 0,-1 0-1,0 0 1,1 0-1,-1 0 1,0 0-1,1 0 1,-1 0 0,0 1-1,1-1 1,-1 0-1,0 0 1,1 1-1,-1-1 1,1 0 0,-1 1-1,1-1 1,-1 1-1,1-1 1,-1 1-1,1-1 1,-1 1 0,1-1-1,0 1 1,-1-1-1,1 1 1,0-1-1,-1 1 1,1 0 0,0-1-1,0 1 1,-1 0-1,1-1 1,0 2-1,-5 11 429,1 1 0,1 0-1,0-1 1,-2 24-1,1 59 186,4-62-400,-1 40 217,3 0 1,3 0-1,4-1 0,3 0 0,23 81 0,-33-148-446,-3-8-38,-6-18-95,-11-35-302,10 28 118,-4-10-243,2 0-1,1-1 1,2 0-1,-2-40 1,8 75 479,1 1 0,0-1-1,0 1 1,0-1 0,0 1 0,1-1-1,-1 1 1,1-1 0,-1 1 0,1 0 0,0-1-1,0 1 1,0 0 0,0-1 0,2-2-1,-1 4 17,0 0-1,-1 0 1,1 0-1,0 0 1,0 0-1,0 0 1,0 0-1,0 1 0,0-1 1,0 1-1,0-1 1,0 1-1,1 0 1,-1 0-1,0 0 0,0 0 1,0 0-1,3 1 1,1 0-83,1-1 0,-1 0 0,1 0 0,-1 0 0,1-1 0,-1 0 0,0 0 1,1 0-1,-1-1 0,0 0 0,0 0 0,0-1 0,0 0 0,0 0 0,-1 0 0,1-1 1,-1 1-1,0-1 0,0 0 0,0-1 0,-1 0 0,8-9 0,2-7 68,0 1 0,-2-2 0,-1 0 0,0 0 0,-2-1 1,0 0-1,-2-1 0,-1 0 0,0 0 0,-2 0 0,-1-1 0,0-27 0,-6 28 1021,-2 18-154,5 6-777,-1 0 0,1 0 0,-1 0 0,1 0 0,-1 0 0,1 0 0,-1 1 0,1-1 0,0 0 0,-1 0 0,1 1 0,-1-1 0,1 0 0,0 0 0,-1 1 0,1-1 0,0 1 0,-1-1 0,1 0 0,0 1 0,-1-1 0,1 1 0,-6 9 216,0 0 1,1 0 0,0 1 0,1 0-1,0 0 1,0 0 0,1 0 0,-1 15-1,-8 94 669,12-119-913,-3 79 493,3 1 1,4 0 0,4-1 0,3 0-1,28 107 1,-37-177-1268,-3-8 0,-9-17-734,-14-30-1181,7 11 792,9 18 1110,0 0 0,0 0 0,2-1 0,0-1 0,1 1 0,-4-22 0,9 37 827,0 1-1,0-1 1,0 1-1,0-1 1,1 1-1,-1 0 1,0-1-1,1 1 0,-1-1 1,1 1-1,0 0 1,-1 0-1,1-1 1,0 1-1,0 0 0,0 0 1,0 0-1,0 0 1,0 0-1,0 0 1,0 0-1,0 0 0,0 0 1,1 0-1,1 0 1,5-3 436,0 0 0,0 1 1,12-3-1,4-1 222,-8 0-421,0-1 0,-1-1 0,0 0 0,0-1 0,-1-1 0,-1 0 0,14-14 0,-19 16-155,1 0-1,-2 0 0,1-1 0,-1 0 0,-1-1 1,0 1-1,0-1 0,-1 0 0,0-1 1,6-23-1,-11 32-74,1 1 1,-1-1 0,0 0-1,0 0 1,0 0-1,0 0 1,0 0-1,0 0 1,-1 0 0,0 1-1,1-1 1,-1 0-1,0 0 1,-3-3-1,4 5-39,0 1 0,-1-1-1,1 1 1,0-1-1,-1 1 1,1-1 0,-1 1-1,1 0 1,-1-1-1,1 1 1,-1 0 0,1-1-1,-1 1 1,1 0-1,-1 0 1,1 0 0,-1-1-1,1 1 1,-1 0-1,0 0 1,1 0 0,-1 0-1,1 0 1,-1 0-1,1 0 1,-2 0 0,0 1 2,1 0 1,-1-1 0,0 1-1,1 0 1,-1 0 0,1 0-1,-1 1 1,1-1 0,0 0-1,-1 0 1,1 1 0,0-1 0,-1 3-1,-6 7 55,1 1 0,1-1 0,0 2-1,0-1 1,1 1 0,1-1 0,-4 19-1,4-12 11,1 1 0,1-1-1,0 1 1,2 26-1,0-42-66,1 0-1,-1 0 0,1 0 1,-1 0-1,1 0 0,1-1 1,-1 1-1,0 0 0,1-1 0,3 7 1,-4-9-31,0 0 0,0 0 0,0 0 0,0 0 0,1 0-1,-1 0 1,0 0 0,0 0 0,0-1 0,1 1 0,-1-1 0,0 1 0,1-1 0,-1 1 0,1-1 0,-1 0 0,1 1 0,-1-1 0,0 0 0,1 0 0,-1 0 0,1 0 0,-1-1 0,1 1 0,-1 0 0,0 0 0,1-1 0,-1 1 0,1-1 0,-1 0-1,0 1 1,2-2 0,6-3-287,0 0-1,-1-1 1,0 0-1,0-1 1,0 0-1,-1 0 1,0 0-1,0-1 1,8-13-1,2-5-1099,26-53-1,-18 22 418,-5-1-163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4.3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55 1 16740,'-13'38'1412,"2"0"0,2 1 0,1 0 0,-4 72 0,11-46-580,2 1 0,12 73 0,-12-118-793,0-14-77,-1-1 0,0 0 0,1 0 0,0 0 0,1 0 1,3 11-1,-5-16 29,0-1 1,1 0-1,-1 0 1,0 0-1,0 0 1,0 0-1,0 0 1,0 0-1,0 0 1,0 1-1,0-1 1,0 0-1,0 0 1,1 0-1,-1 0 1,0 0-1,0 0 1,0 0-1,0 0 1,0 0-1,0 0 1,0 0-1,1 0 1,-1 0-1,0 0 1,0 0-1,0 0 1,0 0-1,0 0 1,0 0 0,0 0-1,1 0 1,-1 0-1,0 0 1,0 0-1,0 0 1,0 0-1,0 0 1,0 0-1,0 0 1,1 0-1,-1 0 1,0 0-1,0-1 1,0 1-1,0 0 1,0 0-1,0 0 1,0 0-1,0 0 1,0 0-1,0 0 1,0 0-1,1-1 1,-1 1-1,0 0 1,0 0-1,0 0 1,0 0-1,0 0 1,0 0-1,0 0 1,0-1-1,0 1 1,3-10-389,15-78-2238,-12 54 1858,1 1 0,2-1 1,15-38-1,-24 71 787,1 0 0,-1 0 1,0 0-1,1 0 0,-1 0 0,1 0 1,-1 0-1,1 0 0,0 0 0,-1 0 1,1 0-1,0 1 0,-1-1 0,1 0 1,0 0-1,0 1 0,0-1 0,0 1 0,1-2 1,-1 2 20,-1 1-1,1-1 1,0 0 0,-1 0 0,1 1 0,-1-1 0,1 0-1,-1 1 1,1-1 0,-1 1 0,1-1 0,-1 1 0,0-1 0,1 1-1,-1-1 1,0 1 0,1-1 0,-1 1 0,0-1 0,0 1-1,1-1 1,-1 1 0,0 0 0,0 0 0,3 11 498,0 0 1,1 17-1,-3-22-427,2 13 300,0 5 154,7 29 0,-9-49-495,1 0-1,-1 0 0,1 0 0,0 0 1,0-1-1,1 1 0,-1-1 0,1 1 1,0-1-1,0 0 0,1 0 0,3 4 1,-5-7-54,-1 0 1,1 0 0,-1 0 0,1-1 0,-1 1-1,1 0 1,0-1 0,-1 1 0,1-1 0,-1 0-1,1 1 1,0-1 0,0 0 0,-1 0 0,1 0 0,0 0-1,-1-1 1,1 1 0,0 0 0,-1-1 0,1 1-1,0-1 1,-1 1 0,1-1 0,-1 0 0,1 0 0,-1 0-1,0 1 1,1-2 0,0 0 0,5-3-4,-1 0-1,0-1 1,-1 0 0,10-12 0,-3-1-20,0-1 0,-1 0-1,-1-1 1,0 0 0,11-40 0,-12 27-29,-2-1 0,0 0 0,0-37 0,-6 71 43,-1 0 0,0 0 0,0 0 0,0 0 0,0 0 0,0 0 0,0-1 0,0 1 0,0 0 0,0 0 0,-1 0 0,1 0 0,0 0 0,-1 1 0,1-1 0,-1-2 1,0 3 1,1 0 0,0 0 1,-1 0-1,1 0 0,-1 1 1,1-1-1,0 0 0,-1 0 1,1 0-1,-1 0 0,1 1 1,0-1-1,-1 0 0,1 0 1,0 1-1,-1-1 0,1 0 1,0 0-1,0 1 0,-1-1 1,1 0-1,0 1 0,0-1 1,-1 0-1,1 1 0,0 0 1,-4 5 21,1 0 1,0 0-1,0 0 0,-2 8 1,-6 24 155,2 0 0,1 1 1,-2 51-1,9-69-130,0-1-1,2 1 0,1-1 0,0 1 0,2-1 1,0 0-1,1 0 0,9 22 0,4-12-113,-7-21-55,-10-9 115,-1 0 0,0 0 0,1 0-1,-1-1 1,0 1 0,1 0 0,-1 0 0,0 0-1,0-1 1,1 1 0,-1 0 0,0 0 0,1 0 0,-1-1-1,0 1 1,0 0 0,0-1 0,1 1 0,-1 0-1,0-1 1,0 1 0,0 0 0,0-1 0,1 1 0,-1 0-1,0-1 1,0 1 0,0 0 0,0-1 0,0 1-1,0 0 1,0-1 0,0 1 0,0 0 0,0-1 0,-1 0-1,1-5-46,0-1 0,-1 0 0,1 1 0,-2-1 0,1 1 0,-1-1 0,0 1 0,0 0 0,-1-1 0,-3-5 0,-6-9-128,-18-28 0,3 14 196,-1 2 1,-40-37 0,56 58 132,12 12-142,0 0 0,-1 0 0,1-1 0,0 1 1,0 0-1,0 0 0,0 0 0,-1 0 0,1 0 1,0-1-1,0 1 0,0 0 0,0 0 1,-1 0-1,1-1 0,0 1 0,0 0 0,0 0 1,0 0-1,0-1 0,0 1 0,0 0 1,0 0-1,0-1 0,0 1 0,0 0 0,0 0 1,0 0-1,0-1 0,0 1 0,0 0 0,0 0 1,0-1-1,0 1 0,0 0 0,0 0 1,0-1-1,0 1 0,0 0 0,0 0 0,1 0 1,-1-1-1,0 1 0,0 0 0,0 0 1,0 0-1,0 0 0,1-1 0,-1 1 0,0 0 1,0 0-1,0 0 0,1 0 0,-1 0 0,0 0 1,0 0-1,1 0 0,-1-1 0,0 1 1,0 0-1,1 0 0,14-1 30,-14 1-28,41-1-1215,0-2 0,83-18 0,-70 9 480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16852,'12'-15'575,"0"1"1,2 1-1,0 0 1,0 1-1,1 1 1,0 0-1,1 1 1,0 1-1,28-12 1,-24 12-346,1 2-1,0 0 1,0 2-1,1 0 1,0 1 0,0 1-1,40 1 1,-52 2-213,1 1 0,-1 0-1,0 1 1,0 0 0,0 1 0,0 0 0,10 5-1,-18-7-13,1 1 0,-1-1 0,1 0-1,-1 1 1,0 0 0,0-1 0,0 1-1,0 0 1,0 0 0,0 1-1,0-1 1,-1 0 0,3 3 0,-4-3-1,1 0 0,-1 0 0,1 1 0,-1-1 0,1 0 1,-1 0-1,0 0 0,0 0 0,0 0 0,0 0 0,-1 0 1,1 0-1,0 0 0,-1 1 0,1-1 0,-1 0 0,0-1 1,0 1-1,-2 4 0,-3 4 20,-2-1 0,1 1 0,-1-2 1,0 1-1,-1-1 0,0 0 0,0 0 0,-1-1 0,-19 10 0,14-8 11,1 1-1,0 0 0,-19 19 1,32-27-34,0-1 1,-1 1-1,1 0 1,0-1 0,0 1-1,0 0 1,0 0-1,0 0 1,1 0-1,-1 0 1,1 0-1,-1 0 1,1 0 0,0 0-1,-1 0 1,2 4-1,-1-1-2,1 0 0,0 0-1,0-1 1,0 1 0,1 0-1,3 8 1,2 0-4,1 0 1,0 0-1,18 20 0,-19-25 8,0-1-1,0 0 1,1 0-1,0 0 1,1-2-1,-1 1 1,1-1-1,18 8 1,0-3 259,51 12 1,-55-17 0,-22-4-243,0-1-1,0 0 0,0 1 1,0-1-1,0 1 1,0-1-1,-1 1 1,1-1-1,0 1 1,0-1-1,0 1 0,-1 0 1,1 0-1,0-1 1,-1 1-1,1 0 1,0 0-1,-1 0 0,1 0 1,-1-1-1,1 1 1,-1 0-1,0 0 1,1 0-1,-1 0 0,0 0 1,0 0-1,0 0 1,0 0-1,0 0 1,0 2-1,0 1-93,0-1 1,-1 1-1,0-1 1,0 0-1,0 1 1,0-1-1,-3 7 0,4-10 49,0 0-1,0 0 0,0 0 0,0 0 0,0 1 1,0-1-1,0 0 0,-1 0 0,1 0 0,0 0 1,0 0-1,0 0 0,0 1 0,0-1 0,-1 0 1,1 0-1,0 0 0,0 0 0,0 0 0,0 0 1,-1 0-1,1 0 0,0 0 0,0 0 0,0 0 1,0 0-1,-1 0 0,1 0 0,0 0 0,0 0 1,0 0-1,0 0 0,-1 0 0,1 0 0,0 0 1,0 0-1,0 0 0,0 0 0,-1 0 0,1 0 1,0 0-1,0-1 0,0 1 0,0 0 0,0 0 1,0 0-1,-1 0 0,1 0 0,0 0 0,0-1 1,0 1-1,0 0 0,0 0 0,0 0 0,0 0 1,0-1-1,0 1 0,0 0 0,0 0 0,-5-12-341,4-9-66,1-5-157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5.10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14651,'0'0'46,"0"0"0,0 0 0,0 0 0,0 0 0,0 0 0,0 0 0,0 0 0,0 0 0,1 0-1,-1-1 1,0 1 0,0 0 0,0 0 0,0 0 0,0 0 0,0 0 0,0 0 0,0 0 0,1 0 0,-1 0 0,0 0 0,0 0 0,0 0 0,0 0-1,0 0 1,0 0 0,0 0 0,1 0 0,-1 0 0,0 0 0,0 0 0,0 0 0,0 0 0,0 0 0,0 0 0,0 1 0,0-1 0,1 0-1,-1 0 1,0 0 0,0 0 0,0 0 0,0 0 0,0 0 0,0 0 0,0 0 0,0 0 0,0 1 0,0-1 0,3 9 1003,-1 12 464,-2-19-1152,1 21 1372,5 34 1,-5-51-1580,0 0 1,1 0 0,0 1 0,0-1-1,0 0 1,1-1 0,0 1 0,0 0-1,0-1 1,7 8 0,-8-11-109,0 0-1,0-1 1,1 1 0,-1-1 0,1 1-1,-1-1 1,1 0 0,0 1-1,-1-2 1,1 1 0,0 0-1,0 0 1,0-1 0,0 0-1,-1 1 1,1-1 0,0 0 0,0 0-1,0-1 1,0 1 0,4-2-1,4 0 41,0-1 0,0-1 0,0 0 0,11-6 0,56-34 255,-59 32-281,1 0-1,0 2 1,0 0-1,41-13 1,-59 22-61,0 1 1,0 0-1,0-1 0,0 1 1,0 0-1,0 0 1,0 0-1,0 0 1,0 0-1,0 1 0,0-1 1,0 0-1,0 1 1,0 0-1,0-1 1,0 1-1,-1 0 0,1 0 1,3 2-1,-3 0 0,1-1-1,-1 0 1,0 1 0,0 0-1,0-1 1,-1 1-1,1 0 1,-1 0 0,1 0-1,-1 0 1,1 4-1,2 9 5,-1-1-1,-1 1 1,0 0-1,-1 17 1,-1-20 13,0 14 11,-1-19-1,1 0 0,1 0-1,-1-1 1,1 1 0,3 12-1,-4-19-20,0-1-1,1 1 0,-1-1 1,0 0-1,0 1 0,0-1 1,1 1-1,-1-1 0,0 0 1,0 1-1,1-1 0,-1 0 1,0 1-1,1-1 1,-1 0-1,0 0 0,1 1 1,-1-1-1,0 0 0,1 0 1,-1 0-1,1 1 0,-1-1 1,0 0-1,1 0 0,-1 0 1,1 0-1,-1 0 0,1 0 1,-1 0-1,1 0 1,-1 0-1,0 0 0,1 0 1,-1 0-1,1 0 0,-1 0 1,1 0-1,-1-1 0,0 1 1,1 0-1,-1 0 0,1 0 1,-1-1-1,0 1 1,1 0-1,-1-1 0,0 1 1,1 0-1,-1-1 0,0 1 1,0 0-1,1-1 0,20-23 112,-18 21-100,3-5 10,1 0 1,0 0-1,1 1 0,0 0 1,16-11-1,-22 17-34,-1 0 1,0 0-1,1 0 0,-1 0 0,1 1 0,-1-1 0,1 1 0,0-1 0,-1 1 1,1-1-1,0 1 0,-1 0 0,1 0 0,0 0 0,-1 0 0,1 0 0,0 0 1,-1 0-1,1 1 0,-1-1 0,1 0 0,0 1 0,-1 0 0,1-1 0,-1 1 1,1 0-1,-1 0 0,1 0 0,-1 0 0,0 0 0,0 0 0,1 0 0,-1 0 1,0 0-1,0 1 0,0-1 0,0 0 0,0 1 0,0-1 0,-1 1 0,1-1 1,0 1-1,-1-1 0,1 4 0,5 19-910,-6-12 36,0-11 855,0-1 0,0 0 0,0 0 1,0 0-1,0 0 0,0 1 0,0-1 0,0 0 0,0 0 0,0 0 1,0 0-1,0 1 0,0-1 0,0 0 0,-1 0 0,1 0 1,0 0-1,0 1 0,0-1 0,0 0 0,0 0 0,0 0 0,0 0 1,-1 0-1,1 0 0,0 0 0,0 0 0,0 1 0,0-1 1,-1 0-1,1 0 0,0 0 0,0 0 0,0 0 0,0 0 0,-1 0 1,1 0-1,0 0 0,0 0 0,-1 0 0,-5-6-466,-1-9-158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5.5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9 17212,'-3'-5'4129,"5"5"-3825,4-3-184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7.8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107 16 19460,'4'-16'2059,"-4"16"-2013,0 0 0,0 0 0,0 0 0,0 0 0,0 1 1,0-1-1,0 0 0,0 0 0,0 0 0,0 0 0,0 0 1,0 0-1,0 0 0,0 0 0,0 0 0,1 0 0,-1 0 1,0 0-1,0 0 0,0 0 0,0 0 0,0 0 0,0 0 1,0 0-1,0 0 0,0 0 0,0 0 0,0 0 0,0 0 1,0 0-1,0 0 0,0 0 0,0 0 0,0 0 0,0 0 1,1 0-1,-1 0 0,0 0 0,0 0 0,0 0 0,0 0 0,0 0 1,0 0-1,0 0 0,0 0 0,-4 29 1957,-26 83-985,-21 86-441,41-151-490,3 1 0,-3 59 0,10-101-108,-1 6 50,1 0-1,1 0 1,0 0-1,3 14 1,-4-24-47,0 0 0,1 0-1,-1 0 1,1 0 0,0 0 0,-1 0 0,1 0 0,0 0 0,0-1-1,0 1 1,0 0 0,1-1 0,-1 1 0,0 0 0,1-1 0,-1 0 0,1 1-1,0-1 1,-1 0 0,1 0 0,0 0 0,0 0 0,-1 0 0,1 0-1,0 0 1,0-1 0,0 1 0,0-1 0,0 1 0,0-1 0,0 0 0,3 0-1,2-1-212,0 0-1,1 0 1,-1-1 0,0 0-1,0 0 1,0-1-1,-1 1 1,8-5-1,1-2-81,1 0-1,16-15 1,5-9-387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38.6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220 126 19604,'-19'4'799,"1"1"1,-1 0-1,1 2 0,1 0 0,0 1 0,-23 13 0,35-17-749,-1 0-1,1 0 1,0 1-1,0-1 1,0 1-1,1 0 1,0 0-1,0 0 1,0 1-1,0 0 1,1 0-1,0 0 1,0 0-1,1 0 1,0 0-1,0 1 1,0-1-1,1 1 1,0-1-1,0 1 0,0 10 1,1-15-49,0 0 1,0 0-1,0 1 0,0-1 1,1 0-1,-1 1 0,1-1 0,-1 0 1,1 0-1,0 0 0,0 0 1,0 1-1,0-1 0,0 0 1,0-1-1,0 1 0,1 0 1,-1 0-1,1 0 0,-1-1 1,1 1-1,0-1 0,0 1 0,0-1 1,0 0-1,0 0 0,0 0 1,0 0-1,0 0 0,0 0 1,0 0-1,0-1 0,1 1 1,3-1-1,0 1-1,0-1 0,-1 0 1,1 0-1,0-1 0,0 0 0,-1 0 1,1 0-1,-1-1 0,1 0 1,-1 0-1,1 0 0,7-5 0,4-5 27,30-27 0,-7 5 43,-39 33-69,-1 1 0,1 0-1,-1-1 1,1 1 0,-1 0-1,1-1 1,0 1-1,-1 0 1,1 0 0,-1 0-1,1-1 1,-1 1 0,1 0-1,0 0 1,-1 0 0,1 0-1,-1 0 1,1 0 0,0 0-1,-1 0 1,1 1-1,-1-1 1,1 0 0,0 0-1,-1 0 1,1 1 0,-1-1-1,1 0 1,-1 1 0,1-1-1,-1 0 1,1 1 0,-1-1-1,1 0 1,-1 1-1,0-1 1,1 1 0,-1-1-1,1 1 1,-1-1 0,0 1-1,0-1 1,1 1 0,-1 0-1,0-1 1,0 1 0,0-1-1,0 1 1,0 0-1,1-1 1,-1 2 0,6 38 29,-5-33-19,0-4-10,0 7 10,0 0 0,1-1 1,0 1-1,8 18 0,-10-26-8,1-1-1,-1 1 1,1-1-1,0 0 1,0 0-1,-1 1 0,1-1 1,0 0-1,0 0 1,0 0-1,1 0 1,-1 0-1,0 0 1,0 0-1,0 0 1,1 0-1,-1-1 1,0 1-1,1 0 1,-1-1-1,1 1 1,-1-1-1,1 0 1,-1 1-1,1-1 1,-1 0-1,1 0 1,-1 0-1,1 0 1,-1 0-1,1 0 1,-1 0-1,1-1 1,-1 1-1,1-1 0,-1 1 1,0-1-1,1 1 1,-1-1-1,0 0 1,2 0-1,8-7-1,1 1 0,-2-2 0,1 1 0,-1-1 0,-1-1 0,13-15 0,-11 12-24,1 0-1,1 1 1,14-11 0,-13 16-40,-13 7 60,-1 0 0,0 0-1,1 0 1,-1 0 0,1 0-1,-1 0 1,0 1 0,1-1-1,-1 0 1,0 0 0,1 0 0,-1 0-1,0 1 1,1-1 0,-1 0-1,0 0 1,0 0 0,1 1-1,-1-1 1,0 0 0,0 1 0,1-1-1,-1 0 1,0 1 0,1 1-11,0 1 0,0-1 0,-1 1 0,1 0 1,-1-1-1,0 1 0,0 0 0,0 4 0,-5 78-1343,5-85 1318,0 1 1,0-1 0,0 0 0,0 1-1,0-1 1,0 0 0,0 0 0,0 1-1,0-1 1,0 0 0,0 1 0,0-1-1,0 0 1,0 0 0,0 1 0,1-1-1,-1 0 1,0 0 0,0 1 0,0-1-1,1 0 1,-1 0 0,0 1 0,0-1-1,1 0 1,-1 0 0,0 0 0,0 0-1,1 0 1,-1 1 0,0-1 0,0 0-1,1 0 1,-1 0 0,0 0 0,1 0-1,-1 0 1,15-5-1223,14-17-676,-26 20 1730,168-132-8294,-50 56 10465,-155 102 5703,-4 9-4141,20-16-3072,1 1-1,0 1 0,2 1 1,-21 33-1,33-48-376,0 1 0,1 0 0,-1 0 0,1 0 0,1 0 0,-3 12 0,4-16-68,0-1 1,-1 0-1,1 0 0,0 0 1,0 0-1,0 1 0,0-1 1,0 0-1,1 0 1,-1 0-1,0 0 0,0 1 1,1-1-1,-1 0 0,1 0 1,-1 0-1,1 0 0,-1 0 1,1 0-1,0 0 1,-1 0-1,1 0 0,0 0 1,0-1-1,0 1 0,0 0 1,0 0-1,0-1 0,0 1 1,0-1-1,0 1 1,0-1-1,0 1 0,0-1 1,0 1-1,0-1 0,0 0 1,1 0-1,-1 0 1,0 0-1,0 0 0,2 0 1,5 0-5,-1-1 0,1-1 0,-1 1 0,1-1 0,-1-1 0,0 1 0,0-1 1,0 0-1,0-1 0,10-6 0,4-5-23,35-30 0,-23 14 8,0-2 0,-2-1 0,-2-1 1,-1-1-1,24-44 0,-48 75 10,0-1 0,-1 0 0,0 0 0,0 0 0,0-1 0,-1 1 0,0-1 0,0 1 0,-1-1 0,0 0 0,1-8 0,-2 15 0,0 0 0,0 0 0,0 0 0,0-1 0,0 1 0,0 0 0,0 0 0,0 0 0,-1 0 0,1 0-1,0-1 1,0 1 0,0 0 0,0 0 0,0 0 0,0 0 0,0 0 0,0-1 0,0 1 0,0 0 0,-1 0 0,1 0 0,0 0 0,0 0 0,0 0 0,0 0 0,0-1 0,-1 1 0,1 0 0,0 0 0,0 0 0,0 0-1,0 0 1,-1 0 0,1 0 0,0 0 0,0 0 0,0 0 0,0 0 0,-1 0 0,1 0 0,0 0 0,0 0 0,-10 6-6,-6 11-18,7-3 26,1 0-1,0 0 1,1 1 0,1 0-1,-9 30 1,12-36-89,1 1-1,0-1 1,1 1 0,0-1 0,0 1 0,1-1 0,0 1-1,1 0 1,0-1 0,1 1 0,3 12 0,-5-20 35,1-1 0,-1 1 0,1 0 1,-1 0-1,1-1 0,0 1 0,0 0 1,0-1-1,0 1 0,0-1 0,0 1 1,0-1-1,0 1 0,1-1 0,-1 0 1,1 0-1,-1 0 0,1 0 0,-1 0 1,1 0-1,-1 0 0,1 0 0,0 0 0,0-1 1,-1 1-1,1-1 0,0 1 0,0-1 1,0 0-1,-1 0 0,4 0 0,15-6-416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40.0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338 63 13555,'5'-5'-56,"19"-20"5440,-24 25-5322,0 1 0,0-1 0,0 0 0,0 0 0,0 0 0,0 0 0,0 0 0,0 0 0,0 0-1,0 0 1,0 0 0,0 0 0,0 0 0,0 0 0,1 0 0,-1 0 0,0 1 0,0-1 0,0 0 0,0 0 0,0 0 0,0 0 0,0 0-1,0 0 1,0 0 0,0 0 0,0 0 0,0 0 0,0 0 0,1 0 0,-1 0 0,0 0 0,0 0 0,0 0 0,0 0 0,0 0-1,0 0 1,0 0 0,0 0 0,0 0 0,0 0 0,0 0 0,1 0 0,-1 0 0,0 0 0,0 0 0,0-1 0,0 1 0,0 0 0,0 0-1,0 0 1,0 0 0,0 0 0,0 0 0,0 0 0,-9 18 1620,-163 253 1032,-16-12-3674,259-350-4500,195-265-3498,-188 238 11256,-64 102-186,-14 16-2056,0 0 1,0 0-1,1 0 0,-1 0 1,0 0-1,0 0 0,0 0 1,1 0-1,-1 0 0,0 0 0,0 1 1,0-1-1,1 0 0,-1 0 1,0 0-1,0 0 0,0 0 1,0 0-1,1 1 0,-1-1 0,0 0 1,0 0-1,0 0 0,0 0 1,0 1-1,0-1 0,0 0 1,1 0-1,-1 0 0,0 0 0,0 1 1,0-1-1,0 0 0,0 0 1,0 1-1,0-1 0,0 0 1,0 0-1,0 0 0,0 1 0,0-1 1,0 0-1,-1 1 0,-3 37 2773,4-32-2979,-32 259 3118,28-195-2465,10 127 0,-5-177-501,-1-13-83,1 0-1,0 0 1,-1-1-1,2 1 1,-1 0 0,1-1-1,3 8 1,-10-41-1997,-14-20 728,-1 1 1,-34-55-1,6 11 2214,47 89-764,0 0 0,1-1 0,-1 1 0,0 0 0,1 0 0,0-1 0,-1 1 0,1 0 0,0-1 0,0 1 0,0-1 0,0-2 0,0 4-69,0 0 1,0-1 0,0 1-1,0 0 1,0-1-1,1 1 1,-1 0 0,0 0-1,0-1 1,1 1-1,-1 0 1,0 0 0,0-1-1,1 1 1,-1 0-1,0 0 1,1 0 0,-1-1-1,0 1 1,1 0 0,-1 0-1,0 0 1,1 0-1,-1 0 1,0 0 0,1 0-1,-1 0 1,1 0-1,0 0 1,4 0 146,0 1-1,0 0 1,0 0-1,0 1 1,7 2-1,5 2 60,-14-6-218,63 13-90,-59-13 53,0 1 1,0-1 0,0 0-1,1-1 1,-1 1-1,0-1 1,9-3-1,13-11-68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47.6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 22 12083,'-1'-22'4123,"-1"34"-373,-2 36-1184,-10 281 107,14-322-2650,-1-2-8,1-1 0,0 1 0,1 0 0,-1-1-1,1 1 1,0-1 0,0 1 0,2 5 0,-3-10-14,0 1 0,0-1 0,1 0 0,-1 1 1,0-1-1,0 0 0,0 1 0,1-1 0,-1 0 0,0 1 0,1-1 0,-1 0 0,0 1 0,1-1 1,-1 0-1,0 0 0,1 1 0,-1-1 0,0 0 0,1 0 0,-1 0 0,1 0 0,-1 0 0,0 1 1,1-1-1,-1 0 0,1 0 0,-1 0 0,0 0 0,1 0 0,-1 0 0,1 0 0,-1 0 0,1-1 1,-1 1-1,0 0 0,1 0 0,-1 0 0,0 0 0,1 0 0,-1-1 0,1 1 0,-1 0 0,0 0 1,1-1-1,-1 1 0,0 0 0,0-1 0,1 1 0,-1 0 0,0-1 0,0 1 0,1 0 0,-1-1 1,0 1-1,0 0 0,1-1 0,15-28 29,-15 28-28,69-170 148,-15 30-43,-46 128-125,-9 13 17,1 0 1,-1 0-1,0 0 0,0 0 1,1 0-1,-1 0 0,0 1 1,0-1-1,1 0 0,-1 0 0,0 0 1,0 1-1,0-1 0,0 0 1,1 0-1,-1 0 0,0 1 1,0-1-1,0 0 0,0 0 1,0 1-1,1-1 0,-1 0 1,0 0-1,0 1 0,0-1 1,0 0-1,0 0 0,0 1 1,0-1-1,0 1 0,2 35-33,-2-30 31,0 28-18,0 6 2,2 0 0,1-1 1,10 49-1,-12-86 20,-1 1 0,1-1 1,-1 0-1,1 1 0,0-1 0,0 0 0,0 0 0,0 1 0,0-1 0,0 0 1,1 0-1,-1 0 0,1-1 0,-1 1 0,1 0 0,0-1 0,0 1 0,0-1 1,0 1-1,0-1 0,2 2 0,-1-3 2,-1 0 0,0 0 0,1 0 1,-1 0-1,0 0 0,0-1 0,1 1 0,-1-1 0,0 1 0,0-1 1,0 0-1,0 0 0,0 0 0,0 0 0,0 0 0,0 0 1,0-1-1,0 1 0,-1-1 0,1 1 0,0-1 0,1-2 0,12-12 49,-2-1-1,0 0 0,0-1 0,-2-1 0,15-29 0,33-105 507,-54 139-493,-3 9-44,0 0 0,0 0-1,0 0 1,-1 0 0,0 0 0,0 0 0,0 0 0,-1-1 0,0 1 0,-1-9-1,1 14-26,0 0 1,0 0-1,0-1 0,0 1 0,0 0 0,0-1 0,0 1 0,0 0 0,0 0 0,0-1 0,0 1 0,0 0 0,0 0 1,-1 0-1,1-1 0,0 1 0,0 0 0,0 0 0,0 0 0,-1-1 0,1 1 0,0 0 0,0 0 0,0 0 0,-1 0 1,1 0-1,0-1 0,0 1 0,-1 0 0,1 0 0,0 0 0,0 0 0,-1 0 0,1 0 0,0 0 0,0 0 0,-1 0 1,1 0-1,0 0 0,-1 0 0,-9 9-517,-6 16-831,7-6 158,-10 30 0,14-30 412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48.0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13 18972,'-11'13'697,"1"0"1,0 0-1,1 1 0,-14 28 1,20-35-600,0 0 1,1 0-1,0 0 1,0 0-1,0 0 1,1 0-1,0 0 1,1 1 0,-1-1-1,2 0 1,-1 0-1,1 1 1,2 10-1,-3-17-74,1 1-1,-1 0 1,0 0-1,1-1 1,0 1-1,0 0 1,-1-1-1,1 1 1,0 0-1,0-1 1,0 1-1,0-1 1,1 0-1,-1 1 1,0-1-1,1 0 1,-1 0-1,1 1 1,-1-1-1,1-1 1,-1 1-1,1 0 1,0 0-1,-1 0 1,1-1-1,0 1 1,0-1-1,0 0 1,-1 1-1,1-1 1,0 0-1,0 0 1,0 0-1,0 0 1,-1 0-1,1-1 1,0 1-1,0 0 1,0-1-1,-1 0 1,1 1-1,0-1 1,1-1-1,5-1 82,0-1 0,-1 0-1,1-1 1,-1 1-1,0-1 1,0-1-1,-1 1 1,7-8 0,-2 0 276,0-1 1,18-29 0,-25 36-218,0 0 0,-1 0 0,0 0 0,0-1 0,0 0 0,-1 1 0,-1-1 0,3-14 0,-4 20-136,0 0-1,0 0 1,0 0-1,0 1 1,-1-1-1,1 0 0,0 0 1,-1 0-1,1 1 1,-1-1-1,1 0 1,-1 0-1,0 1 1,0-1-1,0 0 0,0 1 1,0-1-1,0 1 1,0 0-1,-1-1 1,1 1-1,-1 0 1,1 0-1,0 0 0,-1 0 1,0 0-1,1 0 1,-1 0-1,0 0 1,1 0-1,-1 1 0,0-1 1,0 1-1,0 0 1,1-1-1,-1 1 1,0 0-1,0 0 1,0 0-1,0 0 0,-2 1 1,-1-1-208,0 1 1,0 0-1,0 0 1,0 0-1,0 0 1,0 1-1,1 0 1,-1 0-1,0 0 1,1 1-1,0 0 1,0-1-1,0 1 1,-6 6-1,4 1-932,10-5 467,-3-5 571,1 0 0,0 0 0,-1 0 0,1 0 0,-1 0 0,1-1 0,-1 1 0,1 0 0,-1-1 0,1 0 0,1 0 1,17-9-629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48.4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108 0 17396,'-24'30'3351,"11"-9"-2725,1 2 1,1 0-1,2 0 0,0 1 1,1 0-1,1 0 0,-7 49 1,14-70-602,0 1 0,-1-1 1,1 0-1,0 0 1,1 0-1,-1 0 1,0 0-1,1 0 0,0 0 1,0 0-1,0 0 1,0 0-1,1 3 1,-1-5-24,0 0 0,0 0 0,0 0 1,0 0-1,0 0 0,1 0 0,-1-1 0,0 1 1,0 0-1,0-1 0,1 1 0,-1-1 0,0 1 1,1-1-1,-1 0 0,0 0 0,1 1 0,-1-1 1,0 0-1,1 0 0,-1 0 0,1 0 0,-1-1 1,0 1-1,1 0 0,-1-1 0,0 1 0,0 0 1,1-1-1,-1 0 0,2 0 0,9-5-73,0-1 0,0 0-1,-1 0 1,17-15-1,-16 12-35,1 1 0,0 0 0,16-8 0,-28 16 100,0 1 0,1-1 0,-1 0 0,0 1 0,1-1 0,-1 1 0,0-1 0,1 1 0,-1 0 0,1 0 0,-1 0 0,0-1 0,1 1 0,-1 1 0,1-1 0,-1 0 0,1 0 0,-1 0 1,0 1-1,1-1 0,-1 1 0,0-1 0,1 1 0,-1 0 0,0-1 0,0 1 0,1 0 0,-1 0 0,0 0 0,0 0 0,0 0 0,0 0 0,0 0 0,0 0 0,0 0 0,-1 0 0,1 1 0,0-1 0,-1 0 0,1 0 0,-1 1 0,1-1 0,-1 1 0,1 1 0,1 8 51,0-1-1,0 1 1,-1-1-1,0 19 1,-1-25-46,0 29 112,-1 0 0,-1 0-1,-9 41 1,10-115-1298,2 0 857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49.5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20 16139,'1'-20'2961,"-3"32"-430,-3 36-784,2 420 1191,3-463-3040,0-2-53,0-1 0,0 0 1,0 0-1,0 1 1,0-1-1,1 0 0,-1 0 1,1 0-1,-1 1 0,1-1 1,0 0-1,0 0 1,0 0-1,0 0 0,1 2 1,-1-8-720,-1 1 205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50.3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188 147 15819,'7'-17'1410,"11"-34"-1,-16 46-1087,-1 0-1,0 0 0,0 0 0,0 0 0,-1 0 1,0 0-1,0-1 0,0 1 0,0 0 0,-1 0 1,-2-9-1,3 13-283,-1 1 0,1 0 1,0-1-1,0 1 0,0-1 1,0 1-1,-1 0 0,1-1 1,0 1-1,0-1 0,-1 1 1,1 0-1,0 0 0,-1-1 0,1 1 1,0 0-1,-1-1 0,1 1 1,0 0-1,-1 0 0,1 0 1,-1-1-1,1 1 0,-1 0 1,1 0-1,0 0 0,-1 0 0,1 0 1,-1 0-1,1 0 0,-1 0 1,1 0-1,0 0 0,-1 0 1,1 0-1,-1 0 0,1 0 1,-1 0-1,1 0 0,-1 1 0,1-1 1,0 0-1,-1 0 0,1 0 1,0 1-1,-1-1 0,0 1 1,-14 14 570,7-1-518,0 0 0,1 0-1,0 1 1,1 0 0,1 0 0,-6 29-1,-9 99 30,19-134-89,-4 31 59,3 0 1,1 0-1,3 0 1,0 0-1,3 0 1,1 0-1,12 39 1,-18-74-239,-6-12 56,-7-12-45,-21-36-181,20 33 285,0 0 0,2-1 1,1-1-1,0 0 0,-7-27 0,18 50 46,-1 0 1,1-1 0,0 1-1,0 0 1,1 0-1,-1 0 1,0 0 0,0 0-1,0 0 1,1 0-1,-1 0 1,0 0 0,1 0-1,-1 1 1,1-1-1,-1 0 1,1 0 0,0 0-1,-1 0 1,1 1-1,0-1 1,0 0-1,-1 1 1,1-1 0,0 0-1,0 1 1,0-1-1,0 1 1,0-1 0,0 1-1,0 0 1,0-1-1,0 1 1,1 0 0,44-9 80,-35 8-183,28-5-2310,73-22 0,-93 21 692,0 0 1,0-1-1,-1-1 1,0-1-1,26-18 0,-20 6-600,-16 8 3664,-8 13-1157,0 1 1,0-1-1,0 1 1,0-1-1,0 1 0,0-1 1,0 1-1,0-1 0,0 1 1,0-1-1,0 1 0,0-1 1,0 1-1,0-1 0,0 1 1,0-1-1,-1 1 0,1-1 1,0 1-1,0 0 0,-1-1 1,1 1-1,-1-1 1,0 0-100,1 1 1,-1 0-1,0-1 1,1 1 0,-1 0-1,0-1 1,1 1 0,-1 0-1,0 0 1,1 0 0,-1 0-1,0 0 1,0 0-1,1 0 1,-1 0 0,0 0-1,0 0 1,1 0 0,-1 1-1,0-1 1,1 0 0,-1 0-1,0 1 1,1-1-1,-1 0 1,0 1 0,1-1-1,-1 1 1,1-1 0,-1 1-1,1-1 1,-1 1 0,1-1-1,-1 2 1,-18 21 2082,18-23-2152,-8 15 254,0-1 0,1 1 0,1 0 0,0 1 1,1 0-1,1 0 0,0 0 0,2 1 0,-1-1 0,2 1 1,-1 24-1,3-39-262,0 0 0,0-1 0,0 1 0,0 0-1,0 0 1,1 0 0,-1 0 0,0-1 0,1 1 0,-1 0 0,1 0 0,0-1 0,0 1 0,0 0 0,0-1 0,0 1 0,0-1 0,0 1 0,2 1-1,-2-2-9,1-1 0,-1 0 0,0 1 0,0-1 0,1 0 0,-1 0 0,0 0 0,1 0 0,-1 0 0,0 0 0,0 0 0,1 0 0,-1-1 0,0 1 0,0 0-1,1-1 1,-1 1 0,0-1 0,0 1 0,0-1 0,0 0 0,0 0 0,0 1 0,0-1 0,0 0 0,0 0 0,0 0 0,1-2 0,8-7 38,-1 0 1,-1 0-1,0-1 1,0-1-1,-1 1 1,-1-1-1,7-16 1,-3 4 96,-1-1 0,9-45 0,-22 101-322,2 0 0,1 0 0,4 40 1,-3-69 78,0 0 0,1 0 0,-1 0 0,1 1 0,0-1 0,0 0 0,0 0 0,0 0 1,0 0-1,0 0 0,0-1 0,1 1 0,-1 0 0,3 1 0,-3-2 43,0 0 1,-1-1-1,1 0 0,0 1 1,0-1-1,0 0 0,0 1 1,0-1-1,0 0 0,0 0 1,1 0-1,-1 0 0,0 0 1,0 0-1,0 0 0,0 0 1,0 0-1,0 0 0,0-1 1,0 1-1,0 0 0,0-1 1,0 1-1,0-1 0,-1 1 1,1-1-1,0 1 0,0-1 1,0 0-1,0 1 0,-1-1 1,2-1-1,16-18-552,2-10-172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17908,'-4'27'863,"1"0"1,1 0 0,2 0-1,4 51 1,27 105-473,-28-165-255,54 244 63,-56-258-273,0 0 1,-1 0-1,1 0 1,-1 1-1,-1 6 1,1-10 41,0-1 0,0 1 0,0-1 0,0 1 0,-1-1 0,1 1 0,0-1 0,0 1 0,-1-1 0,1 1 0,0-1 0,-1 1 0,1-1 0,0 0 0,-1 1 0,1-1 0,0 1 0,-1-1-1,1 0 1,-1 1 0,1-1 0,-1 0 0,1 0 0,-1 0 0,1 1 0,-1-1 0,1 0 0,-1 0 0,1 0 0,-1 0 0,1 0 0,-1 0 0,1 0 0,-1 0 0,0 0 0,1 0 0,-1 0 0,1 0 0,-1 0 0,1 0 0,-1-1 0,1 1 0,-1 0 0,1 0 0,-1-1 0,1 1 0,-1 0 0,1 0 0,0-1 0,-1 0 0,-5-2-103,0-1 0,1 0 1,-1 0-1,1-1 0,-9-10 1,-12-18-412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51.1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84 0 15867,'-6'8'535,"0"0"-1,1 1 0,0 0 1,1-1-1,0 1 0,0 1 1,-3 14-1,2-12 218,-5 20 774,-11 55 1,18-70-1243,1 0 1,1-1-1,0 1 1,1 0-1,3 22 0,-3-37-269,1 0-1,-1-1 1,0 1-1,1 0 1,-1 0-1,1-1 1,0 1-1,-1 0 1,1-1-1,0 1 1,0-1-1,0 1 1,0-1-1,0 1 0,0-1 1,1 0-1,-1 1 1,2 0-1,-2-1-15,1-1-1,-1 1 0,1-1 0,-1 0 1,1 1-1,-1-1 0,1 0 0,-1 0 1,0 0-1,1 0 0,-1 0 0,1 0 1,-1 0-1,1-1 0,-1 1 0,1-1 1,-1 1-1,1-1 0,-1 1 0,0-1 1,0 0-1,2 0 0,33-27-241,-26 19 143,0 1 0,17-10 1,-25 16 76,0 1 1,0 0-1,1 0 1,-1 0 0,1 0-1,-1 0 1,1 0 0,-1 1-1,1-1 1,-1 1-1,1 0 1,0 0 0,-1 0-1,1 0 1,-1 0-1,1 0 1,4 2 0,-5-1 8,1 1 1,0-1 0,-1 1-1,1 0 1,-1 0-1,0 0 1,1 0 0,-1 1-1,0-1 1,0 1-1,-1-1 1,1 1 0,0-1-1,-1 1 1,0 0 0,1 0-1,-1 0 1,1 4-1,3 10 39,6 35 1,-9-35-13,2 5 28,-4-15-7,1-1-1,0 0 1,1 0 0,0 1 0,-1-1 0,5 7-1,-6-13-28,0 1-1,0-1 1,0 0-1,0 0 1,0 1-1,1-1 0,-1 0 1,0 0-1,0 1 1,0-1-1,0 0 1,1 0-1,-1 0 0,0 1 1,0-1-1,1 0 1,-1 0-1,0 0 1,0 0-1,1 0 1,-1 1-1,0-1 0,0 0 1,1 0-1,-1 0 1,0 0-1,0 0 1,1 0-1,-1 0 1,0 0-1,1 0 0,-1 0 1,0 0-1,0 0 1,1 0-1,-1 0 1,0 0-1,0 0 0,1-1 1,-1 1-1,1 0 1,10-13 92,3-19-7,-1-12-842,9-72 1,-20 109 380,-2 7 241,0 1-1,1 0 1,-1 0-1,1 0 1,-1-1-1,1 1 1,-1 0-1,1 0 1,-1-1 0,1 1-1,0-1 1,0 1-1,-1-1 1,1 1-1,0-1 1,0 1-1,-1-1 1,1 1 0,0-1-1,0 0 1,0 1-1,0-1 1,-1 0-1,1 0 1,0 0-1,0 0 1,0 0 0,0 0-1,0 0 1,0 0-1,0 0 1,-1 0-1,1 0 1,0-1-1,0 1 1,0 0 0,0-1-1,-1 1 1,1 0-1,0-1 1,0 1-1,-1-1 1,1 0-1,0 1 1,-1-1 0,1 1-1,0-2 1,11-13-330,-1 0 0,0-1 0,-2-1-1,15-33 1,-16 31 815,-1 0-1,-1 0 1,-1-1-1,4-29 1,-10 48 1192,0 5-542,-5 16-139,-6 30-298,-2 76 515,13-105-930,1 0 0,1 0 1,6 41-1,-6-58-156,0 0 0,1 0-1,-1 0 1,1 0 0,0 0-1,0 0 1,3 4 0,-5-8-15,1 1 0,-1-1 0,0 1 1,1-1-1,-1 0 0,1 1 0,-1-1 0,1 1 1,-1-1-1,1 0 0,-1 1 0,1-1 1,-1 0-1,1 0 0,-1 0 0,1 1 0,-1-1 1,1 0-1,-1 0 0,1 0 0,0 0 1,0 0-1,0 0-23,0-1-1,-1 1 1,1 0 0,0-1 0,-1 0 0,1 1-1,0-1 1,-1 1 0,1-1 0,-1 0 0,1 1 0,-1-1-1,1 0 1,-1 0 0,1 1 0,-1-1 0,0 0-1,1 0 1,-1 0 0,0-1 0,2-3-57,-1 0 1,-1-1-1,1 1 1,-1 0-1,0-1 0,0 1 1,0-1-1,-1 1 1,0 0-1,0-1 0,0 1 1,-1 0-1,0 0 1,0 0-1,0 0 1,0 0-1,-1 0 0,0 1 1,-6-9-1,4 7 281,1 0 0,-1 1-1,-1-1 1,1 1 0,-1 0 0,0 0-1,0 0 1,0 1 0,-1 0 0,0 0-1,1 1 1,-1 0 0,-12-4 0,18 7-115,1-1-1,-1 1 1,1 0 0,-1 0 0,1 0 0,-1 0 0,1-1 0,0 1 0,-1 0-1,1 0 1,-1 0 0,1 0 0,-1 0 0,1 0 0,-1 0 0,1 0 0,-1 0-1,1 0 1,-1 1 0,1-1 0,-1 0 0,1 0 0,-1 0 0,1 0 0,-1 1-1,0-1 1,17 5 1114,0-5-1153,0 0 0,0-1 1,0-1-1,0-1 0,-1-1 1,1 0-1,-1 0 0,22-11 1,-12 5-112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51.5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81 1 16003,'-2'5'563,"1"0"0,-1 0 0,1 1 0,-1-1-1,-1 0 1,1-1 0,-1 1 0,0 0 0,0-1 0,0 0-1,-6 6 1,-10 18 1064,17-25-1470,0 1-65,0-1-1,0 1 0,1 0 0,-1 0 0,-1 7 0,3-11-100,0 0-1,0 1 1,0-1-1,0 0 0,0 1 1,0-1-1,0 1 1,0-1-1,0 0 0,0 1 1,0-1-1,0 0 1,0 1-1,0-1 0,0 0 1,1 1-1,-1-1 1,0 0-1,0 0 0,0 1 1,1-1-1,-1 0 1,0 1-1,0-1 0,1 0 1,-1 0-1,1 1 1,0-1-33,0 0 1,0 1 0,0-1 0,0 0-1,1 0 1,-1 0 0,0 0 0,0 0 0,0 0-1,0 0 1,0-1 0,1 1 0,0-1 0,17-4-528,-3 1 44,1 0 1,34-4-1,-48 8 513,1 0 0,0 0 0,-1 0 0,1 0 0,0 0 0,-1 1 0,1 0 0,0 0 0,-1 0 0,1 0 0,-1 0 0,0 1 0,1-1 0,-1 1 0,0 0 0,0 0 1,0 0-1,0 1 0,5 4 0,-7-5 89,0 0 1,1 1 0,-1 0 0,0-1-1,0 1 1,0 0 0,0-1 0,-1 1-1,1 0 1,-1 0 0,0 0-1,1 0 1,-1-1 0,-1 1 0,1 0-1,0 0 1,-1 0 0,1 0 0,-1-1-1,0 1 1,0 0 0,-2 4-1,-2 5 346,-1-1 0,-1 0 0,-12 18 0,11-18-190,0-1 0,-1 0 0,-1-1 1,-10 10-1,16-16-340,0 0 0,-1 0 0,1 0 1,-1 0-1,1-1 0,-1 1 0,0-1 0,0 0 1,0-1-1,0 1 0,0-1 0,-11 1 0,14-2 66,0 0 0,0-1-1,0 1 1,0 0-1,0-1 1,0 0 0,0 1-1,0-1 1,0 0-1,0 0 1,1 0-1,-1 0 1,0-1 0,1 1-1,-1 0 1,0-1-1,1 1 1,0-1 0,-2-2-1,-10-18-538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53.7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0 340 13675,'6'-48'6196,"-7"87"-2618,4 97-1057,-1-120-2546,0 1 0,1-1-1,0 0 1,2-1 0,0 1 0,9 20 0,-14-34 28,1-1 1,0 0 0,-1 1 0,1-1 0,0 0 0,0 1 0,0-1 0,0 0 0,0 0 0,0 0 0,0 0 0,0 0 0,1 0 0,-1 0 0,0 0 0,1-1 0,1 2 0,-2-2 3,0 0 0,0 0 0,0 0 0,0 0 0,0 0 0,0 0 0,0 0 0,0 0 0,0 0 1,0-1-1,0 1 0,0 0 0,0-1 0,0 1 0,-1-1 0,1 1 0,0-1 0,0 1 0,0-1 1,0-1-1,3-2 30,0 0 0,-1-1 1,0 1-1,0-1 0,0 0 1,0 0-1,-1 0 0,2-6 1,4-10 167,-2-1-1,0 1 1,-2-1 0,0 0 0,-2 0 0,0 0 0,-2-34 0,-7 36-22,3 18-149,2 12-69,1-2 0,1 0-1,0 0 0,1 0 1,-1 0-1,2 0 1,-1 0-1,1 0 0,3 8 1,-4-14 26,-1-1 1,1 1 0,-1-1 0,1 1 0,0-1 0,-1 1 0,1-1 0,0 1 0,0-1 0,0 0-1,0 0 1,0 1 0,0-1 0,1 0 0,-1 0 0,0 0 0,0 0 0,1 0 0,-1-1 0,1 1-1,-1 0 1,1 0 0,-1-1 0,1 1 0,-1-1 0,1 0 0,0 1 0,-1-1 0,1 0 0,0 0-1,-1 0 1,1 0 0,-1 0 0,1-1 0,0 1 0,-1 0 0,1-1 0,-1 1 0,1-1 0,-1 1-1,1-1 1,-1 0 0,1 0 0,-1 0 0,3-2 0,4-3-7,0 0-1,0-1 1,-1 0 0,0 0 0,0-1-1,-1 1 1,10-16 0,-12 16 46,0 0 0,0 0 1,0-1-1,-1 1 0,0-1 0,-1 0 0,0 1 1,0-1-1,0 0 0,0-9 0,-5 9 30,-2 10-44,-4 13-31,2 4-10,2 0 0,0 0 0,1 1-1,1 0 1,1-1 0,0 33 0,2-51 22,-1 1 1,1-1-1,0 1 1,0-1-1,0 1 0,1-1 1,-1 1-1,0 0 1,1-1-1,-1 1 1,0-1-1,1 1 0,0-1 1,-1 0-1,1 1 1,0-1-1,0 0 1,0 1-1,0-1 0,0 0 1,0 0-1,0 0 1,0 0-1,0 0 1,0 0-1,1 0 0,-1 0 1,0 0-1,1-1 1,-1 1-1,1 0 1,-1-1-1,1 1 0,-1-1 1,1 0-1,1 1 1,5-2-1,-1 1 1,1-1 0,-1 0 0,0-1 0,0 0-1,10-3 1,-12 3 0,8-3-1,0 1 0,0 1 1,1 0-1,-1 1 0,1 0 0,-1 1 0,1 1 1,14 1-1,-26-1 9,0 1 0,0-1 0,0 1 0,0 0 0,0 0 0,0 0 0,0 0 0,-1 0 0,4 3 0,0-2 395,-8-14 98,-10-27 216,-19-74 379,32 113-1096,0-1 0,0 1 0,0-1 0,0 1 0,0-1 0,0 1 0,0 0 0,0-1 0,0 1-1,0-1 1,1 1 0,-1-1 0,0 1 0,0 0 0,0-1 0,1 1 0,-1-1 0,0 1 0,1 0 0,-1-1 0,0 1 0,1 0 0,-1 0-1,0-1 1,1 1 0,-1 0 0,1 0 0,-1-1 0,0 1 0,1 0 0,-1 0 0,1 0 0,-1 0 0,1 0 0,-1-1 0,1 1 0,-1 0-1,0 0 1,1 0 0,-1 0 0,1 1 0,-1-1 0,2 0 0,21 3-138,-20-3 116,16 4-74,0-2 0,1 0 1,-1-1-1,1-1 0,-1-1 1,20-4-1,-33 4 86,1 0 0,0-1 0,-1 0 1,0 0-1,1 0 0,-1-1 0,0 0 0,0 0 0,-1-1 0,1 0 0,-1 0 0,0 0 0,0-1 1,0 1-1,0-1 0,-1 0 0,0 0 0,0-1 0,0 0 0,5-10 0,-2 0 11,-1-1-1,-1 1 0,-1-1 1,0 0-1,-1 0 0,-1 0 1,0 0-1,-2 0 0,-2-31 1,2 47-6,0 0 1,0 0 0,0 0 0,0 0-1,0 0 1,0-1 0,0 1 0,-1 0-1,1 0 1,-1 0 0,1 0 0,-1 0-1,1 0 1,-1 0 0,1 0 0,-1 0-1,0 0 1,0 0 0,1 0 0,-1 1-1,0-1 1,0 0 0,0 0 0,0 1-1,-2-2 1,2 2-4,0 0 0,-1 0 0,1 1 0,0-1 0,0 0 0,0 1 0,0-1 0,0 1 0,-1-1 0,1 1 0,0-1-1,0 1 1,0 0 0,0 0 0,0-1 0,1 1 0,-1 0 0,0 0 0,0 0 0,0 0 0,1 0 0,-1 0 0,1 0 0,-2 2 0,-14 26-37,1 0 0,2 0 0,0 2 0,3-1 0,0 2 1,2-1-1,1 1 0,2 0 0,-3 61 0,8-88 53,0 0 1,0 0-1,1 0 1,0 0-1,0-1 0,0 1 1,0 0-1,1 0 1,0-1-1,0 1 1,0-1-1,4 7 0,-4-9-3,-1 0 0,1-1 0,0 1 0,-1-1 0,1 0-1,0 1 1,0-1 0,0 0 0,0 0 0,0 0 0,0 0 0,0-1 0,0 1-1,0 0 1,0-1 0,0 0 0,1 1 0,-1-1 0,0 0 0,0 0-1,0 0 1,1 0 0,-1-1 0,0 1 0,0-1 0,0 1 0,0-1 0,0 0-1,0 1 1,3-3 0,3-1 6,0-1 1,0 1-1,0-2 0,-1 1 0,0-1 1,0 0-1,0-1 0,-1 0 0,7-8 0,-4 2 5,0 1-1,-1-1 0,0-1 0,10-23 0,-13 12-14,-5 25 0,0 0-1,0 0 0,0 0 1,0 0-1,0 0 1,0 0-1,0 0 0,0 0 1,0 0-1,0 0 0,0 0 1,0 0-1,0 0 1,0 0-1,0 0 0,0 0 1,0 0-1,0 0 1,0 0-1,0 0 0,0 0 1,-1-1-1,1 1 0,0 0 1,0 0-1,0 0 1,0 0-1,0 0 0,0 0 1,0 0-1,0 0 0,0 0 1,0 0-1,0 0 1,0 0-1,0 0 0,0 0 1,0 0-1,0 0 0,0 0 1,0 0-1,0 0 1,0 0-1,0 0 0,-4 13-23,-12 67-43,14-71 67,1 0 1,1 0-1,0 1 1,0-1-1,1 0 1,0 0-1,2 9 0,-3-18 1,0 1 0,0 0 0,0-1 0,1 1-1,-1 0 1,0-1 0,0 1 0,1 0 0,-1-1-1,0 1 1,1-1 0,-1 1 0,1-1 0,-1 1-1,1-1 1,-1 1 0,1-1 0,-1 1 0,1-1-1,-1 1 1,1-1 0,0 0 0,-1 1 0,1-1-1,0 0 1,-1 0 0,1 1 0,0-1 0,-1 0-1,2 0 1,0 0 2,0-1 0,-1 1 0,1 0 0,0-1 0,-1 0-1,1 1 1,0-1 0,-1 0 0,1 0 0,-1 0 0,3-2 0,5-5 13,-1 0 0,14-17 0,-22 24-16,42-62 6,-33 48-68,0 0 0,1 0 1,18-19-1,-28 34 58,1 0-1,-1 0 1,0 0-1,0 0 1,0 0-1,1 0 1,-1-1-1,0 1 1,0 0-1,0 0 1,1 0-1,-1 0 1,0 0-1,0 0 1,0 0-1,0 0 1,1 0 0,-1 0-1,0 0 1,0 0-1,0 1 1,1-1-1,-1 0 1,0 0-1,0 0 1,0 0-1,1 0 1,-1 0-1,0 0 1,0 0-1,0 1 1,0-1-1,0 0 1,1 0-1,-1 0 1,0 0-1,0 1 1,0-1 0,0 0-1,0 0 1,0 0-1,0 0 1,0 1-1,0-1 1,0 0-1,0 0 1,0 0-1,0 1 1,0-1-1,0 0 1,0 0-1,0 0 1,0 1-1,0-1 1,0 0-1,0 0 1,0 0-1,0 1 1,1 14-75,-1-15 73,0 74-196,-2-52 223,2 0 0,0 1 1,2-1-1,0 0 0,6 23 0,-8-44-52,1 1 1,-1 0-1,1 0 0,-1-1 0,1 1 1,0 0-1,0-1 0,-1 1 1,1-1-1,0 1 0,1-1 0,-1 0 1,0 1-1,0-1 0,1 0 1,1 2-1,-2-2-34,0-1 1,1 0-1,-1 0 1,0 1-1,0-1 0,0 0 1,0 0-1,0 0 1,0 0-1,0 0 0,0 0 1,1 0-1,-1-1 1,0 1-1,0 0 0,0 0 1,0-1-1,0 1 1,0-1-1,1 0 0,5-4-255,0 0-1,-1 0 1,0-1-1,0 0 1,9-9-1,-12 11 374,24-25-797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54.1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172 0 20196,'-25'11'3409,"11"-2"-2355,0 1 0,-24 23 0,26-21-949,1 0-1,1 0 1,0 1-1,0 1 0,-14 27 1,23-40-121,1-1 0,0 1 0,-1-1 1,1 1-1,0-1 0,-1 1 0,1-1 0,0 1 1,0-1-1,0 1 0,-1-1 0,1 1 0,0-1 0,0 1 1,0 0-1,0-1 0,0 1 0,0-1 0,0 1 1,0-1-1,0 1 0,1 0 0,-1-1 0,0 1 1,0-1-1,0 1 0,1-1 0,-1 1 0,0-1 1,0 1-1,1-1 0,0 1 0,0 0-21,0-1-1,1 0 1,-1 1 0,0-1-1,0 0 1,1 0 0,-1 0-1,0 0 1,0 0 0,1-1-1,-1 1 1,0 0 0,0-1-1,2 1 1,48-23-948,-45 21 847,-3 0 86,29-14-536,37-12-1,-60 25 540,0 0-1,1 1 0,-1 0 1,0 0-1,1 1 0,-1 0 1,0 1-1,1 0 0,14 2 1,-22-1 76,1-1-1,-1 1 1,0 0 0,0-1 0,1 1 0,-1 0 0,0 1 0,0-1-1,0 0 1,0 0 0,0 1 0,-1-1 0,1 1 0,0 0 0,-1 0-1,1-1 1,-1 1 0,1 0 0,-1 0 0,0 0 0,0 1-1,0-1 1,0 0 0,0 0 0,0 0 0,-1 1 0,1-1 0,-1 0-1,0 1 1,0-1 0,0 1 0,0-1 0,0 0 0,0 4 0,-2 5 186,1 0 0,-2-1 0,1 1 0,-1-1 0,-1 1 0,-5 11 0,1-6 171,0 0-1,-2 0 1,1-1 0,-24 28 0,28-38-341,1-1 0,-1 1 1,0-1-1,0 0 1,0-1-1,0 0 0,0 1 1,-7 1-1,9-4-102,-1 1 1,1-2-1,0 1 0,0 0 0,-1-1 1,1 1-1,-1-1 0,1 0 1,0 0-1,-1 0 0,1-1 0,-1 1 1,1-1-1,0 0 0,-6-2 0,6 2-89,1 0-1,0 0 1,0-1-1,0 1 1,0-1-1,0 1 1,1-1-1,-1 0 0,0 1 1,1-1-1,-1 0 1,1 0-1,0 0 1,-1 0-1,1-1 1,0 1-1,0 0 0,1 0 1,-1-1-1,0 1 1,0-3-1,0-3-144,0 1-1,1 0 0,0 0 1,0 0-1,0-1 0,2-7 1,6-18-628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6:54.5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194 24 17692,'16'-20'1503,"-10"16"-529,-6 10-407,-5 11 155,5-16-623,-22 60 1377,-19 92 0,36-125-1299,0 1 1,2 0-1,2 0 1,0 1-1,6 45 0,-5-67-161,1 0-1,1-1 0,0 1 1,0 0-1,0-1 0,1 0 1,0 0-1,0 0 0,8 11 1,-11-17-45,0-1 1,1 1 0,-1 0-1,1-1 1,-1 1 0,0-1-1,1 1 1,0-1 0,-1 1-1,1-1 1,-1 0 0,1 1-1,-1-1 1,1 0-1,0 1 1,-1-1 0,1 0-1,0 0 1,1 1 0,-2-1-25,1 0 0,-1-1 0,0 1 1,1 0-1,-1 0 0,1 0 0,-1 0 1,1-1-1,-1 1 0,0 0 0,1-1 1,-1 1-1,0 0 0,1-1 0,-1 1 1,0 0-1,1-1 0,-1 1 0,0 0 1,0-1-1,1 0 0,0-2-128,0 0-1,0-1 1,0 1-1,0 0 1,-1-1-1,1-6 1,-3-16-371,-5-4-212</inkml:trace>
  <inkml:trace contextRef="#ctx0" brushRef="#br0" timeOffset="1">29 222 15067,'-16'-20'2313,"5"4"-1225,9 11-320,7 2 1617,11 3-745,6 4-208,11 2-528,5 1-183,8-1-209,1-3-120,-3-2-336,1-1-224,-5-4-832,-7-3 1360,-9-1-480,-2-5-80,-21-1-144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06.6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12347,'1'1'206,"1"0"0,-1 0 1,0 0-1,0 0 1,0 0-1,0 0 0,1 0 1,-2 1-1,1-1 1,0 0-1,0 1 0,0 1 1,3 3 766,172 259 3295,-155-229-3779,-2 2 0,24 66 0,10 22 59,-37-94-317,30 45 0,-38-63-183,0 0 0,-1 0 0,-1 1 0,-1 0 0,5 19 0,6 16 36,39 73 1045,-55-123-1114,1 0-1,-1 0 1,0 0-1,0 0 1,0 0-1,1 0 1,-1 0 0,0 0-1,0 0 1,0 0-1,1 0 1,-1 0-1,0 0 1,0 0-1,0-1 1,0 1-1,1 0 1,-1 0 0,0 0-1,0 0 1,0 0-1,0 0 1,1-1-1,-1 1 1,0 0-1,0 0 1,0 0-1,0 0 1,0 0 0,0-1-1,0 1 1,1 0-1,-1 0 1,0 0-1,0-1 1,0 1-1,0 0 1,0 0-1,0 0 1,0-1 0,0 1-1,0 0 1,0 0-1,0 0 1,0-1-1,0 1 1,0 0-1,3-12-628,-3 9 438,0 0 0,-1 0 0,1 0 0,-1 0-1,0 0 1,1 0 0,-1 1 0,-1-1 0,1 0 0,0 1 0,-1-1 0,-1-2-1,-6-8-405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07.1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0 141 12379,'2'7'541,"-1"0"0,1-1 0,1 1 0,-1-1 0,1 0 0,0 0 0,0 0 0,1 0 0,7 9 0,0 3-21,12 20 191,-14-19-491,2-1 0,0 0-1,1-1 1,1-1-1,22 23 1,-34-38-171,0 0 0,0 0 0,0 0 1,1 0-1,-1 0 0,0 0 0,0-1 0,0 1 1,1 0-1,-1-1 0,0 1 0,0-1 0,1 1 1,-1-1-1,1 0 0,-1 0 0,0 1 1,1-1-1,-1 0 0,3 0 0,-3-1 17,0 1 0,0-1 0,0 0 0,0 1 0,0-1 0,0 0 0,0 0-1,0 1 1,0-1 0,0 0 0,-1 0 0,1 0 0,0 0 0,0 0 0,-1 0 0,1 0 0,-1 0 0,1-3 0,2-6 370,0 0 1,-1-1 0,0 1-1,0-15 1,-1 15-189,6-65 1261,4-34-283,-5 37-3859,-6 67 2445,0 1-1,0-1 0,-1 0 1,1 0-1,-3-8 0,-3-6-615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19.3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 18 13611,'2'-17'8160,"-3"26"-6857,-3 61-598,3 0 0,15 119 0,-13-187-1334,-1-5 153,2-14-119,0-26 148,-4 9 54,0-2-139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19.6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56 12067,'29'2'6469,"-25"-2"-6002,1 1-1,0-1 1,0 0-1,-1 0 1,1 0-1,0-1 1,0 0 0,-1 1-1,1-2 1,0 1-1,-1-1 1,1 1-1,7-6 1,45-35-1315,-56 42 820,-1 0 0,0-1 1,1 1-1,-1 0 0,0 0 1,1 0-1,-1 0 0,0 0 0,1-1 1,-1 1-1,1 0 0,-1 0 1,0 0-1,1 0 0,-1 0 0,0 0 1,1 0-1,-1 0 0,0 1 1,1-1-1,-1 0 0,1 0 0,-1 0 1,0 0-1,1 0 0,-1 1 1,0-1-1,0 0 0,1 0 0,-1 0 1,1 1-1,-1 1-436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20.0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92 17572,'3'1'1936,"0"-2"-1088,1-3-328,2-3 1025,3-2-249,1-1-472,3-2-192,-2 1-320,2 0-120,-1 1-368,-1 2-352,-1 3-624,-1 2-168,-4 1 976,0 2-280,-5 3-265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10498,'1'-15'581,"1"0"-1,0 0 1,1 1-1,0-1 1,2 1-1,-1 0 1,8-15-1,-7 19-194,1 1-1,0-1 1,0 1-1,1 0 1,0 1-1,0 0 1,1 0-1,0 0 1,0 1-1,13-8 1,-5 6-213,-1 1 1,1 1 0,0 0-1,0 1 1,1 1-1,0 0 1,0 2 0,0 0-1,1 0 1,-1 2-1,0 0 1,1 1 0,-1 1-1,1 0 1,-1 2-1,0 0 1,23 7-1,-34-8-157,-1 0-1,1 1 0,0 0 0,-1 0 0,0 0 0,1 1 0,-1 0 0,-1 0 0,1 0 0,5 7 0,-7-8 2,-1-1 1,0 1-1,0 0 0,-1 1 1,1-1-1,-1 0 0,1 0 1,-1 1-1,0-1 0,0 1 1,-1-1-1,1 1 0,-1-1 1,1 1-1,-1 0 0,0-1 1,-1 1-1,1-1 0,-1 6 1,-3 2 63,0-1 0,0 1 1,-1-1-1,0 1 1,-1-2-1,0 1 1,0-1-1,-1 1 0,-1-2 1,-9 10-1,-7 5 229,-1-1-1,-34 24 1,-17 2 298,67-43-641,-1 0 0,1-1 0,-1 0 1,0-1-1,0 0 0,-16 2 1,26-5-9,-1 0 0,1 1 0,-1-1 0,1 0 0,-1 0 0,1 0 0,-1 0 0,1 0 0,-1 0 0,1 0 0,-1 0 0,0 0 0,1 0 0,-1 0 1,1 0-1,-1-1 0,1 1 0,-1 0 0,1 0 0,-1-1 0,1 1 0,0 0 0,-1 0 0,1-1 0,-1 1 0,1 0 0,-1-1 0,1 0-5,0 0 0,0 0 0,0 1-1,0-1 1,0 0 0,1 1 0,-1-1 0,0 0-1,0 1 1,1-1 0,-1 0 0,0 1 0,1-1-1,-1 1 1,0-1 0,1 1 0,0-2 0,26-23-752,-1 7 124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20.4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0 198 15867,'3'6'1905,"6"-8"-993,1-6-328,6-5 1225,1-3-505,6-3-416,2-2-224,3-5-936,-1 3 1040,-7-4-688,-3 1-40,-5 3-40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22.6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219 29 17516,'1'-1'263,"0"-1"-1,-1 0 1,1 1 0,-1-1 0,1 0 0,-1 1-1,1-1 1,-1 0 0,0 0 0,0 1 0,0-3-1,0 3-180,-1 1-1,1-1 0,-1 1 0,0-1 0,1 1 0,-1-1 0,0 1 0,1-1 1,-1 1-1,0 0 0,0-1 0,1 1 0,-1 0 0,0 0 0,0 0 0,1-1 1,-1 1-1,0 0 0,0 0 0,0 0 0,1 0 0,-1 0 0,0 0 0,0 1 1,0-1-1,1 0 0,-3 1 0,-3 0 62,-1 1 0,1 0 0,0 0 0,-1 0 0,1 1 0,0 0 0,0 0 0,0 1 0,1-1 0,-1 1 0,1 1 0,-8 7 0,1 0-113,1 1 0,0 0 0,1 0 1,-8 15-1,9-12-27,1-1 1,1 1 0,1 1-1,0-1 1,1 1 0,1 0 0,0 0-1,-1 19 1,5-27-7,0 0 0,0 0 0,0-1 1,1 1-1,1 0 0,-1-1 0,6 18 0,-5-21-4,1 0 0,-1 0 0,1-1 0,0 1 0,0-1 0,0 1 1,1-1-1,-1 0 0,1 0 0,0 0 0,0-1 0,1 1 0,7 4 0,-6-5-6,0 0 0,0-1 0,1 0 1,-1 0-1,1 0 0,-1-1 0,1 0 0,0 0 0,-1 0 0,1-1 0,0 0 1,-1-1-1,1 1 0,0-1 0,-1-1 0,1 1 0,-1-1 0,11-4 1,8-5 111,0-1 0,-1-1 0,27-19 0,-43 27-95,36-26 37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23.9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1246 15611,'5'-7'3774,"0"-17"-2567,-3 17-781,6-18-225,1 0 1,2 1-1,1 0 0,28-44 1,17-33-197,13-56-9,-17 36-148,108-181 0,-149 283 118,97-144-355,-84 131 298,1 1 0,54-51 0,-75 78 87,0-1 1,0 2-1,1-1 1,-1 0-1,1 1 1,0 0-1,13-4 1,-22 9-300,-5 3 75,-2-4 136,-3-1-31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24.6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15851,'4'2'1465,"-1"6"-865,-2 5-232,2 10 736,0 4-192,0 8-352,0 2-143,0 0-153,0 0-48,-1-2-312,0-7-144,-1-6-441,-1-5-87,0-8 568,-4-3-168,0 1-152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25.0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1 157 17204,'14'-16'726,"2"2"1,0 0 0,0 0 0,1 2 0,0 0-1,25-12 1,-26 15-664,2 2-1,-1 0 1,1 0 0,0 2-1,1 0 1,-1 1-1,1 1 1,0 1-1,0 1 1,-1 0 0,36 4-1,-43-1-54,0-1-1,0 2 0,-1 0 0,1 0 1,-1 1-1,1 0 0,-1 1 0,19 11 1,-26-13 5,1 0 1,-1-1-1,1 1 1,-1 0 0,0 1-1,0-1 1,0 1-1,-1-1 1,1 1 0,-1 0-1,0 0 1,0 0-1,0 0 1,0 0 0,-1 0-1,0 1 1,0-1-1,0 0 1,0 1 0,-1-1-1,0 1 1,1-1-1,-2 1 1,0 8 0,-2 0 84,-1 0 0,0-1 1,0 1-1,-1-1 0,-1 0 1,0-1-1,-11 17 0,-7 5 332,-30 33-1,50-62-399,-82 89 787,71-78-666,-1-1 0,0 0 0,-35 20 0,49-32-208,-1-1 0,1 1 0,-1-1 0,1 0 0,-1 0 0,1 0 0,-1-1 0,0 1-1,0 0 1,1-1 0,-1 0 0,0 0 0,0 0 0,0 0 0,-4 0 0,6-1 7,0 0 1,-1 1-1,1-1 1,0 0-1,-1 0 1,1 0-1,0 0 1,0 0-1,0 0 1,0 0-1,0 0 0,0 0 1,0-1-1,0 1 1,0 0-1,1-1 1,-1 1-1,0 0 1,1-1-1,-1 1 1,1-1-1,0 1 1,0-1-1,-1 1 1,1-1-1,0 1 1,0-1-1,0-2 1,0-14-445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11.7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 97 14859,'49'193'5818,"-4"-14"-4394,-39-156-1168,2 14-572,-8-37 292,0 0 0,0 0 0,0 0-1,0 0 1,0 0 0,0 0-1,0 0 1,0 0 0,-1 0 0,1 0-1,0 0 1,0 0 0,0 0 0,0 0-1,0 0 1,0 1 0,0-1-1,0 0 1,0 0 0,0 0 0,0 0-1,0 0 1,0 0 0,0 0 0,0 0-1,0 0 1,0 0 0,0 0-1,0 0 1,0 0 0,-9-21-1287,-63-135-5882,14 37 7822,57 116-427,0 1 1,0-1 0,0 0 0,0 0 0,0 1 0,0-1 0,1 0 0,0 0 0,-1 0 0,1 0 0,0 0 0,0 0 0,0 0-1,1 1 1,0-6 0,1 6 63,-1-1-1,1 0 1,0 1-1,0-1 0,0 1 1,0-1-1,0 1 1,0 0-1,1 0 1,-1 0-1,1 0 0,0 0 1,-1 1-1,5-2 1,32-20 1415,50-37 0,-63 39-2818,24-25 0,-51 61-2026,-3 2 2136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12.1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95 13371,'0'6'1944,"10"-2"-815,0-5-401,4-8 2208,5-2-1543,-1-5-417,4 0-152,-2 0-248,-1 1-144,-1 3-520,-2 4-368,-4 8-608,-5 5-80,-4 10 800,-2 2-265,-1 6-255</inkml:trace>
  <inkml:trace contextRef="#ctx0" brushRef="#br0" timeOffset="1">97 337 15659,'3'8'2009,"0"-6"-1153,4-4-256,3-7 1288,3-5-743,1-2-169,3-3-352,2-1-200,-1-3-632,1 3-392,-2 2 448,0 2 8,-4-1-144,-1-1-128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5:12.6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157 1 16091,'5'0'1457,"-3"7"-1017,-2 4-200,1 6 680,-1 5-248,0 8-328,0 3-120,0 3-152,-1 1-24,-4-4-8,1-1-16,-3-8-288,1-4-200,-2-8 504,-2-7-120,-3-8-40,0-7-56</inkml:trace>
  <inkml:trace contextRef="#ctx0" brushRef="#br0" timeOffset="1">0 98 16379,'3'-4'1681,"4"2"-985,5 4-256,4 4 1008,4 1-367,8 1-409,4 5-160,4-1-176,1 2-56,0-3-88,-1 1-120,-4-3-416,-2-2-288,-9-6 528,-2-1-88,-5-3-88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9:01.3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22029,'47'153'3765,"46"107"-2801,24 12-920,-116-263-505,-5-10 328,-11-12 140,-5-11-183,-3-7-41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9:01.9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1 456 19724,'1'-13'593,"1"0"-1,1 0 1,0 0-1,1 0 1,0 1 0,1-1-1,1 1 1,9-16-1,2 0 155,2 1-1,26-30 1,-24 33-565,1 0 0,2 2 0,0 0 1,49-31-1,-59 44-168,1 0 0,0 1-1,0 1 1,1 0 0,0 1 0,0 0-1,1 2 1,-1 0 0,1 1 0,31-2-1,-43 5-7,1 0-1,0 1 1,-1-1 0,1 1-1,-1 0 1,1 1-1,-1-1 1,0 1-1,1 0 1,-1 1 0,0-1-1,9 7 1,-11-7 0,0 1 0,0 0 1,-1 0-1,1 0 1,-1 0-1,1 0 0,-1 0 1,0 1-1,0-1 1,-1 1-1,1-1 0,-1 1 1,0 0-1,1-1 0,-2 1 1,1 0-1,0 0 1,-1 0-1,0 7 0,0 1 12,-2 0 0,1 0 0,-2 0-1,0 0 1,0 0 0,-7 16-1,-37 69 88,37-77-86,-49 87 47,26-49-26,-29 68 0,62-124-42,-10 29-20,10-30 21,-1-1-1,1 1 1,0-1 0,0 1 0,0-1 0,0 1 0,0-1 0,0 1-1,0 0 1,0-1 0,0 1 0,0-1 0,0 1 0,0-1 0,0 1-1,0 0 1,0-1 0,0 1 0,1-1 0,-1 1 0,0-1-1,0 1 1,1-1 0,-1 1 0,0-1 0,1 0 0,-1 1 0,0-1-1,1 1 1,-1-1 0,1 0 0,-1 1 0,1-1 0,-1 0 0,0 1-1,1-1 1,0 0 0,-1 0 0,1 0 0,-1 1 0,1-1-1,-1 0 1,1 0 0,-1 0 0,1 0 0,-1 0 0,1 0 0,0 0-1,-1 0 1,1 0 0,13-4-22,-1-1 0,1 0 0,-1 0 0,-1-1 0,21-14 1,10-3-13,67-25-11,-98 44 35,1 0 1,0 1-1,0 0 1,1 1-1,-1 0 1,25 1-1,-34 1 9,0 1 0,0-1-1,0 1 1,0 0 0,0 0 0,0 0-1,-1 0 1,1 1 0,0 0 0,-1-1-1,1 1 1,-1 0 0,0 1 0,1-1-1,-1 1 1,0-1 0,-1 1 0,1 0-1,0 0 1,-1 0 0,0 1 0,1-1-1,-1 0 1,-1 1 0,1 0 0,0-1-1,-1 1 1,0 0 0,2 7 0,-1 1 33,-1 1 1,0-1-1,0 0 1,-1 0-1,-1 1 1,0-1-1,-1 0 1,-5 21-1,0-12 100,-1 0 0,-1 0 0,0-1 0,-1 0-1,-2-1 1,0 0 0,-1-1 0,0 0 0,-2-1 0,0-1 0,-1 0 0,-29 22-1,27-24-86,-1-1 0,0-1 0,-1 0-1,0-2 1,-1 0 0,0-1 0,-1-1-1,0-2 1,0 0 0,0-1 0,-1-1-1,-28 2 1,42-6-183,1 0 0,-1-1 1,1 0-1,-1 0 0,1-1 0,-15-4 0,20 5 91,0-1 0,0 1-1,-1-1 1,1 1-1,0-1 1,0 0 0,1 0-1,-1 0 1,0-1-1,1 1 1,-1-1 0,1 1-1,0-1 1,0 0-1,0 0 1,0 0 0,0 0-1,-1-5 1,-1-16-383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4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20108,'-1'4'229,"0"1"0,0-1 0,-1 0 0,0 0 0,0 0 0,0 0 0,0-1 0,-4 6 0,-6 9 13,-27 57 83,3 0 0,3 3 0,-43 157-1,76-225-1936,7-19 675,10-23-440,71-169-4454,12-25 6408,-100 226-499,0 0 1,0-1-1,0 1 0,0 0 1,1-1-1,-1 1 1,0 0-1,0-1 1,0 1-1,0 0 0,0 0 1,0-1-1,0 1 1,1 0-1,-1 0 0,0-1 1,0 1-1,0 0 1,1 0-1,-1-1 0,0 1 1,0 0-1,0 0 1,1 0-1,-1 0 1,0-1-1,1 1 0,-1 0 1,0 0-1,0 0 1,1 0-1,-1 0 0,0 0 1,1 0-1,-1 0 1,0 0-1,1 0 1,1 13 1439,-5 36-580,2-37-560,0 10-161,1 0-1,1 0 1,1 0-1,1-1 1,9 39-1,-7-45-150,1 1 0,0-1 0,1 0-1,0-1 1,1 1 0,1-1 0,0-1 0,16 17-1,45 41-803,-70-71 694,1 0 1,-1 0 0,0 0 0,0 0 0,0 1 0,0-1-1,0 0 1,0 0 0,0 0 0,0 0 0,1 0 0,-1 0-1,0 0 1,0 0 0,0 0 0,0 0 0,0 0 0,0 1-1,0-1 1,0 0 0,0 0 0,0 0 0,0 0 0,0 0-1,0 0 1,0 0 0,0 1 0,0-1 0,0 0 0,0 0-1,0 0 1,0 0 0,0 0 0,0 0 0,0 0 0,0 1-1,0-1 1,0 0 0,0 0 0,0 0 0,0 0 0,0 0-1,0 0 1,0 0 0,0 1 0,0-1 0,0 0 0,0 0-1,0 0 1,-1 0 0,1 0 0,0 0 0,0 0 0,-9 0-1186,-13-6 420,-6-5-85,-8-3-105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8:08.2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29 25357,'-8'0'1841,"2"0"-1729,2-4-248,4 0-256,1-3-681,3-1 913,2 3-312,3 5-256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8:08.7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0 17228,'-3'45'2744,"1"-2"-1455,-3-10-553,1-3 2808,1-9-2207,0-2-297,0-13-784,3-5-712,0-5 480,0-11-144,2-5-136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29.4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60 13443,'23'-53'3670,"-17"46"-1421,-2 13-772,-3 16-155,2 87 163,-1-29-1771,-8 81 0,6-158 132,-5 20-511,5-22 638,0 0 0,-1 0-1,1 0 1,0-1-1,-1 1 1,1 0-1,-1 0 1,0-1-1,1 1 1,-1 0 0,0-1-1,1 1 1,-1 0-1,0-1 1,0 1-1,1-1 1,-1 1-1,0-1 1,0 1-1,0-1 1,0 0 0,1 0-1,-2 1 1,-14-1-453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29.8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1 125 19100,'7'-8'303,"0"0"-1,0 0 0,1 0 1,0 1-1,1 0 1,0 0-1,0 1 1,0 0-1,1 1 1,0 0-1,16-6 1,0 2-23,0 2-1,0 0 1,40-4 0,-42 8-223,-1 2 1,35 1-1,-49 0-56,1 1 1,0 1-1,-1-1 0,1 2 1,-1-1-1,1 1 0,-1 1 1,15 7-1,-22-10 0,0 1 0,0-1 0,0 1 0,1-1-1,-1 1 1,-1 0 0,1-1 0,0 1 0,0 0 0,-1 0-1,1 0 1,-1 1 0,0-1 0,1 0 0,-1 1 0,0-1 0,-1 0-1,1 1 1,1 4 0,-2-4 4,0 1-1,0-1 1,-1 1-1,1-1 1,-1 1-1,0-1 1,0 1-1,0-1 1,0 0 0,0 1-1,-1-1 1,-3 5-1,-4 6 27,-1-1 1,-1-1-1,0 0 0,-24 20 0,20-20 1,-28 20-1,37-29-197,1 0-1,-1 0 0,0 0 0,0 0 1,-1-1-1,1 0 0,0 0 0,-11 1 1,17-3 148,-1 0 1,1 0 0,-1 0-1,1 0 1,-1 0 0,1 0-1,-1 0 1,1 0 0,-1 0-1,1 0 1,-1 0 0,0 0-1,1 0 1,-1 0-1,1 0 1,0 0 0,-1-1-1,1 1 1,-1 0 0,1 0-1,-1-1 1,1 1 0,-1 0-1,1 0 1,0-1 0,-1 1-1,1-1 1,0 1 0,-1 0-1,1-1 1,0 1 0,-1-1-1,1 1 1,0-1 0,0 1-1,-1-1 1,7-9-404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1.1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 6 18244,'0'0'69,"0"-1"0,0 1 0,0 0 0,0 0 1,0 0-1,0-1 0,0 1 0,0 0 0,0 0 0,0-1 0,0 1 0,0 0 0,1 0 1,-1 0-1,0 0 0,0-1 0,0 1 0,0 0 0,0 0 0,1 0 0,-1 0 1,0 0-1,0-1 0,0 1 0,0 0 0,1 0 0,-1 0 0,0 0 0,0 0 1,0 0-1,1 0 0,-1 0 0,0 0 0,0 0 0,0 0 0,1 0 0,-1-1 1,0 2-1,0-1 0,0 0 0,1 0 0,-1 0 0,0 0 0,0 0 0,0 0 1,1 0-1,3 13 1622,0 27-598,-4-35-938,5 63-629,-3 1 1,-14 132 0,11-193-134,-1-1-1,1 0 1,-6 14 0,7-20 509,-1 0-1,1 1 0,-1-1 1,0 0-1,1 0 0,-1 1 1,0-1-1,0 0 0,0 0 1,0 0-1,0 0 1,0 0-1,0 0 0,0 0 1,0-1-1,0 1 0,-1 0 1,1 0-1,0-1 0,-1 1 1,1-1-1,0 1 0,-1-1 1,1 0-1,0 0 0,-1 1 1,-1-1-1,-14-4-1014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1.5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1 178 15715,'3'-11'357,"1"0"-1,0 1 0,0-1 0,1 1 0,0 0 0,1 0 1,0 1-1,1-1 0,0 1 0,0 1 0,1-1 0,15-11 0,-17 15-228,-1 1 0,1 0 0,0 0 0,1 1 0,-1 0 0,0 0 0,1 0 0,0 1 0,0 0 0,-1 0 0,1 1-1,0-1 1,1 2 0,-1-1 0,0 1 0,0 0 0,0 0 0,0 1 0,0 0 0,0 1 0,9 2 0,-11-3-108,-1 1 1,0 0 0,0 0 0,0 0-1,0 0 1,-1 1 0,1-1 0,-1 1-1,1 0 1,-1 0 0,0 0 0,0 0-1,0 1 1,-1-1 0,3 5 0,-2-2-10,0 0 1,-1 0-1,0 0 1,0 0-1,0 0 1,-1 0-1,0 1 1,0-1-1,0 9 1,-2 4 8,-1-1 1,0 0 0,-1 0 0,-1-1-1,0 1 1,-10 22 0,11-31 16,0 0 0,-1 0-1,0 0 1,0-1 0,-1 1 0,0-1 0,-1 0 0,-11 14 0,27-42 200,-6 16-231,0 1 1,0 0-1,0 0 0,0 0 1,1 0-1,-1 1 0,1-1 1,0 1-1,0 0 0,0 1 1,0-1-1,0 1 0,0 0 0,0 0 1,0 1-1,0-1 0,1 1 1,-1 0-1,0 1 0,0-1 1,1 1-1,-1 0 0,5 2 0,1 0-4,0 1 0,-1 0-1,1 0 1,-1 1 0,0 1 0,0 0-1,-1 0 1,0 1 0,14 12-1,-8-2-144,-1 0 0,-1 1-1,0 0 1,17 36 0,-27-50 11,-3-3 124,0-1 1,0 0-1,0 1 0,0-1 0,0 0 0,0 1 1,0-1-1,0 1 0,0-1 0,0 0 1,1 1-1,-1-1 0,0 0 0,0 1 0,0-1 1,1 0-1,-1 1 0,0-1 0,1 0 1,-1 0-1,0 1 0,1-1 0,-1 0 0,0 0 1,1 0-1,-1 1 0,0-1 0,1 0 1,-1 0-1,0 0 0,1 0 0,-1 0 0,1 0 1,-1 0-1,0 0 0,1 0 0,-1 0 1,0 0-1,1 0 0,-1 0 0,1 0 0,-1 0 1,0 0-1,1 0 0,-1 0 0,1-1 1,6-12-208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4.8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185 16 14235,'0'0'103,"1"0"-1,-1 0 1,0 0 0,0-1-1,0 1 1,0 0 0,1 0-1,-1-1 1,0 1 0,0 0-1,0 0 1,0-1-1,0 1 1,0 0 0,0 0-1,0-1 1,1 1 0,-1 0-1,0-1 1,0 1 0,0 0-1,-1 0 1,1-1 0,0 1-1,0 0 1,0 0 0,0-1-1,0 1 1,0 0-1,0-1 1,0 1 0,0 0-1,-1 0 1,1 0 0,0-1-1,0 1 1,-1 0 0,-12-5 2864,-17 4-201,21 2-2464,-1 0-1,1 0 1,-1 2-1,1-1 1,0 1-1,-17 7 1,22-8-291,0 0-1,0 0 1,0 0 0,0 1 0,0 0 0,1-1 0,-1 1 0,1 1 0,0-1 0,0 0 0,0 1 0,0-1 0,0 1 0,1 0 0,0 0 0,-3 5 0,5-8-18,0 0 0,-1 0 0,1 0 1,0 0-1,0-1 0,0 1 0,0 0 1,-1 0-1,1 0 0,1 0 0,-1 0 1,0 0-1,0 0 0,0-1 1,0 1-1,1 0 0,-1 0 0,0 0 1,1 0-1,-1-1 0,0 1 0,1 0 1,-1 0-1,1-1 0,0 1 0,-1 0 1,1-1-1,0 1 0,-1 0 1,1-1-1,0 1 0,-1-1 0,1 1 1,0-1-1,0 0 0,0 1 0,-1-1 1,1 0-1,0 1 0,0-1 0,0 0 1,0 0-1,0 0 0,0 0 0,0 0 1,-1 0-1,3 0 0,6 0-88,0 0 0,1-1 0,14-3 0,-19 3 60,0 0 4,10-1-85,0-1 0,0 2 0,0 0 0,30 2-1,-42-1 114,0 0 0,0 1 0,-1 0 0,1-1-1,0 1 1,0 0 0,-1 0 0,1 0-1,0 1 1,-1-1 0,1 1 0,-1-1 0,0 1-1,1 0 1,-1 0 0,0 0 0,0 0 0,0 0-1,0 0 1,-1 1 0,1-1 0,-1 1-1,1-1 1,-1 1 0,0-1 0,0 1 0,0 0-1,0 0 1,-1-1 0,1 1 0,-1 0-1,1 6 1,-1-3 62,0 1-1,-1-1 0,0 1 0,0-1 0,0 0 1,-1 1-1,0-1 0,0 0 0,-1 0 1,1 0-1,-1 0 0,-1-1 0,1 1 0,-1-1 1,0 0-1,0 0 0,0 0 0,-1 0 1,0-1-1,-7 6 0,6-5 26,-1-1 0,1 1 0,-2-1 0,1-1 0,0 1 0,-1-1 0,1 0 0,-1-1 0,0 0-1,0 0 1,0-1 0,0 0 0,0 0 0,0 0 0,-16-2 0,22 0-110,1 1-1,-1 0 1,0-1-1,0 1 0,1-1 1,-1 1-1,0-1 1,1 0-1,-1 1 1,1-1-1,-1 0 1,1 0-1,-3-2 1,3 2-46,1 0 0,-1 1 1,1-1-1,-1 0 0,1 0 1,-1 0-1,1 1 0,0-1 0,0 0 1,-1 0-1,1 0 0,0 0 1,0 0-1,0 0 0,0 0 1,0 1-1,0-1 0,0 0 0,0-2 1,1 0-75,0 0 0,1 0 0,-1 0 0,0 0 0,1 0 0,0 1 0,0-1 1,0 0-1,0 1 0,0-1 0,0 1 0,5-3 0,15-13-614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5.5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17 18484,'-1'-13'1096,"1"9"-416,0 6 846,1 114 1828,17 63-3209,-15-153 13,0 0-132,-2-9 0,1 0 1,1 0 0,0 0 0,1-1 0,1 1-1,10 25 1,-14-42-19,-1 1 0,0 0 0,1 0 0,-1 0 0,1-1 0,-1 1 0,1 0 0,0-1-1,-1 1 1,1 0 0,-1-1 0,1 1 0,0-1 0,0 1 0,-1-1 0,1 1 0,0-1 0,0 1 0,0-1 0,-1 0-1,2 1 1,-1-1 1,0 0-1,0-1 1,-1 1-1,1 0 0,0 0 1,0-1-1,-1 1 0,1 0 1,0-1-1,-1 1 1,1 0-1,0-1 0,-1 1 1,1-1-1,-1 1 0,1-1 1,-1 0-1,1 1 0,0-2 1,2-2 23,-1 0 1,1-1-1,-1 0 0,0 1 1,0-1-1,1-6 0,1-8 34,-1 0-1,-1-1 0,-1 1 1,0 0-1,-2-1 0,0 1 1,-5-26-1,-5 20-114,6 18-17,4 17-75,3-1 92,0-1-1,0 0 1,0 0-1,1 0 1,1 0 0,-1 0-1,1 0 1,0-1-1,1 0 1,0 0 0,0 0-1,0 0 1,9 7-1,-11-11 36,0-1-1,0 0 1,0 1-1,0-1 0,0 0 1,0-1-1,1 1 1,-1-1-1,1 1 0,-1-1 1,1 0-1,-1 0 1,1-1-1,0 1 0,0-1 1,-1 1-1,1-1 1,0-1-1,0 1 0,-1 0 1,1-1-1,0 0 0,-1 0 1,1 0-1,-1 0 1,1 0-1,-1-1 0,1 0 1,-1 1-1,0-1 1,0 0-1,5-5 0,-1 1 29,0 0 0,-1 0 0,0-1 0,-1 1 0,1-1 0,3-8 0,-6 11 10,-1 0 0,0 0 0,0 0 1,0 0-1,-1 0 0,1 0 0,-1 0 0,0 0 1,0-1-1,-1 1 0,1 0 0,-1-1 0,-1-7 0,-2 9 65,-2 8-59,-3 9-19,6-3-11,-1-1 1,2 1 0,-1-1-1,2 1 1,-1 0-1,2 14 1,0-19 1,-1 1 0,1-1 0,0 0 0,1 0 0,-1 0 0,1 0 0,0-1 0,1 1 0,-1 0 0,1-1 0,0 0 0,6 8 1,-7-12 2,-1 1 1,1-1 0,0 0-1,0 1 1,0-1 0,0 0-1,0 0 1,0 0 0,0 0 0,0 0-1,1-1 1,-1 1 0,0-1-1,0 1 1,1-1 0,-1 0 0,0 0-1,1 0 1,-1 0 0,0 0-1,0 0 1,1-1 0,-1 1 0,0-1-1,0 0 1,1 0 0,-1 1-1,0-1 1,0-1 0,3-1-1,4-3 21,1 0-1,-2-1 1,1 0-1,-1 0 1,9-10-1,5-11 50,0 0 1,-2-2-1,-1 0 1,17-38-1,-28 59-117,-3 15-2,-3 23-34,-2-24 62,1 15-24,-1-7 39,1 1-1,0-1 0,1 0 0,0 0 1,1 0-1,7 18 0,-10-30-11,0 0 0,1 1 0,-1-1 0,1 0 0,0 0 1,-1 0-1,1 0 0,0 0 0,0 0 0,0 0 0,0 0 0,0 0 0,0 0 0,0 0 0,0-1 0,0 1 0,0 0 0,2 0 0,-2-1-80,0 0 1,0 0-1,0 0 0,-1 0 0,1 0 1,0 0-1,0 0 0,0 0 0,0-1 1,0 1-1,-1 0 0,1 0 0,0-1 1,0 1-1,-1-1 0,1 1 1,0-1-1,0 1 0,-1-1 0,2 0 1,0-2-174,0 1 0,1-1 1,-2 0-1,1 0 1,0 0-1,0 0 0,-1 0 1,0 0-1,1 0 1,-1 0-1,0 0 0,0-6 1,0-15-671,-2-6-186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6.0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6 14339,'-8'-6'1688,"1"8"-1111,4 9-361,3 9 1312,3 2-872,5 3-336,4-2-248,2 2-88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6.5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155 519 18988,'-9'7'438,"0"0"0,0 1 0,1 0 1,0 1-1,0-1 0,1 2 0,0-1 0,-7 13 0,12-18-389,0 1-1,0-1 1,0 1-1,0-1 0,1 1 1,0 0-1,0-1 1,0 1-1,0 0 1,1 0-1,-1 0 0,1 0 1,1 0-1,-1-1 1,1 1-1,0 0 1,0 0-1,0 0 0,1-1 1,-1 1-1,1-1 1,3 5-1,19 28-285,-16-25 51,0 0-1,-1 0 1,7 17-1,-12-24 120,0 0 1,-1 0-1,0 0 0,0 0 0,0 1 1,0-1-1,-1 0 0,0 0 0,0 1 0,0-1 1,-1 0-1,-2 9 0,-1-1 33,0-1 0,-1 0 0,0-1 0,-1 1 0,-1-1-1,0 0 1,0-1 0,-1 0 0,0 0 0,-1 0 0,0-1 0,0-1 0,-18 14 0,26-22 48,1 1 0,-1-1 0,1 1 0,-1-1 0,1 0 0,-1 1 0,0-1 0,1 0 0,-1 1 0,1-1 0,-1 0 0,0 0 0,1 1 0,-1-1 0,0 0 0,1 0 0,-1 0 0,0 0 0,1 0 0,-1 0 0,0 0 0,1 0 0,-1 0 0,0 0 1,1-1-1,-1 1 0,0 0 0,1 0 0,-2-1 0,1 0 1,1 0 0,-1 0 0,1 0 0,-1 0 0,1 0 0,-1 0 0,1 0 0,0-1 0,-1 1 0,1 0 0,0 0 1,0 0-1,0 0 0,0 0 0,0-2 0,1-6 19,0-1 0,0 1 0,3-11 0,16-41-64,3 1-1,32-62 0,-5 12 101,12-44 702,-7-3 0,35-163 0,-86 310-450,-2 16-169,1 31 15,-6 63-1,0-22-51,3-70-100,3 206 468,0-174-338,2-1 0,1 0 0,16 53 0,-21-88-131,14 37 149,-14-39-153,0 1 0,0-1 0,1 0-1,-1 0 1,0 0 0,1 0-1,0 0 1,-1-1 0,1 1 0,0 0-1,0-1 1,0 1 0,0-1-1,2 2 1,-3-3-16,-1 0-1,1 0 1,-1 1 0,1-1-1,0 0 1,-1 0-1,1 0 1,-1 0-1,1 0 1,0 0 0,-1 0-1,1 0 1,-1 0-1,1 0 1,0 0 0,-1 0-1,1 0 1,-1 0-1,1-1 1,-1 1 0,1 0-1,0 0 1,-1-1-1,1 1 1,-1 0 0,1-1-1,-1 1 1,0-1-1,1 1 1,-1 0-1,1-1 1,-1 1 0,0-1-1,1 1 1,-1-1-1,0 1 1,1-1 0,-1 0-1,0 1 1,0-1-1,0 1 1,0-1 0,0 0-1,1 1 1,-1-1-1,0 1 1,0-1 0,0 0-1,0 1 1,-1-2-1,1-3-75,0 0 0,0 0 0,0 0 0,-1 0-1,-1-5 1,-3-4-99,0 1-1,-1-1 0,0 1 0,-1 1 1,0-1-1,-1 1 0,-1 0 0,0 1 1,0 0-1,-16-14 0,-10-5-24,-72-50-1,96 71 379,11 9-168,0 0 0,0 0 0,0 0 1,0 0-1,0 0 0,0 0 0,0-1 0,0 1 1,0 0-1,-1 0 0,1 0 0,0 0 0,0 0 0,0 0 1,0 0-1,0 0 0,0 0 0,0 0 0,0 0 1,0-1-1,0 1 0,0 0 0,0 0 0,0 0 1,0 0-1,0 0 0,0 0 0,0 0 0,0 0 1,0 0-1,0 0 0,0-1 0,1 1 0,-1 0 0,0 0 1,0 0-1,0 0 0,0 0 0,0 0 0,0 0 1,0 0-1,0 0 0,0 0 0,0 0 0,0 0 1,0 0-1,0 0 0,0 0 0,1 0 0,-1 0 1,0-1-1,0 1 0,0 0 0,0 0 0,0 0 0,22 2 439,-10 0-540,85 2-135,-62-5 139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5:5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16179,'-17'-10'1673,"15"6"-945,5 1-184,16 3 784,5 0-127,10-6-321,8 3-264,5-1-1040,1-5 616,6-15-120,-7-3-176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7.7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42 0 17940,'-3'3'359,"1"1"1,-1-1-1,1 0 1,0 1-1,0-1 1,0 1-1,1 0 1,-1 0-1,0 5 1,-7 39 559,7-36-567,2-11-330,-4 14 78,2 1-1,0-1 1,1 1-1,0-1 1,1 1-1,1-1 1,1 1-1,3 15 1,-5-29-98,1-1 1,-1 1-1,1 0 0,-1-1 1,1 1-1,0 0 1,0-1-1,-1 1 0,1-1 1,0 0-1,1 1 1,-1-1-1,0 0 0,0 1 1,0-1-1,1 0 1,-1 0-1,1 0 0,-1 0 1,1-1-1,-1 1 1,1 0-1,0 0 0,2 0 1,-1-1 0,0 0 0,-1 0 0,1 0 0,-1-1 1,1 1-1,-1-1 0,1 1 0,-1-1 0,0 0 1,1 0-1,-1 0 0,0 0 0,0-1 0,1 1 1,-1-1-1,0 1 0,2-3 0,11-11 39,0-1 0,0-1-1,-2 0 1,0-1 0,12-23 0,-8 15 149,32-41 1,-28 47-49,-20 20-135,-1-1 0,1 1-1,-1-1 1,1 1 0,0 0 0,-1-1-1,1 1 1,0 0 0,-1-1 0,1 1 0,0 0-1,0 0 1,-1 0 0,1 0 0,0 0-1,-1-1 1,1 1 0,0 1 0,0-1-1,-1 0 1,1 0 0,0 0 0,0 0 0,-1 0-1,1 1 1,0-1 0,-1 0 0,1 1-1,0-1 1,-1 0 0,1 1 0,-1-1-1,1 1 1,0-1 0,-1 1 0,1-1 0,0 2-1,3 7 50,0 0 0,0 1 0,-1 0 0,0 0 0,-1 0 0,0 0 0,1 10 0,4 20 74,-5-31-90,1 0-1,-1 0 0,2 0 1,-1 0-1,1 0 1,5 8-1,-7-15-28,-1 0 0,1 0 0,0 0 1,-1 0-1,1 0 0,0 0 0,0-1 0,0 1 0,1-1 0,-1 1 1,0-1-1,1 0 0,-1 0 0,0 0 0,1 0 0,-1-1 0,1 1 1,0 0-1,-1-1 0,1 0 0,-1 0 0,1 1 0,0-2 1,-1 1-1,1 0 0,3-1 0,4-2 6,0 0-1,0-1 1,0 0 0,-1-1-1,1 0 1,-1-1 0,0 1-1,-1-2 1,13-10-1,-11 8-3,0 2 0,0-1 0,0 1-1,1 1 1,23-11 0,-32 17-14,-1-1 1,1 0 0,0 1-1,0 0 1,0-1-1,-1 1 1,1 0 0,0 0-1,0 0 1,0 0 0,0 0-1,0 0 1,-1 1-1,1-1 1,0 0 0,0 1-1,0 0 1,-1-1 0,1 1-1,0 0 1,-1 0 0,1 0-1,-1 0 1,1 0-1,-1 0 1,1 1 0,-1-1-1,0 0 1,1 1 0,-1-1-1,0 1 1,1 2-1,3 5 7,-1 0-1,-1 1 0,0-1 0,0 1 0,1 10 0,2 2-3,-4-10-5,0-5 15,-1-1-1,1 1 1,0-1 0,0 0-1,4 7 1,-6-12-9,1-1 0,-1 1 0,1 0-1,-1 0 1,1-1 0,0 1 0,-1 0 0,1-1 0,0 1 0,-1 0 0,1-1 0,0 1-1,0-1 1,-1 1 0,1-1 0,0 0 0,0 1 0,0-1 0,0 0 0,0 0 0,-1 1-1,1-1 1,0 0 0,0 0 0,0 0 0,0 0 0,0 0 0,0 0 0,0-1 0,0 1-1,0 0 1,-1 0 0,1 0 0,0-1 0,0 1 0,0-1 0,0 1 0,-1-1 0,1 1-1,0-1 1,0 1 0,-1-1 0,2-1 0,8-7 28,0 0 1,0-1-1,-1 0 1,10-17-1,-12 18-22,0 0 0,0 0 0,1 0 0,0 1 0,0 0 0,1 0 0,12-8-1,-19 15-9,-1 0 0,1 0 0,0 0 0,-1 0 0,1 1 0,-1-1 0,1 0 0,0 1 0,0 0 0,-1-1 0,1 1 0,0 0 0,0 0 0,0 0 0,-1 0 0,1 0 0,0 0 0,0 1 0,-1-1 0,1 0-1,0 1 1,0-1 0,-1 1 0,1 0 0,-1 0 0,1 0 0,0 0 0,-1 0 0,0 0 0,1 0 0,-1 0 0,0 0 0,1 1 0,-1-1 0,0 0 0,0 1 0,0-1 0,0 1 0,1 2 0,3 7 2,-1 0 0,0 0 0,0 0 0,3 21 0,-5-23 1,2 20-224,-4-16-113,0-13 328,0 1 1,0-1 0,0 0-1,0 0 1,0 0 0,0 0-1,0 0 1,0 0-1,0 0 1,0 1 0,0-1-1,0 0 1,0 0-1,0 0 1,0 0 0,0 0-1,0 0 1,0 0-1,0 0 1,0 1 0,0-1-1,0 0 1,0 0 0,0 0-1,0 0 1,0 0-1,0 0 1,0 0 0,-1 0-1,1 0 1,0 0-1,0 0 1,0 1 0,0-1-1,0 0 1,0 0-1,0 0 1,0 0 0,-1 0-1,1 0 1,0 0 0,0 0-1,0 0 1,0 0-1,0 0 1,0 0 0,0 0-1,-1 0 1,1 0-1,0 0 1,0 0 0,0 0-1,0 0 1,0 0-1,0-1 1,0 1 0,0 0-1,-1 0 1,1 0 0,-8-8-175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8.8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1 476 17460,'3'-14'894,"1"1"1,1-1 0,0 1 0,1 1-1,8-15 1,41-59 270,-34 55-898,33-46-153,88-97 0,-141 173-117,-1-1 0,1 1 0,0 0 0,0 0 0,0 0 0,0 0 0,1 1 1,-1-1-1,0 0 0,0 0 0,0 1 0,1-1 0,-1 0 0,0 1 0,1-1 0,-1 1 0,1 0 0,1-1 0,-2 2 1,0-1 0,0 1-1,0-1 1,-1 1-1,1 0 1,0-1 0,-1 1-1,1 0 1,0-1-1,-1 1 1,1 0 0,-1 0-1,1 0 1,-1 0-1,1-1 1,-1 1-1,0 0 1,1 0 0,-1 0-1,0 0 1,0 0-1,0 0 1,0 0 0,0 0-1,0 0 1,0 0-1,0 0 1,0 1 0,-2 72-26,1-49-84,1 1 0,3 32-1,1-31-298,4 35-1030,-6-21-3225,-2-42 3776,-4-8-113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9.50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52 13819,'-6'-52'8538,"28"132"-6827,-7-13-1067,-7-30-237,2 1 1,1-2-1,27 62 1,-36-94-401,1-1 0,-1 1 0,0-1 0,1 0 1,0 0-1,3 3 0,-6-6-28,1 1 1,-1-1-1,0 0 0,1 1 1,-1-1-1,0 0 0,1 0 0,-1 0 1,0 1-1,1-1 0,-1 0 1,1 0-1,-1 0 0,0 0 0,1 0 1,-1 0-1,0 0 0,1 0 1,-1 0-1,1 0 0,-1 0 0,0 0 1,1 0-1,-1 0 0,1 0 1,-1 0-1,1-1-68,-1 0 0,1 1 0,-1-1-1,1 0 1,-1 0 0,0 1 0,0-1 0,1 0 0,-1 0 0,0 0 0,0 1 0,0-1-1,0 0 1,0 0 0,0 0 0,0 0 0,0 1 0,0-3 0,0 0-184,-1 0-1,1 0 1,-1-1 0,0 1 0,1 0 0,-1 0 0,-1 0-1,1 0 1,0 0 0,-1 0 0,-3-5 0,-7-5-745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39.9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0 100 18204,'3'0'2176,"4"0"-1343,6-5-265,10-2 1264,9-3-600,3 0-247,10-3-393,2 2-104,0-2-168,-1 1-112,-3 5-392,-7 0-336,-10 4 1168,-7 2-688,-22 2-16,-9 2-48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2.0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204 132 14843,'22'-18'2029,"0"0"0,-1-2-1,24-30 1,-100 133 1839,18-26-3802,-171 262-948,195-300-296,21-32-1271,25-39-446,124-197-2914,-52 79 5848,-104 168 38,0 1 1,0-1-1,0 0 0,1 1 1,-1-1-1,0 1 1,1-1-1,-1 1 1,1 0-1,3-3 1,-5 4-48,0 0 0,1 0 0,-1 0 0,0 0 0,1 0 0,-1 0 0,0 0 0,0 0 0,1 0 0,-1 0 0,0 0 0,1 0 1,-1 0-1,0 0 0,1 1 0,-1-1 0,0 0 0,0 0 0,1 0 0,-1 0 0,0 1 0,0-1 0,1 0 0,-1 0 0,0 0 0,0 1 0,0-1 1,1 0-1,-1 0 0,0 1 0,0-1 0,0 0 0,0 1 0,0-1 0,0 0 0,0 0 0,1 1 0,-1-1 0,1 8 341,0-1-1,0 0 1,-1 0-1,0 10 1,0-7-276,12 219 3208,-8-195-3557,1-1 0,2 1 0,2-1 0,21 54 0,-30-85-102,-5-4-111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2.4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47 18028,'-11'-11'1904,"8"4"-1168,6 0-279,15 3 927,7-2-232,10 0-408,3 2-448,5 3-1056,0 1 672,-2 4 8,1 3-136,-8 0-96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3.0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45 15 17372,'-3'31'4196,"-8"59"-2991,-19 256-922,30-342-287,0 0-1,0 0 1,0 0 0,1 0 0,-1-1 0,1 1 0,0 0 0,3 7 0,-4-11 5,0 0 1,0 1 0,1-1 0,-1 1-1,0-1 1,1 0 0,-1 1-1,0-1 1,1 0 0,-1 0 0,0 1-1,1-1 1,-1 0 0,1 0-1,-1 1 1,1-1 0,-1 0-1,0 0 1,1 0 0,-1 0 0,1 0-1,-1 0 1,1 0 0,-1 0-1,1 0 1,-1 0 0,1 0 0,1 0 9,0-1 1,0 0-1,-1 0 1,1 1 0,0-1-1,-1 0 1,1 0-1,-1-1 1,1 1 0,1-2-1,16-19 158,-1 0-1,-1-1 0,-1-1 0,20-41 1,-23 42-73,18-32-385,-2-1 0,-2-2 0,19-61 0,-40 82-512,-4 25 263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3.4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18068,'17'26'1712,"6"-2"-1184,0-1-216,0-4 625,3 0-481,-5-7-888,-1 0 1888,-5-8-1440,2-1-32,-3-3-24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3.9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 0 18580,'4'42'1816,"-4"2"-1400,-4 8-192,1 2 913,2 2-689,-3-3-144,4-8-560,0-5-256,1-12-368,0-3-113,-1-14 665,-4-6-240,-7-10-136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4.2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0 143 17732,'13'-12'479,"-1"1"1,2 0 0,-1 1 0,1 1-1,1 0 1,0 1 0,0 1-1,1 0 1,18-6 0,6 1 197,2 2 1,60-8-1,-79 15-490,-1 1 0,33 2 0,-49 0-162,0 0-1,0 1 1,1 0-1,-1 0 0,0 1 1,0-1-1,0 1 1,-1 1-1,1-1 0,0 1 1,-1 0-1,0 0 1,9 7-1,-12-7-16,1 0-1,-1-1 1,0 1-1,0 0 1,0 1-1,-1-1 1,1 0-1,-1 0 1,0 1-1,0-1 1,0 1-1,0-1 1,0 1-1,-1-1 1,1 1-1,-1-1 1,0 1-1,0 0 1,-1-1-1,1 1 1,-1-1-1,0 1 1,0-1-1,0 1 1,-1 2-1,-5 11 36,0-2 0,0 1 0,-18 25 0,3-10 122,-1-1 0,-2-1 0,-55 49 0,80-78-163,0 1 0,0-1-1,0 0 1,-1 0 0,1 0 0,0 0 0,0 0 0,0 1-1,0-1 1,0 0 0,0 0 0,-1 0 0,1 1-1,0-1 1,0 0 0,0 0 0,0 0 0,0 1 0,0-1-1,0 0 1,0 0 0,0 1 0,0-1 0,0 0-1,0 0 1,0 0 0,0 1 0,0-1 0,0 0 0,0 0-1,0 0 1,1 1 0,-1-1 0,0 0 0,0 0 0,0 0-1,0 1 1,1-1 0,10 7 16,29 7-55,-13-6 34,-17-3-4,-1 0 0,0 1 0,0 0 0,0 0-1,-1 1 1,13 13 0,-1 2-24,17 27 0,12 13-838,-31-47 1225,-17-15-355,0 1 0,-1-1-1,1 1 1,0-1 0,0 0 0,0 0 0,-1 0-1,1 1 1,0-1 0,0 0 0,0 0-1,0 0 1,0 0 0,-1 0 0,1 0 0,0-1-1,0 1 1,0 0 0,0 0 0,-1-1 0,1 1-1,0 0 1,0-1 0,-1 1 0,1-1-1,1 0 1,7-11-99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1 726 14139,'1'3'1264,"10"-9"-848,8-10-128,27-22 417,18-14-17,18-11-168,6-7-96,12-6-152,3 0-56,5 3-328,-4 5-224,-18 13 624,-14 3-328,-13 7-24,-12 7-56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5.2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143 15 19332,'0'-1'106,"0"0"0,-1 0 0,1 0 0,-1 0 0,1 1 0,-1-1 0,1 0 0,-1 0 0,1 1 0,-1-1 0,0 1 0,1-1 0,-1 0 0,0 1 0,0-1-1,1 1 1,-1-1 0,0 1 0,0 0 0,0-1 0,0 1 0,0 0 0,0 0 0,0-1 0,-2 1 62,1 0 0,0 0-1,-1 1 1,1-1 0,0 0 0,0 1-1,0-1 1,-1 1 0,-2 1 0,-2 2 64,0-1 1,1 1 0,0 0-1,0 0 1,-7 7 0,4-2-211,0 1 0,-12 20 1,6-9-180,15-20 146,0-1 0,1 1 0,-1-1 0,1 0 0,-1 1 0,1-1 0,-1 0 0,1 0 0,-1 0 0,1 1 0,-1-1-1,1 0 1,0 0 0,-1 0 0,1 0 0,-1 0 0,1 0 0,-1 0 0,1 0 0,-1 0 0,1 0 0,0 0 0,11-1-58,-1 0 1,1 0-1,-1 2 1,0-1-1,1 1 1,-1 1-1,16 4 1,-25-5 55,1-1 0,0 1 0,-1 0 0,1 0 0,-1 0 0,1 1 0,-1-1 0,0 0 0,1 1 0,-1 0 0,0-1 0,0 1 0,0 0 0,0 0 0,0 0 0,-1 0 0,1 0 0,-1 1 0,1-1 0,-1 1 0,0-1 0,0 0 0,0 1 0,0 0 0,0-1 0,-1 1 0,1 0 0,-1-1 0,0 1 0,1 0 0,-1-1 0,-1 1 0,1 0 0,0 0 0,-1-1 0,0 5 0,-1-2 54,0-1-1,1 0 0,-1 0 0,-1 0 0,1 0 0,-1 0 0,1 0 0,-1-1 1,0 1-1,-1-1 0,1 0 0,0 0 0,-1 0 0,0 0 0,0-1 0,0 1 1,0-1-1,-8 3 0,9-3-28,-1-1-1,0 1 1,1-1 0,-1 0 0,0 0 0,0-1-1,0 1 1,0-1 0,0 0 0,0 0 0,1 0-1,-1 0 1,0-1 0,0 1 0,0-1-1,0 0 1,0 0 0,1-1 0,-1 1 0,1-1-1,-1 0 1,-3-2 0,7 4-40,-1 0 0,1 0 0,0 0-1,0 0 1,0 0 0,-1 0 0,1-1 0,0 1 0,0 0 0,0 0 0,-1 0-1,1 0 1,0 0 0,0 0 0,0-1 0,0 1 0,-1 0 0,1 0-1,0 0 1,0 0 0,0-1 0,0 1 0,0 0 0,0 0 0,0 0 0,-1-1-1,1 1 1,0 0 0,0 0 0,0-1 0,0 1 0,0 0 0,0 0 0,0 0-1,0-1 1,0 1 0,0 0 0,0 0 0,0-1 0,1 1 0,-1 0-1,0 0 1,0 0 0,0-1 0,0 1 0,0 0 0,0 0 0,0 0 0,0 0-1,1-1 1,-1 1 0,0 0 0,0 0 0,0 0 0,0 0 0,1 0 0,-1-1-1,0 1 1,1 0 0,14-3-699,-12 3 649,17-3-524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5.6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16988,'1'5'381,"1"0"1,-1 0 0,0 0-1,0 0 1,-1 0-1,1 0 1,-1 0 0,-1 7-1,2 20 691,0-27-1016,-1 0 1,1-1-1,0 1 1,1-1-1,-1 1 1,1-1-1,0 0 1,0 1-1,4 5 1,-5-9-44,1 0 1,-1 0-1,0 1 0,0-1 1,1 0-1,-1-1 0,0 1 1,1 0-1,-1 0 0,1-1 1,-1 1-1,1-1 0,0 1 1,-1-1-1,1 1 1,-1-1-1,1 0 0,0 0 1,-1 0-1,1 0 0,0 0 1,-1 0-1,1-1 0,-1 1 1,1 0-1,0-1 0,-1 1 1,1-1-1,-1 0 0,1 1 1,0-2-1,11-5 151,0-1-1,22-16 1,-21 13 62,29-17 0,-38 26-196,-1 0-1,1 0 0,-1 0 1,1 1-1,0-1 0,0 1 1,-1 0-1,1 1 0,0-1 0,0 1 1,6 0-1,-8 0-23,-1 1 0,1-1 0,0 1 0,-1 0 0,0 0 1,1 0-1,-1 0 0,1 0 0,-1 0 0,0 1 0,0-1 0,0 1 0,0-1 0,0 1 0,0 0 0,0 0 0,0 0 0,-1 0 0,1 0 1,2 5-1,0 2-4,1 1 1,-1 0-1,4 19 1,0-2 12,-8-27-9,0 1-1,1-1 0,-1 0 0,0 1 0,0-1 0,1 1 0,-1-1 0,0 0 1,0 1-1,1-1 0,-1 0 0,0 1 0,1-1 0,-1 0 0,0 0 1,1 1-1,-1-1 0,1 0 0,-1 0 0,1 0 0,-1 0 0,0 1 0,1-1 1,-1 0-1,1 0 0,-1 0 0,1 0 0,-1 0 0,1 0 0,-1 0 1,0 0-1,1 0 0,-1 0 0,1 0 0,-1-1 0,1 1 0,-1 0 0,1 0 1,-1 0-1,0 0 0,1-1 0,-1 1 0,0 0 0,1 0 0,-1-1 1,1 1-1,-1 0 0,0-1 0,0 1 0,1-1 0,-1 1 0,0 0 0,1-1 1,22-26 170,-17 19-113,2 0-23,-1 0 1,2 1-1,-1-1 1,1 1 0,0 1-1,20-11 1,-27 16-59,0 0-1,0 0 1,0 0 0,0 0-1,0 1 1,0-1 0,0 0 0,0 1-1,1 0 1,-1-1 0,0 1-1,0 0 1,0 0 0,1 0-1,-1 1 1,0-1 0,0 0 0,0 1-1,0 0 1,1-1 0,-1 1-1,0 0 1,0 0 0,0 0-1,-1 0 1,1 0 0,0 1 0,0-1-1,-1 1 1,1-1 0,0 1-1,-1-1 1,0 1 0,1 0 0,-1 0-1,0 0 1,0 0 0,0 0-1,0 0 1,0 0 0,0 2-1,2 2-332,-1 0 0,-1 0 0,1 0 0,-1 1 0,1 6 0,-2-12 253,0 0 0,0 0 0,1 1 1,-1-1-1,0 0 0,-1 0 0,1 0 1,0 1-1,0-1 0,0 0 0,-1 0 1,1 0-1,-1 0 0,1 0 0,-1 0 1,1 0-1,-1 0 0,1 0 0,-1 0 1,0 0-1,0 0 0,0 0 1,1 0-1,-1 0 0,0-1 0,0 1 1,0 0-1,0-1 0,0 1 0,0 0 1,0-1-1,-1 0 0,1 1 0,-2 0 1,-11-1-890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6.1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14363,'0'4'1568,"3"5"-935,1 3-481,1-1 3048,-1 0-2544,0-1-456,1 2-16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6.56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21 19012,'9'-17'1310,"-9"17"-1300,0-1 1,0 1-1,0 0 1,0 0 0,0 0-1,0 0 1,0 0-1,0-1 1,0 1-1,0 0 1,0 0 0,0 0-1,0 0 1,0 0-1,0-1 1,1 1 0,-1 0-1,0 0 1,0 0-1,0 0 1,0 0-1,0 0 1,0 0 0,1 0-1,-1 0 1,0 0-1,0-1 1,0 1 0,0 0-1,0 0 1,1 0-1,-1 0 1,0 0-1,0 0 1,0 0 0,0 0-1,0 0 1,1 0-1,-1 0 1,0 0 0,0 0-1,0 0 1,0 1-1,1-1 1,-1 0-1,0 0 1,0 0 0,0 0-1,0 0 1,0 0-1,0 0 1,1 0 0,-1 0-1,0 0 1,0 1-1,3 9 229,1 24 279,-2 0 0,-3 45 0,0-26-404,0 69 96,0 76 241,1-196-447,5 31 219,-5-33-210,0 1 1,0 0-1,0-1 1,1 1 0,-1 0-1,0-1 1,1 1-1,-1-1 1,0 1-1,1-1 1,-1 1 0,1 0-1,-1-1 1,1 0-1,-1 1 1,1-1 0,-1 1-1,1-1 1,0 0-1,-1 1 1,1-1-1,-1 0 1,1 1 0,0-1-1,-1 0 1,1 0-1,0 0 1,-1 0 0,1 0-1,0 0 1,0 0-1,-1 0 1,1 0-1,0 0 1,-1 0 0,1 0-1,0 0 1,-1 0-1,1-1 1,0 1 0,-1 0-1,1 0 1,-1-1-1,2 0 1,4-2 63,-1-1 1,1-1-1,-1 1 1,1-1-1,-1 0 1,-1 0 0,1 0-1,6-10 1,32-55 419,-32 50-356,101-199 955,-101 197-1329,-33 52-3286,11-20 2764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0 446 15571,'0'34'1969,"2"-2"-905,-1-2-376,2-1 1113,0-7-313,2-3-416,3-3-216,2-9-552,4-6-272,3-5-720,0-6-384,2-6-408,1-4 1080,-1-4-321,-1-6-255</inkml:trace>
  <inkml:trace contextRef="#ctx0" brushRef="#br0" timeOffset="1">314 0 18876,'-16'98'3766,"11"-49"-3678,2 0-1,2 0 1,3 0-1,1 0 0,3-1 1,22 89-1,-27-135-316,-1 1 0,1-1 0,-1 1 0,1-1 0,-1 1 0,0 0 0,0-1-1,0 5 1,0-7 182,0 0 0,0 0-1,0 0 1,0 0 0,-1 1-1,1-1 1,0 0 0,0 0-1,0 0 1,0 0 0,0 0 0,0 0-1,-1 1 1,1-1 0,0 0-1,0 0 1,0 0 0,0 0-1,-1 0 1,1 0 0,0 0-1,0 0 1,0 0 0,0 0-1,-1 0 1,1 0 0,0 0-1,0 0 1,0 0 0,0 0 0,-1 0-1,1 0 1,0 0 0,0 0-1,0 0 1,0 0 0,-1 0-1,1-1 1,-14-8-1119,-20-21-2385,-21-19 2383,37 32 2723,1-1 0,-21-27 0,38 45-1453,0-1 0,-1 1 0,1-1 0,0 0 0,-1 1 0,1-1 0,0 1 0,-1-1 0,1 1 0,0-1 0,0 0 0,0 1 0,0-1 0,0 0 0,0 1 0,0-1 0,0 1 0,0-1 0,0 0 0,0 1 0,0-1 0,0 0 0,0 1 0,0-1 0,1 1 0,-1-1 0,0 0 0,1 1 0,-1-1 0,0 1 0,1-1 0,-1 1 0,0-1 0,1 1 0,-1-1 0,1 1 0,-1 0 0,1-1 0,-1 1 0,1 0 0,-1-1 0,1 1 0,0 0 0,-1-1 0,1 1 0,-1 0 0,1 0 0,0 0 0,1 0 0,40-9 813,-29 8-629,14-4-199,9 0-557,0-2 0,-1-1 0,56-22 1,-52 11 38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48.1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46 0 16900,'-5'8'2201,"-1"1"-1965,1 1 0,0-1 0,0 1 0,1 1 0,1-1 0,0 0 0,0 1-1,1 0 1,0 0 0,1 0 0,0 0 0,1 0 0,0-1 0,1 1 0,3 17 0,-4-26-212,0 1 1,1-1 0,-1 0 0,1 1-1,0-1 1,0 0 0,0 0-1,0 0 1,0 0 0,0 0 0,0 0-1,1 0 1,-1 0 0,1 0 0,0 0-1,-1-1 1,1 1 0,0-1 0,0 1-1,0-1 1,0 0 0,0 0 0,0 0-1,0 0 1,0 0 0,1 0 0,-1 0-1,0-1 1,1 1 0,-1-1 0,0 0-1,1 0 1,-1 0 0,5 0-1,0-1 45,0 0-1,0-1 0,0 0 0,0 0 0,-1 0 0,1-1 0,-1 0 0,1-1 0,-1 1 0,9-8 1,13-13 255,-1-1 1,47-56-1,-74 81-323,0-1 0,0 1 0,1-1-1,-1 1 1,0-1 0,1 1 0,-1 0 0,0-1-1,1 1 1,-1-1 0,1 1 0,-1 0 0,0-1 0,1 1-1,-1 0 1,1 0 0,-1 0 0,1-1 0,-1 1-1,1 0 1,-1 0 0,1 0 0,-1 0 0,1 0 0,0 0-1,-1 0 1,1 0 0,-1 0 0,2 0 0,-2 1-2,1-1 1,-1 1 0,1 0 0,-1-1-1,1 1 1,-1 0 0,1 0 0,-1 0-1,1 0 1,-1-1 0,0 1 0,0 0-1,0 0 1,1 0 0,-1 1 0,0 45-33,0-41 30,-1 26-6,0-2-8,3 33-1,-2-62 18,0 0 0,0 0-1,0 0 1,0 1 0,0-1-1,0 0 1,1 0 0,-1 0-1,1 0 1,-1 0 0,0 0-1,1 0 1,0 0 0,-1 0 0,1 0-1,0 0 1,-1 0 0,2 1-1,-1-2 2,-1 0 0,1 0 0,0 1 0,-1-1 0,1 0 0,0 0 0,-1 0 0,1 0 0,0 0 0,-1 0 0,1 0 0,0 0 0,-1 0 0,1 0 0,0-1 0,-1 1 0,1 0 0,-1 0 0,1-1 0,0 1 0,-1 0 0,2-1 0,3-4 8,1 1 1,-1-1 0,0 0 0,7-9-1,-11 13-8,26-34 27,-21 26-20,0 1 0,0-1 1,1 1-1,0 0 0,0 1 0,1 0 1,0 0-1,1 0 0,11-6 0,-19 12-8,0 1-1,-1 0 1,1-1-1,0 1 1,0 0-1,0 0 1,0-1-1,0 1 1,0 0-1,0 0 1,0 0-1,0 0 0,0 0 1,0 1-1,0-1 1,0 0-1,0 0 1,0 0-1,-1 1 1,1-1-1,0 1 1,0-1-1,0 0 1,0 1-1,-1 0 0,1-1 1,0 1-1,0-1 1,-1 1-1,1 0 1,0 0-1,-1-1 1,1 1-1,-1 0 1,1 0-1,-1 0 1,1-1-1,-1 1 1,0 0-1,0 0 0,1 0 1,-1 0-1,0 0 1,0 1-1,2 7-6,0-1 0,-1 1 0,0 16-1,-1-19 7,-3 66 42,3-72-35,0 0-1,0 1 1,0-1-1,0 1 1,0-1-1,0 1 1,0-1-1,0 1 1,0-1-1,0 1 1,0-1-1,0 0 1,0 1 0,0-1-1,0 1 1,1-1-1,-1 1 1,0-1-1,0 0 1,0 1-1,1-1 1,-1 1-1,0-1 1,1 0-1,-1 1 1,0-1-1,1 1 1,10-6 116,14-22 49,-21 23-140,4-6 29,2-3 4,1 1-1,18-15 1,-27 25-72,1 0 0,-1 0 0,1 0 0,0 0 0,0 0 1,-1 1-1,1-1 0,0 1 0,0 0 0,0 0 0,1 0 0,-1 0 0,0 0 1,0 1-1,0 0 0,1-1 0,-1 1 0,6 1 0,-7 0-3,0 0-1,0-1 0,0 1 0,0 0 1,0 1-1,0-1 0,-1 0 1,1 0-1,0 1 0,-1-1 1,1 1-1,-1 0 0,0-1 0,1 1 1,-1 0-1,0 0 0,0 0 1,0 0-1,0 0 0,0 0 1,-1 0-1,1 0 0,0 3 0,0-2 3,-1 0-1,1-1 1,0 1-1,0-1 1,1 1 0,-1-1-1,0 1 1,1-1-1,-1 0 1,1 0-1,0 0 1,2 2-1,-3-3 11,0-1 0,-1 1 0,1-1 0,0 0 0,-1 1 0,1-1 0,0 0 0,0 0 0,0 0 0,-1 1 0,1-1 0,0 0 0,0 0 0,0 0-1,0 0 1,-1-1 0,1 1 0,0 0 0,0 0 0,0 0 0,-1-1 0,1 1 0,0 0 0,0-1 0,-1 1 0,1 0 0,1-2 0,18-16 32,-14 11-24,0 1-15,0 0 0,0 0 0,1 0 0,0 1 0,0 0 0,0 0-1,16-7 1,-23 12-4,1 0 0,-1-1 0,1 1 1,0 0-1,-1 0 0,1 0 0,-1 0 0,1 0 0,0 0 0,-1 0 0,1 0 0,0 0 0,-1 0 1,1 0-1,-1 0 0,1 0 0,0 0 0,-1 1 0,1-1 0,-1 0 0,1 1 0,-1-1 1,1 0-1,-1 1 0,1-1 0,-1 0 0,1 1 0,-1-1 0,1 1 0,0 1-7,0-1 0,-1 1 0,1-1-1,0 1 1,-1 0 0,1-1 0,-1 1-1,0 0 1,0-1 0,1 4 0,-1 2 92,-1 0 1,1 0-1,-1-1 0,-2 11 1,-1-3-67,2-2 52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2.4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166 1 14931,'-7'27'1067,"-1"-1"0,-1 0 0,-14 30 1,2-7-557,8-14-257,1-4 27,-1 0 0,-1 0 0,-26 40 0,35-67-670,4-13-22,7-17-694,34-103-2148,-23 74 2189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2.8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95 1 14203,'6'11'1376,"-5"15"-848,-1 7-215,0 12 783,0 6-192,0 7-176,2 2-72,1-1-136,0-6-64,2-8-47,0-7-81,-1-10-312,2-8-224,-3-14-521,-1-6-151,-2-8 640,-4-7-184,-5-3-208</inkml:trace>
  <inkml:trace contextRef="#ctx0" brushRef="#br0" timeOffset="1">9 341 15939,'-7'-8'1633,"6"8"-681,9 3 296,5 2-256,6-1-399,2-4-249,9 0-704,6-1-161,1-5 473,-4 0-96,0-3-144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3.3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158 0 18420,'-11'32'1616,"5"-2"-1160,-4 2-192,6 0 761,2 0-361,5-3-520,2-5-288,2-2-464,-2-5-225,0-6-927,0-4 1352,-5-5-320,-4-1-264</inkml:trace>
  <inkml:trace contextRef="#ctx0" brushRef="#br0" timeOffset="1">8 174 17668,'-7'-6'1768,"7"2"-1160,8 1-296,8 1 985,1 2-305,10-4-656,5 3-584,1-9 216,4 5-48,2-5-80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3.7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0 14611,'11'18'1985,"-1"3"-1201,-4 9-352,0 3 1952,-2 9-1624,-1 4-167,-2 2-425,-1-2-152,-1-4-328,-3-2-177,-4-10 129,0-4 184,-2-15-120,-2-2-128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1 996 11250,'50'-37'1121,"19"-25"-665,11-9-112,29-14 656,14-11-248,5-7-96,-5-5-80,-13 12-159,-6 10-41,-14 15-416,-11 6-272,-29 12 320,-16 12-72,-12 19-105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4.1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1 197 15435,'2'-8'344,"0"-1"-1,1 1 1,0 0-1,1 0 0,0 0 1,0 0-1,1 1 1,-1-1-1,2 1 0,-1 0 1,1 1-1,0-1 1,1 1-1,11-9 0,-3 5 144,0 0-1,0 0 0,1 1 1,0 1-1,1 1 0,20-6 0,-30 10-405,-1 2-1,1-1 0,0 1 0,0 0 0,0 0 0,-1 1 0,1 0 1,0 0-1,0 0 0,11 3 0,-15-2-69,0 0 0,0 0 0,-1 0 0,1 1 0,0-1 0,0 1 0,-1-1 0,1 1 0,-1 0 0,0 0 0,1 0 0,-1 0 0,0 1 0,0-1 0,0 1 0,-1-1 0,1 1 0,-1-1 0,1 1 0,-1 0 0,0 0 0,0 0-1,0 0 1,0 0 0,0 5 0,0 4 8,0 0-1,-1 1 1,0-1-1,-1 0 1,0 1-1,-1-1 1,-1 0-1,0 0 1,-5 13-1,-2 1 95,-1 0 0,-26 46 1,32-64-63,-1 0 1,0 0-1,0-1 1,0 1-1,-10 7 1,19-17-136,0-1 0,0 2 1,0-1-1,0 0 0,0 0 0,0 1 0,0 0 1,1 0-1,-1 0 0,0 0 0,1 0 0,-1 1 1,1-1-1,-1 1 0,1 0 0,6 1 1,-5-1-58,0 1 1,0 0 0,0 1 0,0-1 0,0 1 0,0 0 0,-1 0 0,1 0 0,-1 1 0,1 0 0,3 3 0,-5-4 141,0 0-1,-1 0 1,1 0 0,-1 0-1,0 1 1,1-1 0,-1 1-1,0 0 1,-1 0-1,1-1 1,0 1 0,-1 0-1,0 0 1,1 1 0,-1-1-1,0 0 1,-1 0 0,1 0-1,-1 1 1,1-1-1,-1 0 1,0 1 0,0-1-1,0 0 1,-1 1 0,1-1-1,-1 0 1,0 0 0,0 1-1,0-1 1,0 0-1,-1 0 1,1 0 0,-1 0-1,1 0 1,-1-1 0,0 1-1,0 0 1,-3 2 0,-3 2 262,-1 1 1,1-1-1,-1 0 1,-1-1 0,1 0-1,-1-1 1,0 0 0,-1 0-1,1-1 1,-20 5-1,16-6-282,1 0-1,-1-1 0,0 0 0,1-1 1,-1 0-1,0-1 0,0-1 0,-19-3 0,7-6-1051,26 9 1038,-1 1 0,0 0 0,0-1 0,1 1 0,-1-1 0,0 1-1,1-1 1,-1 0 0,1 1 0,-1-1 0,0 0 0,1 1 0,-1-1-1,1 0 1,0 0 0,-1 1 0,1-1 0,0 0 0,-1 0 0,1 0-1,0 0 1,0 1 0,0-1 0,0 0 0,0 0 0,0 0 0,0-1-1,8-10-707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4.5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156 6 19468,'6'-6'3049,"-6"9"-2617,0 13 1800,0 7-999,0 8-769,0 7-160,1 2-280,-1 3 8,5 1-80,-1-2-64,3-8-248,-3-7-224,1-8-521,-4-7-215,-1-11 936,-4 2-296,-8-15-160</inkml:trace>
  <inkml:trace contextRef="#ctx0" brushRef="#br0" timeOffset="1">0 162 18092,'1'0'1560,"11"6"-1120,4 1-216,7-3 809,5 1-473,10-2-824,0-3-409,8-3 609,3-3-160,5-1-128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4.9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240 20 16067,'0'-1'193,"-1"0"0,1 0 0,-1 0 0,1 0 0,-1 0 0,1 0 0,-1 0 0,1 1 0,-1-1 0,0 0 0,1 0 0,-1 1 0,0-1 0,0 0 0,1 1 0,-1-1 0,0 1 0,0-1 0,0 1 0,0-1 0,0 1-1,0 0 1,0-1 0,0 1 0,0 0 0,0 0 0,-1 0 0,-2-1 198,1 0 0,-1 1-1,1-1 1,-1 1 0,1 0 0,-1 0-1,-3 1 1,0 2-245,0-1 0,0 1 0,0 0 0,1 1 0,-1 0 0,1 0 0,0 0 0,0 1 0,0 0 0,1 0 0,0 0 0,-8 11 0,-1 3-36,1 0-1,-19 38 1,24-42-34,1 1 0,1 0 0,-6 21 0,11-33-56,0 0 1,0 1 0,0-1 0,1 1-1,-1-1 1,1 1 0,0 0 0,0-1 0,1 1-1,-1-1 1,1 1 0,0-1 0,0 0-1,0 1 1,1-1 0,0 0 0,3 6 0,-3-7-33,1-1 1,0 1 0,0-1-1,0 0 1,0 0 0,0 0-1,1 0 1,-1-1 0,0 1-1,1-1 1,0 0 0,-1 0-1,1 0 1,0 0 0,-1-1-1,1 1 1,0-1 0,-1 0-1,1 0 1,6-1 0,7-1-542,1-1 0,31-9 0,-31 7 271,-1-2 0,22-10-1,-10 1-253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5.4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147 1 19340,'1'14'1640,"2"6"-1159,-1 6-225,-2 9 912,-2 2-488,2 6-424,-1 3-88,1-3-264,0-5-200,0-6-448,0-6 1288,-2-12-648,2-11-48,2 4-88</inkml:trace>
  <inkml:trace contextRef="#ctx0" brushRef="#br0" timeOffset="1">1 190 20180,'7'2'1785,"9"-1"-1241,2-1-240,7-1 768,5-1-360,10-4-800,3-1-448,3-1 528,-2 1-168,-4-2-144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5.8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52 0 18884,'-10'33'1544,"1"7"-1128,1 3-199,0 6 639,1 0-312,3-2-392,-2-2-352,6-10-560,0-6 672,3-13-160,1-5-73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6.3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20500,'110'6'3189,"-66"-5"-2835,61 10 1,-93-9-347,0 1 0,0 0 0,0 1 0,0 0 0,-1 0 0,0 2 0,0-1 0,0 1 0,16 12 1,-20-11 0,0 0 0,-1 1 0,0-1 1,0 1-1,0 1 0,-1-1 1,0 1-1,-1 0 0,0 0 0,0 0 1,-1 0-1,0 1 0,-1-1 0,0 1 1,1 16-1,-2-8 123,0 0 0,-1 0 0,0 0 0,-2 1 0,0-1 0,-1-1 0,-10 32 0,10-41-59,-1 1 1,0-1-1,0 1 1,-1-1-1,0 0 1,0-1-1,-1 1 0,0-1 1,0 0-1,0-1 1,-1 1-1,0-1 1,-1-1-1,1 1 1,-1-1-1,0-1 0,0 1 1,-1-1-1,-14 4 1,10-4-187,0-1 1,0 0-1,0-1 1,0-1-1,0 0 1,0-1-1,0 0 0,0-1 1,0 0-1,0-1 1,0-1-1,0 0 1,-17-7-1,-7-6-171,3-1-99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7.8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 15667,'14'10'1873,"4"-6"-1185,7-2-264,8-1 1008,9-2-624,7-1-87,5-5-329,1 1-120,-5-2-520,-3 4-296,-7 4-1185,-8 4 1489,-14 3-232,-3 6-216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8.3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46 15955,'2'6'1985,"8"-5"-1209,12-1-232,4 0 1273,17-2-681,3-3-216,11 0-288,3-1-168,0-1-544,-1 1-384,-7 0 464,-5-4-120,-11 4-144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0:58.7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16492,'30'0'1664,"3"0"-1184,3 6-152,5 3 776,-4 6-432,-1 7-39,-4 11-169,-9 4-80,-10 10-80,-10 5-8,-11 4-104,-7 1-16,-11-1-136,-7-2-184,-6-5-600,-2-7 664,2-12-88,3-6-120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1.4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0 15059,'1'17'4980,"-3"30"-2461,1-21-1834,-2 57 707,4-72-1246,-1-1-1,2 0 1,-1 1-1,1-1 1,7 18-1,-9-27-138,1 0 0,-1 0-1,1 0 1,-1 0 0,1 0 0,-1 0-1,1 0 1,0 0 0,-1 0 0,1 0 0,0 0-1,0 0 1,0-1 0,0 1 0,0 0-1,0-1 1,0 1 0,0-1 0,0 1-1,0-1 1,0 1 0,0-1 0,0 0 0,0 0-1,1 1 1,-1-1 0,0 0 0,0 0-1,0 0 1,0 0 0,0 0 0,1 0-1,-1-1 1,0 1 0,0 0 0,0-1 0,0 1-1,0-1 1,2 0 0,4-3-1,0 0 1,0 0-1,0 0 0,9-9 1,58-57 35,-55 49-30,1 1-1,2 2 1,23-17 0,-43 33-12,0 1 1,0-1-1,0 1 0,0 0 1,0 0-1,1 0 0,-1 0 0,0 0 1,0 0-1,1 1 0,-1-1 1,1 1-1,-1 0 0,0 0 0,1 0 1,-1 0-1,1 0 0,-1 0 1,4 1-1,-3 0 1,-1 1 0,0-1 0,0 1 0,-1-1 0,1 1 1,0-1-1,0 1 0,-1 0 0,1 0 0,-1 0 0,0 0 0,1 0 0,-1 0 1,0 0-1,0 1 0,0-1 0,0 0 0,-1 0 0,1 4 0,7 28 7,3 41 0,2 7 28,-13-81-34,0 0 0,1 0 0,-1 0 0,0 0 0,0 0 0,1 0 0,-1 0 0,0 0 0,1 0-1,-1 0 1,1 0 0,-1 0 0,1-1 0,-1 1 0,1 0 0,0 0 0,-1-1 0,1 1 0,0 0 0,0-1 0,-1 1-1,2 0 1,-1-1 0,0 0 0,0 0-1,0 0 1,0 0 0,-1 0-1,1 0 1,0-1 0,0 1-1,0 0 1,0 0 0,-1-1-1,1 1 1,0 0 0,0-1 0,-1 1-1,1-1 1,0 1 0,0-1-1,-1 0 1,1 0 0,6-6 8,-1-1 0,0 1 1,8-14-1,-9 14-7,15-25 25,-10 15-24,1 1 1,0 1-1,0-1 0,17-15 1,-26 30-9,0-1 0,-1 1 1,1-1-1,0 1 0,0-1 1,0 1-1,0 0 0,0 0 1,0 0-1,1 0 0,-1 1 1,4-2-1,-5 2 2,0 0 0,0 0 0,0 0 0,0 0-1,0 1 1,-1-1 0,1 0 0,0 0 0,0 1 0,0-1 0,0 0 0,0 1-1,-1-1 1,1 1 0,0-1 0,0 1 0,-1 0 0,1-1 0,0 1 0,-1 0-1,1-1 1,0 2 0,2 4-11,0 1 0,0-1 0,-1 1-1,1 0 1,-2 0 0,3 12 0,-3-13 2,0 1 0,1-1 0,0 1 0,3 8 0,-4-15 10,-1 0 0,1 1 0,-1-1 0,1 1 0,-1-1 0,1 1 0,-1-1 1,1 0-1,-1 1 0,1-1 0,-1 0 0,1 0 0,-1 1 0,1-1 0,0 0 1,-1 0-1,1 0 0,0 0 0,-1 0 0,1 0 0,-1 0 0,1 0 1,0 0-1,-1 0 0,1 0 0,-1 0 0,1 0 0,0-1 0,-1 1 0,1 0 1,-1 0-1,1-1 0,0 1 0,-1 0 0,1-1 0,-1 1 0,1-1 0,-1 1 1,0 0-1,1-1 0,-1 1 0,1-2 0,23-23-43,-20 20 24,10-12-42,-3 4-60,23-23 1,-32 34 89,1-1 1,0 1-1,0 0 0,0 0 0,0 0 0,0 0 1,0 1-1,0-1 0,1 1 0,-1 0 1,0 0-1,1 0 0,-1 0 0,1 1 0,3-1 1,-5 2 7,1-1 1,-1 1-1,0 0 1,0-1-1,0 1 1,0 0-1,0 0 1,0 1-1,0-1 1,0 0-1,-1 1 1,1-1-1,0 1 1,-1-1-1,1 1 1,-1 0-1,0-1 1,0 1-1,1 0 1,-1 0-1,0 0 1,0 0-1,-1 0 1,1 1-1,0-1 1,-1 0-1,1 2 1,2 7-47,-1 1 0,0-1 0,0 22 0,-5 14-133,3-45 226,0 0 0,0 1 0,-1-1 0,1 0-1,-1 0 1,0 0 0,0 0 0,1 0 0,-1 0-1,0 0 1,-1-1 0,1 1 0,0 0 0,0 0-1,-1-1 1,1 1 0,-1-1 0,0 1 0,-2 1 0,3-3-9,0 0 0,-1 0 0,1 0 0,0 0 0,-1 0 0,1 0 0,0 0 0,0 0 1,-1-1-1,1 1 0,0 0 0,0-1 0,-1 1 0,1-1 0,0 1 0,0-1 0,0 0 1,0 0-1,0 1 0,0-1 0,0 0 0,0 0 0,-1-2 0,-17-21 110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1081 11931,'-19'45'1064,"25"-25"-504,13-17-120,25-28 488,18-16 8,38-35-7,13-19-17,18-18-64,6-6-96,14-1-232,-1 2-56,-6 9-392,-11 6-328,-30 21-592,-14 15-1728,-22 22 2167,-15 14-359,-31 27-280</inkml:trace>
  <inkml:trace contextRef="#ctx0" brushRef="#br0" timeOffset="1">528 1461 12363,'1'43'1104,"32"-37"-680,13-16-16,28-39 424,20-20 40,32-25-7,6-17-25,8-19-128,-1-6-200,-7 5-592,-3 8-304,-20 28 376,-17 18-168,-39 25-112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1.8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1 19732,'-2'0'1729,"2"2"-1409,-1-2-520,0-2 1128,-1 1-120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2.8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257 103 18412,'-3'1'264,"0"-1"1,0 1-1,0 0 0,0-1 1,1 1-1,-1 0 0,0 1 1,0-1-1,1 0 1,-1 1-1,1 0 0,-1-1 1,1 1-1,0 0 0,-3 3 1,1-1-265,0 1 1,0-1-1,1 1 0,0 0 1,-1 0-1,-3 10 1,7-15-3,0 0 0,1-1 0,-1 1 0,0 0-1,0 0 1,0 0 0,1 0 0,-1 0 0,0 0 0,0 0 0,0 0 0,1 0 0,-1 0 0,0 0 0,0 0 0,0 0 0,1 0 0,-1 1-1,0-1 1,0 0 0,0 0 0,1 0 0,-1 0 0,0 0 0,0 0 0,0 0 0,0 1 0,0-1 0,1 0 0,-1 0 0,0 0 0,0 0-1,0 0 1,0 1 0,0-1 0,0 0 0,0 0 0,1 0 0,-1 1 0,0-1 0,0 0 0,0 0 0,0 0 0,0 1 0,0-1 0,0 0-1,0 0 1,0 0 0,0 1 0,0-1 0,0 0 0,0 0 0,0 0 0,-1 1 0,1-1 0,0 0 0,0 0 0,0 0 0,0 1 0,0-1-1,0 0 1,0 0 0,-1 0 0,1 0 0,0 1 0,13-12 179,-7-1-51,-2 0-1,1 0 1,-2 0-1,0 0 1,0-1 0,-1 1-1,-1-1 1,1-18 0,-2 29-64,0 1 0,0-1 1,0 1-1,0 0 0,0-1 1,0 1-1,-1-1 0,1 1 1,0 0-1,-1-1 0,1 1 1,-1 0-1,0-1 0,1 1 0,-1 0 1,0 0-1,0-1 0,1 1 1,-1 0-1,0 0 0,0 0 1,0 0-1,-3-1 0,2 1 7,0 0 0,0 1-1,0-1 1,0 1 0,0-1 0,0 1-1,-1 0 1,1 0 0,0 0 0,0 0-1,0 0 1,0 1 0,-5 0 0,-2 2 48,0 0 1,0 0-1,0 1 1,1 0 0,-15 10-1,9-4-91,0 1 0,1 0-1,0 1 1,1 0 0,0 1-1,-17 25 1,28-37-29,0 0-1,1 0 1,-1 0 0,1 1-1,-1-1 1,1 0-1,-1 0 1,1 1 0,-1-1-1,1 0 1,0 1 0,0-1-1,0 1 1,0-1-1,0 0 1,0 1 0,0-1-1,0 0 1,1 1-1,-1-1 1,1 0 0,-1 1-1,1-1 1,-1 0-1,1 0 1,-1 0 0,1 1-1,0-1 1,0 0 0,0 0-1,0 0 1,-1 0-1,3 1 1,3 3-66,1-1 1,0 1-1,-1-1 0,15 5 1,1 2-102,-12-4 78,9 4-121,-1 1-1,20 16 0,-34-25 194,0 1 0,-1-1 0,1 1 0,-1 0 0,0 0 0,0 0 0,0 0 0,0 0 0,-1 1 0,1-1 1,-1 1-1,-1 0 0,1-1 0,-1 1 0,2 6 0,-3-9 51,0 0 0,0 1 0,0-1 0,0 0 1,0 1-1,-1-1 0,1 0 0,-1 0 0,0 1 0,1-1 1,-1 0-1,0 0 0,0 0 0,0 0 0,-1 0 0,1 0 1,-2 2-1,0-1 50,-1 0 0,1 0 0,0 0 0,-1 0 0,0-1 0,0 0 0,0 0 0,-6 3 0,-4 0 172,0-1 1,0 0-1,0-1 1,-21 1 0,-12-3-464,47-2 180,0 1-1,0 0 0,0 0 0,0 0 1,0 0-1,0 0 0,0 0 1,0 0-1,1 0 0,-1 0 1,0 0-1,0-1 0,0 1 0,0 0 1,0 0-1,0 0 0,0 0 1,0 0-1,0 0 0,0 0 1,0-1-1,0 1 0,0 0 0,0 0 1,0 0-1,0 0 0,0 0 1,0 0-1,0 0 0,0-1 1,0 1-1,0 0 0,0 0 0,0 0 1,-1 0-1,1 0 0,0 0 1,0 0-1,0 0 0,0 0 0,0-1 1,0 1-1,0 0 0,0 0 1,0 0-1,0 0 0,-1 0 1,1 0-1,0 0 0,0 0 0,0 0 1,0 0-1,0 0 0,0 0 1,0 0-1,-1 0 0,1 0 1,0 0-1,0 0 0,0 0 0,0 0 1,0 0-1,8-5-1081,29 0-261,-10 5 498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3.2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170 20 20780,'-2'-2'145,"0"0"0,0 0 0,0 0 0,-1 1 0,1-1 0,-1 1 0,0 0 0,1-1 0,-1 1 0,0 0 0,1 1 0,-1-1 0,0 0 0,0 1 0,0 0 0,0-1 0,0 1 0,0 0 0,0 1 0,1-1 0,-1 0 0,0 1 0,0 0 0,0 0 0,0 0 0,1 0 0,-1 0 0,1 0 0,-1 1 0,1-1 0,-1 1 0,-3 3 0,-1 0-62,0 1 0,0 0 0,1 0 0,0 1 0,0 0 0,0 0 0,1 0 0,0 1 0,-5 11 0,7-13-88,1 1 1,0-1-1,0 1 0,0 0 1,1-1-1,0 1 0,0 0 1,1 0-1,0 0 1,1 9-1,-1-13 2,1-1 0,-1 0 1,1 0-1,-1 0 0,1 0 0,0 1 1,-1-1-1,1 0 0,0 0 1,1 0-1,-1-1 0,0 1 0,0 0 1,1 0-1,-1-1 0,1 1 0,0-1 1,-1 1-1,1-1 0,0 1 0,0-1 1,0 0-1,0 0 0,0 0 1,0 0-1,0-1 0,0 1 0,0 0 1,0-1-1,1 0 0,-1 1 0,0-1 1,0 0-1,4 0 0,1-1 7,0 0 1,-1-1-1,0 0 0,1 0 0,-1 0 0,0 0 0,0-1 0,0 0 0,0-1 0,-1 1 1,0-1-1,1 0 0,-1 0 0,0-1 0,7-8 0,6-8 147,-2 0 0,20-31 0,-36 51-136,0 0 0,1 0 0,-1 1 0,1-1 0,-1 0 0,1 1 0,-1-1-1,1 0 1,-1 1 0,1-1 0,-1 1 0,1-1 0,0 0 0,0 1 0,-1 0 0,1-1 0,0 1 0,0-1 0,0 1 0,0 0-11,-1 0 0,0 1 0,1-1 0,-1 0 0,0 0 0,1 1 0,-1-1 0,0 0 0,1 1 0,-1-1 0,0 1 0,0-1 0,0 0 0,1 1 0,-1-1 0,0 1 0,0-1 0,0 0 0,0 1 0,0-1 0,0 1 0,0-1 0,0 1 0,0 0 0,0 33-175,-4-10-126,-1 34-1044,5-53 1214,0 0 0,0 1-1,0-1 1,1 0 0,0 0 0,0 0 0,0 0 0,3 6 0,6 3-433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3.7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 15723,'1'-4'1753,"0"13"-1009,1 7-256,-2 17 1160,0 7-415,0 14-441,0 5-144,0 8-208,-2 1-80,2-7-88,3-2-72,2-13-320,-1-7-336,5-17-568,1-4 1448,1-18-568,2 0-128,7-9-120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4.1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104 170 19692,'-20'28'1385,"-29"53"0,43-69-1286,1 0 0,0 0 0,1 0 1,0 1-1,0 0 0,2-1 0,-3 23 1,5-32-109,0-1 0,0 1 1,0 0-1,1 0 0,-1-1 0,1 1 1,-1 0-1,1 0 0,0-1 1,0 1-1,0-1 0,0 1 1,3 3-1,-4-6 4,1 1 1,0 0-1,0 0 1,0-1-1,0 1 1,0 0-1,0-1 0,0 1 1,0-1-1,0 1 1,0-1-1,0 1 1,0-1-1,0 0 1,0 0-1,0 1 1,0-1-1,0 0 0,0 0 1,1 0-1,-1 0 1,0 0-1,0-1 1,0 1-1,0 0 1,0 0-1,0-1 1,0 1-1,0-1 0,0 1 1,0-1-1,0 1 1,0-1-1,0 0 1,1 0-1,5-5 12,0 1 0,0-1-1,-1-1 1,0 1 0,0-1-1,0 0 1,-1 0 0,6-12-1,32-68 384,-20 32 269,-3 0 0,-2-2 0,10-61 0,-35 153-192,-20 124-383,26-153-85,-5 38-530,3 0 0,1-1-1,4 45 1,-2-86 484,0 1 0,0-1 0,1 1 0,-1-1 0,0 1 0,1-1 0,0 1 0,0-1 0,0 1 0,0-1 1,0 0-1,0 0 0,0 1 0,1-1 0,-1 0 0,1 0 0,1 2 0,12-5-488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4.5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106 1 15211,'-31'52'2165,"-16"33"772,42-74-2481,0-1 1,1 1 0,1-1-1,0 1 1,0 0-1,0 13 1,2-23-423,1 0 0,0 1 0,0-1 0,0 0 0,0 0 0,0 0 0,0 1 0,0-1 0,0 0 0,1 0 0,-1 0 0,0 0 0,1 1 0,-1-1 0,1 0 0,-1 0 0,1 0 0,0 0 0,-1 0 0,1 0 0,0 0 0,0 0 0,1 1 0,-1-2-14,1 1-1,-1 0 1,1-1 0,-1 1 0,1-1 0,0 0-1,-1 1 1,1-1 0,-1 0 0,1 0-1,0 0 1,-1 0 0,1 0 0,0-1-1,1 1 1,5-3-5,0 1 0,-1-1 0,1 0 0,-1 0 0,14-9 0,-7 3 95,-1-1-1,0 0 1,0-1 0,-1-1 0,0 0 0,-1-1 0,-1 0 0,0 0 0,11-21 0,-19 31-46,-1 0 0,0 0 0,0 0 0,0 0 0,0 0 1,-1 0-1,1-1 0,-1 1 0,0 0 0,0 0 1,0-6-1,-1 8-48,1 0 0,0 0 1,-1 0-1,1 0 0,-1 0 1,1 0-1,-1 0 0,1 0 1,-1 0-1,0 1 0,1-1 1,-1 0-1,0 0 0,0 1 1,0-1-1,0 0 0,1 1 1,-1-1-1,0 0 0,0 1 1,0 0-1,0-1 0,0 1 1,0-1-1,-1 1 0,1 0 1,0 0-1,0 0 0,0 0 1,0 0-1,0 0 0,0 0 1,0 0-1,0 0 0,0 0 1,0 0-1,-1 1 0,0 0 0,-7 1-245,0 1 0,1 1 0,-1 0 0,1 0-1,-1 0 1,1 1 0,1 1 0,-1-1 0,1 1-1,-13 13 1,9-8-94,8-10-256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6.4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1 208 14947,'0'-4'263,"1"1"-1,-1 0 0,1 0 1,0 0-1,0-1 1,1 1-1,-1 0 0,1 0 1,-1 1-1,1-1 1,0 0-1,0 1 1,0-1-1,1 1 0,-1-1 1,0 1-1,1 0 1,0 0-1,-1 0 0,6-3 1,-3 3-106,-1-1 0,0 1-1,1 0 1,0 0 0,0 0 0,-1 1 0,1-1 0,0 1 0,0 0 0,0 1 0,0-1-1,0 1 1,6 1 0,-10-1-153,0 0-1,1 1 1,-1-1-1,1 1 1,-1 0-1,0-1 1,0 1-1,1 0 1,-1 0-1,0 0 1,0 0-1,0 0 0,0 0 1,0 0-1,0 0 1,0 0-1,0 1 1,-1-1-1,1 0 1,0 1-1,-1-1 1,1 0-1,-1 1 1,1-1-1,-1 1 1,0-1-1,0 0 1,1 1-1,-1-1 1,0 1-1,-1 2 1,1 7-11,-1 0-1,0 0 1,-4 14 0,3-12 10,-1 6-16,-1-4 8,2-1-1,0 1 1,1 0-1,0-1 1,1 1-1,4 27 1,-4-40 3,0-1-1,1 1 1,-1-1 0,0 1-1,1-1 1,0 1 0,-1-1-1,1 0 1,0 1 0,0-1-1,0 0 1,-1 1 0,1-1-1,1 0 1,-1 0 0,0 0-1,0 0 1,0 0 0,0 0-1,1 0 1,-1-1 0,2 2 0,0-2 0,-1 1 1,0-1 0,0 0 0,0 0-1,0 0 1,0 0 0,0 0 0,1 0-1,-1-1 1,0 1 0,0-1 0,0 0 0,0 1-1,2-2 1,6-3 3,-1-1 0,0 0 0,0 0-1,16-15 1,-10 7 156,-1-1-1,0 0 1,-1-1-1,0 0 1,-1-1-1,-1 0 1,-1-1-1,14-35 1,-21 34 645,-3 20-778,-1-1 1,1 0 0,-1 1-1,1-1 1,-1 1 0,1-1 0,0 1-1,-1-1 1,1 1 0,0-1-1,0 1 1,-1-1 0,1 1-1,0-1 1,0 1 0,0-1 0,0 1-1,-1 0 1,1-1 0,0 1-1,0-1 1,0 1 0,0-1-1,1 1 1,-1 1 0,-2 14 23,0 0 0,2 1 0,0-1 0,1 1-1,0-1 1,5 17 0,-5-25-74,1-1 0,0 0 0,1 0 0,0 0 0,0-1 0,8 13 0,-8-16 14,-1 1 0,1-1 0,-1 0 0,1-1 0,0 1 0,0 0 0,1-1-1,-1 0 1,0 0 0,1 0 0,-1 0 0,1 0 0,6 1 0,-6-2 25,1 0 0,-1-1 0,1 1 1,-1-1-1,1 0 0,-1 0 0,0-1 0,1 0 0,-1 0 1,1 0-1,-1 0 0,0 0 0,0-1 0,0 0 1,0 0-1,0 0 0,0 0 0,0 0 0,-1-1 0,1 0 1,3-4-1,1 0 88,0-1 0,0-1 0,-1 1 1,-1-1-1,1 0 0,-2-1 0,8-14 0,-8 13 57,-1-1 0,0 0 0,0 0 0,1-14 0,-4 21-110,0 0 0,-1 0 0,1 0 0,-1 0 0,-1 0 0,1 0 0,-1 0 0,1 0 0,-1 0 0,-1 0 0,1 1 0,-1-1 0,-2-5 0,4 9-44,-1 0 0,1 0 0,-1 0 0,0 0 0,1 0 0,-1 0 0,0 0 0,1 1 0,-1-1 0,0 0 0,0 0 0,0 1 0,0-1 0,1 0 0,-1 1 0,0-1 0,0 1 0,0 0 0,0-1 0,0 1 0,-2-1 0,2 1-6,0 1 0,0-1 0,0 0 0,0 0 0,0 1 0,0-1 0,0 1 0,0-1 0,0 0 0,0 1 0,0 0 0,1-1 0,-1 1 0,0 0-1,0-1 1,1 1 0,-1 0 0,0 1 0,-2 2-29,0 0 0,1 0 0,0 0 0,0 0 0,0 1 0,0-1 0,1 1 0,-2 6 0,3-9 16,-1-1 0,1 1 0,0 0 0,0 0 1,0-1-1,0 1 0,0 0 0,0 0 1,0 0-1,1-1 0,-1 1 0,1 0 0,-1-1 1,1 1-1,-1 0 0,1-1 0,0 1 0,0-1 1,0 1-1,0-1 0,0 1 0,0-1 0,0 0 1,1 1-1,1 0 0,-2-1 4,1 0 0,0-1 1,0 1-1,0-1 0,0 0 0,0 1 0,-1-1 0,1 0 1,0 0-1,0 0 0,0 0 0,0-1 0,0 1 1,0 0-1,0-1 0,-1 1 0,1-1 0,0 0 0,0 0 1,-1 1-1,1-1 0,0 0 0,-1-1 0,2 0 1,7-6 2,-1 0 1,-1-1 0,0 0 0,0 0 0,0-1 0,-1 0 0,-1 0 0,0-1 0,0 0 0,4-12 0,-1 5-5,-8 67-218,-4-26 184,1-3 18,0 36-1,2-51 29,1 0 0,-1 0 0,1 0 0,0 0 0,0-1 0,1 1 0,-1 0-1,1-1 1,0 1 0,0-1 0,1 1 0,4 6 0,-5-9-4,1 0 0,-1 0 1,0 0-1,1 0 0,0-1 1,-1 1-1,1-1 0,0 0 1,0 1-1,-1-1 0,1 0 1,0-1-1,0 1 0,0 0 1,0-1-1,0 0 0,1 0 1,-1 0-1,0 0 0,0 0 1,0 0-1,0-1 0,3-1 1,1 1-7,0-1 0,0-1 1,0 1-1,0-1 0,0 0 0,-1-1 1,0 0-1,9-6 0,-1-2 6,-1-1-1,0 0 1,-1-1-1,0-1 1,-1 0-1,9-18 1,-3 4 54,-3-1 1,17-46 0,-24 39-8,-7 37-44,1 0 0,-1 0 1,0 0-1,0 0 0,0-1 0,0 1 0,0 0 0,0 0 1,0 0-1,0 0 0,0-1 0,0 1 0,0 0 0,0 0 0,0 0 1,0-1-1,0 1 0,0 0 0,0 0 0,0 0 0,0 0 1,0-1-1,0 1 0,0 0 0,0 0 0,0 0 0,-1 0 1,1-1-1,0 1 0,0 0 0,0 0 0,0 0 0,0 0 1,0 0-1,-1-1 0,1 1 0,0 0 0,0 0 0,0 0 1,0 0-1,0 0 0,-1 0 0,1 0 0,-10 17-37,-1 8 6,2 0-1,1 0 1,1 1-1,1 0 1,1 1-1,1 0 0,2-1 1,0 38-1,3-61 34,-1 1 0,0 0 1,1 0-1,0 0 0,0-1 0,0 1 0,0 0 0,1-1 0,-1 1 0,1-1 0,0 0 0,0 1 0,0-1 0,5 5 0,-5-6 4,0-1 0,-1 0 0,1 0 0,0 1 1,0-1-1,0-1 0,0 1 0,0 0 0,0 0 0,0-1 0,0 1 0,0-1 0,0 0 0,1 1 1,-1-1-1,0 0 0,0 0 0,0-1 0,0 1 0,1 0 0,-1-1 0,0 1 0,0-1 0,0 0 0,0 1 1,0-1-1,3-2 0,1-1-69,0 1 1,0-1 0,-1 0 0,1 0-1,-1-1 1,0 0 0,-1 0-1,1 0 1,-1 0 0,0-1-1,0 0 1,0 0 0,3-9 0,-6 14 42,-1 1 1,0-1-1,0 1 1,0-1 0,0 1-1,0-1 1,0 0 0,0 1-1,0-1 1,0 1-1,0-1 1,-1 1 0,1-1-1,0 1 1,0-1 0,0 1-1,-1-1 1,1 1-1,0-1 1,-1 1 0,0-2-56,-8-11-244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6.9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 9 22749,'-7'-7'2352,"1"5"-1671,-1 2-513,0 2 1552,2 4-2136,1-1 1256,5 7-896,5 1-136,3 4-72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07.6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169 186 17780,'0'-10'537,"-1"0"0,0 0 0,0 1 0,-1-1 0,-5-16 0,6 24-447,0 0-1,0 0 1,0 0 0,0 0-1,0 0 1,-1 0-1,1 0 1,-1 0-1,1 0 1,-1 0-1,0 1 1,1-1-1,-4-1 1,4 2-15,0 1 0,-1-1 0,1 1-1,-1 0 1,1-1 0,-1 1 0,1 0 0,-1 0 0,1 0 0,-1 0 0,1 0 0,-1 0-1,1 0 1,-1 0 0,1 1 0,-1-1 0,1 0 0,-1 1 0,1 0 0,0-1 0,-1 1 0,-1 1-1,-3 3-13,0-1-1,0 1 1,1 0-1,0 0 0,0 1 1,0-1-1,1 1 0,0 0 1,0 0-1,0 1 0,1-1 1,0 1-1,-2 8 0,-2 5-28,0 1-1,2-1 1,-3 28-1,7-43-27,-5 60 20,5-59-16,1 0-1,0 0 0,1 0 1,0-1-1,0 1 1,0 0-1,0-1 1,4 9-1,-5-13 0,1 0 0,-1 0 1,1 0-1,-1 0 0,1 0 0,-1-1 1,1 1-1,-1 0 0,1 0 0,0 0 1,-1-1-1,1 1 0,0 0 0,0-1 0,0 1 1,-1-1-1,1 1 0,0-1 0,0 1 1,0-1-1,0 0 0,0 1 0,0-1 0,0 0 1,0 0-1,0 1 0,0-1 0,0 0 1,0 0-1,0 0 0,0-1 0,0 1 0,0 0 1,0 0-1,0 0 0,0-1 0,0 1 1,0 0-1,0-1 0,1 0 0,2-1 22,0-1-1,0 0 0,0 0 1,0-1-1,0 1 0,3-5 1,11-14 124,-1 0 0,-1-1 1,-1-1-1,19-40 0,34-108 804,-62 156-862,8-32 301,-14 39-181,-3 14-89,-6 18-50,-3 17-83,3 1-1,1 1 1,2-1 0,2 1-1,1 48 1,3-82 4,1 0-1,-1 0 1,2-1-1,-1 1 1,5 13-1,-6-20 3,1 1 0,0 0-1,-1-1 1,1 1 0,0-1 0,0 1 0,0-1-1,0 1 1,0-1 0,0 0 0,0 1-1,1-1 1,-1 0 0,1 0 0,-1 0 0,0 0-1,1 0 1,-1 0 0,1-1 0,0 1-1,-1 0 1,1-1 0,0 1 0,-1-1 0,1 0-1,0 1 1,0-1 0,-1 0 0,1 0-1,0 0 1,2-1 0,2 0-3,0-1-1,0 0 1,-1 0-1,1 0 1,0-1-1,-1 0 1,1 0-1,-1 0 1,0-1 0,0 0-1,7-7 1,4-5-34,-1 0 1,13-18 0,-19 21 0,0 0-1,9-18 1,-16 27 30,0 1-1,-1-1 1,1 1-1,-1-1 1,0 0 0,0 1-1,0-1 1,0 0-1,-1 0 1,1 0-1,-1 0 1,0 1-1,0-1 1,-1 0-1,0-5 1,1 9 7,0-1 0,0 1-1,0 0 1,-1 0 0,1-1 0,0 1 0,0 0 0,0-1 0,0 1-1,0 0 1,0 0 0,0-1 0,-1 1 0,1 0 0,0 0-1,0 0 1,0-1 0,-1 1 0,1 0 0,0 0 0,0 0 0,-1 0-1,1-1 1,0 1 0,0 0 0,-1 0 0,1 0 0,0 0 0,0 0-1,-1 0 1,1 0 0,0 0 0,-1 0 0,1 0 0,-1 0-1,-8 7 9,-5 17-5,8-13-11,1 1 1,1 1-1,-5 24 0,8-34 4,0 1 0,0-1 0,1 1-1,-1 0 1,1-1 0,0 1 0,0 0 0,1-1-1,-1 1 1,1-1 0,0 1 0,0-1 0,0 1 0,0-1-1,0 1 1,1-1 0,0 0 0,2 5 0,-2-6-3,1-1 0,-1 1 0,0-1 0,1 0 0,-1 1-1,1-1 1,0 0 0,-1-1 0,1 1 0,0 0 0,-1-1 0,1 1 0,0-1 0,0 0 0,-1 0 0,1 0 0,0 0 0,4-1 0,9-2-54,30-8 1,-30 7 5,21-7-45,-29 7 56,1 1 0,0 0-1,1 1 1,-1 0-1,0 0 1,0 1-1,1 0 1,-1 1-1,19 1 1,-20 1 30,-10-2 225,1 0-180,0-1 1,0 0-1,-1 0 0,1 1 1,0-1-1,0 0 0,0 0 1,0 0-1,0 0 0,0 0 1,1 0-1,-2-3 0,-13-24 496,1-1-1,-17-54 0,31 83-530,0 0 0,0-1-1,0 1 1,0 0 0,0-1-1,0 1 1,0 0 0,0-1-1,0 1 1,0-1 0,0 1-1,0 0 1,0-1 0,0 1-1,0 0 1,0-1 0,0 1-1,0 0 1,0-1 0,1 1-1,-1 0 1,0 0 0,0-1-1,0 1 1,1 0 0,-1 0 0,0-1-1,0 1 1,1 0 0,-1 0-1,0-1 1,0 1 0,1 0-1,-1 0 1,0 0 0,1 0-1,-1-1 1,0 1 0,1 0-1,-1 0 1,0 0 0,1 0-1,-1 0 1,0 0 0,1 0-1,-1 0 1,0 0 0,1 0-1,-1 0 1,0 0 0,1 0 0,-1 1-1,22 3-488,-18-3 316,6 0-142,1 0 0,0 0 0,-1-1 0,1 0 0,0-1 0,0-1 0,-1 0 0,1 0 0,11-4 0,14-7-425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0.8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2 224 16155,'-1'0'141,"1"0"0,0 1 0,0-1 0,0 0 0,0 0 0,-1 1 0,1-1 0,0 0-1,0 1 1,0-1 0,0 0 0,0 1 0,0-1 0,0 0 0,0 1 0,0-1 0,0 0 0,0 1-1,0-1 1,0 0 0,0 1 0,1-1 0,-1 0 0,0 1 0,0-1 0,0 0 0,0 1-1,1-1 1,-1 0 0,0 0 0,0 1 0,0-1 0,1 0 0,-1 0 0,0 0 0,0 1-1,1-1 1,-1 0 0,0 0 0,1 0 0,19 3 2083,-15-3-2057,0 0 1,0-1 0,0 0-1,0 0 1,0 0 0,8-4-1,-6 0-77,0-1 0,-1 0 0,0 0 0,1 0 0,-2-1 0,1 0 0,-1 0 0,0-1 0,-1 0 0,0 1 0,0-2 0,-1 1 0,0 0-1,0-1 1,-1 1 0,0-1 0,0 1 0,-1-1 0,0 0 0,-1 0 0,0 0 0,-1-12 0,1 19-78,-1 0 0,1 0 0,-1 0 0,1 0 0,-1 0 0,0 0-1,1 0 1,-1 1 0,0-1 0,0 0 0,0 0 0,-1 1 0,1-1 0,0 1 0,-1-1 0,1 1 0,-1 0 0,1-1 0,-1 1 0,1 0 0,-1 0 0,-3-1 0,3 1-14,1 1 0,-1 0 0,0 0 0,0 0 1,0 0-1,0 0 0,0 0 0,1 0 0,-1 1 1,0-1-1,0 1 0,0-1 0,1 1 0,-1-1 1,0 1-1,1 0 0,-1 0 0,0 0 0,1 0 1,0 0-1,-1 1 0,1-1 0,-1 0 0,1 1 1,-1 1-1,-4 3-59,1 0 0,1 0 0,-1 1 1,1 0-1,1 0 0,-1 0 0,1 0 0,0 0 0,1 1 1,-1-1-1,1 1 0,1 0 0,0-1 0,0 1 0,0 0 1,1 0-1,1 13 0,-1-20 45,1 1-1,-1-1 1,0 0 0,0 1-1,1-1 1,-1 1 0,1-1-1,-1 0 1,1 1-1,-1-1 1,1 0 0,0 0-1,0 1 1,0-1 0,0 0-1,-1 0 1,1 0 0,1 0-1,-1 0 1,0 0 0,0-1-1,0 1 1,0 0 0,1 0-1,-1-1 1,0 1 0,1-1-1,-1 1 1,0-1-1,1 0 1,-1 1 0,1-1-1,-1 0 1,1 0 0,-1 0-1,0 0 1,1 0 0,-1 0-1,1 0 1,-1-1 0,1 1-1,-1-1 1,0 1 0,1-1-1,-1 1 1,0-1 0,2-1-1,4-1-24,1-1-1,-1-1 1,0 0-1,-1 0 1,1 0 0,-1 0-1,6-8 1,8-15 4,-17 23 36,-1 0 1,2 1-1,-1-1 1,0 0-1,1 1 1,0 0-1,0 0 1,0 0-1,1 1 1,5-4-1,-10 7 1,1-1-1,-1 1 1,1 0 0,-1 0-1,1 0 1,-1 0 0,1 0-1,-1 0 1,1 0 0,0 1-1,-1-1 1,1 0 0,-1 0-1,1 0 1,-1 0 0,1 1-1,-1-1 1,0 0 0,1 1-1,-1-1 1,1 0-1,-1 1 1,1-1 0,-1 0-1,0 1 1,1-1 0,-1 1-1,0-1 1,0 1 0,1-1-1,-1 1 1,0-1 0,0 1-1,1 0 1,6 22-5,-6-19 3,9 37-14,-7-24 6,1 0 0,1 0 0,0 0 0,1-1 0,11 19 0,-17-33 11,1-1 0,0 0-1,0 0 1,-1 1-1,1-1 1,0 0-1,0 0 1,0 0-1,0 0 1,1 0 0,-1-1-1,0 1 1,0 0-1,1-1 1,-1 1-1,0 0 1,0-1 0,1 1-1,-1-1 1,1 0-1,-1 1 1,0-1-1,1 0 1,-1 0-1,1 0 1,-1 0 0,1 0-1,-1 0 1,1-1-1,-1 1 1,0 0-1,1-1 1,-1 1 0,0-1-1,1 1 1,-1-1-1,0 0 1,0 0-1,1 1 1,-1-1-1,0 0 1,1-2 0,8-5 8,-1 0 0,0-1 0,-1 0 1,7-10-1,-8 11-1,20-27 47,-19 23-38,0 0 1,1 1-1,0 0 1,1 1-1,1 0 1,17-13-1,-27 22-16,0 0-1,0 0 1,0 1-1,0-1 0,0 0 1,0 1-1,0-1 1,1 1-1,-1 0 0,0-1 1,0 1-1,1 0 0,-1-1 1,0 1-1,0 0 1,1 0-1,-1 0 0,0 0 1,1 1-1,-1-1 0,0 0 1,0 0-1,0 1 1,1-1-1,-1 1 0,0-1 1,0 1-1,0-1 1,0 1-1,0 0 0,0 0 1,0-1-1,0 1 0,0 0 1,0 0-1,0 0 1,0 0-1,0 0 0,0 2 1,3 4-2,-1 0 1,0 1-1,-1-1 1,0 1-1,2 11 1,2 4-2,-6-22 3,0 1 1,0-1-1,1 1 0,-1-1 0,0 0 1,1 1-1,0-1 0,-1 0 0,1 0 1,0 1-1,-1-1 0,1 0 0,0 0 1,0 0-1,0 0 0,0 0 0,0 0 1,0 0-1,0 0 0,2 1 0,-1-3 2,0 1-1,-1 0 1,1-1-1,0 1 1,-1-1-1,1 0 1,-1 1-1,1-1 1,-1 0-1,1 0 1,-1 0-1,0 0 0,1 0 1,-1-1-1,0 1 1,0 0-1,2-3 1,47-55 78,-35 40-92,1 0 0,32-30 0,-46 48-3,1-1 0,-1 0-1,0 1 1,0-1 0,1 1 0,-1 0 0,0 0 0,1 0 0,-1 0 0,1 0 0,0 0-1,-1 1 1,1 0 0,0-1 0,4 1 0,-6 0 2,1 1 0,0-1 0,-1 1 0,1-1 1,-1 1-1,1-1 0,-1 1 0,1 0 0,-1 0 0,1 0 0,-1 0 0,0 0 0,0 0 1,1 0-1,-1 1 0,0-1 0,0 0 0,0 1 0,0-1 0,0 0 0,-1 1 1,1-1-1,0 1 0,-1 0 0,1 2 0,3 9-234,-2 1 0,0-1 1,0 0-1,-1 1 0,-1-1 0,0 1 1,-1-1-1,0 1 0,-7 24 0,2-27-87,6-10 323,-1-1 1,1 0-1,0 0 0,0 0 1,0 0-1,0 1 0,0-1 1,-1 0-1,1 0 0,0 0 1,0 0-1,0 0 0,0 0 1,-1 1-1,1-1 1,0 0-1,0 0 0,0 0 1,-1 0-1,1 0 0,0 0 1,0 0-1,0 0 0,-1 0 1,1 0-1,0 0 0,0 0 1,0 0-1,-1 0 0,1 0 1,0 0-1,0 0 1,0 0-1,-1-1 0,1 1 1,0 0-1,0 0 0,0 0 1,-1 0-1,1 0 0,0 0 1,0-1-1,-3-10-475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80 12811,'1'-3'202,"0"1"0,-1-1 0,0 1 0,1-1 0,-1 1 0,0-1 1,0 1-1,0-1 0,-1 1 0,1-1 0,-1 1 0,1-1 0,-1 1 0,0 0 0,0-1 1,0 1-1,0 0 0,0 0 0,-1 0 0,1 0 0,-1 0 0,1 0 0,-1 0 1,0 0-1,1 0 0,-1 1 0,0-1 0,0 1 0,-1-1 0,1 1 0,0 0 0,0 0 1,0 0-1,-1 0 0,-3-1 0,0 0-130,1 1 0,-1 0 0,0 0 0,0 0 0,0 0 0,0 1-1,0 0 1,0 1 0,0-1 0,1 1 0,-1 0 0,0 0 0,0 1 0,-7 3 0,5-1-49,0 1-1,1 0 1,0 0-1,0 1 1,0 0 0,1 0-1,0 0 1,0 1 0,0 0-1,1 0 1,-6 11 0,8-12-29,-1-1 0,2 1 0,-1 0 0,1 0 0,0 0 0,0 0 0,0 0-1,1 0 1,0 1 0,0-1 0,1 1 0,-1-1 0,2 0 0,-1 1 0,1-1 0,2 10 0,-3-14 5,0-1 0,1 1 0,-1-1 0,1 0 0,0 1 0,-1-1 0,1 0 1,0 0-1,0 1 0,0-1 0,0 0 0,0 0 0,0 0 0,0 0 0,0 0 0,0 0 0,0-1 0,1 1 0,-1 0 0,0 0 0,1-1 0,-1 1 0,0-1 0,1 0 0,-1 1 0,1-1 0,-1 0 0,1 0 0,-1 1 0,1-1 0,-1 0 0,0-1 0,1 1 0,-1 0 0,1 0 0,-1-1 0,1 1 0,-1 0 1,0-1-1,1 0 0,-1 1 0,0-1 0,2-1 0,3-1 48,1-1 0,-1 1 0,0-2 0,0 1 0,-1-1 0,1 1 0,5-8 0,0-2 244,-2 0 0,0-1 1,13-28-1,-11 21 177,-11 21-458,0 1-1,0 0 0,0 0 1,0 0-1,0 0 0,1 0 1,-1-1-1,0 1 1,0 0-1,0 0 0,0 0 1,1 0-1,-1 0 0,0 0 1,0 0-1,0 0 0,0 0 1,1 0-1,-1 0 1,0 0-1,0 0 0,0 0 1,1 0-1,-1 0 0,0 0 1,0 0-1,0 0 0,1 0 1,-1 0-1,0 0 1,0 0-1,0 0 0,1 0 1,-1 0-1,0 0 0,0 0 1,0 1-1,0-1 0,1 0 1,-1 0-1,0 0 0,0 0 1,0 0-1,0 1 1,0-1-1,0 0 0,1 0 1,-1 0-1,0 0 0,0 1 1,0-1-1,0 0 0,0 0 1,0 0-1,0 1 1,0-1-1,0 0 0,0 0 1,0 0-1,0 1 0,0-1 1,0 0-1,7 19-19,-5-14 16,0-2-82,0 1 0,0 0-1,1-1 1,-1 0 0,1 1 0,0-1 0,0 0 0,0 0 0,0-1 0,1 1 0,-1-1 0,1 1 0,0-1-1,-1 0 1,1-1 0,0 1 0,0 0 0,0-1 0,0 0 0,0 0 0,0 0 0,1-1 0,-1 0-1,0 1 1,0-1 0,1-1 0,-1 1 0,0-1 0,0 1 0,0-1 0,0 0 0,7-3 0,29-18-409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51 767 11875,'-40'83'912,"30"-37"-640,10-17-48,35-29 488,16-13-296,23-37 88,13-20 48,35-32 40,10-9-15,9-6-49,-4-1-168,-18 12-448,-10 7-272,-23 28 392,-17 16-120,-36 42-144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1.3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20812,'0'0'1513,"0"3"-1193,0 3-240,2 0 296,2 2-792,-1 0 312,1 0-144,6 2-88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1.7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67 148 16860,'0'0'89,"0"1"-1,0-1 1,1 1 0,-1-1 0,0 1 0,0-1 0,1 0 0,-1 1 0,0-1 0,1 1 0,-1-1 0,0 0 0,1 1-1,-1-1 1,1 1 0,-1-1 0,1 0 0,-1 0 0,1 1 0,-1-1 0,1 0 0,-1 0 0,1 0 0,-1 0 0,1 1-1,-1-1 1,1 0 0,-1 0 0,1 0 0,-1 0 0,1 0 0,-1 0 0,1 0 0,0-1 0,0 1 0,0-1 60,0 0 1,1 0 0,-1 0-1,0 0 1,0-1 0,0 1-1,0 0 1,-1-1 0,1 1 0,0 0-1,0-1 1,0-1 0,2-6 343,0-1 0,0 1-1,1-14 1,-3 14-280,0 0 0,-1 1 0,-1-1 0,1 0 0,-3-9 0,3 16-191,-1 1 0,1-1 0,0 1 0,-1 0 0,1-1 1,-1 1-1,0 0 0,1-1 0,-1 1 0,0 0 1,0 0-1,0 0 0,0 0 0,0-1 0,0 1 1,-2-1-1,2 2-14,0-1-1,0 1 1,0 0 0,-1 0 0,1 0-1,0 0 1,0 0 0,0 0 0,0 0-1,-1 0 1,1 0 0,0 1 0,0-1-1,0 0 1,0 1 0,0-1 0,-1 1 0,1-1-1,0 1 1,0-1 0,0 1 0,0 0-1,1-1 1,-2 2 0,-3 3-6,0-1 1,1 1-1,0 0 1,0 0 0,0 0-1,0 1 1,1 0-1,0-1 1,0 1-1,-3 11 1,1-3-39,1 1 0,1 0 1,-3 23-1,5-31 16,0-1-1,1 1 1,0-1-1,0 1 0,1-1 1,0 0-1,3 11 1,-4-16 15,1 1 0,-1-1 0,1 0 0,-1 0-1,1 0 1,0 0 0,-1 0 0,1 0 0,0 0 0,0 0 0,0 0 0,0 0 0,0 0 0,0-1 0,0 1 0,0 0 0,0-1 0,2 1 0,-1 0 0,0-1 1,0 1 0,0-1 0,0 0-1,0 0 1,0 0 0,0-1 0,0 1 0,0 0-1,0-1 1,0 1 0,0-1 0,0 1 0,0-1-1,2-1 1,10-6-9,0-1-1,0 0 1,-1-1 0,21-19-1,-23 19 4,-1 0 0,1 1 0,1 0-1,0 1 1,0 1 0,23-11-1,-34 18 8,0-1-1,1 1 0,-1 0 0,1-1 0,-1 1 0,1 0 0,-1 0 1,1 0-1,-1 0 0,0 0 0,1 0 0,-1 0 0,1 1 1,-1-1-1,1 0 0,-1 1 0,0-1 0,1 1 0,-1 0 0,0-1 1,1 1-1,-1 0 0,0 0 0,0 0 0,0 0 0,0 0 1,0 0-1,0 0 0,0 0 0,0 0 0,0 1 0,-1-1 0,1 0 1,0 0-1,0 3 0,3 4-6,-2 1-1,1-1 1,-1 1 0,2 14-1,-3-15 3,1 5 0,5 30 12,-6-41 6,-1 0 1,0-1-1,1 1 1,-1-1-1,1 1 1,0 0-1,-1-1 1,1 0-1,0 1 0,0-1 1,0 1-1,0-1 1,0 0-1,0 0 1,0 1-1,1-1 1,-1 0-1,0 0 1,3 1-1,-3-2 2,0 0 0,0 0 0,1 0-1,-1 0 1,0 0 0,0 0 0,0 0 0,0 0-1,1-1 1,-1 1 0,0 0 0,0-1 0,0 1 0,0-1-1,0 1 1,0-1 0,0 0 0,0 1 0,0-1-1,0 0 1,-1 0 0,1 1 0,1-2 0,19-26 137,-12 15-93,-6 9 26,0-1-181,1 1 0,-1 0 1,1 0-1,0 0 0,5-3 1,-9 7 101,1-1 1,0 1 0,-1 0 0,1-1-1,0 1 1,-1 0 0,1-1-1,0 1 1,-1 0 0,1 0-1,0 0 1,0 0 0,-1-1 0,1 1-1,0 0 1,-1 0 0,1 1-1,0-1 1,0 0 0,-1 0 0,1 0-1,0 0 1,-1 1 0,1-1-1,0 0 1,-1 0 0,1 1 0,0-1-1,-1 1 1,1-1 0,-1 0-1,1 1 1,0-1 0,-1 1 0,0 0-1,1-1 1,-1 1 0,1-1-1,-1 1 1,0 0 0,1-1 0,-1 1-1,0 0 1,1-1 0,-1 2-1,7 18-131,2 1-52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2.2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0 18332,'1'10'406,"0"-1"1,-1 1-1,0-1 0,0 1 0,-3 11 1,0 12 356,0 259 724,3-286-1457,6 46 64,-6-50-75,1 0 1,-1 0-1,1 0 0,-1 0 1,1 0-1,0-1 0,0 1 1,0 0-1,0 0 0,0 0 1,0-1-1,1 1 1,-1 0-1,0-1 0,1 1 1,-1-1-1,1 0 0,0 0 1,-1 1-1,4 0 0,-3-2 8,0 0-1,-1 0 1,1 0 0,0 0-1,0 0 1,0 0-1,0-1 1,-1 1-1,1-1 1,0 1 0,0-1-1,-1 0 1,1 1-1,0-1 1,-1 0-1,1 0 1,-1-1-1,1 1 1,-1 0 0,1 0-1,-1-1 1,0 1-1,0 0 1,0-1-1,2-2 1,0 1 25,35-44 572,-2-2 0,36-63 0,-4 4 258,0 16-400,-64 84-1510,-12 10 275,-12 9 146,0 2 155,-2 3-176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3.0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1 418 18796,'7'-2'310,"0"0"0,0 0 1,0-1-1,-1 1 0,1-1 0,-1-1 1,0 1-1,1-1 0,-2 0 0,1-1 1,0 1-1,7-10 0,6-5 939,30-44 0,-35 40-797,-12 13-187,-2 10-253,-1 0 0,1 0 0,0 0 0,-1 0 1,1-1-1,0 1 0,-1 0 0,1 0 0,0 0 0,-1 0 0,1 0 1,0 1-1,-1-1 0,1 0 0,0 0 0,-1 0 0,1 0 0,0 0 1,-1 0-1,1 0 0,0 1 0,0-1 0,-1 0 0,1 0 0,0 0 1,0 1-1,-1-1 0,1 0 0,0 0 0,-1 1 0,-8 8 42,0 0 0,1 0 0,-1 1-1,2 1 1,-1-1 0,-9 21 0,6-13-32,4-7-31,-1 1-10,0 1-1,1-1 1,0 2 0,1-1-1,1 1 1,0 0-1,-4 19 1,8-32 16,1 0-1,0 0 1,0 0 0,0 0 0,0-1-1,0 1 1,0 0 0,0 0-1,0 0 1,0 0 0,1 0-1,-1 0 1,0-1 0,0 1-1,1 0 1,-1 0 0,1 0 0,-1-1-1,1 1 1,-1 0 0,1 0-1,-1-1 1,1 1 0,0-1-1,-1 1 1,1 0 0,0-1-1,-1 1 1,1-1 0,0 1 0,0-1-1,0 0 1,-1 1 0,1-1-1,0 0 1,0 0 0,0 0-1,0 1 1,0-1 0,0 0 0,-1 0-1,3 0 1,2-1-13,1 1 0,-1-1 0,1 0 0,-1-1 1,9-2-1,10-6 17,1-2 1,-2 0-1,0-2 1,0 0-1,37-33 1,-58 47 39,-1-1 0,1 0 0,-1 0-1,0-1 1,1 1 0,-1 0 0,0 0 0,0-1 0,0 1-1,0-1 1,0 1 0,0-1 0,0 1 0,0-1 0,0 1 0,-1-1-1,1 0 1,-1 0 0,1 1 0,-1-1 0,0 0 0,0 0 0,1 1-1,-1-1 1,-1 0 0,1 0 0,0 1 0,0-1 0,-1 0-1,1 0 1,-1 1 0,1-1 0,-1 0 0,0 1 0,1-1 0,-1 1-1,-2-4 1,-4-11 126,0-1 0,1 0 0,-4-19 0,10 35-173,0 1 0,0-1 0,0 1-1,-1-1 1,1 1 0,0-1-1,0 1 1,0-1 0,0 1 0,1-1-1,-1 1 1,0-1 0,0 1-1,0-1 1,0 1 0,0-1 0,1 1-1,-1-1 1,0 1 0,0-1-1,1 1 1,-1-1 0,0 1 0,1 0-1,-1-1 1,0 1 0,1 0-1,-1-1 1,1 1 0,-1 0-1,0 0 1,1-1 0,-1 1 0,1 0-1,-1 0 1,1 0 0,-1-1-1,1 1 1,24-1-367,-12 1 170,2-2 1,0 0 0,-1-1 0,1-1 0,-1 0 0,1-1 0,-1-1 0,0 0 0,-1-1-1,16-9 1,-21 10 208,-1 1 0,1-1 0,-1-1 0,0 1 0,0-1 0,-1 0 0,0-1 0,0 1 0,-1-1 0,0-1 0,0 1 0,-1-1-1,0 1 1,0-1 0,3-14 0,-6 19 51,-1-1 0,1 1-1,-1 0 1,0 0 0,0-1-1,-2-6 1,2 11-46,0-1-1,0 0 1,0 1 0,0-1-1,0 0 1,0 1 0,0-1-1,0 1 1,-1-1 0,1 0-1,0 1 1,-1-1 0,1 1-1,0-1 1,-1 0 0,1 1 0,0-1-1,-1 1 1,1-1 0,-1 1-1,1 0 1,-1-1 0,1 1-1,-1-1 1,0 1 0,1 0-1,-1 0 1,1-1 0,-1 1-1,0 0 1,1 0 0,-1 0-1,0-1 1,1 1 0,-1 0-1,0 0 1,1 0 0,-1 0 0,0 0-1,1 0 1,-1 1 0,0-1-1,1 0 1,-1 0 0,1 0-1,-1 1 1,0-1 0,1 0-1,-2 1 1,-2 2 3,0 0 1,0 1-1,0-1 1,0 1-1,0 0 1,1 0-1,0 0 0,0 0 1,0 1-1,0-1 1,-2 7-1,-24 58-73,27-64 56,-8 24-21,2 0 0,-7 38 0,12-50 13,1-1 0,1 1 1,0 0-1,1 0 0,5 29 1,-5-44 8,0 0 0,1 1 1,0-1-1,-1 0 0,1 0 1,0 1-1,0-1 0,0 0 1,0 0-1,0 0 0,0 0 1,1 0-1,-1-1 0,1 1 1,0 0-1,-1-1 0,1 1 1,0-1-1,2 2 0,-2-2 2,0 0-1,0-1 1,0 1-1,0-1 0,0 0 1,0 1-1,0-1 1,0 0-1,0 0 1,0-1-1,0 1 0,0 0 1,0-1-1,0 1 1,0-1-1,0 1 1,0-1-1,0 0 0,-1 0 1,1 0-1,0 0 1,2-2-1,5-4 6,0 0-1,-1-1 1,0 0-1,0 0 0,-1-1 1,12-18-1,-6 6 109,20-46 0,-37 81-64,1-1-1,1 1 0,0 0 1,0 27-1,2-38-47,0-1 0,0 1 0,0-1 0,1 1 0,-1-1 0,0 0 0,1 1 0,0-1 0,1 3 0,-2-4-1,0 0 1,1 0 0,-1-1-1,1 1 1,-1 0 0,1-1-1,-1 1 1,1-1 0,0 1-1,-1-1 1,1 1 0,0-1-1,-1 1 1,1-1 0,0 1-1,-1-1 1,1 0 0,0 0-1,1 1 1,1-1 2,-1 0 0,0 0 1,1-1-1,-1 1 0,1-1 1,-1 1-1,1-1 0,-1 0 0,0 0 1,0 0-1,1 0 0,-1-1 0,0 1 1,0 0-1,0-1 0,3-3 1,14-13 27,0-1 1,23-32 0,16-16 22,-58 66-58,1 1 0,-1-1 1,0 1-1,1 0 0,-1-1 1,1 1-1,-1-1 0,1 1 1,-1 0-1,1-1 0,-1 1 1,1 0-1,0-1 0,-1 1 0,1 0 1,-1 0-1,1 0 0,0 0 1,0 0-1,3 7-47,-7 24 11,2-25 42,-6 43-36,-9 91-41,16-138 43,-1-1 0,1 1 0,0-1 0,0 1 0,0 0 0,0-1 0,0 1 0,1-1 0,-1 1 0,0 0 0,1-1 0,-1 1 0,1-1 0,0 1 0,-1-1 0,1 0 0,0 1 0,0-1 0,0 0 0,1 2 0,-1-2-12,-1-1 0,1 0 0,-1 0 0,1 0-1,-1 0 1,1 0 0,-1 0 0,1 0 0,0 0 0,-1 0 0,1 0 0,-1 0 0,1 0 0,-1 0 0,1 0 0,-1-1 0,1 1 0,-1 0 0,1 0 0,-1-1-1,1 1 1,16-16-1004,30-46-12,-19 24 345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3.3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75 1 19908,'-40'31'2488,"10"-9"-1375,26-16-836,12-6-182,-2-2-159,1 1 1,-1 0-1,1 1 0,0-1 1,-1 1-1,1 1 0,0-1 1,-1 1-1,1 0 0,-1 1 1,1 0-1,-1 0 0,0 0 1,11 6-1,-13-6 83,1 1 1,-1-1-1,0 1 1,0 0-1,0 0 1,-1 1-1,1-1 1,-1 1-1,1-1 1,-1 1 0,0 0-1,-1 1 1,1-1-1,-1 0 1,0 1-1,0-1 1,0 1-1,-1 0 1,1 0-1,0 5 1,-1 0 245,-1 1 0,0-1 0,-1 1 0,0-1 0,-1 0 1,0 1-1,-5 17 0,4-21-59,0 1 0,0 0 0,0-1-1,-1 0 1,0 0 0,-1 0 0,0 0 0,0 0 0,0-1 0,-9 8 0,13-13-240,0 0 0,-1 1 1,1-1-1,0 0 0,-1 0 1,1 0-1,-1 0 0,1-1 0,-1 1 1,1 0-1,-1-1 0,0 1 1,1-1-1,-1 1 0,0-1 0,0 0 1,1 0-1,-1 0 0,0 0 1,0 0-1,1 0 0,-1 0 0,0 0 1,0-1-1,1 1 0,-1-1 1,0 1-1,1-1 0,-1 0 0,1 0 1,-1 1-1,1-1 0,-1 0 1,1-1-1,0 1 0,-1 0 0,1 0 1,0 0-1,0-1 0,0 1 1,0-1-1,0 1 0,0-1 0,0 1 1,-1-3-1,-2-4-236,1 0-1,0 0 1,0 0-1,0 0 1,1-1-1,0 1 1,1-1 0,-1-9-1,2-21-725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3.9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127 0 20340,'3'7'225,"-1"-1"0,0 1-1,0 0 1,0-1 0,-1 1-1,0 0 1,0 0 0,0 0-1,-1 0 1,-1 0 0,0 8-1,1 18 485,0-32-697,13 193 1690,-8-151-1915,2 1-1,18 59 1,-22-92-137,-2-7-791,-2-6-291,-10-15-278,-17-16-647,-45-42 1,2 9 4503,66 62-1778,5 4-308,0 0-1,0-1 0,-1 1 1,1 0-1,0 0 0,-1 0 1,1 0-1,0-1 0,0 1 1,0 0-1,-1 0 0,1-1 1,0 1-1,0 0 0,0 0 1,0-1-1,-1 1 0,1 0 1,0-1-1,0 1 0,0 0 1,0 0-1,0-1 0,0 1 1,0 0-1,0-1 1,0 1-1,0 0 0,0-1 1,0 1-1,0 0 0,0-1 1,0 1-1,0 0 0,0 0 1,1-1-1,-1 1 0,0 0 1,0-1-1,0 1 0,0 0 1,1 0-1,-1-1 0,0 1 1,0 0-1,0 0 0,1-1 1,13-3 1280,217-34 2923,-133 17-3913,-56 11-323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4.5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49 14203,'2'-2'208,"53"-32"3991,-52 32-3889,1 0 1,0 0-1,-1 1 1,1 0-1,0-1 1,0 1-1,0 1 1,0-1-1,0 0 1,0 1-1,0 0 1,0 0-1,6 1 1,-9-1-281,0 1 1,0-1-1,0 1 1,1-1-1,-1 1 1,0 0-1,0-1 1,0 1-1,0 0 1,0 0-1,0 0 1,-1 0-1,1 0 0,0 0 1,0 0-1,-1 0 1,1 0-1,0 0 1,-1 0-1,1 0 1,-1 0-1,0 1 1,1-1-1,-1 0 1,0 0-1,0 1 1,1 1-1,-3 39 85,0-31-71,0 9-23,-2 21 15,1 53-1,3-91-25,0-1 1,0 0-1,1 1 0,-1-1 1,0 1-1,1-1 0,0 0 1,-1 0-1,1 1 0,0-1 0,0 0 1,0 0-1,1 0 0,-1 0 1,0 0-1,1 0 0,-1 0 1,4 2-1,-4-3 14,1 0 1,-1-1-1,1 1 1,0 0-1,0-1 1,-1 1-1,1-1 0,0 0 1,0 0-1,-1 1 1,1-1-1,0 0 1,0-1-1,-1 1 1,1 0-1,0 0 0,0-1 1,-1 1-1,1-1 1,0 1-1,-1-1 1,1 0-1,0 0 1,2-2-1,11-7 238,-1-1 0,-1-1 0,1-1 1,-2 1-1,0-2 0,20-29 0,-27 37-165,6-9 193,-2 1 0,13-24-1,-19 32-224,-1 1-1,1-1 1,-1 0 0,0 0 0,-1 0-1,0-1 1,0 1 0,0 0-1,0 0 1,-1-9 0,0 14-65,0 1 0,0-1 0,0 1 0,0-1 0,0 1 0,0-1 0,0 1 0,0-1 0,0 1 0,0-1 0,-1 1 0,1-1 0,0 1 0,0-1 0,0 1 0,-1 0 0,1-1 1,0 1-1,0-1 0,-1 1 0,1 0 0,0-1 0,-1 1 0,1 0 0,0-1 0,-1 1 0,1 0 0,-1-1 0,1 1 0,0 0 0,-1 0 0,1 0 0,-1-1 0,1 1 0,-1 0 0,1 0 0,-1 0 0,1 0 0,-1 0 1,1 0-1,-1 0 0,1 0 0,-1 0 0,1 0 0,-1 0 0,1 0 0,0 0 0,-1 0 0,1 1 0,-1-1 0,0 0 0,-1 2-52,0-1 0,0 0-1,0 0 1,0 1 0,0-1 0,0 1-1,1 0 1,-1 0 0,-2 2 0,1 2-284,1-1 1,-1 0 0,1 1 0,0 0 0,0-1 0,1 1 0,0 0 0,0 0-1,0 0 1,0 9 0,1-13 147,0 1 0,0 0-1,0-1 1,0 1 0,1 0-1,-1-1 1,1 1 0,0 0-1,-1-1 1,1 1 0,0-1-1,0 1 1,1-1 0,-1 0-1,0 1 1,1-1-1,0 0 1,-1 0 0,1 0-1,0 0 1,0 0 0,0-1-1,0 1 1,0 0 0,4 1-1,20 2-1204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4.9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85 0 17644,'-13'15'1020,"2"0"0,0 1 0,-14 25 0,21-33-850,0-1 0,1 1 0,0-1 0,1 1 1,0 0-1,0 0 0,0 0 0,1 0 0,0 0 1,1 13-1,0-20-159,0 0 0,0 0 0,0 1 0,0-1-1,0 0 1,0 0 0,1 0 0,-1 0 0,1 0 0,-1 1 0,0-1 0,1 0 0,0 0 0,-1 0 0,1 0 0,0 0 0,0-1 0,-1 1 0,1 0 0,0 0 0,0 0 0,0-1 0,0 1-1,2 1 1,-1-2 7,0 1 0,0-1-1,0 0 1,0 0 0,0 0-1,0 0 1,0 0 0,0 0-1,0 0 1,0-1 0,0 1-1,0-1 1,3 0 0,6-4 73,0 0 0,0-1 0,18-12 0,-26 15-65,43-31 204,-31 23-116,-1 0 0,2 0-1,30-14 1,-45 24-110,1 0-1,-1 0 1,0 1-1,1-1 1,-1 1 0,1-1-1,0 1 1,-1 0 0,1-1-1,-1 1 1,1 0-1,-1 0 1,1 0 0,0 0-1,-1 1 1,1-1-1,-1 0 1,1 1 0,-1-1-1,1 1 1,-1-1-1,1 1 1,-1 0 0,1-1-1,-1 1 1,0 0-1,1 0 1,-1 0 0,0 0-1,0 0 1,0 0-1,0 1 1,0-1 0,0 0-1,0 1 1,0-1 0,-1 0-1,1 1 1,0-1-1,-1 1 1,1-1 0,-1 1-1,1 2 1,2 9 6,-1 0 0,-1-1 0,0 1 0,0 19 0,-1-17 12,0-6-11,1 28 68,0-35-61,-1 1 0,0-1 0,1 0 0,-1 0 1,1 1-1,0-1 0,0 0 0,0 0 0,0 0 0,0 0 0,0 0 0,2 2 0,-2-4-8,-1 1 1,1-1-1,-1 0 0,1 0 0,0 1 1,-1-1-1,1 0 0,0 0 1,-1 0-1,1 0 0,0 0 0,0 0 1,-1 0-1,1 0 0,0 0 0,-1 0 1,1 0-1,0-1 0,-1 1 0,1 0 1,0 0-1,-1-1 0,1 1 0,-1 0 1,1-1-1,0 1 0,-1 0 0,1-1 1,-1 1-1,1-1 0,-1 1 1,1-1-1,-1 1 0,0-1 0,1-1 1,18-22 164,-18 21-148,20-28 144,-2 1 6,26-28-1,-44 56-179,0 1-1,0-1 1,0 1-1,1 0 1,-1 0-1,1 0 1,-1 0-1,1 0 1,-1 0-1,3-1 1,-4 2-3,1 0 0,-1 0 1,1 0-1,-1 0 1,1-1-1,-1 1 1,1 0-1,0 0 0,-1 0 1,1 1-1,-1-1 1,1 0-1,-1 0 1,1 0-1,-1 0 0,1 0 1,-1 1-1,1-1 1,-1 0-1,1 0 0,-1 1 1,1 0-1,1 0-14,-1 1 0,1 1 0,-1-1 0,0 0 0,0 0 0,0 0 0,0 1 1,0-1-1,0 0 0,-1 1 0,1-1 0,-1 1 0,1 3 0,0 27-146,0-1 0,-5 39 0,2-42 217,2-25-92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6.4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16748,'3'4'1952,"0"5"-1192,-2 6-208,0 5 1465,-1 8-873,2 0-248,-1 10-360,-1 0-104,2-2-24,-2 0-128,0-7-504,0-5-368,0-8-688,-2-6 1064,-3-12-216,-1-5-120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6.9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1 114 18788,'0'-4'252,"1"1"-1,0 0 1,0 0 0,1 0-1,-1 0 1,1 0 0,-1 1-1,1-1 1,0 0-1,0 1 1,0-1 0,0 1-1,0-1 1,1 1 0,-1 0-1,1 0 1,0 0 0,-1 1-1,5-3 1,7-3 364,0 0 0,25-7 1,-37 13-560,20-6 145,1 0 0,0 1 0,33-3 0,-50 8-195,0 0 0,1 1 0,-1 0 0,0 0 0,1 1 0,-1-1 0,0 1 0,1 1 0,-1-1 0,0 1 0,0 0 0,0 1 0,0-1 0,-1 1 1,1 0-1,-1 1 0,9 6 0,-10-6-9,-1 0-1,0 0 1,-1 0 0,1 1 0,-1-1 0,0 1 0,0-1 0,0 1 0,-1 0 0,1 0 0,-1 0-1,0-1 1,-1 1 0,1 0 0,-1 0 0,0 0 0,0 1 0,-1-1 0,0-1 0,-2 10-1,1-1-3,-2-1 0,0 0 0,0 0 0,-1 0 0,0 0 0,-1-1-1,-8 12 1,-2-6-80,11-12-399,18-6-55,-9 1 477,-1 0 0,1 0 0,0 0 0,0 0 0,0 1 0,0 0 0,0-1-1,-1 1 1,1 1 0,0-1 0,0 0 0,-1 1 0,1 0 0,-1 0 0,0 0-1,0 0 1,0 1 0,0-1 0,0 1 0,0-1 0,0 1 0,-1 0 0,1 0 0,3 7-1,-3-5 60,-1 0 0,1 0 0,-1 1-1,0-1 1,0 1 0,-1-1 0,1 1 0,-1 0-1,-1 0 1,1 0 0,-1 0 0,0-1-1,0 1 1,0 0 0,-3 11 0,1-10 93,-1 0 0,0-1 0,1 0 0,-2 1 0,1-1 0,-1-1 0,0 1 0,0 0 1,-1-1-1,1 0 0,-1 0 0,0 0 0,-1-1 0,1 0 0,-1 0 0,0 0 0,0 0 0,0-1 1,0 0-1,-1 0 0,1-1 0,-1 0 0,0 0 0,-12 1 0,8-1-6,1-1 0,-1 0 0,0-1 0,0 0 1,0 0-1,1-1 0,-1-1 0,0 0 0,1 0 0,0-1 0,-1 0 0,1-1 0,0-1 0,1 1 0,-14-9 1,0-7-690,22 19 500,0 0 0,1 0 1,-1 0-1,0 0 1,0 0-1,1 0 0,-1 0 1,0 0-1,1 0 1,-1 0-1,1 0 1,0 0-1,-1 0 0,1-1 1,0 1-1,0 0 1,-1 0-1,1-1 0,0 1 1,1-2-1,-1 2 50,0 1 0,0-1 1,1 1-1,-1-1 0,0 1 0,0 0 0,1-1 0,-1 1 0,1-1 0,-1 1 0,0 0 1,1-1-1,-1 1 0,1 0 0,-1-1 0,1 1 0,-1 0 0,1 0 0,-1-1 1,1 1-1,-1 0 0,1 0 0,0 0 0,-1 0 0,1 0 0,-1 0 0,1 0 0,-1 0 1,1 0-1,0 0 0,20 5-659,-18-4 495,18 6-726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22 932 10578,'-6'16'190,"-7"28"226,12-41-393,1-1 0,-1 1 1,1 0-1,0 0 0,0 0 0,0 0 0,0 0 0,0 0 1,1 0-1,0 0 0,-1-1 0,3 6 0,-3-8-17,0 1 0,1-1 0,-1 1 0,0 0 0,1-1-1,-1 1 1,1-1 0,-1 1 0,1-1 0,-1 1 0,1-1 0,-1 0 0,1 1-1,-1-1 1,1 1 0,-1-1 0,1 0 0,0 0 0,-1 1 0,1-1 0,0 0-1,-1 0 1,1 0 0,0 0 0,-1 0 0,1 0 0,0 0 0,-1 0 0,1 0-1,0 0 1,-1 0 0,1 0 0,0 0 0,-1 0 0,1-1 0,0 1 0,13-7 102,-1 0 1,0-1 0,0 0 0,-1-1 0,19-18-1,-9 9-70,399-390 1468,-144 128 61,-247 251-1372,193-175 1313,-181 172-1309,-42 32-202,1-1-1,-1 1 1,1-1 0,-1 1 0,1 0 0,-1 0 0,0-1-1,1 1 1,-1 0 0,1 0 0,-1-1 0,1 1 0,0 0-1,-1 0 1,1 0 0,-1 0 0,1 0 0,-1 0 0,1 0 0,-1 0-1,1 0 1,-1 0 0,1 0 0,0 0 0,-1 0 0,1 0-1,-1 1 1,1-1 0,-1 0 0,1 0 0,-1 0 0,1 1-1,-1-1 1,0 0 0,1 1 0,-1-1 0,1 1 0,-1 0-20,1 1 1,-1-1-1,0 0 1,0 0-1,1 1 1,-1-1-1,0 1 1,0-1-1,-1 0 1,1 1-1,0-1 1,0 0-1,-1 2 1,-6 14-207,0 0-1,-1-1 1,0 0 0,-2-1-1,-16 22 1,2-1-109,-139 203-2516,-146 239-802,253-369 3698,48-91 266,1 1 1,0-1-1,-7 38 1,13-54-213,1 0 0,-1 0 0,1 0 0,0 0 0,0 0-1,0 0 1,0 1 0,0-1 0,0 0 0,0 0 0,1 0 0,-1 0 0,1 0 0,0 0 0,-1 0 0,1 0 0,0 0 0,2 3 0,-2-4-41,0-1 0,0 1-1,1 0 1,-1 0 0,0-1 0,0 1 0,1-1 0,-1 1 0,0-1-1,1 1 1,-1-1 0,0 0 0,1 0 0,-1 0 0,0 0 0,1 0-1,-1 0 1,1 0 0,-1 0 0,0 0 0,2-1 0,6-2 73,0 0-1,0 0 1,-1-1 0,0 0 0,1-1 0,-2 0 0,11-7 0,191-177 1130,-160 141-1019,103-102 439,35-35-209,8 20-1189,-167 144 628,1 1 0,57-28 0,-46 36-151</inkml:trace>
  <inkml:trace contextRef="#ctx0" brushRef="#br0" timeOffset="1">1346 1144 12043,'41'-5'1368,"13"-18"-912,21-21-184,5-8 496,9-11-360,4-1-192,-3-2-608,-4 4-552,-13 9 760,-15 13-208,-28 22-168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7.3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102 1 16572,'0'0'2072,"3"10"-1320,-3 4-408,1 5 2585,2 4-2345,0 2-320,3 5-216,1 2-40,2 0-64,-1-1-88,1-4-240,-2-1-128,-3-3 96,-2-6 256,-4-8-128,-3-6-104</inkml:trace>
  <inkml:trace contextRef="#ctx0" brushRef="#br0" timeOffset="1">5 134 17836,'-5'-4'2400,"5"1"-1511,5 1-449,3 2 2192,8-1-1560,3-2-407,8-3-882,7-1-535,6-4 632,2-1-80,-1 1-88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7.8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284 34 22309,'-3'-3'220,"1"0"1,-1 0 0,0 1-1,0-1 1,0 1-1,-1-1 1,1 1 0,0 0-1,-1 1 1,1-1-1,-1 1 1,0-1 0,0 1-1,1 0 1,-1 0-1,0 1 1,0-1 0,0 1-1,0 0 1,0 0 0,0 0-1,-4 1 1,0 0-142,0 1 0,1-1 1,0 1-1,-1 1 0,1-1 1,0 1-1,0 0 0,0 1 1,0 0-1,-8 7 0,4-2-85,1 0 0,1 1-1,0 1 1,0-1 0,1 2-1,0-1 1,1 1 0,-9 19 0,12-21 18,0-1 1,1 1-1,0-1 1,0 1-1,1 0 1,1 0 0,-1 0-1,1 0 1,1 0-1,0 1 1,1-1-1,1 12 1,-1-18-7,0-1 0,0 1 1,1-1-1,-1 1 0,1-1 0,-1 0 0,1 0 0,0 0 0,0 0 1,1 0-1,-1 0 0,0 0 0,1-1 0,0 1 0,0-1 0,0 0 1,0 0-1,0 0 0,0 0 0,0-1 0,1 1 0,-1-1 0,0 1 1,1-1-1,-1-1 0,1 1 0,0 0 0,-1-1 0,1 0 1,4 0-1,3 0-175,0 0 1,0-1 0,1 0-1,-1-1 1,0-1 0,0 0-1,-1 0 1,18-8 0,-16 5 37,0-1 0,0 0 1,0-1-1,17-16 0,-4-4-279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8.2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 0 20788,'0'10'1857,"0"10"-1505,-5 8-200,0 5 1032,0 7-872,2 3-152,2 4-144,1-3-152,0-8-392,1-6-200,2-10-400,0-5 0,-6-21 15,-5-11 177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8.7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0 260 15483,'2'3'2249,"5"1"-1177,3-2-320,6 1 1865,6-3-1337,10-5-192,8-2-352,5-2-271,3-3-834,0-1-575,-3-2 800,-6 4-184,-14 2-152</inkml:trace>
  <inkml:trace contextRef="#ctx0" brushRef="#br0" timeOffset="1">717 1 17508,'1'2'1768,"4"16"-1168,-3 2-272,0 8 1593,1 3-1033,0 9-680,-1 4-120,0 2-104,-2-6-104,0-3-496,-3-1-208,-4-13 640,-3-4-112,-2-15-113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19.1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81 45 19900,'12'-7'491,"1"1"-1,0 0 0,0 1 0,1 1 1,-1 0-1,1 0 0,16-1 1,-16 3-461,0 1-1,0 0 1,1 1 0,-1 1 0,0 0 0,0 1 0,0 0 0,0 1 0,0 1-1,-1 0 1,25 11 0,-31-10-39,1-1 0,-1 1-1,0 1 1,0-1 0,0 1 0,-1 0-1,0 1 1,0 0 0,-1 0 0,0 0 0,0 0-1,5 11 1,-5-6 60,0-1 0,-1 1-1,0-1 1,-1 1 0,-1 0 0,1 1-1,-2-1 1,0 17 0,-1-14 85,0 0 0,-1-1 0,-1 1-1,-1-1 1,0 0 0,-1 0 0,0 0 0,-1 0 0,-1-1 0,0 1 0,-1-1 0,0-1 0,-1 1 0,0-2-1,-17 20 1,14-22-84,1 0-1,-1-1 0,0 0 1,-1 0-1,0-2 1,0 1-1,0-1 0,-1-1 1,0-1-1,0 1 0,-1-2 1,1 0-1,-17 2 0,18-4-149,1-1-1,0 1 0,0-2 0,-1 0 0,1 0 0,0-1 0,0 0 1,0-1-1,0 0 0,0-1 0,1 0 0,-1-1 0,1 0 0,0 0 1,1-1-1,-14-11 0,-13-16-307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0.7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64 17636,'2'-4'308,"2"-1"0,-1 1 0,0 0 0,1 0 0,0 0 0,0 0-1,0 1 1,0 0 0,0 0 0,1 0 0,0 0 0,-1 1 0,1-1 0,0 1 0,0 0 0,1 1 0,5-2 0,-4 1-189,0 1 1,1 0-1,-1 0 0,0 0 1,1 1-1,-1 0 1,0 1-1,1-1 0,-1 1 1,0 1-1,0-1 0,8 4 1,-11-3-111,0 0 1,-1 0-1,1 0 0,-1 0 1,1 1-1,-1-1 1,0 1-1,0 0 1,0 0-1,-1 0 1,1 0-1,-1 1 0,4 5 1,-3-2-2,0-1-1,0 1 1,-1 0 0,0 0-1,0 0 1,-1 0 0,1 9-1,-1 4 1,-2 0 1,0 0-1,0-1 0,-10 37 0,0-16 10,-32 76-1,5-17-4,36-96-11,1 0-1,0 1 1,1-1 0,-1 0-1,1 0 1,-1 1-1,1-1 1,0 0 0,0 1-1,1 5 1,-1-8-1,1 1 0,0-1 0,-1 1 0,1-1 0,0 0 0,0 1 0,0-1-1,0 0 1,0 0 0,0 0 0,0 1 0,0-1 0,0 0 0,0 0 0,1-1 0,-1 1 0,0 0 0,1 0 0,-1-1 0,1 1 0,-1 0 0,1-1 0,-1 0 0,1 1 0,1-1 0,8 2-76,0-1-1,0 0 1,0-1 0,1 0-1,-1-1 1,0 0 0,0 0 0,0-2-1,14-3 1,-16 3-126,-1 0 1,1 0 0,-1-1-1,0 0 1,0 0-1,0-1 1,-1 0-1,1 0 1,-1-1-1,0 0 1,-1 0-1,7-7 1,3-10-469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1.2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44 17060,'1'-1'1336,"12"0"-1032,1-2-152,11-3 272,1 0-464,11-1-888,3 0 792,0 0-184,2 1-128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1.6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121 340 16636,'-13'10'532,"1"1"0,0 0 1,0 0-1,1 2 1,0-1-1,-9 16 1,16-22-405,0 1 1,1 0-1,-1 0 1,1 0 0,1 0-1,-1 0 1,1 1-1,1-1 1,-1 1 0,1-1-1,1 1 1,-1 0-1,1-1 1,2 16-1,-2-21-113,0 0-1,1 1 0,-1-1 1,1 0-1,-1 0 0,1 0 1,0 0-1,0 0 0,-1 0 1,1 0-1,1-1 0,-1 1 1,0 0-1,0 0 0,1-1 1,-1 1-1,1-1 0,-1 1 1,1-1-1,0 0 0,-1 0 1,1 1-1,0-1 0,0 0 1,0-1-1,0 1 0,0 0 1,0 0-1,0-1 0,0 0 1,0 1-1,0-1 0,0 0 1,5 0-1,-1-1 19,0 0-1,0 0 1,0 0-1,0-1 1,-1 0-1,1 0 1,0-1-1,-1 0 1,1 0 0,-1 0-1,7-6 1,2-2 86,-1-1 1,0 0 0,-1-1 0,0-1 0,-1 0 0,0 0-1,-1-1 1,-1 0 0,-1-1 0,0 0 0,-1-1 0,0 1-1,7-31 1,-15 11 225,-6 23-199,7 12-145,0 1 0,-1 0 0,1 0 0,-1 0 0,1 0 0,0 0 0,-1 0 0,1 0 0,-1-1 0,1 1 0,-1 0 0,1 1 0,0-1 0,-1 0 0,1 0 1,-1 0-1,1 0 0,-1 0 0,1 0 0,0 0 0,-1 1 0,1-1 0,-1 0 0,1 0 0,0 1 0,-1-1 0,1 0 0,0 1 0,-1-1 0,1 0 0,-1 1 0,-2 3-76,1-1 0,-1 1 0,0 0 0,1 0 0,0 0 0,0 0 0,0 0 0,1 1 0,-1-1 0,1 1 0,0-1 0,0 1 0,1-1 0,-1 9 0,1 2-81,0 0 0,1 0 0,3 19 0,-3-31 128,-1 1 0,1-1-1,-1 0 1,1 0 0,0 0 0,0 0 0,0 0 0,0 0 0,1 0 0,-1 0 0,1-1 0,0 1 0,0-1 0,0 1-1,0-1 1,4 4 0,16 3-309</inkml:trace>
  <inkml:trace contextRef="#ctx0" brushRef="#br0" timeOffset="1">478 55 14971,'-7'48'678,"2"0"-1,3 0 1,1 0-1,10 81 1,-8-120-628,0-1 0,1 1 0,0-1 1,1 1-1,0-1 0,1 0 0,4 9 1,-7-16-41,0 1 1,0-1 0,0 0 0,0 0 0,0 0 0,0 0 0,0 0 0,0 0-1,0 0 1,1 0 0,-1 0 0,0 0 0,0-1 0,1 1 0,-1 0-1,1-1 1,-1 0 0,1 1 0,1-1 0,0 0 0,-1 0 0,0-1-1,0 1 1,1-1 0,-1 1 0,0-1-1,0 0 1,0 0 0,0 0 0,0 0 0,0-1-1,0 1 1,-1 0 0,1-1 0,0 0 0,-1 1-1,3-3 1,6-8 10,-1-1 0,0 0-1,0 0 1,-1-1 0,-1 0 0,11-28 0,23-96 332,-36 120-278,30-134 763,-28 132-503,-8 20-330,1 0 0,0 0 0,0 0 1,0 1-1,0-1 0,0 0 0,0 0 0,0 0 0,0 0 0,0 0 0,0 0 0,0 0 0,1 0 0,-1 0 0,0 0 0,0 0 0,0 1 0,0-1 0,0 0 0,0 0 0,0 0 0,0 0 0,0 0 0,0 0 0,0 0 0,0 0 0,0 0 0,0 0 0,0 0 0,0 0 0,0 0 0,0 0 0,1 0 0,-1 0 0,0 0 0,0 1 0,0-1 0,0 0 0,0 0 0,0 0 0,0 0 0,0 0 0,0 0 0,0 0 0,1 0 0,-1 0 1,0 0-1,0 0 0,0 0 0,0-1 0,0 1 0,0 0 0,0 0 0,0 0 0,0 0 0,0 0 0,0 0 0,1 0 0,-1 0 0,0 0 0,1 35 352,-1-25-353,-1 80 261,-1-1 179,13 109 0,-9-183-563,1 1 0,7 23 0,-5-31 147,0-8-74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2.6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1 198 17916,'1'3'91,"0"-1"0,1 0 0,-1 1 1,1-1-1,-1 0 0,1 0 0,0 0 0,0 0 1,0-1-1,0 1 0,0 0 0,0-1 0,0 1 1,1-1-1,-1 0 0,0 0 0,1 0 0,-1 0 1,1 0-1,-1 0 0,1-1 0,0 0 0,-1 1 0,1-1 1,0 0-1,-1 0 0,1 0 0,0 0 0,-1-1 1,1 1-1,-1-1 0,1 0 0,-1 1 0,1-1 1,-1 0-1,1 0 0,-1-1 0,0 1 0,1-1 1,-1 1-1,2-3 0,6-4 96,0 0 0,-1 0 0,0-1 0,0 0 0,-1 0 0,0-1 0,6-11 0,-9 13-76,-1 1 0,0-1-1,0 1 1,-1-1 0,0 0-1,0 0 1,-1-1 0,0 1-1,0-1 1,-1 1 0,0-10 0,0 17-98,-1 0 0,0 0 0,0 0 1,0 0-1,0 0 0,0 0 0,0 0 0,0 0 1,0 0-1,-1 0 0,1 0 0,0 0 1,-1 0-1,1 0 0,0 0 0,-1 0 1,1 0-1,-1 0 0,0 0 0,1 0 1,-1 0-1,0 1 0,1-1 0,-1 0 1,0 1-1,0-1 0,0 0 0,1 1 0,-1-1 1,0 1-1,0-1 0,0 1 0,0 0 1,0-1-1,0 1 0,0 0 0,0 0 1,0-1-1,0 1 0,0 0 0,0 0 1,-1 0-1,1 0 0,0 1 0,0-1 1,0 0-1,-1 1 0,-2 0-7,0 0-1,0 1 1,0 0-1,0 0 1,0 0-1,0 0 1,1 1-1,-1 0 1,1-1-1,-3 5 1,-2 3-50,0 0 1,1 0 0,1 1-1,0-1 1,1 2-1,0-1 1,0 1 0,1-1-1,1 1 1,0 0 0,0 0-1,1 1 1,1-1-1,0 1 1,1-1 0,2 21-1,-2-29 22,1-1-1,-1 1 0,1-1 1,0 0-1,0 1 1,0-1-1,1 0 0,-1 0 1,1 1-1,0-1 1,3 4-1,-3-6 14,-1 0 1,0 0-1,0 0 0,0 0 1,0 0-1,1 0 0,-1-1 1,0 1-1,1 0 0,-1-1 1,1 1-1,-1-1 0,1 0 1,-1 0-1,0 1 0,1-1 1,-1 0-1,1 0 0,-1 0 1,1 0-1,-1-1 0,1 1 1,-1 0-1,1 0 0,-1-1 1,1 1-1,-1-1 0,0 0 1,1 1-1,0-2 0,8-3-23,-1-1 0,0 0 0,-1-1-1,0 0 1,0 0 0,12-14 0,39-57 10,-37 48 69,-9 12-13,-9 11-11,1 0-1,1 0 1,-1 1-1,1-1 1,0 1 0,13-10-1,-19 16-19,1 0-1,0-1 1,-1 1 0,1 0-1,0-1 1,0 1 0,-1 0-1,1 0 1,0-1 0,-1 1-1,1 0 1,0 0 0,0 0-1,0 0 1,-1 0 0,1 0-1,0 0 1,0 0 0,-1 1-1,1-1 1,0 0 0,-1 0-1,1 1 1,0-1 0,0 0-1,-1 1 1,1-1 0,-1 0-1,1 1 1,0-1 0,-1 1-1,1 0 1,-1-1 0,1 1-1,-1-1 1,1 1-1,-1 0 1,0-1 0,1 1-1,-1 0 1,0-1 0,1 1-1,-1 0 1,0-1 0,0 1-1,0 1 1,3 6 0,-1 0 0,0 1 0,1 11-1,-1-11 9,0 3 3,-1-2 7,0 0 0,1-1 1,0 1-1,5 11 1,-6-20-15,-1 0 0,0 1 1,1-1-1,-1 0 1,1 0-1,-1 0 0,1 0 1,0 0-1,0 0 0,-1 0 1,1 0-1,0 0 0,0 0 1,0-1-1,0 1 1,0 0-1,0 0 0,0-1 1,0 1-1,0-1 0,0 1 1,0-1-1,0 1 0,1-1 1,-1 0-1,0 0 0,0 1 1,0-1-1,1 0 1,-1 0-1,0 0 0,0 0 1,0 0-1,1-1 0,-1 1 1,0 0-1,0-1 0,0 1 1,0 0-1,1-1 0,-1 1 1,1-2-1,10-6 61,-1 1-1,1-2 0,14-15 1,-19 17-55,1 0 1,-1 0-1,1 1 1,0 0-1,1 0 0,0 1 1,0 0-1,0 0 1,11-3-1,-17 7-13,-1 1-1,1-1 0,-1 1 0,1 0 1,-1 0-1,1 0 0,-1 0 1,1 0-1,-1 1 0,1-1 0,-1 1 1,1 0-1,-1-1 0,0 1 0,1 0 1,-1 0-1,0 1 0,0-1 0,0 0 1,0 1-1,0-1 0,0 1 1,0 0-1,0 0 0,-1 0 0,1 0 1,-1 0-1,1 0 0,1 4 0,4 7 11,-1-1 0,-1 1-1,0 0 1,3 18-1,-2-10 29,-5-19-29,-1-1-1,0 1 1,1-1-1,0 1 1,-1-1-1,1 1 1,0-1-1,-1 0 1,1 1-1,0-1 1,0 0-1,0 0 1,0 0-1,1 0 1,-1 0-1,0 0 1,2 1-1,-2-2-1,0 0 0,-1 0-1,1 1 1,0-1-1,0-1 1,0 1 0,0 0-1,0 0 1,0 0-1,0 0 1,0-1 0,-1 1-1,1 0 1,0-1-1,0 1 1,0 0-1,0-1 1,-1 1 0,1-1-1,0 0 1,-1 1-1,1-1 1,0 0 0,-1 1-1,1-1 1,-1 0-1,1 1 1,-1-1 0,1-1-1,27-44 123,5-9-31,-30 51-105,0 0-1,1 0 0,0 0 1,0 0-1,0 0 0,0 1 1,0 0-1,1 0 0,5-3 1,-9 5 3,0 1 1,0-1 0,0 1-1,0-1 1,1 1 0,-1 0-1,0-1 1,0 1 0,1 0-1,-1 0 1,0 0 0,0 0-1,1 0 1,-1 0 0,0 0-1,0 1 1,1-1 0,-1 0-1,0 1 1,0-1 0,0 1-1,1-1 1,0 2 0,0-1-51,0 1 1,-1-1-1,1 1 1,0 0 0,-1 0-1,1 0 1,-1 0-1,0 0 1,0 0-1,0 0 1,2 4 0,-2-1 5,1-1 0,-1 0 0,0 1 1,0-1-1,-1 1 0,1-1 0,-1 1 1,0-1-1,0 0 0,0 1 0,-1-1 1,0 1-1,-1 4 0,2-8 47,0-1-1,-1 1 0,1 0 1,0-1-1,-1 1 0,1-1 1,0 1-1,-1-1 1,1 0-1,0 1 0,-1-1 1,1 1-1,-1-1 1,1 0-1,-1 1 0,1-1 1,-1 0-1,1 1 0,-1-1 1,1 0-1,-1 0 1,0 0-1,1 0 0,-1 1 1,1-1-1,-1 0 0,0 0 1,1 0-1,-1 0 1,1 0-1,-1 0 0,0-1 1,-9-6-182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3.0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1 19716,'-3'17'888,"2"-3"-880,-1-5-8,4-5 416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19 382 12683,'-14'44'816,"10"-15"-760,4-12-16,8-11 80,9-6-56,6-16 0,9-6 16,8-12 40,7-9-24,14-9 80,3-2 16,3-1-48,1-2-1512,-1 7 1344,-2 3-144,-12-1-96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4.0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13907,'4'41'7960,"23"81"-6093,-27-120-1842,1 0 0,-1 0 0,1 0-1,0-1 1,0 1 0,0 0 0,0 0 0,0-1-1,0 1 1,0 0 0,3 1 0,-4-2-12,1-1 1,0 0 0,-1 1 0,1-1 0,0 0-1,-1 1 1,1-1 0,0 0 0,-1 0 0,1 1-1,0-1 1,0 0 0,0 0 0,-1 0 0,1 0-1,0 0 1,0 0 0,-1 0 0,1 0 0,1-1-1,2 0 21,0-1-1,-1 0 0,1-1 0,-1 1 0,1 0 0,-1-1 0,0 0 0,0 0 0,3-3 0,36-43 199,-32 35-179,1 1 1,0 1-1,1-1 0,27-19 1,-38 31-54,0 0-1,1 0 1,-1 0 0,1 0 0,0 0 0,-1 0 0,1 0 0,0 1-1,-1-1 1,1 1 0,0-1 0,0 1 0,-1 0 0,1 0 0,0 0-1,0 0 1,0 0 0,-1 0 0,5 1 0,-5 0 0,0-1-1,1 1 1,-1 0 0,0 0-1,0 0 1,1 0 0,-1 0-1,0 1 1,0-1 0,0 0-1,0 0 1,0 1 0,-1-1-1,1 1 1,0-1 0,-1 1-1,2 2 1,0 7-80,0 0 0,0 0 0,-1 0 0,0 21 0,-1-29 43,0 4-65,0 1-319,0 1 0,-1 0 1,1 0-1,-4 12 0,7-30-41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4.4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101 0 18740,'-4'2'282,"-1"0"1,0 1-1,1 0 1,-1 0-1,1 0 1,0 0-1,0 0 1,0 1-1,1 0 1,-1 0-1,-4 6 1,1 0 67,0 1 1,1 0-1,-8 18 1,11-22-305,1 0 0,0 0-1,0 0 1,1 0 0,0 0 0,0 1 0,1-1 0,0 0 0,1 10 0,-1-15-40,0 0-1,1 0 1,-1-1 0,1 1-1,-1 0 1,1-1 0,0 1-1,-1 0 1,1-1 0,0 1-1,0-1 1,0 1 0,0-1-1,0 0 1,1 1 0,-1-1 0,3 2-1,-3-2-3,1-1 1,0 1-1,0 0 0,0-1 0,0 0 1,0 1-1,-1-1 0,1 0 0,0 0 0,0 0 1,0 0-1,0-1 0,0 1 0,0 0 1,0-1-1,0 1 0,-1-1 0,1 0 0,0 0 1,2-1-1,3-2 6,0 0 0,0-1-1,0 1 1,-1-2 0,1 1 0,-1-1 0,-1 0 0,1 0-1,-1 0 1,9-15 0,-9 12 65,0 1-1,0-2 1,-1 1 0,0 0-1,-1-1 1,0 0 0,-1 1-1,3-16 1,-6 22 149,-2 7-146,-1 8-23,0 7-19,1 0 1,1 30-1,1-41-158,2 0 0,-1 0 0,1 0 0,0-1 0,1 1 0,0 0 0,0-1 0,1 1 0,3 6 0,-5-12 59,-1-1-1,1 0 0,-1 0 1,1 0-1,0 0 0,0 1 1,0-1-1,0 0 0,0 0 1,0-1-1,0 1 0,0 0 1,0 0-1,0 0 0,0-1 1,0 1-1,1-1 0,-1 1 1,0-1-1,0 1 0,1-1 1,-1 1-1,0-1 0,1 0 1,-1 0-1,0 0 0,1 0 1,-1 0-1,3 0 0,-1-2-26,1 1-1,-1 0 0,0 0 0,0-1 0,0 0 0,0 0 1,0 0-1,0 0 0,-1 0 0,5-4 0,17-20-718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5.0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57 0 16668,'-15'47'1524,"2"1"1,-8 61 0,18-79-1010,0-1-1,2 1 1,1 0 0,8 59 0,-6-81-461,-1-1 1,1 1-1,0-1 1,1 0-1,0 0 0,0 0 1,0 0-1,1 0 1,7 9-1,-9-14-47,-1 0 0,1 0 0,0 0 1,0 0-1,0-1 0,0 1 0,0-1 0,1 0 0,-1 1 0,0-1 0,1 0 0,-1 0 0,0-1 0,1 1 0,-1 0 0,1-1 0,0 1 0,-1-1 0,1 0 0,-1 0 1,1 0-1,-1 0 0,1-1 0,0 1 0,-1 0 0,1-1 0,-1 0 0,1 0 0,-1 0 0,0 0 0,1 0 0,1-2 0,9-5 20,0 0 0,-1-1 0,0-1 1,20-21-1,11-9 44,-42 39-68,0 0 1,1 0-1,-1 0 1,0 0-1,1 0 1,-1 0-1,0 0 0,1 1 1,-1-1-1,1 0 1,0 1-1,-1-1 1,1 1-1,-1 0 1,1 0-1,0-1 0,2 1 1,-4 1 3,1-1 0,0 0 0,0 1 0,0-1 1,0 1-1,0-1 0,-1 1 0,1-1 0,0 1 0,-1 0 1,1-1-1,0 1 0,-1 0 0,1 0 0,-1-1 0,1 1 0,-1 0 1,1 0-1,-1 0 0,1 0 0,-1 1 0,2 7 51,0-1 0,-1 1 1,0 0-1,0 0 0,-1 8 0,0-5-11,0-9-11,0 1 1,0 0-1,0-1 1,1 1-1,0 0 1,-1-1-1,3 7 0,-2-10-29,-1 1 0,0-1 0,0 0-1,1 1 1,-1-1 0,0 0 0,0 0-1,1 1 1,-1-1 0,0 0 0,0 0-1,1 1 1,-1-1 0,0 0-1,1 0 1,-1 0 0,1 0 0,-1 0-1,0 1 1,1-1 0,-1 0 0,0 0-1,1 0 1,-1 0 0,0 0-1,1 0 1,-1 0 0,1-1 0,1 1 2,0-1 1,-1 0-1,1 0 1,0 1 0,-1-1-1,1-1 1,-1 1-1,1 0 1,1-3 0,28-29 56,-19 20-42,26-25-1,-34 35-33,0 0 1,0 0-1,0 1 0,0-1 1,0 1-1,1 0 0,-1 0 1,0 1-1,1-1 1,0 1-1,-1 0 0,7-1 1,-8 2 3,-1 0 0,1 1 0,-1-1 0,1 0 0,-1 1 0,1 0 1,-1-1-1,0 1 0,1 0 0,-1 0 0,0 1 0,0-1 0,0 0 1,0 1-1,0-1 0,0 1 0,0-1 0,0 1 0,-1 0 0,1 0 1,-1 0-1,1 0 0,-1 0 0,0 0 0,0 0 0,0 1 1,0-1-1,1 4 0,3 8 19,-1-1 0,-1 1-1,3 25 1,-5-26 16,0-4 5,5 23 136,-6-32-162,0 1-1,0-1 1,0 1-1,1-1 1,-1 1-1,0-1 1,0 1 0,1-1-1,-1 1 1,0-1-1,0 1 1,1-1 0,-1 1-1,1-1 1,-1 0-1,0 1 1,1-1-1,-1 0 1,1 1 0,-1-1-1,1 0 1,-1 0-1,1 1 1,-1-1 0,1 0-1,-1 0 1,1 0-1,-1 0 1,1 0-1,0 1 1,-1-1 0,1 0-1,-1 0 1,1 0-1,-1-1 1,1 1 0,-1 0-1,1 0 1,0 0-1,-1 0 1,1 0-1,-1-1 1,1 1 0,-1 0-1,1-1 1,-1 1-1,8-6 23,-1 0 0,0-1 0,-1 0-1,0 0 1,0 0 0,-1-1 0,9-15-1,11-13-49,-17 25-2,36-43-161,-39 49 135,0 0 1,1 1 0,-1-1-1,1 1 1,-1 0-1,1 0 1,10-4 0,-15 8 37,1-1 0,-1 1 0,1-1 0,-1 1 0,1-1 0,-1 1 0,1 0 0,-1 0 0,1 0 0,-1 0 0,1 0 0,0 0 0,-1 0 0,1 0 0,-1 1 0,1-1 1,-1 0-1,1 1 0,-1-1 0,1 1 0,-1 0 0,0 0 0,1-1 0,-1 1 0,0 0 0,0 0 0,1 0 0,-1 0 0,0 1 0,0-1 0,0 0 0,0 0 0,-1 1 0,1-1 0,0 0 1,0 1-1,-1-1 0,1 1 0,-1-1 0,1 3 0,2 6 34,0 0 1,-1 1 0,0 0-1,0 16 1,-2-22 6,5 62 521,-2-59-489,1-10-251,3-17-272,-5 13 501,3-7-208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5.8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1 220 18652,'4'5'248,"0"0"1,1-1-1,-1 0 1,1 0-1,0-1 1,1 1-1,-1-1 1,0 0-1,1-1 1,0 1-1,-1-1 1,1 0-1,0 0 1,0-1-1,0 0 1,1 0-1,-1 0 1,0-1-1,0 0 1,0 0-1,1-1 1,-1 1-1,0-1 1,0-1-1,0 1 1,9-4-1,-3 0-180,0 1-1,-1-2 0,1 1 1,-1-2-1,-1 1 0,1-2 0,-1 1 1,0-1-1,-1-1 0,0 0 1,0 0-1,7-11 0,-9 10-6,-1 0 0,-1 0 0,1 0 1,5-17-1,-10 22-45,1 1 0,-1 0 0,0-1 0,0 1 0,-1-1 0,1 1 0,-1-1 0,0 1 0,0-1 0,0 1 0,-1-1 0,0 1 0,0-1 0,-1-4 0,1 8-15,1 0 0,-1 0 1,1 0-1,-1 0 1,0 0-1,1 0 0,-1 0 1,0 0-1,0 0 0,0 0 1,1 1-1,-1-1 1,0 0-1,0 1 0,0-1 1,0 0-1,-1 1 0,1-1 1,0 1-1,0 0 1,0-1-1,0 1 0,0 0 1,-1 0-1,1-1 0,0 1 1,0 0-1,0 0 1,-1 1-1,1-1 0,0 0 1,0 0-1,0 0 0,0 1 1,0-1-1,-1 1 1,1-1-1,0 1 0,0-1 1,0 1-1,-1 0 0,-4 3-1,0 0 0,0 0 0,0 0 0,1 0 0,-10 11 0,5-3-5,0 1 1,0 0-1,1 1 1,1-1-1,0 2 0,1-1 1,0 1-1,1 0 1,1 1-1,1-1 0,0 1 1,-3 24-1,7-36 6,0-1-1,0 1 1,0-1-1,0 1 1,0-1-1,1 1 1,-1-1-1,1 0 1,0 1-1,0-1 1,1 0-1,-1 0 1,3 5-1,-3-7-1,0 1 0,1-1 1,-1 0-1,0 0 0,1 1 0,-1-1 0,1 0 0,-1 0 0,1-1 0,-1 1 0,1 0 0,0 0 0,0-1 1,-1 1-1,1-1 0,0 1 0,0-1 0,0 0 0,-1 0 0,1 0 0,0 0 0,0 0 0,0 0 0,-1 0 1,1-1-1,2 0 0,4-1-1,0 0 0,0-1 0,-1 0 0,0 0 1,1-1-1,-1 0 0,11-9 0,45-42-7,-3 3-81,-59 51 86,1 0-1,-1 0 0,0 0 1,1 0-1,-1 0 0,1 1 1,-1-1-1,1 0 1,0 1-1,-1-1 0,1 1 1,0-1-1,-1 1 0,1 0 1,0 0-1,-1 0 0,1 0 1,2 0-1,-3 1 2,1-1-1,-1 1 1,0 0-1,0 0 1,0 0 0,0-1-1,0 1 1,0 0-1,0 1 1,0-1 0,0 0-1,0 0 1,-1 0-1,1 0 1,0 1 0,-1-1-1,1 0 1,-1 0-1,0 1 1,1-1-1,-1 1 1,1 1 0,2 26-18,-3-23 27,1 0-1,-1 0 1,1-1-1,1 1 1,-1 0-1,1-1 1,-1 1-1,5 7 1,-5-12-2,-1-1 0,1 1 0,-1-1 0,1 1 0,0-1 0,-1 1 0,1-1 1,0 0-1,-1 1 0,1-1 0,0 0 0,-1 1 0,1-1 0,0 0 0,-1 0 0,1 0 0,0 0 0,0 0 0,-1 0 0,1 0 0,0 0 0,-1 0 1,1 0-1,0 0 0,0 0 0,-1 0 0,1-1 0,0 1 0,-1 0 0,1 0 0,0-1 0,-1 1 0,1 0 0,0-1 0,-1 1 0,1-1 1,-1 1-1,1-1 0,-1 1 0,1-1 0,-1 0 0,1 0 0,24-28 72,-23 26-67,19-26 40,-12 14-41,1 1-1,0 0 1,1 1-1,1 1 1,0-1-1,0 2 1,17-12-1,-27 21-9,0 1 0,0 0 0,0 0 0,0 0-1,0 0 1,0 1 0,0-1 0,0 0 0,0 1 0,0 0-1,0-1 1,1 1 0,-1 0 0,0 0 0,0 0-1,4 1 1,-5-1 1,1 1-1,0 0 1,-1-1-1,1 1 1,-1 0 0,1 0-1,-1 0 1,0 0-1,1 0 1,-1 1-1,0-1 1,0 0-1,0 0 1,0 1 0,0-1-1,1 3 1,1 3-9,0-1 0,-1 1 1,0 0-1,0 0 1,0 0-1,-1 1 1,-1-1-1,1 9 0,-1-8-37,-1 35-625,1-41 644,-1 0 0,1-1 0,-1 1 0,1 0 0,-1 0 0,0 0-1,1 0 1,-1-1 0,0 1 0,0 0 0,0-1 0,-1 1 0,1-1-1,0 1 1,0-1 0,-1 0 0,1 1 0,-4 1 0,-8 1-190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6.5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155 12 19724,'0'0'110,"0"0"-1,1 0 1,-1-1 0,0 1-1,0 0 1,1-1-1,-1 1 1,0-1 0,0 1-1,0 0 1,1-1-1,-1 1 1,0-1 0,0 1-1,0 0 1,0-1 0,0 1-1,0-1 1,0 1-1,0-1 1,0 1 0,0 0-1,0-1 1,0 1-1,0-1 1,0 1 0,0-1-1,-11 4 1667,-15 16 10,12-6-1750,-1 2 1,2 0-1,0 0 0,1 1 1,0 0-1,1 1 0,-16 36 1,26-52-65,1 0 0,-1 0-1,1 0 1,0-1 0,-1 1 0,1 0 0,0 0 0,0 0 0,0 0 0,-1-1 0,1 1 0,0 0 0,0 0 0,0 0-1,1 0 1,-1 0 0,0 0 0,0-1 0,0 1 0,1 0 0,-1 0 0,0 0 0,1 0 0,-1-1 0,1 1 0,-1 0-1,1 0 1,-1-1 0,1 1 0,-1 0 0,1-1 0,0 1 0,-1-1 0,1 1 0,0-1 0,-1 1 0,1-1 0,0 1-1,0-1 1,0 0 0,-1 1 0,1-1 0,0 0 0,0 0 0,0 0 0,1 0 0,6 1-100,-1 0 0,1-1 0,0 0 1,12-3-1,-5 2 32,-10 1 81,114-2-279,-107 2 276,0 1 0,0 1 0,-1 0 0,1 0 0,0 2-1,-1-1 1,22 11 0,-31-13 31,0 0 1,0 0-1,0 0 0,0 0 1,-1 1-1,1-1 0,0 0 0,-1 1 1,1 0-1,-1-1 0,1 1 0,-1 0 1,0 0-1,1 0 0,-1 0 0,0 0 1,0 0-1,-1 0 0,1 0 1,0 2-1,-1-1 21,0-1 0,0 0 0,0 0 0,0 1 0,-1-1 0,1 0 0,-1 0 0,0 0 0,1 1 0,-1-1 0,0 0 0,0 0 0,-1 0 0,1-1 0,0 1 0,-3 2 0,-1 3 84,-2-1 0,1-1 0,-1 1-1,1-1 1,-1 0 0,-1-1 0,1 1 0,-1-1-1,-9 3 1,4-3 37,0 0 0,-1-1 0,-21 3 0,30-6-229,-1 1 0,1-1 0,-1 0 1,1 0-1,-1-1 0,1 0 0,-1 0 0,1 0 0,0 0 0,0-1 0,-9-4 1,13 6 1,0 0 0,0-1 0,1 1 0,-1-1 1,0 0-1,0 1 0,1-1 0,-1 1 1,0-1-1,1 0 0,-1 0 0,1 1 1,-1-1-1,1 0 0,-1 0 0,1 0 0,0 0 1,-1 1-1,1-1 0,0 0 0,0 0 1,-1 0-1,1 0 0,0 0 0,0 0 1,0 0-1,0 0 0,0 0 0,1 0 0,-1 0 1,0-1-1,1 0-22,0 0 0,0 0-1,0 0 1,1 0 0,-1 0 0,0 0 0,1 0 0,-1 0-1,1 1 1,0-1 0,0 1 0,2-2 0,19-11-734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6.9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18364,'0'0'54,"0"0"1,1 0-1,-1 0 1,0 0-1,1 0 1,-1 0-1,0 0 1,0 0-1,1 0 1,-1 0-1,0 0 1,1 0-1,-1 0 1,0 0-1,0 0 1,1 1-1,-1-1 1,0 0-1,0 0 1,1 0-1,-1 0 1,0 0-1,0 1 1,1-1-1,-1 0 1,0 0-1,0 1 1,0-1-1,0 0 1,1 0-1,-1 1 1,0-1-1,0 0 1,0 0-1,0 1 1,0-1-1,0 0 1,0 0-1,0 1 1,0-1-1,0 0 1,0 1-1,0-1 1,0 0-1,0 0 1,0 1-1,0-1 1,1 23 622,-1-14 49,8 58 1060,-7-61-1716,0-1 0,0 1 0,1 0-1,0-1 1,0 1 0,1-1-1,0 1 1,0-1 0,4 5 0,-7-9-56,1 0 0,0 0 0,0 0 0,0 0 0,0-1 1,0 1-1,0 0 0,0-1 0,0 1 0,0-1 0,0 1 1,0-1-1,0 0 0,0 1 0,0-1 0,0 0 0,0 0 1,1 1-1,-1-1 0,0 0 0,0 0 0,0 0 0,0-1 1,1 1-1,-1 0 0,0 0 0,0-1 0,0 1 0,0 0 1,0-1-1,0 1 0,0-1 0,1 0 0,4-3 27,-1 0-1,1 0 1,-1-1-1,7-7 1,-10 10-29,37-45 115,-30 36-112,0-1 0,0 1 1,1 1-1,1 0 1,0 0-1,16-11 1,-26 20-16,0 1 0,0-1 0,0 0 0,1 1 0,-1-1 0,0 1 0,0-1 0,1 1 0,-1 0 1,0 0-1,0-1 0,1 1 0,-1 0 0,0 0 0,1 0 0,-1 0 0,0 0 0,1 1 0,-1-1 1,0 0-1,0 1 0,1-1 0,1 2 0,-1-1 1,0 0 1,-1 1-1,1 0 0,0-1 1,-1 1-1,0 0 0,1 0 1,-1 0-1,0 0 0,0 0 1,0 0-1,1 4 0,2 6 31,-1 1-1,0 0 0,1 23 0,-3-32-17,-1 6 2,1-5 49,-1 1 0,1-1-1,-1 1 1,1-1-1,3 9 1,-3-14-53,-1 1 0,0-1 0,0 1 0,0-1 0,1 1 0,-1-1 0,0 0 0,1 1 0,-1-1 0,0 1 0,1-1 0,-1 0 0,1 1 0,-1-1 0,0 0 0,1 0 0,-1 1 0,1-1 0,-1 0-1,1 0 1,-1 0 0,1 1 0,-1-1 0,1 0 0,0 0 0,0 0 10,1-1 1,-1 1-1,0-1 0,1 1 0,-1-1 0,0 1 0,0-1 0,0 0 0,1 1 1,-1-1-1,0 0 0,0 0 0,0 0 0,1-2 0,45-53 451,-40 45-470,0 0-1,1 1 0,1 0 1,0 1-1,0 0 1,0 1-1,1-1 0,18-10 1,-27 18-15,1 1 0,-1-1-1,1 0 1,-1 1 0,1-1 0,-1 1 0,1-1 0,0 1-1,-1 0 1,1 0 0,-1 0 0,1 0 0,0 0 0,-1 0-1,1 0 1,0 0 0,-1 1 0,1-1 0,-1 1 0,1-1-1,1 2 1,-1-1-4,0 0-1,0 1 1,-1-1 0,1 1-1,0 0 1,-1 0-1,0-1 1,1 1-1,-1 0 1,0 0 0,0 0-1,0 0 1,1 3-1,1 6-33,0 1 0,0-1 0,-1 1 0,0 16 0,-1-12 50,-1 0 1,-1 16-1,0-31-1050,-2-5 785,0-6 213,-1-16-163,2-7-69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7.4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20036,'2'18'1809,"1"0"-1593,2-2-704,5-3 840,3-6-304,7-1-192,9-6-240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7.8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182 271 19900,'-11'2'395,"0"1"1,0 0-1,0 0 0,1 1 0,-1 1 0,1 0 1,0 0-1,0 1 0,-15 12 0,20-14-257,-1 1 0,2-1-1,-1 1 1,0 0 0,1 1-1,0-1 1,0 1 0,1-1 0,-1 1-1,1 1 1,1-1 0,-1 0-1,1 0 1,0 1 0,0 0 0,1-1-1,-1 10 1,2-14-103,0 0-1,0-1 1,0 1-1,0 0 1,0-1 0,0 1-1,0 0 1,1-1 0,-1 1-1,0 0 1,1-1 0,0 1-1,-1-1 1,1 1-1,0-1 1,0 1 0,0-1-1,0 1 1,0-1 0,0 0-1,0 0 1,0 0-1,3 2 1,-3-2-7,1 0 1,0-1-1,0 1 1,0-1-1,0 0 0,0 1 1,-1-1-1,1 0 0,0 0 1,0 0-1,0 0 0,0 0 1,0-1-1,0 1 0,0-1 1,-1 1-1,1-1 0,0 0 1,0 1-1,0-1 1,2-2-1,8-4 10,-1-1 1,1-1-1,-1 0 1,-1-1-1,0 0 1,0 0-1,-1-1 1,10-14-1,7-15 16,22-45-1,-34 61-32,-2-1-1,0 0 1,-2-1-1,-1-1 0,-1 1 1,4-31-1,-13 28-6,-5 22-8,6 7-6,-1 0 1,0 0-1,1 0 1,-1 0 0,0 0-1,1 0 1,-1 1-1,1-1 1,-1 0-1,0 0 1,1 1-1,-1-1 1,1 0-1,-1 1 1,1-1 0,-1 1-1,1-1 1,-1 1-1,0 0 1,-2 3 1,-1 1 0,1-1 0,0 1 0,0-1-1,0 1 1,1 0 0,-1 1 0,-1 7 0,-11 47 27,14-54-25,-5 26 28,1 1-1,2 0 0,2 50 0,1-69-34,1-1 1,1 1-1,0 0 0,0-1 0,2 1 0,0-1 0,0 0 0,1 0 1,1-1-1,0 0 0,9 14 0,-12-23-51,-1 1-1,1-1 1,0 0 0,0 1 0,1-2-1,-1 1 1,0 0 0,1-1-1,0 1 1,-1-1 0,1 0-1,0 0 1,0-1 0,0 1-1,1-1 1,-1 0 0,0 0 0,0 0-1,1-1 1,-1 1 0,0-1-1,1 0 1,-1 0 0,1-1-1,-1 1 1,0-1 0,0 0-1,6-2 1,17-12-263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9.2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256 55 17444,'1'-2'183,"0"1"1,0-1 0,-1 0 0,1 0-1,0 1 1,-1-1 0,0 0 0,1 0-1,-1 0 1,0 0 0,0 0-1,0 1 1,0-1 0,0 0 0,0 0-1,0 0 1,-1 0 0,1 0 0,-1 1-1,0-1 1,-1-3 0,1 4-42,-1-1 1,1 1-1,-1 0 1,0 0-1,1 0 1,-1 0-1,0 1 0,0-1 1,1 0-1,-1 1 1,0-1-1,0 1 1,0 0-1,0 0 1,0 0-1,0 0 1,0 0-1,0 0 1,0 0-1,0 0 0,-3 2 1,-5 0-30,1 1 0,0 0 0,-1 0 0,1 1 0,0 1 0,1-1 0,-1 1 0,1 1 0,0 0 1,0 0-1,1 0 0,0 1 0,-7 8 0,4-4-55,0 2 0,1-1-1,0 1 1,0 1 0,2-1 0,0 2 0,-8 21 0,12-27-12,0 1 1,1-1-1,0 1 0,1 0 1,0 0-1,1-1 1,0 1-1,0 0 1,1 0-1,0 0 0,1 0 1,0-1-1,1 1 1,0-1-1,7 16 1,-7-18-91,1 0 0,0-1 0,0 0 0,1 0 0,0 0 1,0 0-1,1-1 0,-1 1 0,1-2 0,0 1 1,1-1-1,-1 1 0,1-2 0,0 1 0,-1-1 0,2 0 1,-1 0-1,0-1 0,1 0 0,13 2 0,-13-3-33,1-1 1,-1 1-1,0-1 0,1-1 0,-1 0 0,0 0 0,1-1 1,-1 0-1,0 0 0,0-1 0,-1 1 0,1-2 0,0 1 0,-1-1 1,9-7-1,17-16-369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29.9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22 17356,'2'-19'2409,"-1"17"-1132,-1 3-57,0 30 1547,0-26-2819,-3 117 909,23 207-1,-19-320-1030,0-6 14,-1 0 0,0 0-1,1 1 1,-1-1 0,1 0 0,0 0 0,0 0 0,0 0 0,0 0 0,1-1 0,1 4 0,-4-31-1862,-5 6 1278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1410 15507,'6'-25'645,"2"1"0,0 0 0,1 0-1,1 1 1,24-38 0,-17 28-194,345-560 2045,-123 214-2225,-224 354-321,35-63-606,-45 77 417,0 0-1,-1-1 1,0 1-1,-1-1 1,4-21-1,-8 20-169,-3 6-141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0.3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9 227 15227,'-9'-8'2121,"12"7"-1009,6 1-392,8 3 2089,2 0-1217,7-3-560,1 0-256,7-3-287,2-3-121,1-4-536,-2-4-465,-2-5-2247,-2 1 2552,-7-4-416,-3-1-273</inkml:trace>
  <inkml:trace contextRef="#ctx0" brushRef="#br0" timeOffset="1">688 0 20284,'0'22'1897,"2"6"-1497,-4 11-192,0 5 1128,-3 10-928,2 1-144,0 1-152,6-3-40,-1-13-272,2-5-192,2-16-496,1-8-184,-1-17 792,-1-11-208,3-13-241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0.8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86 19676,'13'5'2249,"-1"-1"-1473,7-3-312,4-1 1336,7-2-911,6-4-185,1-6-216,6 1-112,-3-5-264,-1 2-112,-5 1-240,-3 1-216,-8 5-520,-6 4-265,-9 5 1009,-3 2-184,-10 2-152,-3 1-152</inkml:trace>
  <inkml:trace contextRef="#ctx0" brushRef="#br0" timeOffset="1">130 333 20676,'0'26'2041,"11"-16"-1217,5-6-320,8-4 1136,1-9-463,6-1-457,4-4-232,-2 0-448,-2 1-232,-4 4-712,-4 6-409,-7 6 1009,-5 4-232,-13 15-248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1.3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92 19868,'5'9'2177,"15"-6"-1169,2-5-392,4-6 1256,5-4-495,2-2-617,2-3-352,-4-2-1232,-1 2 896,-10 8-272,-4 4-144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7.2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 18940,'-2'1'1928,"4"4"-1071,4 0-321,5 1 1104,6 0-248,8-2-471,3-1-249,8-3-208,3-1-48,5-5-296,-2-1-144,-3-1-576,-5 3-416,-8 5 279,-10 0 465,-14 8-232,-9 2-208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7.6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0 361 17524,'3'6'2080,"7"-2"-1304,7-5-216,6-2 1385,10-6-913,6-2-208,5-4-600,2-1-312,1 5-880,-2-2-1400,-2 6 1952,-5 1-393,-3 0-311</inkml:trace>
  <inkml:trace contextRef="#ctx0" brushRef="#br0" timeOffset="1">487 8 20092,'3'-1'213,"0"0"-1,-1 0 1,1 0-1,0 0 1,0 0-1,-1 1 1,1-1-1,0 1 1,0 0-1,0 0 1,0 0-1,0 0 1,-1 0-1,1 1 1,5 1-1,2 0 165,1 1-1,16 8 0,-20-8-323,-1 0 0,0 1 0,0-1 0,0 1 0,0 1 0,-1-1 0,1 1 0,-1 0 0,0 0 0,-1 0 0,1 1 0,-1-1 0,0 1-1,0 0 1,-1 1 0,0-1 0,0 0 0,-1 1 0,3 9 0,-3-6-43,0 0-1,-1 0 0,0 0 1,-1 0-1,0 0 1,-1 0-1,0 0 1,-1 0-1,1 0 0,-2 0 1,0 0-1,0-1 1,-5 11-1,1-5-53,-2 0 0,1-1 0,-1 0-1,-1 0 1,-15 15 0,-62 55-1332,69-68 1089,14-13-64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8.5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35 16588,'1'-6'809,"4"-17"441,-3 17-395,0 12 804,5 152 969,-5-84-2420,21 137 0,-22-208-203,1 9 7,1 0-1,0 0 1,8 17-1,-10-26 1,0-1 0,1 0 0,-1 1 0,0-1 0,1 0 0,0 0 0,-1 0 0,1-1 0,0 1 0,3 2 0,-4-3 2,0-1 0,0 1 0,0-1 0,0 1 0,1-1 0,-1 1 0,0-1 0,0 0-1,0 0 1,1 0 0,-1 0 0,0 0 0,0 0 0,1 0 0,-1 0 0,0 0 0,0 0-1,0-1 1,1 1 0,-1-1 0,0 1 0,2-1 0,2-3 47,1 1 1,-1-1-1,0 0 0,0 0 0,-1 0 1,1-1-1,-1 1 0,5-8 1,28-45 384,-33 51-396,74-150 935,-21 40-458,-56 114-520,16-25 45,-17 27-52,0 0 0,0 0 0,1-1 0,-1 1 0,0 0 0,0 0-1,1-1 1,-1 1 0,0 0 0,1 0 0,-1-1 0,0 1 0,0 0 0,1 0-1,-1 0 1,0 0 0,1 0 0,-1 0 0,1-1 0,-1 1 0,0 0 0,1 0-1,-1 0 1,0 0 0,1 0 0,-1 0 0,0 0 0,1 0 0,-1 1 0,0-1-1,1 0 1,-1 0 0,0 0 0,1 0 0,-1 0 0,0 1 0,1-1 0,-1 0-1,0 0 1,1 0 0,-1 1 0,0-1 0,0 0 0,1 0 0,-1 1-1,0-1 1,0 0 0,0 1 0,0-1 0,1 0 0,-1 1 0,0-1 0,0 0-1,0 1 1,0-1 0,0 0 0,0 1 0,0-1 0,0 1 0,0-1 0,0 0-1,0 1 1,0-1 0,4 21-59,-1-1-1,-1 1 1,0-1-1,-2 24 1,0 5-120,1-21 66,0-2-50,0 1 1,7 33-1,-8-58 148,0-1 0,1 1 0,-1-1 0,1 1 0,-1-1 0,1 1-1,-1-1 1,1 1 0,0-1 0,0 0 0,0 1 0,-1-1 0,1 0 0,1 0 0,0 2 0,-1-3 9,0 0-1,-1 1 0,1-1 1,-1 0-1,1 0 1,-1 0-1,1 0 0,0 0 1,-1 0-1,1 0 0,-1 0 1,1 0-1,0 0 1,-1 0-1,1 0 0,-1-1 1,1 1-1,0 0 0,-1 0 1,1-1-1,-1 1 1,1 0-1,-1 0 0,1-1 1,-1 1-1,1-1 0,4-4-12,-1 0-1,0 0 0,0 0 1,-1 0-1,7-12 0,22-52 293,42-129 0,-19 45-176,-53 147-1461,-2 10 789,-6 15 454,3-9-188,-4 15-240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8.9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174 70 18188,'-2'0'534,"0"0"0,0 0 0,0-1 0,0 1 0,0 0 0,0 0-1,0 1 1,0-1 0,0 0 0,-3 1 0,-27 11 1180,22-7-1707,0 1 0,1-1 1,-1 1-1,-9 9 0,13-8-18,-1 0 0,1 0 0,1 0 0,0 1 1,0 0-1,0 0 0,1 0 0,0 1 0,-3 12 0,5-17 3,2-1 0,-1 1 1,0-1-1,1 1 0,-1 0 0,1-1 0,0 1 0,1 0 1,-1-1-1,0 1 0,3 6 0,-3-8 3,1 0 0,0 0-1,0 0 1,1 0 0,-1-1 0,0 1 0,1 0-1,-1 0 1,1-1 0,-1 1 0,1-1 0,0 1-1,0-1 1,-1 0 0,1 0 0,0 0 0,0 0-1,0 0 1,0 0 0,4 0 0,0 0 3,-1 0-1,0-1 1,0 1 0,1-1 0,-1-1-1,0 1 1,0-1 0,1 0 0,-1 0-1,0 0 1,0-1 0,0 0 0,0 0-1,-1 0 1,1 0 0,0-1 0,-1 0-1,5-4 1,6-4 55,-1 0 0,0-2 0,22-25 0,-28 29 51,0 0 0,-1-1-1,0 0 1,0 0 0,-1-1-1,0 0 1,-1 0 0,0 0-1,-1-1 1,0 0 0,3-23-1,-6 34-73,-1-1 0,0 0-1,0 1 1,0-1-1,0 0 1,0 1 0,0-1-1,0 0 1,-1 1 0,1-1-1,-1 1 1,1-1-1,-1 0 1,1 1 0,-1-1-1,0 1 1,0 0-1,0-1 1,0 1 0,-2-3-1,2 3-20,-1 0 1,1 1-1,-1-1 0,0 0 0,1 1 1,-1-1-1,1 1 0,-1 0 0,0-1 0,1 1 1,-1 0-1,0 0 0,0 0 0,1 0 1,-1 0-1,-2 1 0,-4 1-146,1 0 0,0 0 0,0 1-1,0 0 1,0 0 0,0 1 0,-10 7 0,4 0-356,0 1 0,1 0-1,-17 22 1,25-28 361,-14 16-560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39.6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1 18332,'0'0'41,"0"0"0,0 0 1,0 0-1,0 0 0,0 0 0,0 0 1,0 0-1,0 1 0,0-1 0,0 0 0,0 0 1,0 0-1,0 0 0,0 0 0,1 0 1,-1 0-1,0 0 0,0 0 0,0 0 1,0 0-1,0 0 0,0 0 0,0 0 0,0 0 1,0 0-1,0 0 0,0 0 0,0 0 1,0 0-1,1 0 0,-1 0 0,0 0 0,0 0 1,0 0-1,0 0 0,0 0 0,0 0 1,0 0-1,0 0 0,0 0 0,0 0 1,0 0-1,0 0 0,0 0 0,1 0 0,-1 0 1,0 0-1,0 0 0,0 0 0,0 0 1,0 0-1,0 0 0,0 0 0,0 0 1,0 0-1,0-1 0,0 1 0,0 0 0,0 0 1,0 0-1,0 0 0,2 11 1010,-1 14 278,-6 156 2159,2 81-3874,3-255 252,5 35-678,-5-40 665,0 0 1,1 0-1,-1-1 0,1 1 0,-1 0 1,1-1-1,0 1 0,0 0 0,0-1 0,0 1 1,0-1-1,0 1 0,0-1 0,0 0 1,0 0-1,1 1 0,-1-1 0,3 2 1,-3-3 97,-1 0 1,1 0 0,-1 0 0,1 0 0,-1 0 0,1 0 0,-1 0 0,1 0 0,-1 0 0,1 0 0,-1 0 0,1 0 0,-1-1 0,1 1 0,-1 0 0,0 0 0,1 0 0,-1-1 0,1 1 0,-1 0 0,0-1 0,1 1 0,-1 0 0,1-1 0,-1 0 0,2 0-152,5-5-519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0.3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1 174 13523,'0'-15'1535,"0"1"0,1 0 0,1-1-1,1 1 1,4-17 0,-6 27-1390,0 0-1,1 0 0,0 0 0,-1 1 0,1-1 1,0 0-1,1 1 0,-1 0 0,1-1 1,-1 1-1,1 0 0,0 0 0,0 1 0,0-1 1,1 0-1,-1 1 0,1 0 0,-1 0 1,1 0-1,0 0 0,-1 1 0,9-3 1,-10 4-132,1-1 1,-1 1 0,1 0 0,-1-1-1,0 1 1,1 1 0,-1-1 0,1 0-1,-1 0 1,0 1 0,1-1 0,-1 1-1,0 0 1,0 0 0,1 0 0,-1 0-1,0 0 1,4 3 0,-3-1-12,0 0 1,-1-1-1,1 2 1,0-1 0,-1 0-1,0 1 1,0-1-1,0 1 1,0-1-1,2 7 1,-1 0-14,0 1 1,-1-1-1,0 1 1,-1 0-1,0-1 1,-1 1-1,-1 19 1,0-18-222,-1 1 0,0 0 0,-1-1 0,-1 1 0,-9 21 0,13-33 230,0-1 1,0 0 0,0 0 0,0 0-1,0 0 1,0 0 0,0 0 0,0 0-1,0 0 1,0 0 0,0 0 0,0 0-1,0 0 1,0 0 0,0 0-1,0 1 1,0-1 0,0 0 0,0 0-1,-1 0 1,1 0 0,0 0 0,0 0-1,0 0 1,0 0 0,0 0 0,0 0-1,0 0 1,0 0 0,0 0 0,0 0-1,0 0 1,-1 0 0,1 0 0,0 0-1,0 0 1,0 0 0,0 0 0,0 0-1,0 0 1,0 0 0,0 0-1,0 0 1,0 0 0,0 0 0,0-1-1,-1 1 1,1 0 0,0 0 0,0 0-1,0 0 1,0 0 0,0 0 0,0 0-1,0 0 1,0 0 0,0 0 0,0 0-1,0 0 1,0 0 0,0 0 0,0-1-1,0 1 1,0 0 0,0 0 0,0 0-1,0 0 1,0 0 0,0 0-1,-2-6-229,2-3-91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0.8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18644,'3'2'2355,"-2"8"-1613,-2 13 206,-1 396 2006,3-391-3310,1 0 0,6 28 0,0-36-541,-8-20 883,0 0-1,1 1 1,-1-1 0,0 0 0,1 1-1,-1-1 1,1 0 0,-1 0 0,0 1-1,1-1 1,-1 0 0,1 0-1,-1 0 1,0 0 0,1 0 0,-1 1-1,1-1 1,-1 0 0,1 0-1,-1 0 1,0 0 0,1 0 0,-1 0-1,1-1 1,-1 1 0,1 0-1,-1 0 1,0 0 0,1 0 0,-1 0-1,1-1 1,-1 1 0,0 0-1,1 0 1,-1-1 0,0 1 0,1 0-1,-1 0 1,0-1 0,1 1-1,-1 0 1,0-1 0,0 1 0,1-1-1,-1 1 1,0 0 0,0-1-1,1 0 1,10-21-535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1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23 239 15659,'-1'0'91,"1"0"1,-1 0-1,1 0 0,-1 0 0,1 1 0,-1-1 0,1 0 0,-1 1 0,1-1 0,0 0 1,-1 1-1,1-1 0,-1 0 0,1 1 0,0-1 0,-1 1 0,1-1 0,0 1 0,-1-1 1,1 1-1,0-1 0,0 1 0,0-1 0,-1 1 0,1-1 0,0 1 0,0-1 0,0 1 1,0-1-1,0 1 0,0-1 0,0 1 0,0 0 0,0-1 0,0 1 0,14 17 1337,-1-1-633,-10-10-568,-1 1 1,0-1-1,0 1 1,0 0-1,-1 0 0,0 0 1,-1 0-1,0 15 1,-12 68 663,7-63-719,-6 35 128,2-12-192,2-1-1,-1 98 1,7-147-108,1 0 0,0 0 1,0 0-1,0 0 1,1 1-1,-1-1 0,0 0 1,0 0-1,0 0 1,1 0-1,-1 0 1,1 0-1,-1 0 0,1 0 1,-1 0-1,1 0 1,0 0-1,-1 0 0,1 0 1,0 0-1,1 1 1,-1-2-1,0 0 1,0 1 0,0-1-1,0 0 1,0 0 0,0 0 0,0 0-1,0 0 1,0 0 0,0-1-1,0 1 1,-1 0 0,1 0-1,0-1 1,0 1 0,0-1 0,0 1-1,0 0 1,-1-1 0,2 0-1,5-4 8,-1-1-1,0 1 1,0-1-1,10-13 1,14-22 137,46-88 0,12-52 164,-70 141-239,-6 14-32,30-63 228,50-155 0,-85 215-615,-7 29 319,0 0 1,0 0-1,0 0 1,0 0 0,0-1-1,1 1 1,-1 0 0,0 0-1,0 0 1,0 0 0,0 0-1,0 0 1,0 0 0,0 0-1,0-1 1,0 1 0,0 0-1,0 0 1,0 0 0,0 0-1,0 0 1,0 0 0,0 0-1,0 0 1,0-1-1,0 1 1,0 0 0,0 0-1,0 0 1,-1 0 0,1 0-1,0 0 1,0 0 0,0 0-1,0 0 1,0-1 0,0 1-1,0 0 1,0 0 0,0 0-1,0 0 1,0 0 0,0 0-1,-1 0 1,1 0-1,0 0 1,0 0 0,0 0-1,0 0 1,0 0 0,0 0-1,0 0 1,0 0 0,-1 0-1,1 0 1,0 0 0,0 0-1,0 0 1,0 0 0,0 0-1,-9 6-487,-9 13 84,4 3-187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1.9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78 27 16916,'1'-19'1834,"-2"11"-972,-2 12 915,-1 13-1394,1 0 0,0 0 1,1 0-1,0 26 1,1-14-278,9 409 228,-13-482-30,-2 0-1,-2 0 0,-2 1 0,-22-54 1,30 91 96,4 10-260,5 13-83,-4-14-127,1 1 0,-1-1 0,1 1 0,-1-1 0,1 0 0,0 0 0,0 0 0,1 0 0,-1 0 0,0-1 0,1 1 0,0-1 0,0 0 0,-1 0 0,9 2 0,-6-3-136,0 0 0,0 0 0,-1-1-1,1 1 1,0-2 0,0 1 0,0 0 0,0-1 0,0 0-1,-1-1 1,8-2 0,16-6-1330,-1-2-1,0-2 1,-1 0-1,-1-1 1,0-2-1,-1-1 1,42-39-1,-63 54 1510,-3 2 51,0 0 0,0 1-1,0-1 1,0 0 0,0 0 0,0 0-1,-1 0 1,1 0 0,0 0-1,-1 0 1,1 0 0,-1 0-1,1-1 1,-1 1 0,1 0 0,0-3-1,-2 4 58,1 0 0,0 0 0,-1 0 0,1 0 0,0 0 0,-1 0 0,1 0 0,-1 0 0,1 0 0,0 0 0,-1 0 0,1 0 0,0 0 0,-1 0 0,1 0 0,0 0 0,-1 0 0,1 0 0,0 1 0,-1-1 0,1 0 0,0 0 0,-1 0 0,1 1 0,0-1 0,-1 0 0,1 0 0,0 1 0,0-1-1,-1 0 1,1 0 0,0 1 0,0-1 0,0 0 0,0 1 0,-1 0 0,-13 13 1759,5-1-1312,0 1 0,1-1 0,1 2-1,0-1 1,1 1 0,1 0 0,0 0 0,1 0 0,1 1 0,0 0 0,-1 25 0,4-39-495,0 0 1,0 0-1,0-1 1,0 1 0,0 0-1,0-1 1,1 1-1,-1 0 1,1-1 0,-1 1-1,1 0 1,0-1-1,-1 1 1,1-1 0,0 1-1,0-1 1,0 0 0,0 1-1,2 1 1,-2-3-7,0 0 1,0 1-1,0-1 0,0 0 1,0 0-1,0 0 0,0 0 1,0 0-1,0 0 1,0 0-1,0 0 0,0 0 1,0 0-1,0 0 1,0-1-1,0 1 0,0 0 1,0-1-1,0 1 1,0-1-1,-1 1 0,3-2 1,4-3 103,0-1-1,-1 0 1,0 0 0,0 0 0,9-13 0,7-16 389,-2 0 0,26-61 1,-25 49-54,-17 44-403,-2 11-70,-2 17-56,0-23 61,-5 73-164,3-48 32,0 1-1,2-1 1,0 1-1,2-1 1,7 33-1,-9-60 95,0 1-1,0 0 1,0-1-1,0 1 1,0 0-1,1 0 1,-1-1-1,0 1 0,1 0 1,-1-1-1,0 1 1,1 0-1,-1-1 1,1 1-1,-1-1 1,1 1-1,-1-1 1,1 1-1,0-1 1,0 1-1,0-1 0,-1 0 1,1 0-1,-1 0 0,1 0 1,-1 0-1,1 0 0,0 0 0,-1 0 1,1 0-1,-1-1 0,0 1 1,1 0-1,-1 0 0,1 0 0,-1-1 1,1 1-1,-1 0 0,1-1 1,-1 1-1,0 0 0,1-2 0,17-25-890,-7-1 382,2-6-107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2.5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1 18396,'-14'174'4025,"1"-40"-3277,11-102-637,0-2 27,1 1 0,2 0 0,5 38 0,-6-67-135,0-1 1,0 1 0,0-1-1,1 0 1,-1 1-1,0-1 1,1 0-1,-1 1 1,1-1 0,0 0-1,-1 0 1,1 1-1,0-1 1,0 0 0,0 0-1,0 0 1,1 1-1,-1-2-3,-1 1 0,1-1 0,0 0 1,-1 0-1,1 0 0,-1 0 0,1 0 0,0 0 0,-1 0 0,1 0 0,0-1 0,-1 1 0,1 0 0,-1 0 0,1 0 0,-1-1 0,1 1 0,0 0 1,-1-1-1,1 1 0,-1 0 0,1-1 0,-1 1 0,0-1 0,2 0 0,2-5-6,1 1 0,-1-1 0,0 0 0,5-12 0,5-9-5,-1 2 16,18-29-1,-31 54-3,0-1-1,1 0 0,-1 0 0,1 0 1,-1 1-1,1-1 0,0 0 0,-1 0 1,1 1-1,0-1 0,-1 1 0,1-1 0,0 1 1,0-1-1,0 1 0,-1-1 0,1 1 1,0 0-1,0-1 0,0 1 0,0 0 1,0 0-1,1-1 0,-1 2 1,0-1-1,0 1 1,0-1-1,0 1 1,0-1-1,0 1 1,0-1-1,0 1 1,-1 0-1,1-1 1,0 1-1,0 0 1,-1 0-1,1 0 1,-1 0-1,1-1 1,0 3-1,3 6 5,0 1 0,0 0-1,2 14 1,-4-17-3,2 12 9,-3-13-3,0 0 0,0 0 0,1 0 0,0 0 0,0 0 1,1 0-1,-1 0 0,1-1 0,6 9 0,-8-13-5,0-1-1,0 0 0,-1 1 0,1-1 0,0 0 0,0 1 0,0-1 0,0 0 1,0 0-1,-1 0 0,1 0 0,0 0 0,0 0 0,0 0 0,0 0 0,0 0 1,0 0-1,0-1 0,-1 1 0,1 0 0,0 0 0,0-1 0,0 1 0,0-1 1,-1 1-1,1-1 0,0 1 0,-1-1 0,1 1 0,1-2 0,20-20 27,34-47 65,-55 68-9,-1 0 1,1 0 0,-1-1-1,0 1 1,1 0 0,-1 0-1,0-1 1,0 1 0,0 0-1,0 0 1,0-1 0,0 1-1,0 0 1,0-1 0,-1 1 0,1 0-1,0 0 1,-1-1 0,1 1-1,-1 0 1,1 0 0,-2-1-1,-18-37 1117,11 22-651,9 17-572,-1-1 0,1 1 1,0-1-1,0 1 0,0-1 0,0 1 1,0-1-1,0 1 0,0 0 0,0-1 0,0 1 1,0-1-1,0 1 0,0-1 0,1 1 1,-1 0-1,0-1 0,0 1 0,0-1 1,1 1-1,-1 0 0,0-1 0,0 1 0,1 0 1,-1-1-1,0 1 0,1 0 0,-1-1 1,0 1-1,1 0 0,-1 0 0,0-1 1,1 1-1,-1 0 0,1 0 0,-1 0 0,0-1 1,1 1-1,-1 0 0,1 0 0,-1 0 1,1 0-1,-1 0 0,0 0 0,1 0 1,-1 0-1,1 0 0,-1 0 0,1 1 0,35-1-1409,-21 1 1260,20-3-333,5-1-168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3.2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190 10 17916,'0'0'160,"0"-1"0,0 1 0,-1-1 0,1 1 0,0-1 0,0 1 0,-1-1 0,1 1 0,-1-1 0,1 1 0,0-1 1,-1 1-1,1 0 0,-1-1 0,1 1 0,-1 0 0,1-1 0,-1 1 0,1 0 0,-1 0 0,0 0 0,1-1 0,-1 1 0,1 0 0,-1 0 0,1 0 0,-1 0 0,0 0 1,1 0-1,-1 0 0,0 0 0,-2 1 115,1-1 0,-1 1 0,1 0 0,-1 0 0,1 0 0,0 0 0,-5 3 0,-35 31 736,41-34-925,-15 12-154,2 1 0,0 0-1,1 1 1,0 1 0,1 0 0,-13 24 0,90-76-1554,-56 32 1493,1-1 1,0 2-1,13-4 1,-20 6 96,-1 0 0,1 1 0,-1-1 0,1 1 0,0 0 0,-1 0 0,1 0 0,-1 0 0,1 0-1,-1 1 1,1-1 0,-1 1 0,1-1 0,-1 1 0,1 0 0,-1 0 0,0 0 0,0 0 0,4 3 0,-5-4 42,-1 1 0,1-1 0,-1 1 0,1-1-1,-1 0 1,0 1 0,1-1 0,-1 1 0,1-1 0,-1 1 0,0-1 0,0 1 0,1-1 0,-1 1 0,0-1-1,0 1 1,0 0 0,1-1 0,-1 1 0,0-1 0,0 1 0,0-1 0,0 1 0,0 0 0,0-1 0,0 1-1,0-1 1,-1 1 0,1 0 0,0-1 0,0 1 0,0-1 0,-1 1 0,1-1 0,0 1 0,0-1 0,-1 1-1,1-1 1,-1 1 0,1-1 0,0 1 0,-1-1 0,1 0 0,-1 1 0,1-1 0,-1 1 0,-1 0 80,1 0 1,-1-1 0,1 1 0,0 0-1,-1-1 1,1 1 0,-1-1 0,0 1-1,1-1 1,-1 0 0,1 0 0,-1 1-1,0-1 1,1 0 0,-1-1 0,-2 1-1,-4-4 392,7 3-380,-1 0 0,1 0-1,0 0 1,-1 1 0,1-1 0,-1 1 0,1-1-1,-1 1 1,1-1 0,-1 1 0,-1 0-1,2 0-143,-7-17-3707,4 11 3273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4.3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33 7 13971,'-1'-7'3545,"4"16"-1300,2 18-37,18 317 965,-15-177-2497,-6-148-509,-1-14 21,0-13-53,-3-9-57,0 0-1,-1 0 0,0 0 1,-2 1-1,0 0 0,-1-1 1,-11-22-1,-13-38 405,30 77-475,0-1 0,-1 1 0,1 0 0,0-1 1,0 1-1,0-1 0,0 1 0,0 0 1,0-1-1,0 1 0,0-1 0,0 1 0,0 0 1,0-1-1,0 1 0,0 0 0,0-1 1,1 1-1,-1-1 0,0 1 0,0 0 0,0-1 1,0 1-1,1 0 0,-1-1 0,0 1 1,0 0-1,1-1 0,-1 1 0,0 0 0,1 0 1,-1-1-1,0 1 0,1 0 0,-1 0 1,0 0-1,1 0 0,-1-1 0,0 1 0,1 0 1,-1 0-1,1 0 0,-1 0 0,0 0 1,1 0-1,-1 0 0,0 0 0,1 0 0,-1 0 1,1 0-1,-1 0 0,0 0 0,1 0 1,0 1-1,28 6 60,-21-5-110,6 2-438,1 0 1,-1-2-1,1 0 1,0 0-1,0-1 0,0-1 1,0-1-1,0 0 1,0-1-1,22-5 0,-8-3-417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4.7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162 2 18052,'-2'-1'255,"0"1"-1,-1 0 1,1 0 0,0 0-1,0 0 1,0 0 0,0 1-1,-1-1 1,1 1 0,0-1-1,0 1 1,0 0 0,0 0 0,-2 1-1,-30 18 1411,27-16-1056,7-4-576,-9 5 94,1 0 0,0 0-1,0 1 1,1 0-1,0 0 1,0 1 0,0 0-1,1 0 1,-10 14-1,15-20-134,1-1-1,0 1 0,-1-1 1,1 1-1,0-1 0,0 1 0,-1 0 1,1-1-1,0 1 0,0-1 1,0 1-1,0 0 0,0-1 0,0 1 1,0-1-1,0 1 0,0 0 1,0-1-1,0 1 0,0-1 0,1 1 1,-1 0-1,0-1 0,0 1 1,1-1-1,-1 1 0,0-1 1,1 2-1,0-1-7,1-1 0,-1 1-1,0 0 1,0 0 0,1-1 0,-1 1 0,0-1 0,1 1 0,-1-1 0,1 1 0,-1-1-1,2 0 1,7 1-88,1-1 0,18-1 0,-21 1 46,5-1-11,5-1-42,1 2-1,-1 0 0,1 1 0,30 5 0,-45-5 100,0 0 0,-1 0 0,1 1 0,-1-1-1,1 1 1,-1-1 0,0 1 0,1 0 0,-1 1 0,0-1-1,-1 0 1,6 5 0,-7-4 14,1-1 1,-1 1-1,1-1 1,-1 1-1,0 0 1,0 0-1,0-1 0,0 1 1,-1 0-1,1 0 1,-1 0-1,0 0 1,0 0-1,0 0 0,0 0 1,0 0-1,0 0 1,-2 4-1,0-1 47,0 0 0,0 0 0,0 0 1,-1 0-1,0 0 0,0-1 0,-1 1 0,0-1 0,0 0 0,0 0 0,0 0 0,-1-1 1,1 1-1,-1-1 0,0 0 0,-1-1 0,1 1 0,-1-1 0,0 0 0,1 0 1,-1-1-1,0 0 0,-1 0 0,1 0 0,0-1 0,0 0 0,-1 0 0,1 0 0,-1-1 1,1 0-1,-1 0 0,1-1 0,0 0 0,-12-3 0,-19-12 149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5.8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0 174 17532,'5'-8'1136,"1"1"1,0-1-1,0 1 1,13-11-1,-18 17-993,1 0 0,-1 0-1,1 0 1,-1 0 0,1 0-1,0 0 1,0 0-1,0 1 1,-1-1 0,1 1-1,0-1 1,0 1-1,2-1 1,-3 2-101,0-1 0,1 0-1,-1 0 1,0 1 0,0-1 0,0 0 0,0 1-1,1-1 1,-1 1 0,0 0 0,0-1 0,0 1-1,0 0 1,0 0 0,-1-1 0,1 1 0,0 0-1,0 0 1,0 0 0,-1 0 0,1 0-1,1 2 1,0 2-54,0 0 0,0 0 1,-1 0-1,1 0 0,-1 1 0,0-1 0,0 0 0,-1 8 0,-1 47-436,0-26 194,0-12 64,1 25-218,1-43 367,-1-1 0,0 0 0,1 1-1,0-1 1,0 0 0,0 0 0,0 1 0,0-1 0,1 0 0,2 4 0,-3-6 38,0 0-1,0 0 1,0 0-1,0 0 1,0 0 0,1 0-1,-1-1 1,0 1-1,0-1 1,0 1-1,1-1 1,-1 1-1,0-1 1,0 1-1,1-1 1,-1 0 0,0 0-1,1 0 1,-1 0-1,0 0 1,1 0-1,-1 0 1,0 0-1,1-1 1,-1 1 0,0 0-1,1-1 1,-1 1-1,0-1 1,0 1-1,0-1 1,1 0-1,0-1 1,7-3 37,-1-1 0,-1 0 0,12-10 1,-16 13-20,17-17 144,0 0 1,-1-2-1,-1 0 0,-1-1 1,-2-1-1,0 0 0,18-41 1,-37 81-173,1 0 0,1 1 0,0-1 0,2 1 0,-1-1 0,2 1 0,0-1 0,1 1 0,1-1 0,1 0 0,7 23 0,-10-35 5,1-1 1,0 0 0,0 1-1,0-1 1,0 0 0,0 0-1,0-1 1,1 1 0,-1 0-1,1-1 1,0 0-1,4 4 1,-6-6 12,1 1 1,0 0-1,0 0 1,0-1-1,-1 1 1,1-1-1,0 0 0,0 1 1,0-1-1,0 0 1,0 0-1,0 0 1,-1 0-1,1-1 1,0 1-1,0 0 0,0-1 1,0 1-1,-1-1 1,1 0-1,0 0 1,0 0-1,-1 0 0,4-2 1,3-3 63,0-1-1,-1 0 1,1-1 0,-1 0-1,-1 0 1,0-1 0,0 1 0,0-1-1,-1-1 1,7-17 0,-6 12 63,-1 0 1,-1 0 0,0 0-1,-1 0 1,0-1 0,0-25-1,-3 37-116,0 0 0,0 0 1,-1 0-1,0 0 0,0 0 0,0 0 0,0 0 0,-1 0 0,1 1 0,-1-1 1,-3-5-1,4 8-17,1 1 0,-1-1 0,0 0 0,1 1-1,-1-1 1,0 0 0,1 1 0,-1-1 0,0 1 0,0-1 0,1 1 0,-1-1 0,0 1 0,0 0 0,0-1 0,0 1 0,0 0 0,0 0 0,1 0 0,-3-1 0,1 2-6,1-1 0,0 1 1,-1-1-1,1 1 0,-1-1 0,1 1 1,0 0-1,0 0 0,-1 0 1,1-1-1,0 1 0,0 0 0,0 1 1,0-1-1,0 0 0,0 0 1,-1 2-1,-3 4-38,1 1 1,0-1 0,0 1-1,1 0 1,0 0 0,-3 11-1,5-14 26,0-1 0,0 0 0,0 0-1,1 1 1,-1-1 0,1 1 0,0-1-1,1 0 1,-1 1 0,1-1 0,-1 0 0,1 1-1,1-1 1,1 5 0,-2-8 13,0 1 0,0-1 1,0 0-1,0 0 0,0 0 0,0 0 0,0 0 0,0 0 1,1 0-1,-1 0 0,0 0 0,1-1 0,-1 1 1,0 0-1,1-1 0,-1 1 0,1-1 0,-1 0 0,1 1 1,0-1-1,-1 0 0,1 0 0,-1 0 0,1 0 0,-1 0 1,1 0-1,-1-1 0,1 1 0,-1 0 0,1-1 1,-1 1-1,1-1 0,2-1 0,5-2-17,0-1 0,0 0 0,15-11 0,-21 14 16,9-8 8,-7 6-14,1 0 0,-1 0 0,1 1 0,0-1 0,8-2 1,-13 5 0,1 0 1,-1 1 0,1 0 0,-1-1 0,1 1-1,0 0 1,-1 0 0,1 0 0,0 0 0,-1 0-1,1 0 1,-1 1 0,1-1 0,-1 0 0,1 1-1,-1-1 1,1 1 0,-1 0 0,1-1 0,-1 1 0,1 0-1,-1 0 1,0 0 0,0 0 0,1 0 0,-1 0-1,1 2 1,6 7-52,-1 0-1,0 0 0,6 13 1,-10-15 41,2 0 0,-1 0-1,1 0 1,0-1 0,1 0 0,-1 0 0,2 0 0,7 7 0,-12-13 26,-1 0 0,1-1 0,-1 1 0,1 0 0,0 0 0,-1-1 0,1 1 0,0-1 0,-1 1 0,1-1 0,0 0 0,0 0 0,-1 1 0,1-1 0,0-1 0,0 1 0,0 0 0,-1 0 0,3-1 0,-1 0 11,1-1 0,-1 1 0,0-1 1,0 0-1,0 1 0,0-1 0,0-1 0,5-4 0,1-2 43,0-1-1,-1 0 1,0-1-1,6-12 1,-12 19-40,25-47 232,-25 48-228,-1-1-1,1 0 1,-1 1-1,0-1 1,0 0-1,-1 0 1,1 0-1,-1 0 1,0 0 0,0 0-1,0 0 1,-1-4-1,1 7-21,0 1 0,0 0 0,0-1 0,0 1 1,0 0-1,0-1 0,0 1 0,0 0 0,0-1 0,-1 1 0,1 0 0,0-1 0,0 1 0,0 0 1,-1-1-1,1 1 0,0 0 0,0 0 0,-1-1 0,1 1 0,0 0 0,0 0 0,-1 0 0,1-1 1,0 1-1,-1 0 0,1 0 0,0 0 0,-1 0 0,1 0 0,0 0 0,-1-1 0,1 1 0,0 0 1,-1 0-1,1 0 0,-1 0 0,1 0 0,0 0 0,-1 1 0,1-1 0,0 0 0,-1 0 0,1 0 1,0 0-1,-1 0 0,1 0 0,0 1 0,-1-1 0,1 0 0,0 0 0,0 0 0,-1 1 0,0 0-3,0-1-1,0 1 0,1 0 1,-1 0-1,0 0 0,1 0 0,-1 0 1,0 0-1,1-1 0,-1 1 0,1 1 1,-1-1-1,1 0 0,0 0 1,0 0-1,-1 0 0,1 0 0,0 2 1,0-2-3,0 0 1,0 0 0,0 1-1,1-1 1,-1 0 0,0 0 0,1 0-1,-1 0 1,1 0 0,-1 0-1,1 0 1,-1 0 0,1 0 0,0 0-1,-1 0 1,1 0 0,0 0-1,0 0 1,0 0 0,0-1-1,0 1 1,1 0 0,0 0 3,0 0 0,1 0 1,-1 0-1,0-1 0,1 1 0,-1-1 0,1 1 1,-1-1-1,1 0 0,2 0 0,2-1-13,0 0-1,0 0 0,0-1 1,-1 1-1,1-1 1,11-6-1,-11 5-120,-1-1-1,0 0 1,0 0-1,0 0 1,-1-1-1,1 0 1,-1 0 0,0 0-1,-1-1 1,1 0-1,-1 0 1,0 0 0,-1 0-1,1 0 1,-1-1-1,-1 0 1,1 1 0,-1-1-1,0 0 1,1-13-1,0-16-416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6.2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5 15019,'-13'-4'1905,"10"8"-1025,6 3-408,10 6 2048,2 0-1391,6 0-1153,-1 1 240,3-8-280,-3-6 48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6.7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1 17828,'0'2'1605,"-17"200"1317,16 271-2568,1-457-311,2 0 0,-1-1 0,2 1 1,5 19-1,-7-33-23,-1-1 0,1 1-1,-1-1 1,1 0 0,0 1 0,0-1 0,-1 0 0,1 1 0,0-1-1,0 0 1,0 0 0,2 2 0,-2-3-3,-1 0-1,1 1 1,-1-1 0,1 0-1,-1 0 1,1 0 0,0 1 0,-1-1-1,1 0 1,0 0 0,-1 0-1,1 0 1,0 0 0,-1 0 0,1 0-1,-1 0 1,1 0 0,0 0-1,-1-1 1,1 1 0,0 0-1,2-2 51,0 0-1,0 0 1,0 0-1,0-1 0,0 1 1,-1-1-1,1 1 1,-1-1-1,4-6 1,18-27 491,-2-1 1,23-50 0,28-88 702,-41 95-848,14-50-698,-46 125-1270,-3 10 594,-11 22 131,-2 6 125,-5 1-151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7.22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1 103 14611,'14'56'2117,"-12"-45"-1699,0-1 0,1 1-1,0-1 1,1 0 0,0 0-1,0 0 1,9 12 0,-12-20-372,0-1 0,0 0 1,0 0-1,0 0 0,0 0 0,0 0 1,0 0-1,0 0 0,1 0 1,-1 0-1,0-1 0,1 1 1,-1-1-1,0 1 0,1-1 1,-1 1-1,1-1 0,-1 0 0,1 1 1,-1-1-1,3 0 0,-1 0-3,0-1 1,0 0-1,0 1 0,0-1 0,0 0 0,-1 0 0,1-1 0,0 1 0,0-1 0,2-1 0,5-5 32,0 0-1,-1 0 0,16-20 0,0-2 72,-1-1 1,-2-2-1,-2 0 0,20-43 0,-38 76 65,-1 5-148,-2 8-18,-3 14 49,-9 65-4,13-82-87,-1 1 0,1-1 0,1 1 0,0-1 0,0 0 0,4 14 0,-5-23 3,0 0 0,0 0-1,0 0 1,1 0 0,-1 0-1,0 0 1,0 0-1,1-1 1,-1 1 0,1 0-1,-1 0 1,1 0 0,-1-1-1,1 1 1,-1 0 0,1 0-1,-1-1 1,1 1 0,0 0-1,0-1 1,-1 1 0,1-1-1,0 1 1,0-1 0,0 0-1,-1 1 1,1-1-1,0 0 1,0 1 0,0-1-1,0 0 1,0 0 0,0 0-1,0 0 1,0 0 0,0 0-1,0 0 1,-1 0 0,1 0-1,0 0 1,0 0 0,0-1-1,0 1 1,0 0 0,0-1-1,0 1 1,-1-1-1,1 1 1,0-1 0,0 1-1,-1-1 1,2-1 0,5-3 59,0-2 0,-1 1 1,0-1-1,7-9 0,-9 11-44,22-30 144,-7 10-19,36-37-1,-53 60-154,0 0 0,0 0 0,0 0 0,0 1-1,0-1 1,1 1 0,-1 0 0,0-1 0,1 1 0,0 0 0,-1 0-1,1 0 1,-1 1 0,1-1 0,0 1 0,4-1 0,-4 1-5,-1 1-1,0-1 1,1 1 0,-1 0 0,0-1 0,0 1 0,0 0 0,0 0 0,0 1 0,0-1 0,0 0 0,0 1-1,0-1 1,0 1 0,-1-1 0,1 1 0,-1 0 0,1 0 0,2 4 0,-1-1-24,1 1 28,-1-1 0,1 1 0,1-1 0,-1 0 1,1 0-1,6 6 0,-9-10 18,-1 0-1,1 0 1,0 0 0,0-1 0,0 1 0,0 0 0,0-1-1,0 1 1,0-1 0,0 1 0,0-1 0,0 0-1,0 0 1,0 0 0,0 0 0,0-1 0,0 1-1,0 0 1,0-1 0,0 1 0,0-1 0,0 0-1,0 0 1,0 0 0,2-1 0,30-21 95,-24 15-124,0 1 1,0 0-1,22-10 1,-30 16 6,0 0 0,0 0 0,0 0 1,0 1-1,0-1 0,0 1 0,1-1 0,-1 1 0,0 0 1,0 0-1,0 0 0,1 0 0,-1 0 0,0 1 1,0-1-1,0 1 0,1-1 0,-1 1 0,0 0 0,0 0 1,0 0-1,0 0 0,0 0 0,-1 0 0,1 1 1,3 2-1,2 3-40,-1 1 0,0 0 0,0 1 0,-1 0 1,0 0-1,0 0 0,5 18 0,17 71-13,-24-89 83,22 101 1083,12 130 0,-36-238-1088,0 8 99,-1 1 1,0 0-1,-2 19 1,2-28-81,0 0 0,-1 0 0,1-1 1,-1 1-1,1 0 0,-1-1 0,0 1 0,0 0 0,1-1 1,-1 1-1,0-1 0,0 1 0,-3 1 0,3-2-2,0-1-1,0 1 0,0-1 0,0 1 0,0-1 0,0 0 0,0 1 1,0-1-1,0 0 0,0 0 0,0 0 0,0 0 0,0 0 0,0 0 0,-1 0 1,1 0-1,0 0 0,0 0 0,0-1 0,0 1 0,0 0 0,0-1 0,0 1 1,-1-1-1,-4-2 67,1-1 0,0 1 0,0-1 0,0 1 0,1-1 0,-1-1 0,1 1 0,0-1 0,-7-9 0,-1-5 145,-13-27-1,14 25-167,2-1-1,1 0 1,0 0-1,-7-41 0,12 50-175,2-1-1,-1 1 0,2-1 0,0 0 1,1 1-1,0-1 0,1 1 0,0-1 1,7-21-1,-5 26-29,1 1 0,0-1 0,0 1 0,0 0 0,1 0 0,1 0 0,-1 1 0,1 0 0,0 1 0,1-1 0,8-5 0,19-13-322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7.8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87 55 17700,'1'-4'775,"6"-25"1212,-6 29-1884,-1-1 1,0 0-1,0 0 1,0 0-1,1 1 1,-1-1-1,0 0 1,0 0-1,0 0 1,0 0-1,-1 1 1,1-1-1,0 0 1,0 0-1,0 0 0,-1 1 1,1-1-1,0 0 1,-1 0-1,1 1 1,-1-1-1,1 0 1,0 0-1,-1 1 1,0-1-1,0 0 1,0 1-17,0 0 1,0 0 0,1 0-1,-1 0 1,0 0 0,0 0-1,0 1 1,1-1 0,-1 0 0,0 0-1,0 1 1,1-1 0,-1 1-1,0-1 1,1 1 0,-1-1-1,1 1 1,-1-1 0,1 1-1,-1-1 1,1 1 0,-1 0 0,1-1-1,-1 2 1,-13 20 442,12-18-360,-7 11-102,1 1 0,1 0 0,0 0 0,1 1 0,1 0 0,1 0 0,0 0-1,1 1 1,1-1 0,0 34 0,2-49-69,0 0 0,1 0 0,-1 0 0,0 0 0,1-1 0,-1 1 0,1 0 0,-1 0 0,1 0 0,0-1 0,0 1 0,1 2 0,-1-4 4,-1 1-1,1-1 0,0 1 0,-1-1 1,1 1-1,0-1 0,-1 0 1,1 0-1,0 1 0,0-1 0,-1 0 1,1 0-1,0 0 0,0 0 0,-1 0 1,1 0-1,0 0 0,0 0 0,0 0 1,-1 0-1,1 0 0,0 0 1,-1 0-1,1-1 0,0 1 0,0 0 1,-1-1-1,1 1 0,0 0 0,-1-1 1,1 1-1,0-1 0,-1 1 1,2-2-1,3-3 31,1 0 1,-1 0 0,0 0 0,0-1-1,0 0 1,7-12 0,22-46 248,-26 48-207,14-35 187,-14 31-69,20-35-1,-28 54-192,0 1-1,0 0 1,0 0 0,0 0-1,0-1 1,1 1-1,-1 0 1,0 0 0,0 0-1,0-1 1,0 1 0,0 0-1,0 0 1,0 0-1,0 0 1,1-1 0,-1 1-1,0 0 1,0 0 0,0 0-1,0 0 1,1 0 0,-1-1-1,0 1 1,0 0-1,0 0 1,0 0 0,1 0-1,-1 0 1,0 0 0,0 0-1,0 0 1,1 0-1,-1 0 1,0 0 0,0 0-1,1 0 1,-1 0 0,0 0-1,0 0 1,0 0 0,1 0-1,-1 0 1,0 0-1,0 0 1,0 0 0,1 0-1,-1 0 1,0 1 0,0-1-1,0 0 1,0 0-1,1 0 1,-1 0 0,0 0-1,0 1 1,0-1 0,0 0-1,0 0 1,0 0 0,1 0-1,-1 1 1,0-1-1,0 0 1,0 0 0,0 0-1,0 1 1,0-1 0,0 0-1,3 19-65,-2-15 58,8 91-187,-8-64-19,1 0-1,2-1 1,2 1-1,16 56 1,-21-86 170,-1 1-1,1-1 1,-1 0-1,1 1 1,-1-1 0,1 1-1,0-1 1,0 0-1,0 0 1,0 1 0,0-1-1,0 0 1,0 0-1,0 0 1,0 0-1,0 0 1,1 0 0,-1-1-1,0 1 1,1 0-1,1 0 1,-2-1-67,0 0-1,1 0 1,-1 0-1,0 0 1,1-1 0,-1 1-1,0 0 1,0-1-1,1 1 1,-1-1 0,0 1-1,0-1 1,0 0 0,0 1-1,0-1 1,0 0-1,0 0 1,0 0 0,1-1-1,5-6-460,-1 0-1,0 0 0,-1 0 1,8-17-1,7-18-383,-1-3-99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14611,'7'21'1592,"3"-5"-911,1-5-289,4-1 656,0-1-80,1 0-792,1-1-440,-2-6 320,-1-1-144,0-4-200</inkml:trace>
  <inkml:trace contextRef="#ctx0" brushRef="#br0" timeOffset="1">570 0 17300,'-15'26'2104,"1"10"-1360,1 9-344,2 3 1857,6 10-1617,4 0-88,5-2-352,8-3-184,2-11-352,-1-8-168,0-11-584,-2-6 888,-4-12-168,-1-4-168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8.4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18228,'4'13'1488,"-2"14"-952,-2 9-160,0 13 833,-2 4-329,1 11-280,-1 5-32,2-3-24,0-3-48,3-9-144,2-3-96,2-13-376,1-8-288,2-18-688,0-9 1960,-2-13-1008,-1-10-72,-3-8-120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48.8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130 21 19892,'14'-14'2565,"-10"7"-1134,-13 9 821,-3 5-2066,0 0 0,1 0 0,0 1 0,0 1 0,0 0 0,2 0 1,-1 1-1,1 0 0,-8 12 0,16-20-220,-1-1 1,1 1-1,0 0 1,0-1 0,1 1-1,-1 0 1,0 0-1,0 0 1,1 0-1,0 0 1,-1 0 0,1-1-1,0 1 1,0 4-1,0-5 11,0-1 0,0 1 0,1 0 0,-1 0 0,1 0-1,-1 0 1,1 0 0,-1 0 0,1 0 0,0-1 0,-1 1 0,1 0 0,0-1-1,-1 1 1,1 0 0,0-1 0,0 1 0,0-1 0,0 1 0,-1-1-1,1 1 1,0-1 0,0 0 0,0 1 0,0-1 0,0 0 0,0 0 0,0 0-1,0 0 1,0 0 0,1 0 0,52-1-511,4-1 369,-54 2 152,0 0 0,1 1 0,-1 0 0,0 0 0,0 0 0,0 0-1,0 0 1,0 1 0,0 0 0,5 2 0,-7-2 17,-1 0-1,1 0 1,0 0-1,0 0 1,-1 0-1,1 0 1,-1 0 0,0 0-1,0 1 1,0-1-1,0 0 1,0 1-1,0-1 1,0 1-1,-1-1 1,1 1-1,-1-1 1,0 1-1,0-1 1,0 1 0,0 0-1,0-1 1,-1 1-1,1-1 1,-2 4-1,0 4 95,-1 0 0,0 0 0,-1 0 0,-8 17 0,3-12 72,0-1 1,0 0 0,-2 0 0,-16 17 0,21-24-246,-1-1 0,0 0 0,0 0 0,-1 0 0,0-1 0,0 0 1,0-1-1,0 0 0,-16 6 0,23-10 60,0 0 0,0 1 0,0-1 0,0 1 0,0-1 0,0 0 0,-1 0 0,1 0 0,0 0-1,0 0 1,0 0 0,0 0 0,-1 0 0,1 0 0,0 0 0,0-1 0,0 1 0,0-1 0,0 1 0,0 0 0,0-1 0,0 0 0,0 1 0,0-1 0,0 0 0,0 1-1,0-1 1,0 0 0,0 0 0,0-1 0,-5-21-331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09.5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 18076,'1'-1'190,"-1"0"0,1 1 1,0-1-1,0 1 0,0-1 0,0 1 1,-1 0-1,1-1 0,0 1 0,0 0 1,0 0-1,0-1 0,0 1 1,0 0-1,0 0 0,0 0 0,0 0 1,0 0-1,0 0 0,0 0 0,0 1 1,1-1-1,1 1 396,11-1-15,186 5 4385,-137-6-6440,73-11-1,-134 12 913,-3 1-51,-5 1-157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0.0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0 266 15523,'8'9'2425,"5"-2"-1257,8-7-408,6-2 2521,12-3-2001,5-1-216,5-1-455,1 0-321,0 1-616,-2 0-401,-10 5 609,-5 1-112,-10 0-128,-4-2-176</inkml:trace>
  <inkml:trace contextRef="#ctx0" brushRef="#br0" timeOffset="1">492 2 18884,'12'-1'1504,"3"2"-1160,1 4-136,6-1 497,0 2-241,0 1-144,-1 3-96,-3 3-104,-5 1-56,-8 8-8,-5 1-8,-10 7 0,-5 1-32,-10 8-256,-1 0-272,-2-2 432,2-1-48,3-16-64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0.7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 13619,'0'0'76,"0"-1"0,0 1 0,0 0 0,0-1 0,0 1 0,0 0 0,0 0 0,0-1 0,0 1 0,0 0 0,0 0 0,1-1 0,-1 1 0,0 0 0,0 0 0,0 0 0,0-1 0,0 1 0,1 0 0,-1 0-1,0 0 1,0 0 0,1-1 0,-1 1 0,0 0 0,0 0 0,0 0 0,1 0 0,-1 0 0,0 0 0,0 0 0,1 0 0,-1-1 0,0 1 0,1 0 0,-1 0 0,0 0 0,0 0 0,1 0 0,-1 1 0,0-1 0,0 0 0,1 0 0,-1 0 0,0 0 0,0 0 0,1 0 0,-1 0 0,0 1 0,8 16 2453,0 26-14,5 107 277,7 44-1695,-19-190-1080,0-1-1,-1 1 1,1-1 0,1 0 0,-1 1-1,0-1 1,1 0 0,1 4 0,-2-7-13,-1 0 0,0 1 0,1-1 0,-1 0 0,0 1 0,1-1 0,-1 0 0,1 1 0,-1-1 0,0 0 0,1 0 0,-1 1 0,1-1 0,-1 0 0,1 0 0,-1 0 0,1 0 0,-1 0 0,1 0 0,-1 0 0,1 1 0,-1-1 0,1-1 0,0 1 3,0 0 1,1-1-1,-1 1 0,0-1 1,0 1-1,0-1 0,0 0 1,0 0-1,0 1 0,-1-1 0,1 0 1,0 0-1,1-2 0,24-33 150,-15 20-75,22-25 1,-30 37-76,0 1-1,0 0 0,0 0 0,1 0 0,-1 1 0,1-1 0,0 1 0,0 0 0,-1 0 1,1 0-1,1 1 0,7-3 0,-10 4-5,0 0-1,0 0 1,0 0 0,0 0 0,0 1 0,0-1 0,-1 1-1,1-1 1,0 1 0,0-1 0,0 1 0,-1 0 0,1 0-1,0 0 1,-1 0 0,1 0 0,-1 1 0,1-1 0,-1 0-1,1 1 1,-1-1 0,0 1 0,0-1 0,0 1 0,0-1-1,0 1 1,1 3 0,2 4-3,0 0 0,0 1 0,4 17-1,-2 2-419,-2 0-1,2 44 0,-4-70-1815,1-11 1373,5-21 647,-6 19-252,8-26-422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1.16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138 28 18444,'-36'14'3435,"26"-11"-2608,0 1 0,0 0 1,0 1-1,-16 10 1,23-12-780,0-1 1,0 1-1,1-1 1,-1 1-1,1 0 1,-1 0-1,1 0 0,0 0 1,0 1-1,1-1 1,-1 0-1,1 1 1,-1-1-1,1 1 1,0 0-1,1-1 1,-1 1-1,0 4 0,1-6-52,0 1-1,-1-1 1,1 0-1,0 0 0,0 1 1,1-1-1,-1 0 1,0 1-1,1-1 1,-1 0-1,1 0 0,0 0 1,0 0-1,0 0 1,0 0-1,0 0 0,0 0 1,1 0-1,-1 0 1,0 0-1,1-1 0,0 1 1,-1-1-1,1 1 1,0-1-1,0 1 1,0-1-1,0 0 0,0 0 1,0 0-1,0 0 1,0-1-1,0 1 0,0 0 1,1-1-1,-1 1 1,0-1-1,0 0 0,1 0 1,-1 0-1,0 0 1,0 0-1,1-1 1,-1 1-1,0 0 0,0-1 1,0 0-1,1 0 1,1 0-1,4-3-4,0-1 0,1 1-1,-2-2 1,1 1 0,-1-1 0,0 0-1,0 0 1,0-1 0,-1 1 0,0-2 0,7-10-1,-5 6 130,-1 0 0,0 0 0,-1-1 0,0 1 0,-1-1 1,6-27-1,-20 66 550,5-4-568,2 0-1,-1 35 0,3-46-111,1 0-1,0 1 0,1-1 0,0 0 0,1 0 0,7 20 0,-9-29-32,0 0 0,0-1 0,-1 1 0,2 0 0,-1 0-1,0 0 1,0-1 0,1 1 0,-1-1 0,0 1-1,1-1 1,0 1 0,-1-1 0,1 0 0,0 0 0,3 2-1,-3-3-46,0 1-1,-1-1 0,1 0 0,0 0 0,0 0 0,0 0 0,-1 0 0,1 0 0,0 0 0,0-1 0,-1 1 0,1-1 0,0 1 1,-1-1-1,1 0 0,0 1 0,-1-1 0,1 0 0,-1 0 0,2-2 0,11-7-442,20-22 1,-9 7-186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1.9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17172,'2'6'536,"0"-1"0,0 1 0,0-1 1,-1 1-1,0 0 0,0 0 0,0 0 1,-1 10-1,3 9 406,1 5-386,2 0 0,14 45 0,-20-74-545,0 0-1,1 1 1,-1-1-1,1 0 1,-1 1 0,1-1-1,-1 0 1,1 0-1,0 0 1,0 0 0,0 1-1,0-1 1,-1 0-1,2 0 1,-1-1 0,0 1-1,0 0 1,0 0-1,0 0 1,0-1 0,1 1-1,-1-1 1,0 1-1,2 0 1,-1-1 3,0-1 0,-1 1-1,1 0 1,0-1 0,-1 1 0,1-1-1,-1 1 1,1-1 0,0 0 0,-1 0-1,1 0 1,-1 0 0,0 0 0,1 0-1,-1 0 1,0 0 0,0-1 0,0 1-1,2-2 1,9-14 182,18-29 1,-22 32-85,0 1 1,1-1-1,21-22 1,-29 34-107,0 1 0,0 0 0,0 0 0,0 0 0,1 0 0,-1 0-1,0 1 1,0-1 0,1 0 0,-1 0 0,0 1 0,1-1 0,-1 1 0,1-1 0,-1 1 0,0 0 0,1-1 0,-1 1 0,1 0 0,-1 0 0,1 0 0,-1 0-1,1 0 1,-1 1 0,1-1 0,-1 0 0,1 1 0,-1-1 0,0 1 0,1-1 0,-1 1 0,0 0 0,1-1 0,-1 1 0,0 0 0,0 0 0,1 0 0,-1 0-1,0 0 1,0 0 0,0 0 0,-1 1 0,3 1 0,2 6-7,1 0 0,-1 0 0,-1 1 0,7 17 0,20 66-610,-31-92 575,0-1 1,0 0-1,0 0 0,0 1 0,1-1 0,-1 0 1,0 1-1,0-1 0,0 0 0,0 0 1,0 1-1,0-1 0,1 0 0,-1 0 0,0 1 1,0-1-1,0 0 0,1 0 0,-1 0 1,0 0-1,0 1 0,0-1 0,1 0 0,-1 0 1,0 0-1,1 0 0,-1 0 0,0 0 1,0 1-1,1-1 0,-1 0 0,0 0 0,1 0 1,-1 0-1,0 0 0,0 0 0,1 0 1,-1 0-1,0 0 0,1 0 0,-1-1 0,0 1 1,0 0-1,1 0 0,-1 0 0,0 0 1,0 0-1,1 0 0,-1-1 0,0 1 0,0 0 1,1 0-1,-1 0 0,0-1 0,0 1 1,0 0-1,0 0 0,1-1 0,-1 1 0,0 0 1,0 0-1,0-1 0,0 1 0,12-21-1413,-10 19 1213,24-47-1185,-8 20 521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2.6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59 401 16692,'-3'2'299,"0"-1"1,0 1 0,0 0 0,1 0 0,-1 0 0,1 1-1,-1-1 1,1 0 0,0 1 0,0 0 0,0-1 0,0 1-1,0 0 1,1 0 0,-3 6 0,0 0 180,1 1 1,-1 0-1,-2 18 0,5-26-446,1 0 0,-1 0-1,1 0 1,0 0 0,0 0 0,0 0-1,0 0 1,0 1 0,0-1-1,0 0 1,1 0 0,0 3 0,0-5-30,-1 1 1,0-1 0,0 0 0,1 0-1,-1 0 1,0 1 0,0-1 0,1 0-1,-1 0 1,0 0 0,1 0 0,-1 1-1,0-1 1,1 0 0,-1 0 0,0 0-1,1 0 1,-1 0 0,0 0 0,1 0-1,-1 0 1,0 0 0,1 0 0,-1 0-1,1 0 1,15-8 29,-11 5-37,1-1-1,-1 1 0,0 1 0,1-1 1,0 1-1,-1 0 0,1 0 0,0 1 1,7-2-1,-10 3-7,-1 0 1,1 0-1,0 1 0,0-1 1,0 1-1,0-1 1,0 1-1,0 0 1,-1 0-1,1 0 0,0 1 1,-1-1-1,1 1 1,-1-1-1,1 1 0,-1 0 1,0 0-1,0 0 1,0 0-1,0 0 0,2 3 1,3 5 38,-1-1 0,0 2 0,0-1-1,-1 1 1,0-1 0,-1 1 0,-1 1 0,5 20 0,-5-18 156,-1 0 0,-1 0 1,0 0-1,-1 0 0,0 0 0,-1 0 0,-4 15 0,5-26-129,-1 0 1,1 0-1,-1-1 0,0 1 1,0 0-1,-1 0 0,1-1 1,-1 1-1,1-1 0,-1 1 0,0-1 1,0 0-1,1 0 0,-2 0 1,1 0-1,0 0 0,0 0 1,-1 0-1,1-1 0,-1 1 0,1-1 1,-4 2-1,3-3-46,1 1 0,0-1 0,0 0 0,-1 0 0,1 0 0,0 0 0,-1 0-1,1-1 1,0 1 0,0-1 0,-1 1 0,1-1 0,0 0 0,0 0 0,0 0 0,0 0 0,0 0 0,0 0 0,0 0 0,0-1 0,0 1 0,1-1-1,-1 1 1,0-1 0,1 0 0,0 0 0,-1 0 0,-1-3 0,1 1-28,0 0 0,0 0-1,0 0 1,1 0 0,-1 0 0,1-1-1,0 1 1,0 0 0,1-1 0,-1 1-1,1-1 1,0 1 0,0-1-1,1 1 1,-1-1 0,1 1 0,0-1-1,3-7 1,2-6-15,2 0 0,0 0-1,13-18 1,-5 7 20,94-207 44,-88 179 135,-3-2 1,15-73-1,-33 127-147,2-8 56,-1-1 0,0 1 0,-1-1 0,0-15 1,-5 12 40,4 17-112,-1 0-1,1 0 1,0 0-1,0 0 1,0 0-1,0 0 1,0 0-1,-1 0 1,1 0-1,0-1 1,0 1-1,0 0 1,0 0-1,-1 0 1,1 0-1,0 0 1,0 0-1,0 0 1,0 0-1,-1 0 1,1 0-1,0 0 1,0 0-1,0 0 1,0 1-1,0-1 1,-1 0-1,1 0 1,0 0-1,0 0 1,0 0-1,0 0 1,-1 0-1,1 0 1,0 0-1,0 1 0,0-1 1,0 0-1,0 0 1,0 0-1,0 0 1,0 0-1,-1 1 1,-1 2 16,0 1 1,0 0-1,0-1 1,1 1-1,-1 0 0,0 4 1,-11 40-13,2 0 1,2 0-1,-2 53 1,9-71-32,2 0 1,1 1-1,1-1 1,1 0-1,2 0 1,11 35-1,-13-56-6,0 0 0,1 0 0,0-1 0,1 0 0,8 12-1,-11-18 20,-1 0-1,1 0 0,0 0 1,0 0-1,0 0 0,0 0 0,1-1 1,-1 1-1,0-1 0,4 2 0,-5-3 6,0 1 0,0-1 0,1 0 0,-1 0 0,0 1 0,0-1 0,0 0 1,1 0-1,-1 0 0,0-1 0,0 1 0,0 0 0,1 0 0,-1-1 0,0 1 0,0 0 0,0-1 0,0 0 0,0 1 0,0-1 0,0 1 0,0-1 0,2-1 0,-1 0-2,-1 0 0,1 0 0,0-1 1,-1 1-1,1 0 0,-1-1 0,0 1 1,0-1-1,0 0 0,0 1 0,0-1 0,-1 0 1,1 1-1,-1-1 0,0 0 0,0 0 1,0 1-1,0-1 0,0 0 0,0 0 1,-1 1-1,1-1 0,-2-4 0,-2-4 1,1 0-1,-1 0 1,-1 0-1,-6-11 1,3 9-21,0 0 0,-1 1 0,0 0 0,-1 1 0,0 0 0,-1 0 0,0 1 1,-1 1-1,0 0 0,0 1 0,-1 0 0,-27-12 0,34 18-133,20 6 57,6-2-333,0-1 1,0-1 0,1-1 0,-1-1-1,0-1 1,0 0 0,32-11 0,-37 8-155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3.0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72 22853,'8'-16'1856,"1"5"-1400,0-1-272,14 4 337,5 2-633,11 0 232,5 2-216,6-4-185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4.1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116 134 16259,'2'-9'708,"0"0"-1,-1 0 0,0-1 1,-1 1-1,0-14 0,0 19-441,0 1 0,-1-1-1,1 1 1,-1 0-1,0-1 1,0 1 0,0-1-1,0 1 1,0 0-1,-1 0 1,0 0 0,0 0-1,0 0 1,0 0-1,0 0 1,0 0-1,-4-2 1,5 4-204,0 1 0,0-1 0,0 1-1,0-1 1,0 1 0,0-1 0,-1 1 0,1 0 0,0-1 0,0 1-1,0 0 1,-1 0 0,1 0 0,0 0 0,0 0 0,-1 0-1,1 1 1,0-1 0,0 0 0,0 0 0,-1 1 0,1-1 0,0 1-1,0-1 1,0 1 0,0 0 0,0-1 0,0 1 0,0 0 0,0 0-1,0 0 1,0-1 0,1 1 0,-1 0 0,-1 2 0,-2 2 50,-1 1 1,1 0 0,0 1-1,-4 9 1,2-3-107,1-1 1,1 1-1,0 0 1,1 0-1,1 0 0,-1 1 1,2-1-1,0 0 0,1 1 1,0-1-1,1 1 1,0-1-1,7 25 0,-8-35-15,1-1-1,0 0 0,0 1 1,0-1-1,0 0 0,0 0 1,0 1-1,0-1 1,1 0-1,-1 0 0,1-1 1,0 1-1,-1 0 0,1 0 1,0-1-1,0 1 0,4 1 1,-4-2 2,-1-1 1,1 1 0,0-1-1,-1 0 1,1 0 0,0 0-1,0 0 1,-1 0 0,1 0-1,0 0 1,0-1 0,-1 1-1,1 0 1,-1-1 0,1 0-1,0 1 1,-1-1 0,1 0-1,1-1 1,4-3-5,0 0 0,-1-1 1,0 0-1,0 0 0,0 0 0,-1-1 0,0 0 1,7-11-1,-2-3 69,0 0 0,-1 0 0,-1-1 1,-1 0-1,-1-1 0,-1 0 0,5-46 0,-12 108-156,4 59-1,-1-85 81,0 0 0,2 0 0,-1 0 0,2 0 0,0 0 0,0 0 0,1-1 1,10 19-1,-14-29 14,1 1 0,0-1 0,-1 0 0,1 1 0,0-1 0,0 0 0,0 0 0,1 0 0,-1 0 0,0 0 0,1-1 0,-1 1 0,1-1 0,0 0 0,-1 1 1,1-1-1,0 0 0,0-1 0,3 2 0,-2-2 3,0 0 0,-1 0 1,1-1-1,0 1 1,0-1-1,-1 0 0,1 0 1,0 0-1,-1 0 0,1-1 1,-1 1-1,0-1 0,4-2 1,4-4 7,0-1 0,-1 0 0,0 0 0,0-1 0,-1 0 0,0 0 0,7-14 0,-1 1-3,-2 0 0,15-36 0,-29 64-44,0 1 1,1 0 0,-1-1-1,1 1 1,1 7 0,0 2-7,-1-13 40,0 25-60,4 31 0,-3-51 60,0 0 0,0 0 0,1 0 0,0 0 0,0 0 0,1 0 0,0-1 0,0 0 0,7 11 0,-9-15 7,0-1 1,0 0-1,0 0 1,1 0 0,-1 1-1,0-1 1,0 0 0,1 0-1,-1-1 1,0 1 0,1 0-1,-1 0 1,1-1 0,-1 1-1,1-1 1,-1 1 0,1-1-1,-1 0 1,1 1 0,-1-1-1,1 0 1,2 0-1,0-1 3,-1 0 0,0 1 0,0-1-1,0-1 1,-1 1 0,1 0 0,0-1-1,0 1 1,-1-1 0,6-4 0,3-4 16,-1-1 1,0-1-1,15-21 1,-24 32-20,19-27 71,-1-2-1,21-43 1,-38 64-42,-5 9 7,-8 13-24,3 1-14,1 1 1,-5 17-1,10-27-24,0 0 0,1 0-1,0 0 1,0 0 0,0 0 0,1 0 0,-1 0 0,2 1 0,-1-1-1,2 10 1,-2-14 0,0 0 0,0 0-1,0 0 1,1 0 0,-1 0-1,1 0 1,-1 0 0,0 0-1,1-1 1,0 1 0,-1 0-1,1 0 1,-1 0 0,1 0-1,0-1 1,0 1 0,-1 0-1,1-1 1,0 1 0,0-1 0,0 1-1,0-1 1,0 1 0,0-1-1,1 1 1,0-1-65,-1 0 0,1 0 0,-1 0 0,1 0 0,0-1-1,-1 1 1,1 0 0,-1-1 0,1 1 0,-1-1 0,1 0 0,-1 0 0,0 1 0,3-3 0,1-1-40,0 0 1,0 0-1,-1 0 0,1-1 1,-1 0-1,0 0 1,4-7-1,-3 3 14,-2 1 0,1-1-1,-1 0 1,4-18 0,-3-11-211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16227,'10'-10'796,"-1"0"-1,2 1 0,-1 0 0,1 0 0,0 1 0,21-10 0,-12 8 1,1 1-1,0 2 0,30-8 1,-33 10-586,0 1-1,0 1 1,1 0 0,-1 2 0,1 0 0,-1 1 0,34 4 0,-50-4-206,1 0 1,-1 1-1,0-1 1,0 1-1,0 0 1,0-1 0,0 1-1,0 0 1,0 0-1,-1 1 1,1-1-1,0 0 1,0 0-1,-1 1 1,1-1 0,-1 1-1,1 0 1,-1-1-1,0 1 1,0 0-1,0 0 1,0 0-1,0 0 1,0 0-1,0 0 1,0 0 0,-1 0-1,1 0 1,-1 0-1,0 0 1,1 0-1,-1 1 1,0-1-1,0 0 1,-1 0 0,1 0-1,0 0 1,-1 0-1,0 3 1,-3 9 2,-1-1 1,0 0-1,0-1 1,-15 23-1,16-26 6,-3 3-6,-61 119 67,61-115-71,0 0 0,2 1 0,0 0 0,0 0 0,2 0 0,-2 24 0,5-38-2,0 1-1,0-1 0,0 0 0,0 1 0,1-1 0,0 1 0,-1-1 0,1 0 0,0 1 0,1-1 0,-1 0 0,1 0 0,-1 0 0,1 0 1,0 0-1,4 5 0,-2-5-11,0 0 0,-1 0 1,1 0-1,1 0 0,-1-1 1,0 1-1,0-1 0,1 0 1,-1-1-1,10 3 0,4-1-329,1 0 0,-1-2 0,1 0-1,0-1 1,19-3 0,-28 3 205,1-1 1,-1-1-1,0 0 1,0 0-1,12-5 1,13-11-397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4.5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 1 20356,'-13'5'1697,"6"4"-1345,3 2-312,4 1 288,1-2 192,9-9-440,-1-3-216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4.9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0 18508,'-2'3'210,"0"-1"1,0 1-1,0 0 1,1 0-1,-1 0 1,1 0-1,-1 0 1,1 0-1,0 0 1,1 0-1,-1 0 1,0 6-1,0-3 43,-4 28 184,2-1 0,1 0 0,2 1 0,2-1 1,10 65-1,-8-76-423,1 0 1,10 27 0,-13-44-4,0 1 0,0-1 0,1 1 0,-1-1 0,1 0 0,1 0-1,-1 0 1,1-1 0,0 1 0,0-1 0,0 0 0,0 0 0,8 5 0,-9-8 16,-1 0 0,1 0 0,-1 0 0,1-1 0,0 1 0,-1 0 0,1-1 0,0 0 0,-1 0 0,1 0 0,0 0 0,-1 0 0,1 0-1,0-1 1,-1 1 0,1-1 0,0 0 0,-1 0 0,1 0 0,-1 0 0,1 0 0,-1-1 0,0 1 0,1-1 0,-1 1 0,3-4 0,4-3 103,-1 0 0,0 0 1,0-1-1,12-18 0,1-6 270,-2-1 0,-1-1 0,-2 0 0,-1-1 0,-2-1 0,15-69-1,-26 86-202,-2 20-194,0 0-1,0 0 1,0 0-1,0 0 1,0 0-1,0 0 1,0 0-1,0 0 1,0 0-1,0 0 1,0 0-1,-1 0 1,1 0-1,0 0 1,0 0-1,0 0 1,0 0-1,0 0 1,0 0-1,0 0 1,0 0-1,0 0 1,0 0-1,0 0 1,0 0-1,-1 0 1,1 0-1,0 0 1,0 0-1,0 0 1,0 0-1,0 0 1,0 0-1,0 0 1,0-1-1,0 1 1,0 0-1,0 0 1,0 0-1,0 0 1,0 0-1,0 0 1,0 0-1,0 0 1,0 0-1,0 0 1,0 0-1,0 0 1,-1 0-1,1-1 1,0 1-1,0 0 1,0 0-1,0 0 1,0 0-1,0 0 1,1 0-1,-13 32 39,7-8-144,0 0 0,2 1 0,1-1-1,1 1 1,0 0 0,2 0 0,6 34 0,-6-55 73,0 0 0,0 0 0,0 0 0,0 0 0,1 0 0,-1 0 0,1 0 0,0-1 0,0 1 0,1-1 0,-1 1 1,1-1-1,-1 0 0,1 0 0,0 0 0,0 0 0,0-1 0,1 1 0,-1-1 0,1 0 0,-1 0 0,1 0 0,0 0 0,0-1 1,0 1-1,0-1 0,0 0 0,0 0 0,0-1 0,0 1 0,0-1 0,0 0 0,0 0 0,0 0 0,1-1 0,-1 1 0,0-1 1,0 0-1,0 0 0,6-3 0,0 0 23,0-1 1,0 0-1,0-1 0,-1 0 1,0-1-1,0 1 1,0-2-1,-1 1 0,0-1 1,-1 0-1,0-1 1,10-14-1,-11 13 43,0 0 1,0 0-1,-1-1 0,0 1 1,-1-1-1,0 0 1,-1-1-1,0 1 0,-1 0 1,0-1-1,0-22 0,-2 30-77,-1 0 0,1 0 0,-1 0 0,0 0 0,0 0-1,0 0 1,0 0 0,-1 0 0,1 0 0,-1 1 0,0-1 0,-1 1-1,1-1 1,0 1 0,-1 0 0,-3-4 0,4 6-79,-1-1 1,1 0-1,0 1 1,-1-1 0,1 1-1,-1 0 1,1 0-1,-1 0 1,0 0 0,0 0-1,1 0 1,-1 1-1,0 0 1,0-1 0,0 1-1,1 0 1,-1 0-1,0 1 1,0-1 0,0 0-1,0 1 1,1 0-1,-1 0 1,-3 1 0,0 1-46,0 0 1,0 1-1,1 0 1,-1 0-1,1 0 1,0 0-1,0 1 1,-4 6-1,-13 19-834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5.5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99 150 18732,'1'-1'118,"-1"1"0,1 0-1,-1-1 1,1 1 0,-1-1-1,1 1 1,-1-1 0,1 1 0,-1-1-1,0 1 1,1-1 0,-1 1 0,0-1-1,1 1 1,-1-1 0,0 0 0,0 1-1,1-1 1,-1 1 0,0-1 0,0 0-1,0 1 1,0-2 0,0 2-12,0-1 1,-1 1-1,1-1 1,0 1-1,-1 0 0,1-1 1,0 1-1,-1-1 1,1 1-1,-1 0 1,1 0-1,-1-1 0,1 1 1,-1 0-1,1 0 1,-1-1-1,1 1 0,-1 0 1,1 0-1,-1 0 1,0 0-1,-1-1 93,-1 1 0,1 0 0,-1 0 1,1 0-1,-1 0 0,1 0 0,-1 0 0,1 1 0,-1-1 0,1 1 0,-5 1 0,2 2-166,0-1 0,1 1 0,-1 0 0,1 0 0,0 1 0,0-1 0,0 1 0,1 0 0,0 0 0,0 0 0,0 0 0,0 1 0,1-1 0,0 1 0,0 0 0,0-1 0,1 1 0,0 0 0,0 0 0,0 0 0,1 0 0,0 0 0,0 0 0,2 7-1,-2-11-28,0-1-1,0 0 0,0 0 0,1 1 1,-1-1-1,1 0 0,-1 0 0,1 0 1,-1 1-1,1-1 0,-1 0 0,1 0 0,0 0 1,0 0-1,0 0 0,0 0 0,0 0 1,0 0-1,0-1 0,0 1 0,0 0 0,0-1 1,0 1-1,0 0 0,0-1 0,1 1 1,-1-1-1,0 0 0,0 1 0,1-1 1,-1 0-1,0 0 0,1 0 0,-1 0 0,0 0 1,0 0-1,1 0 0,-1 0 0,0-1 1,1 1-1,-1 0 0,0-1 0,2 0 0,2-1 38,0-1 0,0 1 0,0-1 0,0-1 0,0 1-1,-1-1 1,0 1 0,8-9 0,-2-1 78,0 0 0,-1 0 1,0 0-1,-2-1 0,1-1 0,-2 1 0,0-1 1,0 0-1,-2-1 0,0 1 0,0-1 0,1-29 1,-5 43-133,0 0 0,0 0 0,0 0 0,0 0 0,0 0 0,0 0 0,-1 0 0,1 1 0,-1-1 0,1 0 0,-1 0 0,0 0 0,1 1 0,-1-1 0,0 0 0,0 1 0,-1-1 0,0-1 0,1 2-66,-1 1 0,1-1 1,0 0-1,0 1 0,0 0 0,0-1 0,0 1 0,-1 0 0,1-1 0,0 1 0,0 0 0,-1 0 0,1 0 0,0 0 1,0 0-1,0 1 0,-1-1 0,1 0 0,0 0 0,-2 2 0,-3 0-381,1 0-1,0 1 1,0 0 0,0 0 0,0 1-1,1-1 1,-1 1 0,1 0-1,0 0 1,-4 6 0,6-8 243,0 0 0,0 1 0,1-1 0,0 1 0,-1-1 0,1 1 0,0 0 0,0-1 0,-1 7 0,2 0-1094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5.9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 18 18676,'2'-17'1700,"-2"17"-1644,0 0 1,0 0-1,0 0 0,0 0 1,0 0-1,0 0 1,0 0-1,0 0 0,0 0 1,-1 0-1,1 0 1,0 0-1,0 0 1,0 0-1,0 0 0,0 0 1,0 0-1,0 0 1,0 0-1,-6 34 1534,-5 61-139,2 152-1,9-240-1362,0 1 0,1-1 0,0 0 0,4 14 0,-4-21-72,-1 1 0,0 0-1,1 0 1,-1 0 0,0-1 0,1 1-1,-1 0 1,1-1 0,-1 1 0,1 0-1,-1-1 1,1 1 0,0-1-1,-1 1 1,1-1 0,0 1 0,0-1-1,-1 1 1,1-1 0,1 1 0,-1-1-1,0 0 1,1 0 0,-1 0 0,0-1-1,0 1 1,0 0 0,1 0 0,-1-1-1,0 1 1,0-1 0,0 1 0,0-1-1,0 0 1,0 1 0,0-1-1,0 0 1,0 0 0,0 0 0,1-1-1,11-12 37,-1 0 0,0-2-1,-1 1 1,12-24-1,22-30-20,-43 67-37,-1 0 0,1 0 0,-1 1 0,1-1 0,0 0 0,-1 0 0,1 1 0,0-1 1,0 1-1,0 0 0,1 0 0,-1 0 0,4-2 0,-6 3 4,1 0-1,-1 0 0,1 0 1,-1 0-1,1 0 0,-1 0 1,1 0-1,-1 0 0,1 1 1,-1-1-1,1 0 0,-1 0 1,0 0-1,1 1 0,-1-1 1,1 0-1,-1 0 0,1 1 1,-1-1-1,0 0 0,1 1 1,-1-1-1,1 1 0,0 1 0,0-1-1,0 1 0,-1 0 1,1-1-1,-1 1 0,1 0 1,-1 0-1,1-1 0,-1 5 1,1 28-133,-1 0 0,-3 0 0,0 0-1,-9 36 1,11-67 62,-3 8-802,4-11 860,-1 0 0,1 0 1,0 0-1,-1 0 0,1 0 0,0 0 0,0 0 1,-1 0-1,1 0 0,0-1 0,0 1 1,0 0-1,-1 0 0,1 0 0,0-1 1,0 1-1,0 0 0,-1 0 0,1 0 0,0-1 1,0 1-1,0 0 0,0 0 0,0-1 1,-1 1-1,1 0 0,0-1 0,0 1 0,0 0 1,0 0-1,0-1 0,0 1 0,0 0 1,0-1-1,0 1 0,0 0 0,0 0 1,0-1-1,1 1 0,-3-19-383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6.3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 1 20988,'-10'23'1777,"3"13"-1321,-2 5-216,4 12 936,2 8-400,7 6-335,0 3-169,8 2-104,-2-2 16,1-11-304,1-5-312,-2-12-721,0-11 1033,1-22-240,7-9-168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6.8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56 10 15099,'0'0'64,"0"-1"0,0 1 0,-1-1 0,1 1 0,0-1 0,0 1 0,0-1 0,-1 1 0,1-1 0,0 1-1,-1 0 1,1-1 0,0 1 0,-1 0 0,1-1 0,-1 1 0,1 0 0,0-1 0,-1 1 0,1 0 0,-1 0 0,1-1 0,-1 1 0,1 0 0,-1 0-1,1 0 1,-1 0 0,1 0 0,-1 0 0,1 0 0,-1 0 0,1 0 0,-1 0 0,1 0 0,-1 0 0,1 0 0,-1 0 0,1 0 0,-1 0-1,0 1 1,-1 1 40,1-1-1,-1 1 0,1 0 1,0 0-1,0-1 0,0 1 1,0 0-1,0 0 0,0 0 0,0 0 1,0 4-1,-6 22 740,1 0 0,1 1 0,2-1 0,0 31 0,7 119 417,16 32-205,-13-164-669,2 1 0,23 65 0,-21-86-200,-11-26-181,0 0 0,0 1 1,0-1-1,0 0 0,1 1 0,-1-1 1,0 0-1,0 1 0,0-1 0,0 0 1,1 0-1,-1 1 0,0-1 0,0 0 1,1 0-1,-1 0 0,0 1 0,0-1 1,1 0-1,-1 0 0,0 0 0,0 1 1,1-1-1,-1 0 0,0 0 0,1 0 1,-1 0-1,0 0 0,1 0 0,-1 0 1,1 0-1,3-9 73,-1-14-30,-4 3-15,-1-1-1,-1 1 0,-1 0 0,-8-25 0,-30-76 101,38 113-133,3 3 0,-2-1 0,1 1 0,0 0 0,-1 0 0,0 0 0,-5-5 0,5 8-40,7 11-74,14 14-303,-15-21 208,0 0 0,0 0 0,0-1 0,0 0-1,1 1 1,-1-1 0,0 0 0,1-1 0,-1 1 0,1 0 0,-1-1 0,1 0-1,-1 0 1,1 0 0,-1 0 0,1-1 0,4 0 0,7-3-1211,0 0 0,23-10 0,-21 7 239,21-8-760,-1-1-1,45-27 0,-63 26 3430,-18 9 403,-13 5 511,7 4-2050,0 0-1,0 1 0,0-1 0,0 1 0,0 0 1,0 0-1,1 0 0,-1 1 0,1-1 0,0 1 1,-1 0-1,1 1 0,1-1 0,-1 1 0,0-1 0,1 1 1,-4 6-1,3-6-254,1 1-1,0 0 1,0 0 0,0 0 0,1 0-1,0 0 1,0 0 0,0 1 0,1-1 0,-1 0-1,1 1 1,0 0 0,1-1 0,0 1-1,0 10 1,0-15-84,0 0 0,0 1 0,1-1 0,-1 0 0,0 0 0,1 1 0,-1-1 0,1 0 1,-1 0-1,1 0 0,-1 1 0,1-1 0,0 0 0,0 0 0,-1 0 0,1 0 0,0 0 0,0 0 0,0-1 0,0 1 0,0 0 0,0 0 0,1-1 0,-1 1 0,0 0 0,0-1 0,0 1 0,1-1 0,-1 0 0,0 1 0,1-1 1,-1 0-1,0 0 0,0 0 0,1 0 0,-1 0 0,0 0 0,1 0 0,-1 0 0,0-1 0,3 0 0,1 0 24,1-1 0,-1-1 0,1 1 0,-1-1 0,0 0 0,0 0 0,9-7 0,-2-2 32,-1 0 0,0-1 0,0 0 0,-1 0 0,12-23 0,-9 13-58,18-20 0,-31 42-15,0 1-1,0 0 0,1 0 1,-1-1-1,0 1 0,0 0 0,0 0 1,0-1-1,1 1 0,-1 0 0,0 0 1,0 0-1,0 0 0,1-1 1,-1 1-1,0 0 0,0 0 0,1 0 1,-1 0-1,0 0 0,0 0 1,1 0-1,-1 0 0,0 0 0,1 0 1,-1 0-1,0 0 0,0 0 1,1 0-1,-1 0 0,0 0 0,1 0 1,3 9-139,-2 22-141,-2-22 156,2 17-215,-2-7-322,2 0 0,0 0 1,8 30-1,-10-46 535,1-1-1,0 0 1,0 0 0,0 0 0,0 0 0,0 0 0,0 0 0,1 0 0,1 1 0,-3-2 92,1 0 0,0-1 1,-1 0-1,1 1 0,0-1 0,-1 1 0,1-1 0,0 0 1,0 1-1,-1-1 0,1 0 0,0 0 0,0 0 0,-1 0 1,1 0-1,0 0 0,0 0 0,-1 0 0,1 0 0,0 0 1,0 0-1,0 0 0,-1 0 0,1-1 0,0 1 0,0 0 1,-1 0-1,1-1 0,0 1 0,-1-1 0,2 0 0,15-15-742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7.8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 15 17100,'-1'0'57,"1"-1"0,0 1 1,-1 0-1,1 0 0,-1 0 1,1-1-1,0 1 1,-1 0-1,1 0 0,-1 0 1,1 0-1,0 0 0,-1 0 1,1 0-1,-1 0 0,1 0 1,-1 0-1,1 0 0,0 0 1,-1 0-1,1 0 1,-1 0-1,1 1 0,0-1 1,-1 0-1,1 0 0,-1 0 1,1 1-1,0-1 0,-1 0 1,1 0-1,0 1 1,0-1-1,-1 0 0,1 1 1,0-1-1,0 0 0,-1 1 1,1-1-1,0 1 0,0-1 1,-1 1-1,-3 20 250,4-17-140,-7 60 889,2 1 0,4 0 0,10 100 0,-9-159-967,1 0 0,1 1 0,-1-1 0,1 0 0,0 0 0,4 8 0,-5-13-73,-1 0 1,1 0 0,-1-1-1,1 1 1,-1 0-1,1-1 1,-1 1 0,1-1-1,0 1 1,-1-1 0,1 1-1,0-1 1,-1 1-1,1-1 1,0 1 0,0-1-1,-1 0 1,1 0 0,0 1-1,0-1 1,1 0-1,-1 0-6,1 0-1,-1-1 1,1 1 0,-1-1-1,0 1 1,1-1-1,-1 1 1,0-1-1,1 0 1,-1 1-1,0-1 1,0 0 0,1 0-1,-1 0 1,0 0-1,1-2 1,7-6 22,-4 3-28,2 0 0,-1 0 0,0 0 0,1 1 0,14-9 0,-20 14-6,1-1-1,-1 0 0,1 1 0,0-1 0,0 1 0,-1-1 0,1 1 0,0 0 0,0 0 0,-1-1 0,1 1 1,0 1-1,0-1 0,-1 0 0,1 0 0,0 1 0,0-1 0,-1 1 0,1-1 0,0 1 0,-1 0 0,1 0 1,-1 0-1,1-1 0,-1 2 0,1-1 0,-1 0 0,0 0 0,1 0 0,-1 1 0,0-1 0,0 0 1,0 1-1,0-1 0,1 3 0,4 7 5,-1 0 0,0 1 0,0-1 0,-1 1 0,-1 0 1,3 15-1,4 14 112,-10-40-105,0-1 1,0 1-1,1 0 0,-1 0 0,0 0 1,0-1-1,0 1 0,1 0 0,-1 0 1,0-1-1,1 1 0,-1 0 0,1-1 1,-1 1-1,1 0 0,-1-1 0,1 1 1,-1-1-1,1 1 0,0-1 0,-1 1 1,1-1-1,0 1 0,-1-1 0,1 0 1,0 1-1,0-1 0,-1 0 0,2 1 1,-1-2 3,1 1 0,-1-1 1,0 1-1,0-1 0,0 1 1,0-1-1,1 0 0,-1 0 1,0 0-1,0 1 0,0-1 1,-1 0-1,1 0 1,0 0-1,1-2 0,5-8-8,-1 0-1,8-18 0,-14 28-18,16-39-354,-11 25-511,1 0 1,1 0-1,12-20 0,-12 28-1445,7-11-353,-3-7 2235,-1 0-1,-1-1 0,7-35 1,11-82 2239,-26 136-1670,7-70 3529,-18 159-2700,-12 130 294,19-169-875,3 1 1,9 78-1,-8-113-264,1 1 0,0-1 1,5 10-1,-7-17-90,1 0 1,0-1-1,0 1 0,0 0 1,0-1-1,0 1 0,0 0 0,0-1 1,3 2-1,-4-2-18,1-1 0,-1 0 0,1 1 0,0-1 0,-1 0 0,1 1 0,-1-1 0,1 0 0,0 0 0,-1 0 0,1 0 0,-1 0 0,1 0 0,0 1 0,-1-2 0,1 1 0,0 0 0,-1 0 0,1 0 0,-1 0 0,1 0 0,0 0 0,-1-1 0,1 1 0,-1 0 0,1 0 0,-1-1 0,2 1 0,-1-2-9,1 1 0,-1-1 0,1 1-1,-1-1 1,0 0 0,0 0 0,0 0-1,0 1 1,0-1 0,0 0 0,0 0-1,0 0 1,-1 0 0,1 0 0,-1-1-1,1 1 1,-1 0 0,0 0 0,0 0-1,0 0 1,-1-4 0,1-3-12,-1 1-1,-1-1 1,-4-16 0,0 5 27,-1 2 0,-14-27 0,19 40 21,-1 0 0,0 0 0,0 1 0,0-1 0,0 1 0,-1 0 0,0 0 0,0 0 0,0 0 0,0 1 0,0-1 0,-1 1 0,1 1 0,-6-4 0,10 6-28,-1 0 0,1 0 1,0 0-1,0-1 0,-1 1 0,1 0 0,0 0 1,-1 0-1,1 0 0,0 0 0,0 0 0,-1 0 1,1-1-1,0 1 0,-1 0 0,1 0 0,0 0 1,0 0-1,-1 0 0,1 1 0,0-1 0,-1 0 1,1 0-1,0 0 0,-1 0 0,1 0 0,0 0 1,0 0-1,-1 0 0,1 1 0,0-1 0,0 0 1,-1 0-1,1 0 0,0 1 0,0-1 0,0 0 0,-1 0 1,1 1-1,0-1 0,0 0 0,0 0 0,0 1 1,0-1-1,-1 0 0,1 1 0,0-1 0,0 0 1,0 0-1,0 1 0,0-1 0,0 0 0,0 1 1,0-1-1,0 0 0,0 1 0,0-1 0,0 0 1,1 1-1,7 17-343,-6-16 211,0-1 1,0 1 0,0-1-1,0 1 1,0-1 0,1 0-1,-1 0 1,0 0 0,1 0 0,-1 0-1,1-1 1,-1 1 0,1-1-1,-1 0 1,1 1 0,0-1-1,-1 0 1,1 0 0,-1-1-1,1 1 1,-1-1 0,1 1-1,2-2 1,8-2-613,0-1 0,0 0 0,13-8 0,-17 9 530,160-85-4000,-169 89 4298,0 0 0,0 0 0,0-1 0,1 1 0,-1 0 0,0 0 0,0 0 0,0 0-1,1-1 1,-1 1 0,0 0 0,0 0 0,1 0 0,-1 0 0,0 0 0,0 0 0,1 0 0,-1 0 0,0 0 0,1 0 0,-1 0 0,0 0 0,0 0-1,1 0 1,-1 0 0,0 0 0,0 0 0,1 0 0,-1 0 0,0 0 0,0 0 0,1 1 0,-1-1 0,0 0 0,0 0 0,1 0 0,-1 0-1,0 1 1,0-1 0,0 0 0,0 0 0,1 0 0,-1 1 0,0-1 0,0 0 0,0 0 0,0 1 0,0-1 0,0 0 0,0 0 0,1 1 0,-1-1-1,0 0 1,0 0 0,0 1 0,0-1 0,0 0 0,0 1 0,0-1 0,0 0 0,0 0 0,-1 1 0,1-1 0,0 0 0,0 0 0,0 1-1,0-1 1,0 0 0,-10 31 2434,2-7-1285,7-21-1218,1-1 0,0 0 0,0 0 0,0 1 1,0-1-1,1 0 0,-1 1 0,1-1 0,-1 0 1,1 0-1,0 0 0,0 0 0,0 1 0,0-1 1,0 0-1,0-1 0,0 1 0,3 3 0,2 0-78,0 1 0,0-1-1,0 0 1,8 4 0,12 10-125,-16-10 120,1 0-1,-2 1 1,15 17 0,-22-24 107,0-1 0,0 1 0,0 0 0,0-1 0,-1 1 0,0 0 0,1 0 0,-1 0 0,0 0 0,0 0 0,-1 0 0,1 1 0,-1-1 1,1 0-1,-1 0 0,0 0 0,0 1 0,-1-1 0,1 0 0,-1 0 0,1 0 0,-2 4 0,1-5 16,-1 0-1,1 0 1,-1 1 0,0-1 0,0 0 0,0-1-1,0 1 1,0 0 0,0 0 0,0-1-1,0 0 1,-1 1 0,1-1 0,-1 0 0,1 0-1,-1 0 1,1 0 0,-1-1 0,1 1-1,-1-1 1,0 1 0,0-1 0,1 0 0,-4 0-1,-1 0 68,-1 0 0,0-1 0,1 0 0,-1 0-1,1-1 1,0 0 0,-11-4 0,-3-3 52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9.1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81 15003,'3'-16'3780,"-1"24"-334,0 28-646,-2-11-2489,2-1 0,0 1 0,1-1-1,2 0 1,8 26 0,-13-48-305,1 1 1,0-1 0,0 1-1,1-1 1,-1 0 0,0 1-1,1-1 1,0 0-1,-1 0 1,1 0 0,0 0-1,0 0 1,0 0 0,0-1-1,0 1 1,1-1 0,-1 1-1,0-1 1,1 0-1,-1 0 1,4 1 0,-3-1 17,0-1-1,0 0 1,1 0 0,-1 0 0,0 0 0,0-1 0,0 1-1,0-1 1,0 1 0,1-1 0,-1 0 0,-1 0-1,1-1 1,0 1 0,0-1 0,0 1 0,4-5 0,5-4 93,-1 0 1,-1-1 0,0-1 0,0 0 0,-1 0 0,0-1 0,-1 0 0,-1 0 0,0-1 0,-1 0 0,0 0 0,-1-1 0,4-22 0,-10 8 44,1 29-161,0 0 0,0-1 0,0 1 0,0 0 0,0 0 0,0 0 0,0-1 1,0 1-1,0 0 0,0 0 0,0 0 0,0 0 0,0-1 0,0 1 0,-1 0 0,1 0 0,0 0 0,0 0 0,0 0 0,0-1 0,0 1 0,0 0 0,-1 0 0,1 0 0,0 0 0,0 0 0,0 0 0,0 0 0,0 0 0,-1-1 0,1 1 0,0 0 0,0 0 0,0 0 0,0 0 1,-1 0-1,1 0 0,0 0 0,0 0 0,-8 14-1,5-2-19,0 1-1,1 0 1,0 0 0,0 0 0,2 0 0,-1 0 0,2 0 0,0 0 0,0 0 0,2 0 0,-1 0 0,1 0 0,10 23 0,-12-34 21,0 0 0,0 0 1,0 0-1,1 0 0,-1 0 0,0 0 0,1 0 1,-1-1-1,1 1 0,0 0 0,-1-1 0,1 0 1,0 1-1,0-1 0,0 0 0,0 0 0,0 0 1,0 0-1,0 0 0,1 0 0,-1-1 0,0 1 1,0-1-1,1 0 0,-1 0 0,0 1 1,0-1-1,1-1 0,-1 1 0,0 0 0,1 0 1,-1-1-1,0 0 0,0 1 0,3-2 0,1-1 26,0 0 0,0-1 0,-1 1 0,1-1 0,-1 0 0,0-1 0,0 1 0,0-1 0,0 0 0,6-10 0,-2 1 53,0 0 1,-2 0-1,0-1 1,9-27-1,-13 33-39,0 0-1,-1 0 1,0 0-1,-1-1 1,0 1-1,-1 0 1,0-1-1,0 1 1,-3-15-1,3 23-39,0 0-1,0 0 1,0 0-1,0 0 1,-1 0-1,1 0 1,0 0-1,-1 0 1,1 0-1,0 0 1,-1 0-1,0 1 1,1-1-1,-1 0 1,1 0-1,-1 0 1,0 1-1,1-1 1,-1 0-1,0 1 1,-1-2-1,1 2 0,1 0 0,-1 0-1,0 0 1,0 0 0,1 1-1,-1-1 1,0 0 0,1 0 0,-1 0-1,0 1 1,1-1 0,-1 0-1,0 0 1,1 1 0,-1-1 0,0 1-1,1-1 1,-1 1 0,1-1-1,-1 1 1,0 0 0,-2 3-6,-1 0 1,1 1 0,0-1-1,0 1 1,1 0-1,-3 5 1,2-2-19,0 0 1,0 1 0,1-1-1,0 1 1,1-1-1,0 1 1,0 0 0,1-1-1,1 15 1,-1-22 19,0 0 0,0 0 0,0-1 1,0 1-1,0 0 0,0 0 0,1-1 0,-1 1 0,0 0 1,1 0-1,-1-1 0,0 1 0,1 0 0,-1-1 1,0 1-1,1-1 0,-1 1 0,1 0 0,0-1 1,-1 1-1,1-1 0,-1 1 0,1-1 0,0 0 0,-1 1 1,1-1-1,0 0 0,-1 1 0,1-1 0,1 1 1,0-2-2,-1 1 1,1 0-1,0-1 0,-1 1 1,1-1-1,-1 0 1,0 1-1,1-1 1,-1 0-1,1 0 1,-1 0-1,0 0 1,2-2-1,5-4-11,-2-1-1,1 0 1,8-14-1,-6 7-20,-1-1 0,-1 0 1,-1 0-1,0-1 0,7-31 0,-14 49-12,-3 21-107,0-1-1,1 1 1,1 0-1,2 40 1,0-60 151,1 0 1,-1 1 0,0-1-1,1 0 1,-1 0-1,1 1 1,0-1 0,0 0-1,0 0 1,0 0 0,0 0-1,0 0 1,1 0-1,-1 0 1,1 0 0,-1-1-1,1 1 1,0 0-1,0-1 1,-1 1 0,1-1-1,0 0 1,0 0-1,0 0 1,1 0 0,-1 0-1,0 0 1,0 0-1,0-1 1,1 1 0,-1-1-1,0 1 1,1-1-1,-1 0 1,0 0 0,1 0-1,-1-1 1,5 0 0,4-1 1,0-1 1,0 0-1,0-1 1,0 0-1,-1 0 1,17-11-1,-24 13 0,0 0 0,1 1-1,-1-1 1,1 1 0,-1-1 0,1 1-1,-1 0 1,1 0 0,0 1-1,5-1 1,-7 1 1,-1 0-1,0 0 1,0 1-1,1-1 1,-1 1-1,0-1 1,1 1-1,-1-1 1,0 1 0,0 0-1,0 0 1,0-1-1,0 1 1,0 0-1,0 0 1,0 0-1,0 0 1,0 0-1,0 1 1,-1-1-1,1 0 1,0 0-1,-1 0 1,1 1 0,-1-1-1,0 0 1,1 1-1,-1-1 1,0 0-1,0 1 1,1-1-1,-1 2 1,1 4 50,-1 0 0,1 1 1,-1-1-1,0 0 1,0 1-1,-1-1 0,0 0 1,-3 11-1,4-18-39,-1 0 1,1 0-1,0 0 1,0 0-1,0 0 0,0 0 1,0 0-1,0 0 1,0 0-1,-1 0 1,1 0-1,0 0 0,0 0 1,0 0-1,0 0 1,0 0-1,0 0 1,-1 0-1,1 0 0,0 0 1,0 0-1,0 0 1,0 0-1,0 0 1,-1 0-1,1 0 0,0 0 1,0 0-1,0 0 1,0 0-1,0 0 1,0 0-1,0 0 0,0-1 1,-1 1-1,1 0 1,0 0-1,0 0 1,0 0-1,0 0 0,0 0 1,0 0-1,0-1 1,0 1-1,0 0 1,0 0-1,0 0 0,0 0 1,0 0-1,0 0 1,0-1-1,0 1 1,0 0-1,0 0 0,0 0 1,0 0-1,0 0 1,0 0-1,0-1 1,0 1-1,0 0 0,0 0 1,-3-10 168,-2-22 311,0-6-249,-2-51 0,7 88-275,0 0 1,0-1-1,0 1 0,1 0 0,-1 0 1,0-1-1,1 1 0,-1 0 0,1 0 1,-1 0-1,1 0 0,-1-1 0,1 1 1,0 0-1,0 0 0,-1 0 0,1 0 1,0 1-1,0-1 0,0 0 0,0 0 1,0 0-1,2 0 0,30-11-1718,-8 3-47,-21 7 1671,-1 1 1,0-1-1,1 0 0,-1 0 0,0-1 0,0 1 0,-1-1 0,1 1 0,0-1 0,2-5 0,7-16-652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9.5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 4 23189,'-8'0'1888,"5"1"-1528,1 2-224,5-3 513,1 2-921,4-4 328,-4-1-200,2-1-193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19.9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26 17524,'3'-4'701,"16"-16"2229,-19 20-2866,1 0-1,-1-1 1,1 1 0,-1 0 0,1 0-1,-1 0 1,1 0 0,0 0 0,-1 0-1,1 0 1,-1 0 0,1 0 0,-1 0-1,1 0 1,0 0 0,-1 0 0,1 0 0,-1 0-1,1 0 1,-1 1 0,1-1 0,-1 0-1,1 0 1,-1 1 0,1-1 0,-1 0-1,1 1 1,-1-1 0,0 1 0,1-1-1,-1 0 1,0 1 0,1-1 0,-1 1-1,0-1 1,1 1 0,-1-1 0,0 1 0,0-1-1,0 1 1,1-1 0,-1 1 0,0 0-1,0-1 1,0 2 0,7 23 318,-1 0-1,-1 1 1,-1 0 0,-1 0 0,-1 41-1,0-9-217,10 184 212,-12-241-375,6 30 80,-6-30-71,0-1 0,0 1 0,0-1 0,0 1 0,0-1 0,0 1-1,0-1 1,0 1 0,1-1 0,-1 1 0,0-1 0,0 1 0,1-1 0,-1 1-1,0-1 1,1 0 0,-1 1 0,0-1 0,1 1 0,-1-1 0,1 0 0,-1 0-1,0 1 1,1-1 0,-1 0 0,1 0 0,-1 1 0,1-1 0,-1 0 0,1 0-1,-1 0 1,1 0 0,-1 0 0,1 0 0,-1 0 0,1 0 0,-1 0 0,1 0-1,-1 0 1,1 0 0,-1 0 0,1 0 0,-1 0 0,1-1 0,-1 1 0,1 0-1,-1 0 1,1 0 0,-1-1 0,1 1 0,-1 0 0,0-1 0,1 1 0,-1 0-1,1-1 1,-1 0 0,8-8 119,-2-1 0,1 0 0,-1 0 0,-1 0-1,0-1 1,0 1 0,5-20 0,-3 11 26,17-45-103,-2-2 0,-4 0 1,-2-2-1,9-92 0,-30 172-3769,4-5 3176,-4 8-470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96 19804,'-13'33'1761,"1"5"-1233,-4-4-256,1 6 680,1 2-192,4-1-552,3-4-288,0-8-616,4-7-288,3-9-440,4-5 1031,2-14-327,1-9-256</inkml:trace>
  <inkml:trace contextRef="#ctx0" brushRef="#br0" timeOffset="1">177 13 14395,'10'-13'1369,"-10"13"-1341,0 0-1,0 0 1,1 0 0,-1 0 0,0 0 0,0 0 0,0 0-1,0 0 1,0 0 0,0 0 0,0 0 0,0 0-1,1 0 1,-1 0 0,0 0 0,0 0 0,0 0 0,0 0-1,0 0 1,0 0 0,0 0 0,0 1 0,0-1 0,1 0-1,-1 0 1,0 0 0,0 0 0,0 0 0,0 0 0,0 0-1,0 0 1,0 0 0,0 0 0,0 0 0,0 1 0,0-1-1,0 0 1,0 0 0,0 0 0,0 0 0,0 0 0,0 0-1,0 0 1,0 0 0,0 1 0,0-1 0,0 0 0,0 0-1,0 0 1,0 0 0,0 0 0,0 0 0,0 0-1,0 0 1,0 1 0,0-1 0,0 0 0,0 0 0,-6 33 2883,1-11-2205,3-1-489,1 0 0,0 1-1,2-1 1,0 0 0,7 33-1,4-3-415,21 55 0,-31-99 158,3 7-538,0-1 0,-1 1-1,-1-1 1,3 29 0,-9-32 35,-3-4-200</inkml:trace>
  <inkml:trace contextRef="#ctx0" brushRef="#br0" timeOffset="2">64 370 15723,'6'-13'1969,"7"-1"-1233,11 1-336,9-1 1032,17-2-848,7-6 1417,12-13-1609,1-6 56,-4-2-144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0.40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17772,'6'28'2128,"1"1"-1384,-1 0-336,1-1 1329,3 0-769,-1-5-272,1-6-712,1-4-320,1-9-664,-1-4-48,1-6 744,-1-7-224,-1-1-241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0.8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 0 18220,'-6'12'660,"-1"0"0,2 0 1,0 0-1,-6 22 0,10-30-593,0 1 0,0-1-1,0 1 1,0-1 0,1 1 0,0-1-1,0 1 1,0-1 0,0 1-1,1-1 1,0 1 0,0-1 0,0 0-1,0 1 1,1-1 0,0 0-1,2 5 1,-2-7-59,-1 0-1,0-1 1,1 1-1,0 0 1,-1-1-1,1 0 1,0 1 0,-1-1-1,1 0 1,0 0-1,0 0 1,0 0-1,0 0 1,0 0-1,0-1 1,1 1-1,3 0 1,-2-1 24,0 0 0,0 0-1,1 0 1,-1-1 0,0 0 0,0 0 0,0 0-1,8-3 1,-1-1 70,0 0-1,0-1 1,-1-1-1,1 0 1,12-12-1,-5 1 252,30-36-1,-33 35-227,-14 19-129,-1-1 0,0 1 0,0 0 0,0-1 0,0 1 1,0 0-1,1 0 0,-1-1 0,0 1 0,0 0 0,0 0 0,1-1 1,-1 1-1,0 0 0,1 0 0,-1 0 0,0 0 0,0-1 1,1 1-1,-1 0 0,0 0 0,1 0 0,-1 0 0,0 0 0,0 0 1,1 0-1,-1 0 0,0 0 0,1 0 0,-1 0 0,0 0 1,1 0-1,-1 0 0,0 0 0,1 0 0,-1 0 0,0 0 1,1 1-1,4 13-98,-4 27-25,-1-36 102,0 7-16,0 10 7,0-1 0,7 41 0,-7-61 43,0 0-1,0 0 1,1 0 0,-1 0 0,0 0 0,0 0-1,1 0 1,-1 0 0,1 0 0,-1-1 0,1 1-1,-1 0 1,1 0 0,0 0 0,-1 0 0,1-1-1,0 1 1,-1 0 0,1-1 0,0 1-1,1 0 1,-1-1 7,0 1-1,0-1 1,0 0-1,-1 0 1,1 0-1,0 0 1,0-1-1,0 1 0,0 0 1,0 0-1,0 0 1,-1-1-1,1 1 1,0-1-1,0 1 1,0 0-1,-1-1 1,1 1-1,1-2 1,3-2 71,0-1-1,0 0 1,0 0 0,7-12 0,15-25 151,-19 27-259,0 1 0,2 1 1,-1-1-1,2 2 0,16-17 1,-26 28 12,-1 1 0,1-1 0,-1 0 0,1 1 0,0-1 0,-1 1 0,1-1 0,0 1 0,0 0 0,-1-1 1,1 1-1,0 0 0,0-1 0,0 1 0,-1 0 0,1 0 0,0 0 0,0 0 0,0 0 0,0 0 0,-1 0 0,1 0 0,0 0 0,0 0 1,0 0-1,0 1 0,1-1 0,-1 1-17,0 1 0,0-1 0,0 0 0,0 0-1,0 0 1,0 1 0,0-1 0,0 0 0,0 1 0,-1-1 0,1 1 0,-1-1 0,2 4 0,0 7-114,0 0 1,0 1-1,-1 12 0,-1-18 124,4 59 268,-4-65-242,0-1 1,0 1-1,0-1 0,0 1 0,0-1 1,0 1-1,0-1 0,0 0 0,1 1 0,-1-1 1,0 1-1,0-1 0,0 0 0,1 1 1,-1-1-1,0 0 0,1 1 0,-1-1 1,0 0-1,1 1 0,-1-1 0,0 0 1,1 0-1,-1 1 0,0-1 0,1 0 0,-1 0 1,1 0-1,-1 0 0,1 0 0,-1 1 1,0-1-1,1 0 0,-1 0 0,1 0 1,-1 0-1,1 0 0,-1 0 0,1 0 0,-1-1 1,0 1-1,1 0 0,-1 0 0,1 0 1,0-1-1,22-12 174,-10 6-229,-10 6 19,0 0 1,1 0 0,-1 1 0,0 0 0,1 0 0,-1 0-1,0 0 1,1 0 0,-1 1 0,0-1 0,1 1-1,-1 0 1,0 0 0,0 0 0,0 1 0,0-1-1,0 1 1,0-1 0,0 1 0,0 0 0,-1 0 0,1 0-1,-1 1 1,1-1 0,2 5 0,6 6-46,0 1 0,-2 1 1,14 25-1,-19-33 89,7 13 27,-1 1 0,10 33 0,-17-44 31,0 0 0,-1 0-1,0 1 1,0-1-1,-2 1 1,1-1 0,-2 19-1,1-28-45,0 0 0,0 0 0,0 1 0,0-1 0,0 0 0,0 0 1,-1 0-1,1 0 0,0 0 0,-1 0 0,1 0 0,0-1 0,-1 1 0,1 0 0,-1 0 0,1 0 0,-1 0 0,0 0 0,1-1 0,-1 1 0,0 0 0,0-1 0,1 1 0,-3 1 0,2-3 10,0 1 0,0 0 0,0 0-1,0 0 1,0-1 0,1 1 0,-1 0 0,0-1-1,0 1 1,0-1 0,0 1 0,0-1 0,0 1-1,1-1 1,-1 0 0,0 1 0,1-1 0,-1 0 0,-1-1-1,-4-6 206,-1-1 1,1-1-1,-5-10 0,-36-80 985,42 86-1182,1-1-1,0 1 1,0-1 0,2 1-1,-2-22 1,4 33-149,0 0 1,0 0-1,0 0 1,0 0-1,1 0 0,0 0 1,-1 0-1,1 0 1,0 0-1,1 0 1,-1 1-1,0-1 0,3-3 1,0 0-242,1 1-1,1 0 1,-1-1 0,6-3 0,0 0 229,6-8-496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1.6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7 163 15475,'-2'-10'906,"0"0"0,1 0 0,0 0 0,0 0-1,1 0 1,1 0 0,-1-1 0,2 1 0,-1 0-1,2 0 1,-1 0 0,1 1 0,5-11 0,-8 19-881,0 1-1,0-1 1,0 1 0,1-1 0,-1 0 0,0 1 0,0-1-1,1 1 1,-1-1 0,0 1 0,1-1 0,-1 0 0,1 1-1,-1 0 1,0-1 0,1 1 0,-1-1 0,1 1 0,-1-1 0,1 1-1,0 0 1,-1 0 0,1-1 0,-1 1 0,1 0 0,0 0-1,-1-1 1,1 1 0,-1 0 0,1 0 0,0 0 0,-1 0-1,1 0 1,0 0 0,-1 0 0,1 0 0,0 0 0,-1 1-1,1-1 1,-1 0 0,1 0 0,0 0 0,-1 1 0,1-1 0,-1 0-1,1 1 1,-1-1 0,1 0 0,-1 1 0,1-1 0,-1 1-1,1-1 1,0 1 0,1 3-36,1-1 0,-1 0 0,0 1 0,0 0 0,0-1 0,2 8 0,2 10-333,-2-1 1,5 42-1,-3-14-188,-6-46 526,0-1 1,0 1 0,0-1-1,1 1 1,-1-1-1,0 1 1,1-1-1,-1 1 1,1-1-1,0 0 1,-1 1-1,1-1 1,0 0-1,0 0 1,0 1-1,0-1 1,0 0-1,0 0 1,0 0 0,0 0-1,1 0 1,-1 0-1,0-1 1,1 1-1,-1 0 1,0-1-1,1 1 1,-1-1-1,1 1 1,-1-1-1,1 0 1,-1 1-1,1-1 1,-1 0-1,1 0 1,-1 0 0,1 0-1,-1 0 1,1-1-1,-1 1 1,1 0-1,-1-1 1,1 1-1,2-2 1,7-2 47,0-1 0,-1 0 1,1-1-1,14-10 0,-7 3-6,-1 0 0,0 0 0,-1-2 0,-1 0 0,0-1 0,23-32 0,-36 45-78,-1 1 0,0-1 1,0 0-1,0 1 0,0-1 0,0 0 0,-1 1 0,1-1 0,-1 0 0,0-5 0,0 8 3,0 0 1,0-1-1,0 1 1,0-1-1,0 1 0,0-1 1,0 1-1,0 0 0,0-1 1,0 1-1,-1-1 0,1 1 1,0 0-1,0-1 0,-1 1 1,1 0-1,0-1 0,0 1 1,-1 0-1,1-1 0,0 1 1,-1 0-1,1 0 0,0-1 1,-1 1-1,1 0 0,-1 0 1,0 0-73,0 0 0,0 0 0,0 0 0,0 0 0,0 0 0,0 0 0,0 1 0,0-1 0,0 0 0,0 1 0,0-1 0,0 1 0,0-1 0,0 1 0,0 0 0,-1 1 0,-17 16-2622,18-17 2617,0 0 0,1 0 1,-1 0-1,0 0 0,1 0 0,-1 0 0,1 0 0,-1 0 0,1 0 1,-1 0-1,1 1 0,0-1 0,0 0 0,-1 0 0,1 0 0,0 0 0,0 1 1,0-1-1,1 2 0,5 4-963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2.0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1 16243,'0'0'114,"1"0"0,-1 1 0,1-1 0,-1 0 0,1 0 0,-1 1 0,1-1 0,-1 0 0,1 1 0,-1-1 0,0 1 0,1-1 0,-1 1 0,0-1-1,1 1 1,-1-1 0,0 1 0,1-1 0,-1 1 0,0-1 0,0 1 0,0-1 0,0 1 0,1 0 0,-1-1 0,0 1 0,0-1 0,0 1 0,0-1-1,0 1 1,-1 0 0,1-1 0,0 1 0,0-1 0,0 1 0,-1 0 0,-7 28 1678,4-20-818,0 4-212,2-8-587,0 1 0,0-1 0,1 1-1,-1 0 1,1-1 0,1 1 0,-1 0-1,1 6 1,0-11-163,0-1-1,0 0 1,0 0 0,0 1-1,0-1 1,0 0 0,0 0-1,0 1 1,0-1 0,0 0-1,0 0 1,0 0 0,0 1-1,1-1 1,-1 0 0,0 0-1,0 0 1,0 1-1,0-1 1,0 0 0,1 0-1,-1 0 1,0 0 0,0 1-1,0-1 1,0 0 0,1 0-1,-1 0 1,0 0 0,0 0-1,1 0 1,-1 0 0,0 1-1,0-1 1,0 0 0,1 0-1,-1 0 1,0 0-1,0 0 1,1 0 0,-1 0-1,0 0 1,12-8 299,10-17 14,-20 23-278,6-8 69,0 0 0,1 1-1,0 0 1,12-8 0,-19 15-97,1 0 0,-1 1-1,1-1 1,0 1 0,-1 0 0,1 0 0,0 0 0,-1 0-1,1 0 1,5 0 0,-6 1-18,-1 0 0,1 0 0,-1 1 0,1-1 0,-1 0-1,1 1 1,-1-1 0,1 1 0,-1-1 0,0 1 0,1 0 0,-1-1 0,0 1 0,1 0 0,-1 0-1,0 0 1,0 0 0,0 0 0,0 0 0,0 0 0,2 2 0,2 6-19,0 1-1,-1-1 1,0 1 0,0-1 0,-1 1 0,-1 0-1,1 0 1,-1 0 0,0 19 0,10 37 104,-12-66-76,0 0 1,0 1 0,0-1-1,0 1 1,0-1-1,0 1 1,1-1-1,-1 0 1,0 1-1,0-1 1,0 1 0,0-1-1,1 0 1,-1 1-1,0-1 1,1 0-1,-1 1 1,0-1 0,1 0-1,-1 0 1,0 1-1,1-1 1,-1 0-1,0 0 1,1 1-1,-1-1 1,1 0 0,-1 0-1,0 0 1,1 0-1,0 0 1,11-8 261,9-23 93,-20 29-351,14-25 218,23-39 194,-35 61-430,1-1 0,1 1 0,-1 0 0,1 0-1,0 0 1,0 0 0,0 1 0,8-5 0,-11 8-9,-1 0 0,0 1 0,1-1 1,-1 0-1,0 1 0,1 0 1,-1-1-1,1 1 0,-1 0 1,0-1-1,1 1 0,-1 0 0,1 0 1,-1 0-1,1 0 0,-1 1 1,1-1-1,-1 0 0,1 1 1,-1-1-1,2 1 0,0 1-7,-1-1 0,0 1 0,0-1 0,-1 1 0,1 0 0,0-1 0,0 1 0,-1 0 0,1 0 0,-1 0 0,2 4 0,2 6-42,0-1 1,-1 1-1,-1 0 0,3 12 1,-5-19 46,9 58-767,-9-63 760,-1 1 0,0-1 0,0 0 0,0 0 0,0 0 0,0 0 0,0 0 0,0 0 0,0 1 0,0-1 0,0 0 0,0 0-1,0 0 1,0 0 0,0 0 0,0 1 0,1-1 0,-1 0 0,0 0 0,-1 0 0,1 0 0,0 0 0,0 1 0,0-1 0,0 0 0,0 0 0,0 0 0,0 0 0,0 0 0,0 1 0,0-1-1,0 0 1,0 0 0,0 0 0,0 0 0,0 0 0,-1 0 0,1 0 0,0 1 0,0-1 0,0 0 0,0 0 0,0 0 0,0 0 0,-1 0 0,1 0 0,0 0 0,0 0 0,0 0-1,0 0 1,0 0 0,-1 0 0,1 0 0,0 0 0,0 0 0,0 0 0,0 0 0,0 0 0,-1 0 0,1 0 0,0 0 0,0 0 0,-8-6-181,0-9-215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2.72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 36 19532,'-1'-5'995,"-4"-20"1043,3 19-733,0 14 673,2 91 1156,18 134-2886,-17-215-246,0-4-2,1 0 0,0-1 0,0 0 0,1 1 1,8 20-1,-10-33 7,-1 0 1,0 0-1,1 0 0,-1 0 0,0 0 1,1-1-1,-1 1 0,1 0 1,-1 0-1,1 0 0,-1-1 1,1 1-1,0 0 0,-1-1 1,1 1-1,0-1 0,0 1 1,0-1-1,-1 1 0,1-1 1,0 1-1,0-1 0,0 0 0,0 1 1,0-1-1,0 0 0,-1 0 1,1 0-1,0 0 0,0 0 1,0 0-1,0 0 0,0 0 1,0 0-1,0 0 0,0 0 1,0 0-1,0-1 0,-1 1 1,1 0-1,0-1 0,0 1 1,0-1-1,0 1 0,-1-1 0,1 1 1,0-1-1,1-1 0,4-4 69,0 0 0,0 0-1,-1 0 1,7-10 0,-10 12-58,36-53 329,-3-3 0,-2-1 1,-3-1-1,26-78 0,-54 134-581,0 1 0,0-2-1,-1 1 1,1 0 0,0-8-1,-7 17-4435,-13 12 3044,2 2 310,-2 5-329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3.2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103 147 17372,'12'-27'3232,"-11"26"-2991,0-1 1,-1 1 0,1-1-1,-1 1 1,0-1 0,1 1-1,-1-1 1,0 1 0,0-1-1,0 1 1,0-1 0,0 0-1,-1 1 1,1-1 0,0 1-1,-1-2 1,0 2-184,1 1-1,-1 0 1,0 0-1,1 0 1,-1 0 0,1 0-1,-1 0 1,1 0 0,-1 0-1,1 0 1,-1 0-1,1 0 1,-1 1 0,1-1-1,-1 0 1,1 0 0,-1 1-1,1-1 1,-1 0-1,1 0 1,-1 1 0,1-1-1,-1 0 1,1 1-1,0-1 1,-1 1 0,1-1-1,0 1 1,-1-1 0,1 0-1,0 2 1,-14 13 137,-2 6-194,1 2-1,0 0 1,2 1-1,-14 33 1,27-56-1,0-1 0,-1 0 0,1 1 0,0-1 0,0 0 0,0 1 0,-1-1 0,1 1 1,0-1-1,0 0 0,0 1 0,0-1 0,0 1 0,0-1 0,0 0 0,0 1 0,0-1 0,0 1 0,0-1 1,0 0-1,0 1 0,1-1 0,-1 1 0,0-1 0,0 0 0,0 1 0,1-1 0,-1 0 0,0 1 0,0-1 1,1 1-1,12-3 44,19-15 43,-32 17-87,195-129 467,-194 128-386,-1 0 1,1 0-1,-1 0 0,0 0 0,0-1 0,1 1 0,-1 0 1,0 0-1,0 0 0,0 0 0,0 0 0,0 0 0,0 0 1,-1 0-1,1 0 0,0 0 0,-1 0 0,1 0 1,0 0-1,-1 0 0,1 0 0,-1 0 0,0-1 0,-1-2 229,-26-80 1866,28 83-2218,0 1 0,0 0-1,0 0 1,0 0-1,0-1 1,0 1 0,0 0-1,0 0 1,0 0 0,0-1-1,0 1 1,0 0-1,0 0 1,0 0 0,0-1-1,1 1 1,-1 0-1,0 0 1,0 0 0,0 0-1,0-1 1,0 1-1,1 0 1,-1 0 0,0 0-1,0 0 1,0 0-1,0 0 1,1-1 0,-1 1-1,0 0 1,0 0-1,0 0 1,1 0 0,-1 0-1,0 0 1,0 0 0,1 0-1,-1 0 1,0 0-1,0 0 1,0 0 0,1 0-1,-1 0 1,0 0-1,0 0 1,0 0 0,1 1-1,16 2-1568,-8-2 1183,9-2-282,2-10-151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3.6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59 17996,'1'-3'413,"1"-5"524,1 0-1,0 1 0,8-14 1,-11 21-875,0-1 0,0 0 0,1 1 0,-1-1 0,0 0 0,1 1 0,-1-1 0,1 1 0,-1-1 0,1 0 0,-1 1 0,1-1 0,-1 1 0,1-1 0,0 1 0,-1 0 0,1-1 0,0 1 0,-1 0 0,1-1 0,0 1 0,-1 0 0,1 0 1,0-1-1,0 1 0,-1 0 0,1 0 0,0 0 0,0 0 0,-1 0 0,1 0 0,0 0 0,0 1 0,-1-1 0,1 0 0,0 0 0,-1 0 0,1 1 0,0-1 0,-1 0 0,1 1 0,0-1 0,-1 1 0,1-1 0,0 0 0,-1 1 0,1 0 0,-1-1 0,1 1 1,-1-1-1,0 1 0,1-1 0,-1 1 0,1 0 0,-1-1 0,0 2 0,3 3-25,0 1 1,-1-1-1,0 1 0,0 0 1,-1-1-1,1 1 0,-1 0 1,-1 0-1,1 0 0,-1 10 1,-1 6-26,-5 33 0,1-30 88,-2 0 1,0-1 0,-2 0 0,-19 37-1,10-20 174,17-40-261,1 0 1,-1 0-1,1 0 1,-1 1-1,1-1 0,0 0 1,-1 0-1,1 0 1,0 1-1,0-1 0,0 0 1,0 0-1,0 2 1,0-2-7,1-1 1,-1 0 0,0 1-1,0-1 1,0 0-1,1 1 1,-1-1 0,0 0-1,0 1 1,1-1 0,-1 0-1,0 0 1,1 1 0,-1-1-1,0 0 1,1 0 0,-1 0-1,0 1 1,1-1-1,-1 0 1,1 0 0,-1 0-1,0 0 1,1 0 0,-1 0-1,1 0 1,4 0 18,-1 0 1,1-1-1,0 0 0,-1 0 1,8-3-1,13-3-567,-1-2-1,0 0 1,-1-2-1,0-1 1,35-23 0,-57 35 487,0-1 0,0 0 0,0 0 0,1 0 0,-1 0 0,0 0 0,0 0 1,0 0-1,-1 0 0,1-1 0,0 1 0,0 0 0,-1-1 0,1 1 0,0 0 1,-1-1-1,0 1 0,1-1 0,-1 1 0,0-1 0,0 1 0,1-3 1,-8-8-726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4.1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 58 16580,'-8'0'2280,"10"3"-1280,6 0-456,5-2 2569,5 0-1793,9-3-936,8-3-368,5-3-664,4-2-416,-1-2 856,-1-1-168,-5-3-144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4.6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7 451 18516,'-1'2'207,"0"0"-1,0 0 1,1 0 0,-1 0-1,0 0 1,1 0 0,-1 1-1,1-1 1,0 2 0,0-3-184,0-1 0,-1 0 0,1 0 0,0 0 0,0 0 0,0 1 0,0-1 1,0 0-1,0 0 0,1 0 0,-1 0 0,0 0 0,0 1 0,0-1 0,0 0 0,0 0 1,0 0-1,0 0 0,0 0 0,0 1 0,0-1 0,0 0 0,0 0 0,1 0 1,-1 0-1,0 0 0,0 0 0,0 0 0,0 0 0,0 1 0,0-1 0,1 0 0,-1 0 1,0 0-1,0 0 0,0 0 0,0 0 0,0 0 0,1 0 0,-1 0 0,0 0 1,0 0-1,11-10 993,4-9-686,-1-1-1,0 0 1,-2-2 0,-1 1-1,0-1 1,-2-1 0,-1 0-1,11-47 1,-19 68 319,-4 12-397,-5 20-27,2 8-167,1 0 1,2 0-1,1 0 0,4 42 1,-1-76-49,0 0 0,1 0 0,0 1 0,-1-1 0,2 0 0,-1 0 0,0 0 0,1 0 0,0-1 0,0 1 0,0 0 0,0-1 0,5 6 0,-6-8 0,0 0-1,0 0 1,0 0 0,0-1-1,0 1 1,0 0 0,0-1-1,0 1 1,0-1-1,0 1 1,1-1 0,-1 0-1,0 0 1,0 1 0,1-1-1,-1 0 1,0 0 0,0 0-1,2 0 1,0-1 7,-1 0 0,1 1 0,-1-1 0,0 0 0,1-1 0,-1 1 0,0 0-1,0 0 1,0-1 0,0 0 0,0 1 0,4-5 0,6-8 62,0 0 0,0-1 0,-2-1 0,0 0-1,0-1 1,6-17 0,-3 3-4,-1 0 1,11-52-1,-33 145-299,-6 120 1,16-179 191,1 1 0,-1-1 0,1 1 0,-1-1 0,1 1 0,0-1 0,2 6 1,-3-9-7,1 1 0,-1 0 1,0-1-1,1 1 1,-1-1-1,1 1 1,-1 0-1,0-1 0,1 1 1,0-1-1,-1 0 1,1 1-1,-1-1 1,1 1-1,-1-1 0,1 0 1,0 1-1,-1-1 1,1 0-1,0 0 0,-1 0 1,1 1-1,0-1 1,0 0-1,-1 0 1,1 0-1,0 0 0,-1 0 1,1 0-1,0 0 1,-1-1-1,1 1 1,0 0-1,0 0 0,-1 0 1,1-1-1,-1 1 1,1 0-1,0-1 1,-1 1-1,1 0 0,0-2 1,3-1-123,0 0 1,0-1-1,0 1 1,-1-1-1,0 0 1,1 0-1,-2-1 0,1 1 1,0-1-1,-1 1 1,0-1-1,0 0 1,2-6-1,8-26-600</inkml:trace>
  <inkml:trace contextRef="#ctx0" brushRef="#br0" timeOffset="1">293 1 23485,'-10'10'1424,"1"1"-2136,0-1-56,6-2 1088,2-3-344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5.0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164 89 17564,'-1'0'137,"-1"0"1,1 0-1,0 0 1,-1 1-1,1-1 1,0 0 0,0 1-1,-1-1 1,1 1-1,0-1 1,0 1-1,0 0 1,-1 0-1,1-1 1,0 1-1,0 0 1,0 0-1,0 0 1,0 0 0,1 0-1,-2 2 1,-3 1 288,-11 11 26,2 0-1,-1 1 0,2 1 0,0 0 0,1 1 0,1 0 0,1 0 0,-11 27 0,20-41-432,-1 0 1,1 0-1,0 0 1,0 1-1,0-1 0,1 0 1,-1 0-1,1 6 1,0-9-13,0 0 0,0 0 0,1 0 0,-1 0 0,0 0 0,0 0 0,1 0 0,-1 0 0,1 0 0,-1 0 0,1 0 0,-1 0 0,1 0 0,-1-1 1,1 1-1,0 0 0,-1 0 0,1 0 0,0-1 0,0 1 0,0-1 0,-1 1 0,1 0 0,0-1 0,0 1 0,0-1 0,0 0 0,0 1 0,0-1 0,0 0 0,0 0 0,0 0 0,0 1 1,0-1-1,0 0 0,0 0 0,2-1 0,3 1 17,-1-1 0,1-1 1,0 1-1,-1-1 0,1 0 1,-1 0-1,0-1 0,0 1 1,0-1-1,9-7 0,6-6 43,20-19 0,-36 31-59,14-13-200,-1-1 1,0 0-1,24-38 0,-34 45-91,-1-1-1,0 1 1,0-1-1,-1 0 1,-1 0-1,0-1 1,-1 0-1,0 1 1,1-15-1,-2 1-485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 13947,'1'-1'166,"1"-1"1,0 1-1,0 0 1,0 0-1,0 0 0,1 0 1,-1 1-1,4-2 1,-6 2-146,1 0 0,-1 0 0,0 0 0,0 0 1,1 0-1,-1 0 0,0 0 0,0 0 0,1 0 1,-1 0-1,0 0 0,0 0 0,1 1 0,-1-1 1,0 0-1,0 0 0,1 0 0,-1 0 0,0 0 1,0 1-1,0-1 0,1 0 0,-1 0 0,0 0 1,0 0-1,0 1 0,0-1 0,0 0 0,1 1 1,-3 13 818,-33 84-605,5 0-1,-23 140 1,52-232-218,-1 2 38,1 0-1,0 1 1,0-1-1,1 0 1,1 10-1,-1-17-40,0 0-1,0-1 0,1 1 1,-1 0-1,0-1 0,0 1 1,1 0-1,-1-1 0,0 1 1,1 0-1,-1-1 1,0 1-1,1-1 0,-1 1 1,1-1-1,-1 1 0,1-1 1,-1 1-1,1-1 0,0 0 1,-1 1-1,1-1 1,0 0-1,-1 1 0,1-1 1,0 0-1,-1 0 0,1 1 1,0-1-1,-1 0 0,1 0 1,0 0-1,-1 0 1,1 0-1,0 0 0,0 0 1,-1 0-1,1-1 0,0 1 1,-1 0-1,1 0 0,0 0 1,-1-1-1,1 1 0,0 0 1,-1-1-1,2 0 1,28-19 358,-29 19-362,47-43 419,-2-1 0,-1-3 0,-3-2 0,52-78 0,-81 108-376,-6 10-144,1 0-1,-2 0 0,1-1 0,-2 0 1,1 0-1,-2-1 0,5-12 1,-9 23 83,0 1 0,0-1 0,0 1 0,0-1 0,0 0 0,0 1 0,0-1 0,0 1 0,0-1 0,0 0 0,0 1 0,0-1 0,0 1 0,0-1 1,-1 0-1,1 1 0,0-1 0,0 1 0,-1-1 0,1 1 0,0-1 0,-1 1 0,1-1 0,0 1 0,-1 0 0,1-1 0,-1 1 0,1-1 0,-1 1 0,1 0 0,-1-1 1,1 1-1,-1 0 0,1 0 0,-1 0 0,0-1 0,1 1 0,-1 0 0,1 0 0,-1 0 0,0 0 0,1 0 0,-1 0 0,0 0 0,-16 5-304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5.4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3 20380,'-1'-2'2733,"-1"7"-1131,-1 21-737,-1 37-1106,4-63 263,-5 80 134,-8 223 1118,13-299-1253,0 2 20,0 0-1,0 0 1,0 0-1,1 0 1,-1 0-1,1 0 1,1 0-1,3 11 0,-4-16-35,-1-1 0,0 0-1,0 1 1,1-1 0,-1 1-1,0-1 1,1 0 0,-1 1-1,1-1 1,-1 0 0,0 0-1,1 1 1,-1-1 0,1 0-1,-1 0 1,1 0 0,-1 1-1,1-1 1,-1 0 0,0 0-1,1 0 1,-1 0 0,1 0-1,-1 0 1,1 0 0,-1 0-1,1 0 1,-1 0 0,1 0-1,-1 0 1,1-1 0,-1 1-1,1 0 1,14-11 93,-1-5-48,-2 0 1,0-1-1,-1 0 1,13-26-1,-14 23-23,1 1-1,1 0 1,21-25-1,-32 43-28,-1 0 0,1 0 0,0 0 0,0 0 0,0 1 0,0-1 0,-1 0 0,1 1 0,0-1 1,0 0-1,0 1 0,0-1 0,1 1 0,-1 0 0,0-1 0,2 1 0,-3 0 1,1 0 0,-1 0 0,1 0 0,-1 0 1,1 0-1,-1 1 0,0-1 0,1 0 0,-1 1 0,1-1 1,-1 0-1,1 0 0,-1 1 0,0-1 0,1 1 0,-1-1 1,0 0-1,0 1 0,1-1 0,-1 1 0,0-1 0,0 1 1,1-1-1,-1 1 0,0 0 0,1 4-9,1 1 0,-1 0-1,-1 0 1,1 10 0,-1-15 7,0 24-46,0 1 1,-2-1-1,-1 0 0,-1 0 1,-12 43-1,9-59-783,7-9 823,0 0-1,-1 0 0,1 0 1,0 0-1,0 0 1,-1 0-1,1 0 0,0 0 1,0 0-1,-1 0 1,1-1-1,0 1 0,0 0 1,0 0-1,-1 0 1,1 0-1,0 0 1,0-1-1,0 1 0,-1 0 1,1 0-1,0 0 1,0-1-1,0 1 0,0 0 1,0 0-1,-1 0 1,1-1-1,0 1 0,0 0 1,0 0-1,0-1 1,0 1-1,0 0 0,0 0 1,0-1-1,0 1 1,-2-11-251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6.0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0 150 16243,'33'4'4006,"-29"-3"-3732,-1 0 0,1 0 0,-1 0 0,1-1 0,0 0 1,0 0-1,-1 0 0,1 0 0,0 0 0,0-1 1,-1 0-1,1 0 0,-1 0 0,8-3 0,-5 1-163,0-1 1,0-1-1,-1 1 0,1-1 0,-1 0 0,0 0 1,0 0-1,0-1 0,-1 0 0,0 0 0,0 0 1,-1 0-1,0-1 0,0 1 0,0-1 0,-1 0 1,0 0-1,0 0 0,0 0 0,0-11 0,-2 17-103,0 0-1,0 1 1,0-1-1,0 0 1,0 1-1,0-1 1,0 0-1,0 1 0,0-1 1,0 0-1,0 1 1,0-1-1,-1 1 1,1-1-1,0 0 1,0 1-1,-1-1 0,1 1 1,0-1-1,-1 1 1,1-1-1,-1 1 1,1-1-1,-1 1 1,1-1-1,-1 1 0,1-1 1,-1 1-1,0-1 1,0 1-3,0 0 0,0 0 0,0 0 1,0 1-1,0-1 0,0 0 0,0 0 0,0 1 1,-1-1-1,1 0 0,0 1 0,1-1 0,-1 1 0,0 0 1,-2 0-1,-3 4 7,0 0 0,0 0 0,-9 12 0,0 3-31,1 1 1,2 0-1,0 1 0,1 0 0,1 1 0,2 0 0,0 1 1,1 0-1,-6 42 0,13-65 18,-1 1-1,1 0 1,0-1 0,-1 1-1,1 0 1,0-1 0,0 1-1,1-1 1,-1 1 0,0 0-1,0-1 1,1 1-1,-1 0 1,1-1 0,-1 1-1,1-1 1,0 1 0,0-1-1,0 0 1,1 3 0,-1-4 3,0 1 0,0-1 1,0 1-1,0-1 1,1 0-1,-1 0 0,0 1 1,0-1-1,0 0 1,0 0-1,0 0 0,0 0 1,1-1-1,-1 1 1,0 0-1,0 0 0,0-1 1,0 1-1,0 0 1,0-1-1,2 0 0,6-4 19,-1-1 0,1 0 0,-1 0 0,-1 0 0,8-8-1,71-82 195,-29 30-93,-54 63-118,25-23-4,-27 25-3,0 0 0,-1 1 1,1-1-1,0 0 1,0 1-1,0-1 1,-1 1-1,1-1 0,0 1 1,0 0-1,0-1 1,0 1-1,0 0 0,0 0 1,0 0-1,0-1 1,0 1-1,0 0 0,0 0 1,0 0-1,0 1 1,0-1-1,0 0 0,0 0 1,0 0-1,0 1 1,0-1-1,-1 0 0,1 1 1,0-1-1,0 1 1,0-1-1,1 2 0,0 0-3,-1 1 0,1-1 0,-1 1 0,0 0 0,0-1 0,0 1 0,0 0 0,0 0 0,-1-1 0,1 1 0,-1 3 0,2 37-41,-2-29 36,-1 29-18,0-29 55,0 1 0,1 0 0,4 26-1,-4-40-21,0-1 0,0 0 0,0 1 0,0-1 0,0 0 0,0 1 0,0-1 0,1 0 0,-1 0-1,0 1 1,0-1 0,0 0 0,0 1 0,0-1 0,1 0 0,-1 0 0,0 1 0,0-1 0,0 0-1,1 0 1,-1 0 0,0 1 0,0-1 0,0 0 0,1 0 0,-1 0 0,0 0 0,1 1-1,-1-1 1,0 0 0,0 0 0,1 0 0,-1 0 0,1 0 0,9-7 100,7-19 15,-16 24-112,22-31-174,-22 31 59,1 0 1,-1 1 0,1-1-1,0 1 1,-1-1 0,1 1 0,0-1-1,0 1 1,0 0 0,0 0-1,0 0 1,0 0 0,0 0-1,0 1 1,4-2 0,-6 2 56,1 0 1,0 0-1,-1 0 1,1 1-1,-1-1 1,1 0 0,-1 0-1,1 0 1,0 0-1,-1 1 1,1-1-1,-1 0 1,1 0-1,-1 1 1,1-1-1,-1 0 1,1 1-1,-1-1 1,0 1 0,1-1-1,-1 1 1,0-1-1,1 1 1,-1-1-1,0 1 1,1-1-1,-1 1 1,0 0-1,5 19-514,-5-17 407,2 20-653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6.8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 4 16564,'0'0'55,"-1"0"0,1 0 1,0 0-1,0 0 0,0 0 1,0 0-1,0 0 1,0 0-1,0 0 0,0 0 1,0 1-1,-1-1 0,1 0 1,0 0-1,0 0 0,0 0 1,0 0-1,0 0 1,0 0-1,-1 0 0,1 0 1,0 0-1,0 0 0,0 0 1,0 0-1,0 0 1,0 0-1,-1 0 0,1 0 1,0 0-1,0 0 0,0 0 1,0 0-1,0 0 1,0-1-1,0 1 0,-1 0 1,1 0-1,0 0 0,0 0 1,0 0-1,0 0 1,0 0-1,0 0 0,0 0 1,0 0-1,0-1 0,0 1 1,0 0-1,0 0 0,-1 0 1,1 0-1,0 0 1,0 0-1,0 0 0,0-1 1,0 1-1,0 0 0,0 0 1,0 0-1,0 0 1,0 0-1,0 0 0,0-1 1,0 1-1,0 0 0,1 0 1,-1 0-1,0 0 1,-7 14 1999,-3 21-424,8-21-1482,1 0 0,1 0 0,0 1-1,1-1 1,0 0 0,1 0-1,7 25 1,-8-34-125,1-1-1,0 1 0,0-1 1,0 0-1,0 0 1,1 1-1,-1-2 1,1 1-1,0 0 1,0 0-1,1-1 1,-1 0-1,1 0 1,0 0-1,-1 0 0,1 0 1,1-1-1,-1 1 1,0-1-1,0-1 1,1 1-1,-1 0 1,1-1-1,0 0 1,-1 0-1,10 0 1,-10 0 60,1-1 0,-1-1 0,1 1 1,-1-1-1,1 1 0,-1-1 1,1 0-1,-1-1 0,0 1 1,1-1-1,-1 0 0,0 0 1,7-5-1,-5 3 90,0-1 0,-1 0 0,1-1 0,-1 1 0,0-1 0,-1 0 0,9-13 0,-8 10 18,-1 0 0,0 0 0,0 0-1,0-1 1,-1 0 0,-1 0-1,0 1 1,0-1 0,-1 0 0,0-1-1,-1 1 1,-1-19 0,0 26-171,1 0 0,-1 0 1,0 0-1,0 0 1,-1 0-1,1 0 0,0 0 1,-1 0-1,0 0 1,-4-4-1,6 6-58,-1 0 0,0 1 0,0-1 0,1 1 0,-1-1 0,0 0 0,0 1 0,0 0 0,0-1 0,1 1 0,-1 0-1,0-1 1,0 1 0,0 0 0,0 0 0,0 0 0,0-1 0,0 1 0,0 0 0,0 1 0,0-1 0,0 0 0,0 0 0,0 0 0,0 0 0,1 1 0,-1-1 0,0 0 0,0 1 0,0-1 0,0 1 0,0-1 0,1 1 0,-1-1 0,0 1 0,0 0 0,1-1-1,-1 1 1,1 0 0,-1 0 0,0 1 0,-2 1-349,0 1-1,0 0 0,1 0 1,-1 0-1,1 0 0,0 0 1,0 0-1,1 1 0,-1-1 0,1 0 1,0 1-1,0 0 0,0-1 1,1 1-1,0-1 0,0 1 1,0 0-1,0-1 0,1 1 1,0 0-1,0-1 0,2 8 0,9 10-1265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7.2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5 18148,'0'-1'54,"0"1"0,0 0 0,0 0 0,0 0 0,0 0 0,0 0 0,0 0 0,0 0 0,0-1 0,0 1 0,0 0 0,0 0 0,0 0 0,0 0 0,0 0 0,0 0 0,0 0 0,0-1 0,0 1 0,0 0 0,-1 0 0,1 0 0,0 0 0,0 0-1,0 0 1,0 0 0,0 0 0,0-1 0,0 1 0,0 0 0,0 0 0,0 0 0,-1 0 0,1 0 0,0 0 0,0 0 0,0 0 0,0 0 0,0 0 0,0 0 0,0 0 0,-1 0 0,1 0 0,0 0 0,0 0 0,0 0 0,0 0 0,0 0 0,0 0 0,0 0 0,-1 0 0,1 0 0,-8 6 999,-6 11 477,6-5-1301,1 1 0,1 0 0,0 0 0,0 1 0,2 0 0,0 0 0,0 0 0,1 0 0,1 0 0,-1 21 0,3-34-224,0 0 1,-1 0-1,1 0 1,0 0 0,0 0-1,0 0 1,1 0-1,-1 0 1,0 0-1,0 0 1,0 0-1,1 0 1,-1 0-1,0-1 1,1 1-1,-1 0 1,1 0-1,-1 0 1,1 0-1,1 1 1,-2-2 4,1 0 0,0 0 1,0 1-1,-1-1 0,1 0 0,0 0 0,-1 0 1,1 0-1,0 0 0,-1 0 0,1 0 1,0-1-1,-1 1 0,1 0 0,0 0 0,-1 0 1,1-1-1,0 1 0,-1 0 0,1-1 1,0 0-1,6-4 81,0 0 0,-1-1 1,10-10-1,-14 14-85,1-1 21,6-8 63,1 1 0,0 1 0,0 0 0,22-14 1,-31 22-91,1 0 0,0 0 1,0 0-1,-1 0 1,1 0-1,0 0 0,0 0 1,0 1-1,0-1 1,0 1-1,0 0 1,0-1-1,0 1 0,0 0 1,0 0-1,1 0 1,-1 1-1,0-1 0,0 0 1,0 1-1,0-1 1,0 1-1,-1 0 0,1 0 1,0-1-1,0 1 1,0 0-1,-1 1 1,1-1-1,0 0 0,-1 0 1,1 1-1,-1-1 1,1 1-1,-1 0 0,0-1 1,0 1-1,0 0 1,0-1-1,0 1 0,1 2 1,3 9-25,0-1 0,6 25-1,3 5 137,-14-41-94,0 0 0,0 0 0,0-1 0,1 1 1,-1 0-1,0 0 0,1-1 0,-1 1 1,1 0-1,-1-1 0,1 1 0,-1 0 1,1-1-1,-1 1 0,1-1 0,-1 1 1,1-1-1,0 1 0,-1-1 0,1 1 1,0-1-1,0 0 0,-1 1 0,1-1 1,0 0-1,0 0 0,0 0 0,-1 1 1,1-1-1,0 0 0,0 0 0,0 0 0,-1 0 1,1 0-1,0 0 0,0-1 0,0 1 1,-1 0-1,1 0 0,0-1 0,0 1 1,-1 0-1,1-1 0,0 1 0,0-1 1,-1 1-1,1 0 0,-1-1 0,1 0 1,0 1-1,0-2 0,6-4 178,-1 0-1,0-1 1,9-12-1,-10 12-82,10-13 198,-10 12-281,0 1 1,0 0-1,0 0 1,1 1-1,0 0 1,0 0-1,1 0 1,0 1-1,9-6 1,-16 10-54,1 1 0,0 0 1,0-1-1,-1 1 0,1 0 1,0 0-1,0 0 0,0 0 1,0 0-1,-1 0 0,1 0 1,0 0-1,0 0 0,0 0 1,0 0-1,-1 0 0,1 1 1,0-1-1,0 0 0,-1 1 1,1-1-1,0 0 0,0 1 1,-1-1-1,1 1 0,0-1 1,-1 1-1,1 0 0,-1-1 1,1 1-1,-1 0 0,1-1 1,-1 1-1,1 0 0,0 0 1,10 32-44,-8-24-23,5 18-202,-1 1-33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5.2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284 37 15379,'2'-2'550,"0"-1"-1,-1 1 1,1-1-1,-1 0 1,0 0-1,0 1 1,1-7-1,-1 9-453,-1-1 0,0 1 0,0 0 0,0-1 0,0 1 0,0-1 0,0 1 0,-1 0 0,1-1 0,0 1 0,0 0-1,0-1 1,0 1 0,0 0 0,0-1 0,-1 1 0,1 0 0,0 0 0,0-1 0,0 1 0,-1 0 0,1 0 0,0-1 0,0 1 0,-1 0-1,1 0 1,0-1 0,-1 1 0,0 0 49,0 0-1,-1-1 1,1 1-1,0 0 1,0 0-1,0 0 1,-1 0-1,1 0 1,0 1-1,0-1 0,-1 0 1,1 0-1,-1 1 1,-14 5 237,1 0 1,1 0-1,-1 2 1,1-1-1,-23 18 1,13-6-263,1 1 1,-24 25-1,40-36-61,-1 0-1,1 1 1,1 0-1,0 1 0,0-1 1,1 1-1,1 0 1,0 0-1,0 1 0,1-1 1,0 1-1,1 0 1,0 0-1,1 13 0,0-16-68,1-1-1,0 1 0,1 0 0,0-1 1,0 1-1,1-1 0,0 1 1,1-1-1,0 0 0,0 0 0,0 0 1,1 0-1,0-1 0,1 1 1,0-1-1,0 0 0,0-1 0,1 1 1,0-1-1,9 7 0,-12-11-111,0 0 0,0 0 0,0-1 0,1 1 0,-1-1 0,0 0 0,1 0 0,-1 0 0,1-1 0,-1 1 0,1-1 0,-1 0 0,1 0 0,-1 0 0,1 0 0,-1-1 0,1 1 0,-1-1 0,1 0 0,-1 0 0,0 0 0,6-3 0,6-3-299,-1-1 0,0-1 1,21-16-1,-25 18 317,35-28-841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5.6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1 18644,'-2'1'1960,"2"15"-1167,0 2-345,-1 13 1344,1 0-568,0 9-664,0 5-159,4 3-185,1-3-160,2-4-352,0-3-217,0-15-423,0-6-272,0-13-1273,-1-10 1857,-6-12-360,-1-5-296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6.1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32 17132,'-7'0'2216,"4"3"-1352,5 2-192,2 0 1417,8 0-665,2 0-264,6-4-415,4 1-129,4-4-504,2-4-328,0-5-1001,1-2 1097,-8 0-256,-1 0-176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6.5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0 19652,'-1'4'500,"0"0"0,0-1-1,0 1 1,0 0 0,1 0-1,0 0 1,0 7 0,0 6 705,-2 21-333,2 1 1,7 54-1,19 76-667,-22-149-127,-4-18-140,0 0 0,0-1-1,0 1 1,1 0 0,-1-1 0,1 1-1,-1-1 1,1 1 0,-1-1 0,1 1-1,0-1 1,0 1 0,1 2 0,-1-5-31,-1 1 0,1 0 0,-1-1 0,1 1 0,-1 0 0,1-1 0,-1 1 0,1-1 1,-1 1-1,0-1 0,1 1 0,-1-1 0,0 1 0,0-1 0,1 0 0,-1 1 0,0-1 0,0 1 0,0-1 1,0 0-1,0 1 0,0-1 0,0 0 0,6-53-2163,-7 20 1239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7.0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5 112 15339,'0'-1'209,"-1"1"-1,1-1 1,-1 1 0,1-1-1,-1 0 1,1 1-1,0-1 1,-1 0-1,1 0 1,0 1 0,0-1-1,-1 0 1,1 0-1,0 1 1,0-1-1,0 0 1,0 0 0,0 1-1,0-1 1,0 0-1,1 0 1,-1 0 0,0 1-1,0-1 1,0 0-1,1 1 1,-1-1-1,0 0 1,1 1 0,-1-1-1,1 0 1,-1 1-1,1-1 1,-1 0-1,1 1 1,-1-1 0,1 1-1,-1-1 1,1 1-1,0 0 1,-1-1-1,1 1 1,1-1 0,4-2 508,1 0 1,0 1-1,0-1 0,8-1 1,4-1-496,-3-2-65,76-27 266,-30 15-3409,-61 18 2892,-1 1-1,1 0 0,-1 0 1,1-1-1,-1 1 0,1 0 1,-1 0-1,1 0 1,0 0-1,-1-1 0,1 1 1,-1 0-1,1 0 0,0 0 1,-1 0-1,1 0 1,-1 1-1,1-1 0,-1 0 1,1 0-1,0 0 0,-1 0 1,1 1-1,-1-1 1,1 0-1,-1 0 0,1 1 1,-1-1-1,1 0 0,-1 1 1,1-1-1,-1 1 1,0-1-1,1 1 0,-1-1 1,0 1-1,1-1 0,-1 1 1,0-1-1,1 1 1,-1-1-1,0 2 0,2 9-1216</inkml:trace>
  <inkml:trace contextRef="#ctx0" brushRef="#br0" timeOffset="1">17 305 19972,'5'11'2553,"5"-4"-1537,6-7-392,1-3 1625,8-4-977,-1-3-328,8-2-528,-1-1-256,-5 3-728,0 0-432,-8 6-616,-2 4-1425,-7 3 2289,-4 4-521,-5 3-319</inkml:trace>
  <inkml:trace contextRef="#ctx0" brushRef="#br0" timeOffset="2">77 500 19076,'-2'6'1824,"11"-6"-1087,5-3-273,3-2 992,5-3-328,4-2-920,2-1-520,1-3 368,1-2-24,-5-4-224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7.4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19 20260,'8'0'2617,"2"2"-1625,0-2-504,2 0 2777,5 0-2281,3-2-416,4 1-624,4-2-280,-1 1-648,-4 0-440,0-1 1104,1 0-257,-2-1-231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15027,'9'27'1441,"4"-7"-953,1 0-232,3-2 504,3-1-176,-1-4-584,1 1-368,0-5 328,0-2-160,-4-6-120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8.1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166 49 15195,'4'-8'916,"-2"4"-379,0 0 0,-1 0-1,1-1 1,-1 1 0,0 0 0,2-9-1,-3 13-468,0 0 0,-1 0 0,1 0 0,0 0 0,0-1 0,0 1 0,0 0 0,0 0 1,0 0-1,0 0 0,0 0 0,0 0 0,0-1 0,0 1 0,-1 0 0,1 0 0,0 0 0,0 0 0,0 0 0,0 0 0,0 0 0,0 0 0,-1 0 0,1 0 0,0 0 0,0 0 0,0-1 0,0 1 0,-1 0 0,1 0 0,0 0 0,0 0 0,0 0 0,0 0 0,0 0 0,-1 1 0,1-1 0,0 0 0,0 0 0,0 0 0,0 0 0,0 0 1,-1 0-1,1 0 0,0 0 0,0 0 0,0 0 0,0 0 0,0 0 0,0 1 0,0-1 0,-1 0 0,1 0 0,0 0 0,0 0 0,0 0 0,0 0 0,0 1 0,0-1 0,0 0 0,0 0 0,0 0 0,0 0 0,0 1 0,-9 8 903,-12 17-326,2 0 0,1 2 0,1 0-1,-23 51 1,30-54-612,1-1 0,1 1 0,1 1 0,2-1 0,0 1 0,-1 37-1,5-54-89,1-1 0,1 1-1,0-1 1,0 1 0,1 0-1,0-1 1,0 0-1,1 1 1,0-1 0,4 8-1,-5-13-39,0 0 1,-1 0-1,1-1 0,0 1 0,0-1 1,1 1-1,-1-1 0,0 0 0,1 0 1,-1 0-1,1 0 0,0-1 0,0 1 1,-1-1-1,1 1 0,0-1 0,0 0 0,1 0 1,-1 0-1,0-1 0,0 1 0,0-1 1,0 0-1,1 0 0,-1 0 0,0 0 1,0 0-1,0-1 0,7-1 0,25-10-495,2-9-176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8.6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16516,'0'5'1480,"2"10"-952,1 2-184,0 10 856,-1 3-248,4 10-271,-2-1-121,4 4 8,-1-1-104,-3-7-80,-1-5-16,3-7-304,-5-5-320,-1-13-768,-7-15 616,-2-4 32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9.0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58 19420,'5'-5'440,"-1"1"0,1 0-1,0 0 1,0 1 0,1-1 0,-1 1-1,1 0 1,0 1 0,0-1 0,9-1 0,6-2 765,37-5 0,-50 10-1107,0 0 0,0 1 0,0 0 0,0 0 0,0 1 0,0 0 0,0 1 0,0 0 1,-1 0-1,1 0 0,0 1 0,9 5 0,-14-6-97,0-1 0,0 1 0,0 1 0,0-1 0,0 0 0,-1 1 1,1-1-1,-1 1 0,0 0 0,0 0 0,0 0 0,0 0 0,0 0 1,-1 0-1,1 0 0,-1 1 0,0-1 0,0 1 0,0-1 0,0 1 1,-1-1-1,1 1 0,-1-1 0,0 1 0,0-1 0,0 1 0,-1 0 1,1-1-1,-1 1 0,-1 3 0,0-1-6,0-1-1,0 0 1,0 0 0,-1-1 0,0 1-1,0 0 1,0-1 0,0 0 0,-1 1-1,0-1 1,1-1 0,-1 1 0,-1-1-1,1 1 1,-8 3 0,12-7-15,0 1-1,0-1 1,0 0 0,0 0-1,0 0 1,0 0-1,0 1 1,0-1 0,0 0-1,0 0 1,0 0 0,0 0-1,0 1 1,0-1 0,0 0-1,0 0 1,0 0 0,0 0-1,0 1 1,0-1-1,0 0 1,1 0 0,-1 0-1,0 0 1,0 0 0,0 1-1,0-1 1,0 0 0,0 0-1,1 0 1,-1 0 0,0 0-1,0 0 1,0 0-1,0 0 1,0 1 0,1-1-1,-1 0 1,0 0 0,0 0-1,0 0 1,0 0 0,1 0-1,-1 0 1,0 0 0,0 0-1,0 0 1,0 0-1,1 0 1,-1 0 0,0 0-1,0-1 1,14 5-576,-13-4 463,9 3-310,0-1 0,0 1 0,-1 1 1,1 0-1,-1 0 0,0 1 0,13 9 1,-19-12 477,-1-1 1,0 1-1,0 0 1,0 0-1,0 0 1,0 1-1,-1-1 0,1 0 1,-1 0-1,1 1 1,-1-1-1,0 1 1,0 0-1,0-1 1,0 1-1,0 0 1,-1-1-1,1 1 1,-1 0-1,0 0 1,0 0-1,0-1 1,0 1-1,0 0 1,0 0-1,-1 0 1,0-1-1,1 1 0,-1 0 1,0-1-1,0 1 1,-2 3-1,-1 1 226,-1 0 0,0 0 0,0-1 0,0 0 0,-1 0 0,0 0 0,0 0 0,0-1 0,-1 0 0,1-1 0,-1 1 0,0-1 0,-1 0 0,-10 3 0,5-2-160,1-1-1,-1 0 0,0-1 0,0 0 0,0-1 0,0-1 0,-1 0 0,-16-1 0,26 0-247,0-1 0,0 0 0,0 0-1,1 0 1,-1 0 0,0-1 0,1 1 0,-1-1 0,1 0 0,-6-3-1,8 4 123,1 1 0,-1-1 0,0 0 0,0 0-1,1 1 1,-1-1 0,0 0 0,1 0-1,-1 0 1,1 0 0,-1 0 0,1 0-1,-1 0 1,1 0 0,0 0 0,-1 0 0,1 0-1,0 0 1,0 0 0,0 0 0,0 0-1,0 0 1,0 0 0,0 0 0,0 0 0,0 0-1,0 0 1,1 0 0,-1 0 0,0 0-1,1 0 1,-1 0 0,1 0 0,-1 0-1,1 0 1,-1 0 0,1 1 0,0-1 0,0 0-1,-1 0 1,1 1 0,0-1 0,0 0-1,1 0 1,18-15-610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9.5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85 1 18228,'0'13'2072,"2"7"-1223,-2 1-361,1 4 1568,2 3-832,3 4-712,3 1-111,2-2-257,2-3-128,0-4-176,-3-1-97,1-7-231,-1-3-176,-5-8-528,-10-10 360,-5-5 216</inkml:trace>
  <inkml:trace contextRef="#ctx0" brushRef="#br0" timeOffset="1">1 177 19484,'3'0'1929,"5"2"-1153,4-1-296,6-1 1064,3 0-336,7-1-936,2-2-472,5-2 1209,-2 0-881,4 0-112,0 1-56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1:59.9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184 30 16660,'2'-10'1588,"0"-6"1888,-2 16-3396,0 0-1,0-1 0,0 1 0,-1 0 1,1 0-1,0-1 0,0 1 1,-1 0-1,1 0 0,0 0 0,0-1 1,-1 1-1,1 0 0,0 0 0,0 0 1,-1 0-1,1 0 0,0 0 0,-1 0 1,1-1-1,0 1 0,-1 0 1,1 0-1,0 0 0,0 0 0,-1 0 1,1 0-1,0 0 0,-1 1 0,1-1 1,0 0-1,-1 0 0,1 0 1,0 0-1,0 0 0,-1 0 0,1 0 1,0 1-1,0-1 0,-1 0 0,1 0 1,0 0-1,0 1 0,-1-1 0,1 1 1,-7 4 116,0 0 0,0 1 0,1 0 0,-1 0 0,1 1 0,1-1 0,-7 11 0,-1 0-99,-5 5-40,2 1-1,-17 29 0,27-40-8,0 0 1,1 0-1,0 0 0,1 1 0,0 0 0,-3 24 0,7-34-45,-1 0 1,1 0 0,0 0-1,0 0 1,0-1-1,0 1 1,0 0-1,1 0 1,-1 0 0,1 0-1,0 0 1,0-1-1,0 1 1,0 0-1,0-1 1,1 1 0,-1-1-1,1 1 1,-1-1-1,1 0 1,0 1-1,0-1 1,0 0 0,0 0-1,1-1 1,-1 1-1,1 0 1,-1-1-1,1 1 1,-1-1 0,1 0-1,4 1 1,-1 0-43,0-1 1,1 0-1,-1 0 1,0-1 0,1 1-1,-1-2 1,1 1-1,-1-1 1,0 0-1,1 0 1,-1 0 0,0-1-1,12-5 1,49-28-97,-39 15-62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00.4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20116,'3'14'1881,"-1"5"-1249,-2 1-264,0 6 968,1 2-392,2 5-504,0 2-127,1-1-121,-1-1-88,3-4-216,-2-2-224,-1-5-353,0-5-263,-2-10 224,-6-11-104,-1-8 64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00.8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47 19228,'-1'0'2417,"1"1"-1537,1-1-376,5 0 1840,4 0-1143,3 0-353,5-1-472,2-2-240,5-1-760,1-4-448,-2 0 944,-1-4-216,-12 1-193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01.3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 18764,'-2'21'1984,"2"4"-1431,0 5-257,2 7 1328,-2 7-1072,0 4-216,0 2-216,3-4-160,0-5-200,1-4-120,-1-6-272,1-9-152,-3-9-449,-1-11 833,-5-1-144,-5-9-112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01.7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 85 16668,'-1'-1'128,"1"0"1,0 1 0,-1-1-1,1 1 1,0-1 0,-1 0 0,1 1-1,0-1 1,0 0 0,0 0 0,0 1-1,0-1 1,0 0 0,0 1 0,0-1-1,0 0 1,0 0 0,0 1-1,0-1 1,0 0 0,0 1 0,1-1-1,-1 0 1,0 1 0,1-1 0,-1 0-1,0 1 1,1-1 0,-1 1 0,1-1-1,-1 1 1,1-1 0,-1 1-1,1-1 1,-1 1 0,1-1 0,-1 1-1,2-1 1,2-1 315,1 0-1,0 1 1,-1-1-1,1 1 1,5 0-1,6-3 8,-15 4-436,141-36 1191,-120 32-1217,1 1 0,-1 1 0,1 0 1,32 3-1,-49 0-5,0 0 0,0 0 0,1 1 0,-1-1 0,0 1 0,-1 1-1,1-1 1,0 1 0,-1 0 0,1 0 0,-1 1 0,0-1 0,6 7 0,-5-3 18,0-1-1,0 1 1,-1 0 0,0 1-1,0-1 1,0 1 0,-1 0-1,5 15 1,-5-11 96,0 1 1,-2-1-1,1 0 0,-1 1 1,-1 0-1,0-1 0,-1 1 1,-1 0-1,0-1 0,0 1 1,-1-1-1,-1 1 0,-6 18 1,4-18 19,-1-1 0,-1 0 0,0-1 0,-1 0 0,0 0 0,-1 0 0,0-1 0,-1 0 0,0-1 0,-14 11 0,9-9-188,-1-1 0,0 0 0,0-1 0,-1-1 0,0 0 0,-35 9 0,44-14 25,1-2 1,-1 1-1,0-1 0,-1-1 1,1 1-1,0-1 0,-12-2 1,-9-7-199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02.1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0 18140,'9'6'1464,"5"6"-920,3 5-112,3 10 777,0 7-209,-1 15-224,0 6-32,-5 13-64,-4 4-16,-9 5-159,-3 4-129,-11 0-144,-3 1-184,-7-9-752,-4-5 424,0-15 175,-2-13-111,4-23-104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27 15147,'-1'-2'107,"-1"0"0,1 0 0,-1 0 0,0 0 0,0 0 0,0 0 0,0 1-1,0-1 1,-1 1 0,1-1 0,0 1 0,-1 0 0,1 0 0,0 0 0,-1 0 0,0 1 0,1-1-1,-4 0 1,5 2-60,1-1 1,-1 0-1,0 1 0,1-1 0,-1 1 0,0-1 0,1 1 0,-1-1 0,1 1 0,-1-1 0,1 1 0,-1 0 1,1-1-1,0 1 0,-1 0 0,1-1 0,0 1 0,-1 0 0,1 0 0,0-1 0,0 1 0,0 0 1,0 0-1,-1-1 0,1 1 0,0 0 0,0 0 0,1-1 0,-1 1 0,0 0 0,0 0 0,0-1 1,0 1-1,1 1 0,5 26 146,5 18-68,-2 1-1,-1 0 1,-3 0-1,-2 49 1,3 9 312,-5-96-380,-1 1 16,1 0 0,0 0 0,1-1 1,3 11-1,-5-18-49,0 0 1,1-1-1,0 1 1,-1-1-1,1 1 1,0-1-1,-1 1 0,1-1 1,0 0-1,0 1 1,0-1-1,1 0 1,-1 0-1,0 0 1,0 0-1,0 0 1,1 0-1,-1 0 1,1 0-1,-1 0 1,1-1-1,-1 1 1,1 0-1,-1-1 1,1 0-1,-1 1 1,1-1-1,0 0 0,-1 0 1,1 0-1,2 0 1,1-1 38,0 0 0,0 0 0,0-1 0,0 0 0,0 0 0,0 0 0,0-1 0,-1 1 0,1-1 0,-1 0 0,1-1 0,5-6 1,8-7 191,21-30 1,-26 32-124,48-63 65,61-101-1,-115 169-600,2-4-878,-9 14 1247,0 0-1,1-1 0,-1 1 1,0 0-1,0-1 0,0 1 0,0 0 1,0-1-1,0 1 0,0-1 0,0 1 1,0 0-1,0-1 0,0 1 0,0 0 1,0-1-1,0 1 0,0-1 0,0 1 1,-1 0-1,1-1 0,0 1 1,0 0-1,0-1 0,0 1 0,-1 0 1,1 0-1,0-1 0,-1 0 0,-5 0-608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16307,'-3'10'1241,"-4"14"-985,-1 1-104,-3 9 304,1 3-200,1 5-272,2 2-160,1-2-536,1-3 592,-5-13-120,-6-6-112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8.8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0 894 14611,'6'8'1392,"-2"-2"-1040,4-6 33,0-7 719,7-17-192,2-6-72,4-16-32,1-6-7,1-10-25,4-2-24,0-11-248,5-2-200,2-3-448,0-2-336,4 0-472,2 1 760,-4 6-200,-3 5-169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29.5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0 730 14243,'6'3'1600,"0"-3"-1047,1-16-73,0-6 712,3-12-232,1-5-48,2-11-136,2-4-55,3-8-209,5-4-56,6 3-216,4-1-280,7 3-528,0-2 528,13-7-136,0 1-48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1.4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14363,'4'5'595,"-1"0"0,0 0 0,0 1 1,0-1-1,0 1 0,-1-1 0,0 1 0,2 11 0,6 53 2061,-4-28-1642,-2-16-551,1 5-74,0-1-1,2 1 0,20 49 0,-27-79-378,0 0-1,0 0 1,0 0-1,1-1 1,-1 1-1,0 0 0,1-1 1,-1 1-1,1 0 1,-1-1-1,1 1 1,-1 0-1,1-1 0,-1 1 1,1-1-1,-1 1 1,1-1-1,0 1 0,-1-1 1,1 0-1,1 1 1,-2-1-31,1 0 0,-1-1 0,1 1 0,-1 0 1,1-1-1,-1 1 0,0 0 0,1-1 0,-1 1 0,1-1 1,-1 1-1,0-1 0,0 1 0,1-1 0,-1 1 0,0-1 0,0 1 1,1-1-1,-1 1 0,0-1 0,0 1 0,0-1 0,5-38-2850,-4 30 2575,-1 0-1,-1 0 1,0 0 0,-2-11-1,-5-9-647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1.9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68 19980,'3'3'2169,"4"-3"-1297,2 0-368,8 0 1448,3 0-543,9 0-721,1-4-264,6-1-240,-2-2-128,0-3-304,1-1-128,-7-1-304,-3 1-224,-5 5-553,-3 2 49,-8 5 800,-2 2-264,-1 4 31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2.3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34 16604,'12'1'2176,"1"-2"-1248,2-2-336,3-1 1409,3-2-857,1-1-240,2 4-512,-1-2-264,-6 1-760,-1 3-456,-6 1 856,-3 1-208,-3 8-176</inkml:trace>
  <inkml:trace contextRef="#ctx0" brushRef="#br0" timeOffset="1">19 256 16940,'0'4'2152,"6"3"-1104,-1-2-416,7-1 1489,1 0-521,4-2-624,3-2-279,3 0-321,-2-5-240,1-3-560,-1-2-353,-2-5 649,0 0-136,-1 3-112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2.7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77 17092,'4'5'2472,"4"-3"-1240,0-5-519,5-4 2759,-1-2-1847,8-1-961,1 2-320,0-1-792,1 2-472,3-2 776,-2 1-192,-1-5-137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3.7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17332,'0'0'124,"1"0"0,-1 0 0,0 0 1,0 0-1,1 1 0,-1-1 0,0 0 1,1 0-1,-1 0 0,0 0 0,0 0 0,1 0 1,-1 1-1,0-1 0,0 0 0,1 0 1,-1 0-1,0 1 0,0-1 0,0 0 0,1 0 1,-1 1-1,0-1 0,0 0 0,0 0 1,0 1-1,0-1 0,1 0 0,-1 0 0,0 1 1,0-1-1,0 0 0,0 1 0,0-1 1,0 0-1,0 1 0,6 19 1126,-5-14-720,51 169 1918,-9 3-4048,-42-174 1312,1 10-522,-2-14 782,1 1 0,-1-1 0,-1 0 0,1 1 0,0-1-1,0 0 1,0 1 0,0-1 0,0 0 0,0 1 0,0-1 0,0 0-1,0 1 1,-1-1 0,1 0 0,0 1 0,0-1 0,0 0-1,-1 0 1,1 1 0,0-1 0,0 0 0,-1 0 0,1 0 0,0 1-1,-1-1 1,1 0 0,0 0 0,-1 0 0,1 0 0,0 0 0,-1 1-1,1-1 1,0 0 0,-1 0 0,1 0 0,-13-1-696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4.3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1 139 19412,'0'-6'288,"1"0"-1,0 0 1,0 0-1,1 0 1,-1 0-1,1 1 1,1-1 0,-1 0-1,1 1 1,0 0-1,0 0 1,0 0-1,1 0 1,0 0 0,0 0-1,0 1 1,0 0-1,1 0 1,0 0-1,-1 0 1,2 1-1,-1 0 1,0 0 0,0 0-1,1 1 1,11-4-1,-11 4-249,0 0-1,1 0 1,-1 1-1,1 0 1,-1 0-1,1 0 0,-1 1 1,1 0-1,-1 0 1,1 1-1,-1 0 1,1 0-1,-1 0 1,1 1-1,-1 0 1,0 0-1,0 0 0,0 1 1,0 0-1,0 0 1,-1 1-1,1 0 1,-1 0-1,9 8 1,-9-5-29,0 0 0,-1 0 0,0 0 0,0 1 0,0 0 0,-1-1 0,0 1 0,-1 0 0,0 0 0,0 1 0,-1-1 0,1 0 0,-2 1 0,1 8 0,-1-10 0,-1 0 0,1 0 0,-1 0 0,0 0 0,-1 0 0,1 0 0,-1-1 0,-1 1 0,1-1 0,-1 1 0,0-1 0,-1 0 0,0 0 0,0 0 0,0 0 0,0-1 0,-7 6 0,10-10-9,1 0-1,-1 0 0,0 0 1,0-1-1,1 1 1,-1 0-1,0-1 1,0 1-1,0-1 1,0 1-1,0-1 0,0 1 1,0-1-1,0 0 1,0 1-1,0-1 1,0 0-1,0 0 1,0 0-1,0 1 1,0-1-1,0 0 0,0-1 1,0 1-1,0 0 1,0 0-1,0 0 1,0-1-1,0 1 1,0 0-1,0-1 0,0 1 1,0-1-1,0 1 1,0-1-1,0 1 1,1-1-1,-1 0 1,-1-1-1,1 1-12,0 0 0,1-1 1,-1 1-1,1 0 0,0-1 0,-1 1 0,1-1 0,0 1 1,0 0-1,0-1 0,0 1 0,0-1 0,0 1 1,0-1-1,0 1 0,0 0 0,1-1 0,-1 1 0,1-1 1,-1 1-1,1 0 0,-1-1 0,1 1 0,0 0 0,0 0 1,0 0-1,0 0 0,-1-1 0,3 0 0,0-1-39,0 0 0,1 0 0,-1 0 0,1 0 0,0 0 0,0 1 1,0 0-1,0 0 0,0 0 0,1 0 0,-1 0 0,1 1 0,-1 0 0,1 0 0,-1 0 0,1 1 0,0-1 0,-1 1 0,1 0 0,0 1 0,-1-1 0,1 1 0,-1 0 0,1 0 0,-1 0 0,1 0 0,-1 1 0,0 0 0,1 0 0,5 4 0,-4-2 28,1 0 0,-1 1 1,0 0-1,0 0 0,0 0 0,-1 1 0,0 0 0,0 0 1,0 0-1,-1 0 0,0 1 0,0 0 0,-1 0 0,0 0 0,0 0 1,0 1-1,2 12 0,-4-14 131,-1 0 1,1-1-1,-1 1 1,0 0-1,-1-1 1,0 1 0,0 0-1,0-1 1,0 1-1,-1-1 1,0 1-1,-4 9 1,1-8 77,0 1 1,0-1-1,0 0 1,-1 0 0,0 0-1,-1-1 1,-10 8 0,-8 4 257,-1-2 0,-1-1 0,-48 21 0,67-33-436,0 0 22,-4 3-57,0 0-1,0-1 1,-1-1-1,0 0 1,1-1-1,-17 2 0,28-5-47,0 0 0,0 0 0,0 0 0,0 0 0,1 0-1,-1 0 1,0 0 0,0 0 0,0 0 0,0-1-1,1 1 1,-1 0 0,0-1 0,0 1 0,1 0-1,-1-1 1,0 1 0,0-1 0,1 1 0,-1-1-1,0 1 1,1-1 0,-1 0 0,1 1 0,-1-1 0,1 0-1,-1 1 1,1-1 0,-1 0 0,1 0 0,0 1-1,-1-1 1,1-2 0,-1 0-120,1 0 1,0 0-1,0 0 1,0-1-1,1 1 1,-1 0-1,1 0 1,0-4-1,5-11-631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4.7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17372,'3'13'9444,"3"42"-8312,-4-31-511,15 107-356,-12-105-1631,11 32 1,-25-75-1116,1-1 1560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5.2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2 300 14555,'-1'-1'2057,"2"1"-769,5 1-432,3 1 2297,2-2-1401,3-2-576,7-2-223,-1-2-273,1-2-160,2-5-976,0 1-521,-3-5 873,-3 0-208,-8-2-144</inkml:trace>
  <inkml:trace contextRef="#ctx0" brushRef="#br0" timeOffset="1">290 1 17868,'12'3'1688,"-2"10"-1056,3 4-232,0 9 785,1 6-289,-1 10-288,-2 2-64,2 7-264,-1-1-64,-2-3-232,0-2-104,-3-10-288,0-6-136,-3-15-472,-2-12 688,-1-4 8,-6-8-193,-7-10 17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17412,'9'-11'272,"1"0"0,0 0-1,1 1 1,0 1 0,0-1 0,1 2 0,0 0 0,1 0 0,0 1 0,0 1 0,1 0 0,-1 0 0,1 2 0,0 0 0,1 0 0,-1 1-1,1 1 1,-1 0 0,22 1 0,-30 2-266,-1-1 0,1 1 0,-1 0 0,0 1 0,0-1 0,1 1 0,-1 0 0,0 0 0,-1 1 0,1-1 0,0 1 0,-1 0 0,1 0 0,-1 1 0,6 5 0,-8-7-9,0 1 1,0-1-1,-1 1 0,1-1 1,-1 1-1,0 0 0,1 0 0,-1-1 1,0 1-1,0 0 0,-1 0 1,1 0-1,-1 0 0,0 0 0,1 0 1,-1 0-1,0 0 0,-1 0 1,1 0-1,0 0 0,-1 0 1,0 0-1,0 0 0,0 0 0,0-1 1,0 1-1,0 0 0,-1-1 1,-2 4-1,-4 6-2,-1 0 1,0-1-1,-1 0 1,0 0-1,-14 10 0,-64 45 20,42-33-31,27-20-16,14-10 6,-1 1 0,0 0 0,1 0 0,0 1 0,0-1 0,0 1 0,-5 7 0,10-11 20,0-1 0,-1 0 0,1 1 0,0-1 0,0 0 0,0 1 0,0-1 0,-1 0 1,1 1-1,0-1 0,0 0 0,0 1 0,0-1 0,0 1 0,0-1 0,0 0 0,0 1 1,0-1-1,0 0 0,0 1 0,0-1 0,0 0 0,0 1 0,0-1 0,1 0 0,-1 1 1,0-1-1,0 0 0,0 1 0,1 0 0,12 5-124,22-3-18,-28-3 123,4 0-78,0 1-1,0 1 1,0-1-1,0 2 1,0 0-1,-1 0 1,1 0-1,-1 2 1,0-1-1,0 1 1,17 12-1,-25-15 66,-1-1 0,1 0-1,0 0 1,0 0-1,0 1 1,0-2-1,0 1 1,0 0-1,0 0 1,0-1-1,0 1 1,3 0-1,9-1-301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5.7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79 18564,'-1'-2'195,"0"0"0,0 0-1,0 0 1,1 0 0,-1-1 0,1 1 0,-1 0-1,1 0 1,0 0 0,0-1 0,0 1 0,0 0-1,0 0 1,0-1 0,1 1 0,-1 0 0,1 0-1,0 0 1,0-3 0,1 3-42,-1 0 0,1 0 0,0 0 0,0 1 0,-1-1 0,1 1 0,0-1 0,0 1 0,0 0 0,1-1 0,-1 1 0,0 0 1,0 0-1,1 1 0,-1-1 0,0 0 0,5 0 0,19-3-56,0 1 0,-1 2 1,1 0-1,0 2 0,-1 0 1,1 2-1,-1 1 1,1 1-1,-1 1 0,-1 1 1,47 21-1,-62-24-86,-1 0 1,-1 1-1,1 1 0,-1-1 1,1 1-1,-2 0 0,1 1 1,-1 0-1,0 0 0,0 0 1,-1 1-1,0 0 0,0 0 1,-1 0-1,0 0 0,5 17 0,-6-17 48,-2 0-1,1 0 0,-1 0 0,0 0 0,0 0 0,-1 0 0,0 0 0,-1 0 1,0 1-1,0-1 0,-1 0 0,0-1 0,0 1 0,-1 0 0,0 0 0,0-1 1,-1 0-1,0 0 0,-6 9 0,2-6 54,1-1 1,-2 0 0,1-1-1,-1 0 1,0 0-1,-1-1 1,0 0-1,0-1 1,-20 10 0,21-12-211,0-1 0,-1 0 0,1 0 0,0 0 0,-1-2 0,1 1 0,-1-1 0,0 0 0,0-1 0,1 0 0,-1-1 0,-14-2 0,21 2 2,0 1 0,1-1 0,-1 0 0,1 1 0,-1-1-1,0-1 1,1 1 0,0 0 0,-1 0 0,1-1 0,0 0 0,0 1 0,0-1 0,0 0 0,0 0 0,0 0 0,0 0 0,1 0-1,-1-1 1,1 1 0,-1 0 0,1-1 0,-2-3 0,2-16-687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6.10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18892,'74'49'4397,"-59"-35"-4201,-1 0 0,0 1 0,-1 0 0,-1 1 0,-1 1 1,0 0-1,-1 1 0,-1 0 0,0 0 0,-2 1 0,0 0 0,-1 0 0,-1 1 0,4 28 0,-7-31-259,0 0 0,-1 0 1,-1 0-1,-1 0 0,0 0 0,-2 0 0,0-1 0,0 1 0,-2-1 0,0 1 0,-1-1 0,0-1 0,-1 1 0,-1-1 0,-1 0 0,0-1 0,-16 20 0,17-25-46,0-1-1,-1 0 1,0 0-1,-1-1 0,-13 9 1,-12 0-318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6.5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7 17388,'0'-6'1541,"-2"6"-422,-3 10 202,-3 20 103,1 36-1009,2 0 0,3 1 0,4-1 0,2 0 1,3 0-1,24 103 0,-25-148-556,0 0 0,1-1 0,1 1 1,1-1-1,12 19 0,-17-32 68,0 0 0,1-1 0,-1 0 0,2 0 0,-1 0 0,1-1 0,-1 0 0,1 0 0,1 0 0,-1-1 0,1 0 0,0 0 0,0 0 0,0-1 0,0 0 0,0-1 0,13 4 0,32-2-374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7.3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170 55 18172,'-1'-4'403,"-1"0"1,1 1 0,-1-1-1,0 1 1,0-1-1,0 1 1,0 0-1,-1 0 1,0 0-1,1 0 1,-1 0-1,-6-4 1,7 6-283,1 0 1,-1 0-1,0 0 0,1 1 1,-1-1-1,0 1 0,0-1 1,0 1-1,1-1 0,-1 1 1,0 0-1,0 0 0,0 0 1,0 0-1,0 0 0,0 0 1,1 1-1,-1-1 0,0 1 0,0-1 1,0 1-1,1 0 0,-1 0 1,0-1-1,1 1 0,-1 0 1,1 0-1,-1 1 0,-2 1 1,-3 4-65,0 0 0,1 1-1,0 0 1,0 0 0,1 0 0,0 0 0,0 1 0,1 0 0,0 0-1,1 0 1,-5 19 0,3-4-127,1 1 0,1-1 0,0 40 1,3-58 61,4 51-77,-4-53 77,1 0 1,0-1-1,0 1 1,0 0-1,0-1 1,1 1-1,0-1 1,0 1-1,0-1 0,0 0 1,0 0-1,4 5 1,-5-7 6,0-1 1,0 1-1,0 0 1,0 0-1,0-1 1,0 1-1,0-1 1,0 1 0,0-1-1,0 1 1,0-1-1,0 0 1,0 1-1,0-1 1,0 0-1,0 0 1,1 0-1,-1 0 1,0 0-1,0 0 1,0 0-1,0 0 1,0 0-1,3-1 1,-2 0-1,1-1 0,0 1 0,-1-1-1,1 1 1,-1-1 0,0 0 0,1 0 0,-1 0 0,3-4 0,4-5 4,-1 0-1,-1-1 1,8-16 0,4-12 201,-2-1 1,-2-1 0,-1 0-1,13-80 1,-23 110 37,-2 29-50,-2-12-190,5 63-889,2 0 1,4 0-1,22 78 1,-31-139 637,-1-4 108,0 1 0,0-1 0,0 1 1,1-1-1,-1 1 0,1-1 1,0 0-1,0 1 0,0-1 0,0 0 1,5 4-1,-7-7 115,1 1 0,-1-1 0,0 0 0,1 1-1,-1-1 1,1 0 0,-1 0 0,0 1 0,1-1 0,-1 0 0,1 0 0,-1 0 0,1 0-1,-1 0 1,1 0 0,-1 0 0,1 0 0,-1 0 0,1 0 0,-1 0 0,1 0 0,-1 0-1,1 0 1,-1 0 0,1 0 0,11-14-731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2:38.3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49 13059,'-3'-11'976,"3"7"-558,-1 0-1,0 1 0,0-1 1,-1 0-1,1 1 1,-1-1-1,1 1 0,-4-5 1,3 34 2745,19 332 1006,-16-354-4109,0 4 41,0 0 0,0 1-1,4 10 1,-5-18-84,0-1-1,0 1 1,0 0 0,1-1-1,-1 1 1,0 0 0,0-1-1,1 1 1,-1 0 0,0-1-1,0 1 1,1-1-1,-1 1 1,1-1 0,-1 1-1,1-1 1,-1 1 0,1-1-1,-1 1 1,1-1 0,-1 0-1,1 1 1,-1-1 0,1 0-1,-1 1 1,1-1 0,0 0-1,-1 0 1,1 1 0,0-1-1,-1 0 1,1 0 0,0 0-1,-1 0 1,1 0 0,0 0-1,-1 0 1,1 0-1,0 0 1,-1 0 0,1-1-1,0 1 1,-1 0 0,1 0-1,0-1 1,-1 1 0,1 0-1,-1-1 1,1 1 0,-1 0-1,1-1 1,-1 1 0,1-1-1,0 0 1,11-12 250,0 0 0,14-19 0,-14 15-13,24-23 1,-32 36-237,1-1 1,0 1-1,0 0 0,1 1 1,-1-1-1,1 1 1,-1 0-1,1 1 0,9-3 1,-10 4-36,0 0 0,0 0 0,0 1 0,0 0 0,0 0 0,0 1 0,0-1 0,0 1 0,0 0 1,0 0-1,-1 1 0,1 0 0,0-1 0,-1 1 0,1 1 0,-1-1 0,1 1 0,-1 0 0,0 0 1,0 0-1,-1 0 0,1 1 0,3 4 0,0-1 9,0 1 1,-1 0-1,0 0 1,0 1-1,-1 0 1,0 0-1,-1 0 1,0 1 0,0-1-1,3 15 1,-5-12 82,0-1 1,-1 0 0,0 1 0,-1-1 0,0 1-1,-1-1 1,0 0 0,-6 22 0,6-29-44,0-1-1,0 0 1,0 1 0,-1-1 0,1 0-1,-1 0 1,0 0 0,0 0 0,0 0 0,0-1-1,-1 1 1,1 0 0,-1-1 0,1 0 0,-1 1-1,0-1 1,0 0 0,0-1 0,0 1-1,0 0 1,0-1 0,-1 0 0,1 0 0,0 0-1,-1 0 1,1 0 0,-1-1 0,1 1-1,-1-1 1,1 0 0,-1 0 0,-4-1 0,-1 0-212,0-1 1,1 0-1,-1 0 1,1-1 0,0 0-1,0-1 1,0 1-1,0-1 1,-7-6 0,3 2-662,1-1 1,0 0-1,1-1 1,-19-20 0,11 6-383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36.9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183 0 15107,'0'0'107,"0"0"1,0 0-1,0 0 0,0 0 0,-1 0 1,1 0-1,0 1 0,0-1 0,0 0 1,0 0-1,0 0 0,0 0 0,-1 0 0,1 0 1,0 0-1,0 1 0,0-1 0,0 0 1,0 0-1,0 0 0,0 0 0,0 0 0,0 1 1,0-1-1,0 0 0,0 0 0,0 0 1,0 0-1,0 0 0,0 1 0,0-1 0,0 0 1,0 0-1,0 0 0,0 0 0,0 1 1,0-1-1,0 0 0,0 0 0,0 0 1,0 0-1,0 0 0,0 1 0,0-1 0,0 0 1,1 0-1,8 8 1341,21 6-2195,-24-12 1226,9 5-436,29 12 107,53 17 0,-95-35-143,-1-1-1,0 1 1,1-1-1,-1 1 1,0-1 0,1 0-1,-1 0 1,1 0 0,-1 1-1,0-1 1,1-1-1,-1 1 1,1 0 0,-1 0-1,0 0 1,1-1 0,-1 1-1,0-1 1,1 1-1,-1-1 1,0 0 0,1 1-1,-1-1 1,0 0 0,0 0-1,0 0 1,0 0-1,0 0 1,2-2 0,-4 3 5,-1-1-1,1 1 1,0 0 0,0-1 0,0 1 0,-1 0 0,1-1 0,0 1 0,0 0 0,-1 0 0,1 0-1,-2 1 1,-164 31 345,-59 7 269,213-37-324,18-2-228,28-1-236,-22 1 114,48-2-448,0-3-1,111-23 1,-167 25 267,-12 1 226,-18 1 175,-33 7 267,0 3 1,-81 22-1,134-27-522,13-2-22,15-2-48,152-27-732,-83 11 437,-67 11 168,-20 3 145,0 1-1,0 0 1,0 0 0,1 0-1,-1 1 1,0-1-1,1 1 1,-1 0-1,0 0 1,1 0 0,-1 0-1,6 2 1,-9-2 112,0 0 1,0 1 0,0-1-1,0 1 1,0-1-1,0 0 1,0 1-1,0-1 1,0 1 0,0-1-1,0 1 1,0-1-1,0 0 1,0 1-1,0-1 1,0 0 0,0 1-1,-1-1 1,1 1-1,0-1 1,0 0 0,-1 1-1,1-1 1,0 0-1,0 0 1,-1 1-1,1-1 1,0 0 0,-1 1-1,1-1 1,-1 0-1,-11 11-402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18.9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38 46 15179,'-1'-10'1460,"-3"12"-756,-4 16 21,-2 41-253,2 2 1,4-1-1,1 1 0,8 76 1,-5-124-420,0-3-1,0 1 1,1-1-1,0 0 0,1 1 1,0-1-1,0 0 1,1 0-1,1 0 0,-1 0 1,9 14-1,-11-23-29,0 1 0,0-1 1,1 0-1,-1 0 0,0 1 0,1-1 0,-1 0 0,1 0 0,-1 0 1,1 0-1,0 0 0,-1-1 0,1 1 0,0-1 0,0 1 0,-1-1 1,1 1-1,0-1 0,0 0 0,0 0 0,-1 0 0,1 0 0,0 0 1,0 0-1,0 0 0,-1-1 0,1 1 0,0-1 0,0 1 0,-1-1 1,1 0-1,0 0 0,-1 1 0,1-1 0,-1 0 0,2-2 0,6-3 91,0 0 0,-1 0 0,0-1 0,-1 0 0,8-9 0,3-6 121,-1-2 0,0 0 0,-2-1-1,-1 0 1,14-35 0,-14 23 16,-1 0 1,-1-1-1,8-52 0,-18 77-216,0 0 0,0-1 1,-1 1-1,-1 0 0,0-1 0,-2-14 0,0 27-18,1 5-12,-2 8-2,2 11-76,1 1 0,0-1 0,2 1 0,0-1 1,2 0-1,1 0 0,0 0 0,15 35 0,-18-54 45,-1-1 1,1 1-1,0-1 1,0 0-1,1 0 0,-1 0 1,1 0-1,-1 0 0,1 0 1,0-1-1,0 1 1,0-1-1,0 0 0,1 0 1,-1 0-1,1 0 1,-1 0-1,7 1 0,-7-2 24,0-1 0,0 0-1,0 0 1,0 0 0,0 0-1,0 0 1,0 0 0,0-1-1,0 0 1,0 1-1,0-1 1,-1 0 0,1-1-1,0 1 1,0 0 0,-1-1-1,1 1 1,-1-1 0,1 0-1,-1 0 1,0 0 0,0 0-1,0 0 1,3-4-1,1-4 77,1 0-1,-2 0 0,1 0 0,-1-1 0,-1 0 0,0 0 1,0 0-1,-1 0 0,-1 0 0,3-23 0,-3 7-73,-1-1 0,-2 1-1,-5-41 1,6 67-33,-4-21-703,4 22 702,0-1 0,0 1 0,0-1 0,0 1 0,0-1 0,0 1 0,-1-1 0,1 1 0,0-1 0,0 1 0,0-1 0,-1 1 0,1 0 0,0-1 0,0 1 0,-1-1 0,1 1 0,0 0 0,-1-1 0,1 1 0,0 0 0,-1-1 0,1 1 0,-1 0 0,1 0 0,-1-1 0,1 1 0,0 0 0,-1 0 1,1 0-1,-2 0 0,-1 3-363,2 7-129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19.3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173 129 18332,'0'-6'304,"-1"0"1,0 1-1,0-1 1,-1 1-1,0-1 1,0 1-1,0 0 0,0-1 1,-1 1-1,0 0 1,0 1-1,-1-1 1,-4-6-1,6 10-212,1-1 1,-1 0-1,1 0 0,-1 1 0,1-1 1,-1 1-1,0 0 0,0-1 0,0 1 0,0 0 1,0 0-1,0 0 0,0 0 0,0 1 1,0-1-1,0 0 0,0 1 0,0 0 1,-1-1-1,1 1 0,0 0 0,0 0 1,-1 0-1,1 0 0,0 1 0,0-1 1,0 1-1,-1-1 0,1 1 0,0 0 0,0 0 1,0 0-1,0 0 0,0 0 0,0 0 1,-2 2-1,-2 3-15,0 0 0,1 0 0,0 0 0,0 1 1,1 0-1,0 0 0,0 0 0,1 0 0,-1 1 0,1-1 0,1 1 0,-3 11 1,3-8-86,0-1 0,1 1 1,0 0-1,0 0 0,1-1 0,1 1 1,0 0-1,4 20 0,-4-29 10,-1 1 0,1-1 0,-1 0-1,1 0 1,0 0 0,0 0 0,-1 1-1,2-1 1,-1 0 0,0-1 0,0 1-1,1 0 1,-1 0 0,1 0 0,-1-1-1,1 1 1,0-1 0,-1 1-1,1-1 1,0 0 0,0 0 0,0 0-1,0 0 1,0 0 0,1 0 0,-1 0-1,0-1 1,0 1 0,1-1 0,-1 1-1,0-1 1,0 0 0,1 0 0,-1 0-1,0 0 1,1-1 0,-1 1 0,0 0-1,0-1 1,3-1 0,3-1 17,-1 0-1,0 0 1,0-1 0,0 0-1,0-1 1,-1 1 0,1-1 0,-1 0-1,-1-1 1,9-9 0,-6 5 20,-1 0 0,0 0 1,-1-1-1,0 0 0,-1 0 0,6-18 1,-9 21-86,1 0 0,-2 0 1,1 0-1,-1 0 1,0 0-1,-1-1 0,0 1 1,0 0-1,-1-1 1,-3-13-1,4 19-64,-1 1 0,1 0 0,-1-1 0,0 1 0,0 0 0,0 0 0,0 0 0,0-1 0,-1 1 0,1 1 0,-1-1 0,1 0 0,-1 0 0,1 0 0,-1 1 0,0-1 0,0 1 0,0 0 0,0-1 0,0 1 0,0 0 0,-1 0 0,1 0 0,0 0-1,0 1 1,-1-1 0,1 1 0,0-1 0,-1 1 0,1 0 0,0 0 0,-1 0 0,1 0 0,-1 0 0,1 0 0,0 1 0,-1-1 0,1 1 0,0 0 0,-1 0 0,1 0 0,0 0 0,-3 2 0,-11 12-899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19.7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17956,'3'40'2064,"-3"64"0,-2-62-1200,6 50 0,-2-68-613,-1-9-68,0 0 0,1 0 0,1 0-1,1 0 1,0 0 0,8 20 0,-11-33-167,0-1 0,0 1 1,0 0-1,0 0 0,0-1 0,0 1 1,0-1-1,0 1 0,1-1 0,-1 1 1,0-1-1,1 0 0,0 0 0,-1 1 1,1-1-1,0 0 0,-1-1 0,1 1 1,0 0-1,0 0 0,0-1 0,2 1 1,-1-1-9,0 0 0,0 0 0,0-1 1,0 1-1,-1-1 0,1 0 1,0 1-1,0-1 0,-1-1 0,1 1 1,-1 0-1,1-1 0,3-2 0,7-6-34,-1-1 0,-1 0-1,0-1 1,13-17-1,-13 15-9,-4 4-30,1 0 0,0 0 0,0 1 1,19-15-1,-27 23 59,1 1 0,-1-1 1,0 1-1,1-1 0,-1 1 0,1 0 1,-1-1-1,1 1 0,0 0 0,-1-1 1,1 1-1,-1 0 0,1-1 1,0 1-1,-1 0 0,1 0 0,0 0 1,-1 0-1,1 0 0,-1 0 0,1 0 1,0 0-1,-1 0 0,1 0 1,0 0-1,-1 0 0,1 0 0,0 0 1,-1 1-1,1-1 0,0 0 0,-1 0 1,1 1-1,-1-1 0,1 0 1,-1 1-1,1-1 0,-1 1 0,1-1 1,-1 1-1,1-1 0,-1 1 0,0-1 1,1 1-1,-1-1 0,0 1 1,1-1-1,-1 1 0,1 0 0,0 4-9,0 0-1,0 0 1,-1 0-1,1 0 0,-1 7 1,0-7 17,-6 131 75,3-105-3402,9-55 2787,1-10-192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0.1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1 18988,'0'44'2217,"-5"6"-1465,3 6-328,2 4 1072,4 2-552,6-3-208,7-8-968,3-6-496,-5-11 640,-5-4-168,-9-10-128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33 16019,'13'0'1889,"-15"14"-1113,-11 4-368,-7 13 1649,-4 4-1081,-5 8-488,-1 4-184,0 3-376,1-1-152,11-13-184,1-3-128,8-18-265,9-12-167,7-7 584,8-16-160,10-22-40</inkml:trace>
  <inkml:trace contextRef="#ctx0" brushRef="#br0" timeOffset="1">320 0 13475,'1'7'1376,"-12"18"-792,-7 6-216,-2 8 793,2 1-409,3 4-168,4 2-40,5-6-232,6-1-104,2-7-504,2-7-200,2-3 424,-6-3-96,-6-7-72</inkml:trace>
  <inkml:trace contextRef="#ctx0" brushRef="#br0" timeOffset="2">85 335 15739,'12'-5'2033,"6"-4"-1273,7 1-344,7-1 1256,5-1-1095,2 1-529,1-1 200,0-3-160,0-7-248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1.3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109 5 20676,'-1'-4'1761,"-3"10"-1205,-2 15-240,-4 39 594,3 0 0,1 67 0,16 124-279,-7-211-518,1-1 1,2 1 0,23 76-1,-23-106 11,-6-21-69,-4-22-131,-12-15-303,-1 2 1,-3 0-1,-48-84 0,61 114 389,7 16-10,0-1-1,0 1 1,-1 0 0,1-1 0,0 1 0,0 0 0,0 0-1,0-1 1,1 1 0,-1 0 0,0 0 0,0-1 0,0 1-1,0 0 1,0 0 0,0-1 0,0 1 0,0 0 0,0 0-1,1-1 1,-1 1 0,0 0 0,0 0 0,0 0 0,0-1-1,1 1 1,-1 0 0,0 0 0,1 0 0,1-1-23,1 1-1,-1 0 1,0 0 0,1 0 0,-1 0 0,1 0-1,-1 1 1,0-1 0,1 1 0,2 1-1,11 1-456,0 1 0,1-2-1,-1 0 1,29-2 0,-14-3-23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1.7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94 0 21133,'-9'8'440,"0"0"0,1 0 0,1 1 0,-1 0 0,1 0 0,1 1 0,0 0 0,-9 20 1,11-22-347,1 0 1,0 0-1,1 1 1,0-1-1,0 1 1,1-1 0,0 1-1,1 0 1,0 0-1,0-1 1,1 1-1,2 11 1,-3-17-89,1 0 0,-1 0 1,1-1-1,0 1 0,0 0 1,0-1-1,0 1 0,1-1 0,-1 1 1,1-1-1,-1 1 0,1-1 0,0 0 1,0 0-1,0 0 0,0 0 0,0 0 1,1 0-1,-1-1 0,0 1 0,1-1 1,0 1-1,-1-1 0,1 0 0,-1 0 1,1 0-1,0-1 0,0 1 0,0-1 1,-1 1-1,1-1 0,0 0 1,0 0-1,0 0 0,0 0 0,0-1 1,3 0-1,1-1-7,1 0 0,-1 0 0,0-1 1,0 0-1,0 0 0,0-1 0,-1 0 0,1 0 1,-1 0-1,0-1 0,0 0 0,0 0 0,5-7 1,0-1-15,-1 0 0,0 0 1,-1-2-1,-1 1 0,0-1 1,-1 0-1,0 0 0,-1-1 1,4-19-1,-10 20-39,0 15 53,0 0-1,0 0 1,0 0-1,0 0 1,0 0-1,0 0 0,0-1 1,0 1-1,0 0 1,0 0-1,0 0 1,-1 0-1,1 0 0,0 0 1,0 0-1,0 0 1,0 0-1,0 0 1,0 0-1,0 0 0,0 0 1,-1 0-1,1 0 1,0 0-1,0 0 1,0 0-1,0 0 0,0 0 1,0 0-1,0 0 1,0 0-1,-1 0 1,1 0-1,0 0 0,0 0 1,0 0-1,0 0 1,0 0-1,0 0 1,0 0-1,0 1 0,0-1 1,-1 0-1,1 0 1,0 0-1,0 0 1,0 0-1,0 0 0,0 0 1,0 0-1,0 0 1,0 1-1,0-1 1,0 0-1,-13 24-183,5-2-555,-6 28 0,12-44 467,1 0 1,0 0-1,0-1 0,1 1 1,0 0-1,0 0 1,0 0-1,1 0 0,0 0 1,2 8-1,-3-12 220,1-1-1,-1 0 0,1 0 0,0 0 1,0 0-1,-1 0 0,1 0 0,0 0 0,0 0 1,0 0-1,0 0 0,2 1 0,17 8-890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2.1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1 18716,'-11'46'1424,"3"1"1,-3 54-1,9-73-1018,2-1-1,1 1 0,2 0 1,0-1-1,8 28 0,-10-49-380,1 0 1,0 0-1,0-1 0,1 1 0,0 0 0,0-1 0,0 0 0,1 0 0,5 7 0,-8-10-25,1-1 1,-1 0-1,0 0 0,1 0 1,-1 0-1,0 0 0,1 0 1,-1 0-1,1-1 1,0 1-1,-1 0 0,1-1 1,0 1-1,-1-1 0,1 0 1,0 0-1,-1 1 0,1-1 1,0 0-1,0 0 0,-1-1 1,1 1-1,0 0 1,-1 0-1,1-1 0,0 1 1,-1-1-1,1 0 0,-1 1 1,1-1-1,-1 0 0,1 0 1,-1 0-1,1 0 0,-1 0 1,0 0-1,3-3 0,2-2 9,-1-1 0,1 0 0,-1 0 0,7-12 0,11-15 65,-23 34-76,1-1 0,-1 1 0,0-1-1,1 1 1,-1-1 0,1 1 0,-1 0 0,1-1 0,-1 1-1,1 0 1,-1-1 0,1 1 0,-1 0 0,1 0 0,-1-1-1,1 1 1,-1 0 0,1 0 0,0 0 0,-1 0 0,1 0-1,-1 0 1,1 0 0,0 0 0,-1 0 0,1 0 0,-1 0-1,1 0 1,0 0 0,-1 0 0,1 1 0,-1-1 0,1 0-1,-1 0 1,1 1 0,-1-1 0,1 0 0,-1 1-1,1-1 1,-1 0 0,1 1 0,-1-1 0,0 1 0,1-1-1,-1 1 1,0-1 0,1 1 0,-1-1 0,0 1 0,1-1-1,-1 2 1,15 36-99,-12-30 94,0 0 6,-2-3-17,1 0 0,0-1 0,0 1 0,0-1 0,1 1 0,4 5 0,-6-9 8,1 0 0,-1 0 0,0 0 0,0 0 0,0 0 0,1 0 0,-1-1 0,1 1 0,-1 0 0,0-1-1,1 1 1,-1-1 0,1 0 0,-1 1 0,1-1 0,-1 0 0,1 0 0,-1 0 0,1 0 0,-1 0 0,1 0-1,-1-1 1,1 1 0,-1 0 0,1-1 0,1 0 0,7-3-121,-1 0 1,18-12-1,16-8-194,-40 23 293,0 0 0,0 0 0,0 0 0,0 0 0,0 0 0,0 1 1,0-1-1,0 1 0,0 0 0,0 0 0,6 1 0,-7-1 20,-1 1 1,1 0 0,-1 0-1,0 0 1,1 0 0,-1 0-1,0 0 1,0 0-1,0 0 1,0 1 0,0-1-1,0 0 1,0 1 0,0-1-1,0 1 1,-1-1-1,1 1 1,0-1 0,-1 1-1,0-1 1,1 3 0,7 14-1216,-8-18 1195,1 1 0,-1-1 0,0 0 0,0 0 0,0 0 0,1 0 0,-1 0 0,0 0 0,0 0-1,1 1 1,-1-1 0,0 0 0,0 0 0,1 0 0,-1 0 0,0 0 0,0 0 0,1 0 0,-1 0-1,0 0 1,0 0 0,1 0 0,-1-1 0,0 1 0,0 0 0,1 0 0,-1 0 0,0 0 0,0 0-1,0 0 1,1 0 0,-1-1 0,0 1 0,0 0 0,0 0 0,1 0 0,-1-1 0,9-9-160,-7 8 34,11-16-364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2.6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80 1 17684,'-11'42'1574,"1"2"-1,-6 63 1,13-67-1140,1 1 1,2 0-1,2-1 0,2 0 0,11 52 1,-14-89-422,15 55 162,-14-53-187,0-1 0,-1 0 0,2 1 1,-1-1-1,0 0 0,1 0 0,0 0 0,0-1 0,0 1 0,4 3 0,-6-6-1,-1-1 0,0 0 0,0 0 0,0 1-1,1-1 1,-1 0 0,0 0 0,0 0 0,1 1 0,-1-1 0,0 0-1,0 0 1,1 0 0,-1 0 0,0 0 0,0 1 0,1-1 0,-1 0 0,0 0-1,1 0 1,-1 0 0,0 0 0,1 0 0,-1 0 0,0 0 0,0 0 0,1 0-1,-1 0 1,0 0 0,1 0 0,-1-1 0,0 1 0,0 0 0,1 0 0,-1 0-1,0 0 1,1 0 0,-1-1 0,0 1 0,0 0 0,1 0 0,1-16-631,-9-19-512,-1 14 603,-2 0 1,0 2-1,-22-34 1,20 36 1110,-1 0 1,-16-14-1,32 32-478,0-1 0,-1 1 1,1-1-1,0 1 0,0-1 0,0 0 0,0 0 0,-1-1 0,1 1 1,0 0-1,0-1 0,0 0 0,3-1 0,4 0-272,-1-1 1,1-1-1,17-8 0,10-11-188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3.0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76 1 18260,'-71'150'5944,"70"-149"-5952,1-1 0,0 0 1,-1 1-1,1-1 0,0 1 1,0-1-1,-1 0 0,1 1 1,0-1-1,0 1 0,-1-1 1,1 1-1,0-1 0,0 1 0,0-1 1,0 1-1,0-1 0,0 1 1,0-1-1,0 1 0,0-1 1,0 1-1,0-1 0,0 0 1,0 1-1,0-1 0,1 1 0,-1-1 1,0 1-1,0-1 0,0 1 1,1-1-1,-1 0 0,0 1 1,1-1-1,-1 1 0,0-1 0,1 0 1,-1 1-1,0-1 0,1 0 1,-1 0-1,1 1 0,-1-1 1,0 0-1,1 0 0,-1 0 1,1 1-1,-1-1 0,1 0 0,-1 0 1,1 0-1,-1 0 0,1 0 1,-1 0-1,1 0 0,-1 0 1,1 0-1,-1 0 0,1 0 1,41-11-1769,-19 5 995,-16 5 682,-1 1 0,0 0 0,1 0 0,-1 1 0,0-1 0,1 2 0,-1-1 0,0 1 0,0-1 0,0 2 0,0-1 0,0 1 0,-1 0 1,1 0-1,-1 0 0,10 9 0,-12-10 169,0 1 0,0 0 0,0 0 0,-1 1 0,1-1 0,-1 0 0,0 1 0,0-1 0,0 1 0,0 0 0,-1 0-1,0 0 1,0 0 0,0-1 0,0 2 0,0-1 0,-1 0 0,0 0 0,1 0 0,-2 0 0,1 0 0,0 0 0,-1 0 0,0 0 0,0 0 0,0 0 0,-3 6 0,2-4 45,-1-1-1,1 1 0,-2-1 1,1 0-1,0 0 0,-1 0 1,0-1-1,0 1 1,0-1-1,-1 0 0,0 0 1,1 0-1,-1-1 0,0 0 1,-1 1-1,1-2 1,-1 1-1,1-1 0,-1 0 1,0 0-1,0 0 0,0-1 1,0 0-1,0 0 0,0-1 1,0 0-1,0 0 1,-7-1-1,-12-4 87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4.8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 44 15859,'0'-6'1087,"0"3"-711,1 1 0,-1-1 0,0 0 1,0 0-1,-1 1 0,1-1 0,0 0 0,-1 1 0,0-1 0,0 0 0,0 1 0,-1-4 0,1 8-17,-1 0 0,1 0 0,0 0 0,0 0 0,0 0 0,0 0-1,0 0 1,1 0 0,-1 0 0,0 5 0,-1 6-148,1 1 0,0 0 0,1-1 1,0 1-1,3 19 0,-2-27-208,0 0 0,0 0 0,1 0 0,-1 0 0,1 0-1,1-1 1,-1 1 0,1-1 0,0 1 0,0-1 0,0 0 0,1 0 0,0 0 0,6 5 0,-8-8 0,1 0 0,-1-1 0,1 1 0,-1-1 0,1 0 0,0 0 0,-1 0 1,1 0-1,0 0 0,0-1 0,0 1 0,0-1 0,-1 0 0,1 0 0,0 0 0,0 0 0,0 0 0,0-1 0,0 1 1,0-1-1,-1 0 0,1 0 0,0 0 0,0 0 0,-1 0 0,1-1 0,-1 1 0,1-1 0,-1 0 0,3-2 1,7-5 34,-1-2 0,-1 1 0,1-1 0,12-19 1,-16 21-6,0-2 1,0 1 0,-1-1-1,0 0 1,0 0 0,-2-1-1,5-13 1,-27 73-86,13-27 7,2 1 1,-3 26-1,6-40 35,-1 0 0,1-1-1,1 1 1,-1 0 0,1 0 0,1 0 0,0-1-1,0 1 1,4 9 0,-5-15 9,0-1-1,-1 1 1,1 0 0,1-1 0,-1 0 0,0 1 0,0-1-1,0 0 1,1 0 0,-1 1 0,1-1 0,-1 0-1,1 0 1,-1-1 0,1 1 0,0 0 0,-1 0-1,1-1 1,2 1 0,0 0 0,-1-1 1,1 0-1,-1 0 1,1 0-1,-1 0 0,1-1 1,-1 1-1,1-1 0,4-2 1,2 0 9,0-2 0,-1 1 0,0-1 0,1-1 0,11-9 0,-7 4 26,-1 0 0,-1-1-1,0-1 1,18-24 0,-27 32-25,1 0 0,-1-1 0,0 1 0,0-1 0,0 1-1,-1-1 1,0 0 0,0 0 0,0 0 0,-1 0 0,0 0 0,0-1 0,-1 1 0,0 0 0,0 0 0,-1-8 0,1 12-9,0 1 1,0 0 0,0 0 0,0 0-1,0-1 1,-1 1 0,1 0 0,-1 0-1,1 0 1,0 0 0,-1 0 0,0 0-1,1-1 1,-1 1 0,0 1 0,1-1-1,-1 0 1,0 0 0,0 0 0,0 0-1,0 0 1,0 1 0,0-1 0,0 0-1,0 1 1,0-1 0,0 1 0,0-1-1,-1 1 1,1 0 0,0 0 0,0-1-1,0 1 1,-1 0 0,1 0 0,0 0-1,0 0 1,0 0 0,-1 0 0,1 0 0,0 1-1,0-1 1,0 0 0,-1 1 0,1-1-1,0 1 1,0-1 0,-1 2 0,-3 1-2,0-1-1,0 2 1,1-1 0,0 0 0,0 1 0,0 0 0,0 0 0,0 0 0,-4 8 0,5-7 1,0 0 1,1 0-1,0 0 1,0 0-1,0 1 0,-1 8 1,2-13-2,1 0-1,0-1 1,0 1 0,0 0 0,0 0 0,0 0-1,0 0 1,0-1 0,0 1 0,0 0 0,0 0-1,0 0 1,0 0 0,1-1 0,-1 1 0,0 0-1,1 0 1,-1 0 0,0-1 0,1 1-1,-1 0 1,1-1 0,-1 1 0,1 0 0,0-1-1,-1 1 1,1-1 0,0 1 0,-1-1 0,1 1-1,0-1 1,-1 1 0,1-1 0,0 0 0,0 1-1,0-1 1,-1 0 0,1 0 0,0 0 0,0 1-1,0-1 1,0 0 0,-1 0 0,1 0-1,0 0 1,0 0 0,0-1 0,0 1 0,0 0-1,-1 0 1,1-1 0,0 1 0,1-1 0,11-3-36,0-1 1,0 0 0,0-1 0,-1 0-1,14-10 1,36-18-244,-56 32 231,1-1 1,-1 1 0,0 0 0,1 1-1,0 0 1,-1 0 0,1 0 0,9 1-1,-13 0 23,0 1 0,1-1-1,-1 1 1,0 0 0,0 0-1,0 0 1,0 0 0,0 1-1,0-1 1,0 1 0,-1 0-1,1 0 1,0 0 0,-1 0-1,1 0 1,-1 1 0,0-1-1,0 1 1,0-1 0,0 1-1,2 5 1,3 6-27,0 1 0,-1 0 1,5 22-1,6 14 11,-16-50 49,-1 0 0,0-1-1,0 1 1,1 0 0,-1-1 0,1 1 0,-1 0-1,0-1 1,1 1 0,-1 0 0,1-1 0,-1 1-1,1-1 1,0 1 0,-1-1 0,1 1 0,0-1-1,-1 1 1,1-1 0,0 0 0,-1 1 0,1-1-1,0 0 1,0 0 0,-1 0 0,1 1 0,0-1-1,1 0 1,-1-1 12,0 1-1,1-1 1,-1 1-1,0-1 1,1 1-1,-1-1 1,0 0 0,0 0-1,0 0 1,1 0-1,-1 0 1,0 0-1,0 0 1,0-1-1,4-5 86,0 1-1,-1-1 1,0-1-1,4-8 0,14-50 689,-19 60-893,-2 0 0,1-1 0,-1 1 0,0-1 0,0 1 0,0-7-1,-1 14-30,0 1 0,1-1 0,-1 1 0,1-1 0,-1 0 0,1 1 0,0-1-1,-1 0 1,1 1 0,0-1 0,0 0 0,0 0 0,0 1 0,0-1 0,0 0-1,0 0 1,1 0 0,-1 0 0,0-1 0,1 1 0,-1 0 0,0 0 0,1-1-1,-1 1 1,1-1 0,-1 1 0,1-1 0,-1 0 0,1 0 0,-1 0 0,1 1-1,-1-1 1,1 0 0,-1-1 0,1 1 0,2-1 0,12-6-813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5.2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40 0 18148,'0'1'114,"1"0"1,-1-1 0,1 1-1,-1 0 1,0 0-1,1-1 1,-1 1-1,0 0 1,1 0 0,-1 0-1,0-1 1,0 1-1,0 0 1,0 0-1,0 0 1,0 0 0,0 0-1,0-1 1,0 1-1,0 2 1,-6 22 224,4-16 73,-11 61 798,2 0 0,4 0 0,2 112 1,5-173-1170,1 0 1,0-1-1,1 1 1,3 13-1,-5-20-33,1-1 0,-1 0 0,0 0 0,1 0 0,-1 0-1,1 0 1,-1 0 0,1 0 0,-1 0 0,1 0 0,0 0 0,0 0 0,-1 0 0,1 0-1,0 0 1,0 0 0,0-1 0,0 1 0,0 0 0,0-1 0,0 1 0,0-1 0,0 1-1,0-1 1,0 1 0,1-1 0,-1 0 0,0 0 0,0 1 0,0-1 0,0 0 0,1 0 0,-1 0-1,0 0 1,0-1 0,0 1 0,0 0 0,1 0 0,-1-1 0,0 1 0,0 0 0,0-1-1,1 0 1,6-3 39,-1-1 0,0 0 0,-1 0-1,1-1 1,-1 0 0,0 0 0,-1 0-1,1-1 1,7-13 0,38-72 251,-46 81-257,2-3-40,2-3-152,0 0 0,-2-1 1,0 0-1,0-1 1,4-26-1,-11 44 103,1 0-1,-1-1 0,0 1 1,0 0-1,0 0 1,-1 0-1,1 0 0,0 0 1,0 0-1,0 0 0,-1 0 1,1 0-1,-1 0 0,1 0 1,-1 0-1,1 0 0,-1 1 1,1-1-1,-1 0 1,0 0-1,1 0 0,-1 1 1,0-1-1,0 0 0,0 1 1,1-1-1,-1 1 0,0-1 1,0 1-1,0-1 1,0 1-1,0-1 0,0 1 1,0 0-1,-2-1 0,-8-1-495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5.7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1 171 16179,'1'4'344,"0"-1"1,1 1-1,-1 0 0,1-1 0,0 0 0,0 1 0,5 5 0,-6-8-249,0 0 0,0-1 1,0 1-1,0 0 0,1 0 1,-1-1-1,0 1 0,1-1 1,-1 1-1,0-1 0,1 0 1,-1 1-1,1-1 1,-1 0-1,0 0 0,1 0 1,-1 0-1,1 0 0,-1 0 1,1-1-1,-1 1 0,0 0 1,1-1-1,-1 1 0,0-1 1,2 0-1,17-7 44,-1-1-1,0-1 1,-1-1 0,18-13 0,68-59-2762,-53 41 1018,-48 39 1379,1 0-1,0 0 1,1 0 0,-1 1-1,8-4 1,-12 6 208,1-1 0,-1 1 0,1 0-1,-1 0 1,1 0 0,-1 0 0,0 0 0,1 0 0,-1 0-1,1 0 1,-1 0 0,1 0 0,-1 0 0,1 0-1,-1 0 1,0 0 0,1 0 0,-1 0 0,1 1 0,-1-1-1,0 0 1,1 0 0,-1 1 0,1-1 0,-1 0-1,1 1 1,-1 0 35,1 0 0,-1 0 0,0 0 0,1 0 0,-1 0 0,0 0 0,0 0 0,0 0 0,0 0 0,0 1 0,0-1-1,0 0 1,0 0 0,0 0 0,-1 2 0,-15 63 1647,11-52-1245,1 0-1,0 0 1,1 0 0,1 0-1,0 1 1,1-1 0,2 22-1,-1-33-411,1 1 1,0-1-1,0 0 0,0 1 0,0-1 0,1 0 0,-1 0 1,1 0-1,0 0 0,0 0 0,0 0 0,0-1 0,0 1 1,0 0-1,1-1 0,0 0 0,-1 0 0,1 0 0,4 3 1,5 1-320,1 0 0,-1-1 1,24 7-1,14 6-488,-42-14 779,-1 0 1,0 1-1,0 0 0,0 1 0,0-1 1,-1 1-1,1 0 0,-2 1 0,1-1 0,-1 1 1,0 0-1,0 1 0,-1-1 0,0 1 1,0 0-1,-1 0 0,0 0 0,0 1 1,-1-1-1,0 1 0,0 8 0,0-5 336,-1 1-1,-1-1 0,0 0 0,-1 1 1,0-1-1,-1 0 0,0 0 0,-1 0 1,-1 0-1,0-1 0,0 1 0,-1-1 1,0 0-1,-10 15 0,14-24-198,0 0 1,-1 0-1,1 0 0,0-1 0,-1 1 0,1 0 1,-1-1-1,0 1 0,0-1 0,0 1 0,1-1 1,-1 0-1,0 1 0,-1-1 0,1 0 1,0-1-1,0 1 0,0 0 0,0-1 0,-4 1 1,3-1-9,1 0 0,-1-1 1,1 1-1,-1-1 0,1 0 1,0 1-1,-1-1 0,1 0 0,0-1 1,0 1-1,0 0 0,0-1 1,0 1-1,0-1 0,-3-3 1,-3-4 85,1 0 0,0 0 0,0-1 1,1 0-1,1-1 0,-8-19 0,5 9-261,1 0 1,1 0-1,2-1 0,0 0 0,1 0 0,1 0 1,1 0-1,0 0 0,2 0 0,8-43 0,-8 58-67,1 1-1,1-1 0,-1 1 0,1 0 1,0 0-1,0 0 0,1 1 0,0-1 1,0 1-1,0-1 0,8-6 0,2 0-614,0 1-1,29-17 1,8-4 571,-49 30 120,0 0 1,0 1-1,0-1 0,0 0 1,0 0-1,0 0 0,0 0 1,1-2-1,-2 2-2,-1 0-1,1 0 1,-1 0-1,1-1 1,-1 1-1,0 0 1,0 0-1,0-4 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6.2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28 18044,'-6'-6'1888,"6"-1"-1448,12 0 1009,8 1 71,3 5-880,-2 1 120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6.7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17700,'8'25'6460,"-4"-11"-5897,1 0 0,12 24-1,-15-34-527,0 0 0,1-1 0,-1 0 0,1 1 0,0-1 0,-1 0 0,2 0 0,-1-1 0,0 1 0,0-1 0,1 1 0,-1-1 0,1 0 0,0 0 0,0-1 0,0 1 0,0-1 0,0 0 0,0 0 0,0 0 0,0-1 1,0 1-1,0-1 0,1 0 0,-1 0 0,4-1 0,7-2 22,1-1 1,-2-1-1,1 0 1,0-1-1,22-13 1,-19 10 7,0 0 0,19-5 0,-35 13-61,1 0 0,-1 0 0,0 1 0,0-1 0,0 1 0,1-1 0,-1 1 0,0 0 0,0 0 0,1 0 1,-1 0-1,0 1 0,0-1 0,0 1 0,1-1 0,-1 1 0,0 0 0,0 0 0,0-1 0,4 4 0,-4-2 12,0 1-1,0-1 0,0 1 1,0 0-1,0 0 1,-1 0-1,1 0 1,-1 0-1,0 0 1,0 0-1,0 1 0,0-1 1,0 5-1,2 11 92,-3-15-62,0 1 0,1-1 0,-1 1 1,1-1-1,0 1 0,0-1 0,1 1 0,-1-1 0,1 0 0,0 0 0,4 6 0,-5-9-31,0-1 0,0 1 0,0-1-1,-1 1 1,1-1 0,0 0 0,0 0-1,0 0 1,0 1 0,0-1 0,0 0-1,0 0 1,0 0 0,0 0 0,0 0-1,0-1 1,0 1 0,0 0 0,0 0-1,0-1 1,0 1 0,0 0 0,-1-1-1,3 0 1,20-15 101,-20 14-99,26-21 14,38-28-235,-61 47 105,1 0 0,-1 1 0,0 0 0,1 0 0,0 0 0,0 1 0,0 0 0,13-2 0,-19 4 54,0 0 1,0-1-1,0 1 0,0 0 0,-1 0 1,1 0-1,0 0 0,0 0 0,0 1 1,0-1-1,-1 0 0,1 0 0,0 0 1,0 1-1,0-1 0,-1 0 0,1 1 0,0-1 1,0 1-1,-1-1 0,1 1 0,0-1 1,-1 1-1,1 0 0,-1-1 0,1 1 1,-1-1-1,1 1 0,-1 0 0,1 0 1,-1-1-1,0 1 0,1 0 0,-1 0 0,0 0 1,0-1-1,1 1 0,-1 0 0,0 0 1,0 0-1,0 0 0,0-1 0,0 1 1,0 0-1,-1 2 0,1-2-61,0 1 0,-1 0 0,1 0 1,-1 0-1,0 0 0,0 0 0,1-1 0,-1 1 0,0 0 1,-1 0-1,1-1 0,0 1 0,0-1 0,-1 1 0,1-1 0,-1 0 1,1 0-1,-1 1 0,-2 0 0,-7 2-449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21877,'9'5'1744,"-9"0"-1504,-2 1-400,-1 0 96,3 0-1528,0-3 1472,-7 1-272,-4 0-225</inkml:trace>
  <inkml:trace contextRef="#ctx0" brushRef="#br0" timeOffset="1">0 271 12763,'3'26'1888,"-1"-9"-936,1-9 1881,-1-8-2273,3-12-88,-7-8 40,-2-7-344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7.2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 88 17180,'-6'2'2168,"2"6"-1424,-1 0-496,2 1 1785,3-4-1513,3-3-64,3-2-456</inkml:trace>
  <inkml:trace contextRef="#ctx0" brushRef="#br0" timeOffset="1">531 0 16227,'-6'32'2353,"-3"6"-1257,1 12-264,-2 5 1545,1 8-905,3-1-192,2-2-359,4-6-145,6-12-320,4-6-144,4-18-248,3-5-192,1-11-648,-1-5-368,1-9 928,-2-3-169,3 0-175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7.6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209 0 17004,'-17'8'716,"1"1"0,0 1 0,0 0 0,1 2 0,0-1 0,1 2 0,0 0 0,1 0 0,1 1 0,0 1 0,1 0 0,-14 25 0,23-36-638,0 0 0,0 1 0,1-1 0,-1 1 0,1-1 0,0 1-1,0-1 1,1 1 0,-1 5 0,1-9-59,1 1 1,-1-1-1,0 1 1,0-1-1,1 0 0,-1 1 1,1-1-1,-1 1 0,1-1 1,-1 0-1,1 1 0,0-1 1,0 0-1,-1 0 0,1 0 1,0 0-1,0 0 1,0 0-1,1 0 0,-1 0 1,0 0-1,0 0 0,0 0 1,1-1-1,-1 1 0,0 0 1,1-1-1,-1 1 0,0-1 1,1 0-1,-1 1 1,3-1-1,3 1-22,0-1-1,0-1 1,-1 1 0,1-1-1,0 0 1,0 0 0,0-1 0,-1 0-1,1 0 1,-1-1 0,0 1-1,10-7 1,2-1-114,-1-1-1,-1-1 1,17-15 0,66-75-918,-99 102 1028,0 0 0,0 0-1,0-1 1,0 1 0,1 0 0,-1-1 0,0 1 0,0 0-1,1 0 1,-1-1 0,0 1 0,1 0 0,-1 0 0,0 0 0,1-1-1,-1 1 1,0 0 0,1 0 0,-1 0 0,0 0 0,1 0-1,-1 0 1,0 0 0,1 0 0,-1 0 0,1 0 0,-1 0-1,0 0 1,1 0 0,-1 0 0,0 0 0,1 0 0,-1 0-1,0 0 1,1 1 0,-1-1 0,0 0 0,1 0 0,3 17 15,-7 25 277,3-40-272,-2 9 79,0 0 112,1 1-1,0 0 1,2 20-1,-1-31-181,0 0 0,0-1 0,0 1 0,0 0 0,0 0 0,1 0 0,-1-1 0,0 1 0,1 0 0,-1 0 0,0 0 0,1-1 0,-1 1 0,1 0 0,-1-1 0,1 1 0,-1-1 0,1 1 0,0 0-1,-1-1 1,1 1 0,0-1 0,-1 1 0,1-1 0,0 0 0,0 1 0,1-1 0,0 1 8,0-1 0,0 0-1,0 0 1,1 0 0,-1 0 0,0 0-1,0-1 1,0 1 0,0-1 0,4 0-1,6-4 2,0-1 0,20-12 0,-28 15-49,38-24-269,-26 16-155,0 1 0,0 0 1,1 1-1,29-11 0,-46 20 364,0-1 0,1 1-1,-1 0 1,1-1-1,-1 1 1,1 0 0,-1 0-1,1 0 1,0 0-1,-1-1 1,1 1-1,-1 0 1,1 0 0,-1 0-1,1 0 1,-1 0-1,1 0 1,0 0 0,-1 0-1,1 1 1,-1-1-1,1 0 1,-1 0 0,1 0-1,-1 0 1,1 1-1,-1-1 1,1 0-1,-1 1 1,1-1 0,-1 0-1,0 1 1,1-1-1,-1 1 1,1-1 0,-1 0-1,0 1 1,0-1-1,1 1 1,-1-1-1,0 1 1,0-1 0,1 1-1,-1-1 1,0 1-1,0-1 1,0 1 0,0 0-1,0-1 1,0 1-1,0-1 1,0 1-1,0-1 1,0 2 0,0-1-124,0 0 1,0 1-1,1-1 1,-1 0 0,0 0-1,0 1 1,1-1 0,-1 0-1,1 0 1,-1 0-1,2 2 1,6 0-683,2-3-152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8.0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181 89 17444,'-51'52'2960,"-24"29"579,67-72-3225,1 0-1,1 1 1,0 0 0,0 1-1,1-1 1,1 1 0,-5 13-1,9-22-260,-1 1-1,0-1 0,1 1 0,-1-1 0,1 1 1,0-1-1,0 1 0,0-1 0,0 1 0,0-1 1,0 1-1,1-1 0,0 0 0,1 5 1,-2-6-30,1 0 0,0 0 0,0 1-1,0-1 1,0 0 0,0 0 0,0 0 0,0 0 0,0-1 0,0 1 0,0 0 0,0 0 0,1-1 0,-1 1 0,0 0 0,0-1 0,1 1 0,-1-1 0,2 1 0,3-1-14,-1 0 1,0 0-1,1 0 0,-1 0 0,1-1 1,-1 0-1,0 0 0,0 0 0,1-1 0,-1 0 1,7-3-1,5-4-109,-1-1 0,0 0 0,-1-1 0,-1-1 0,0-1 0,0 0 0,-1 0 0,-1-1 0,0-1 0,13-21 0,0-5-289,-1-2 0,30-77 0,-103 262 2001,44-121-1408,0 0 0,2 1-1,0 0 1,1 42 0,2-60-209,0 1 1,1-1-1,-1 0 0,1 0 0,0 0 1,0 1-1,1-1 0,-1 0 0,1 0 1,0 0-1,0-1 0,0 1 0,4 5 0,-4-7-77,0-1 0,0 1 0,1 0-1,-1 0 1,0-1 0,1 0-1,-1 1 1,0-1 0,1 0-1,0 0 1,-1 0 0,1-1-1,0 1 1,-1 0 0,1-1-1,0 0 1,0 0 0,-1 0-1,1 0 1,0 0 0,4-1-1,0-1-8,0 0-1,0 0 0,0-1 1,-1 1-1,1-1 1,-1-1-1,1 1 0,-1-1 1,10-8-1,26-26-527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8.5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56 0 18900,'-4'45'2233,"-5"2"-1481,-2 2-320,-1 1 1328,2-4-880,3-5-352,4-8-1008,3-8-440,3-15 768,4-3-192,3-7-184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29.0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70 141 17700,'-5'-2'353,"0"1"-1,0-1 1,1 0 0,-1-1 0,0 1 0,-5-5 0,9 6-283,0 1-1,0-1 1,1 0 0,-1 1 0,0-1 0,1 0 0,-1 0-1,1 0 1,-1 1 0,1-1 0,-1 0 0,1 0-1,-1 0 1,1 0 0,0 0 0,0 0 0,-1 0 0,1 0-1,0 0 1,0 0 0,0 0 0,0 0 0,0 0-1,0 0 1,0 0 0,1 0 0,-1 0 0,0 0 0,0 0-1,1 0 1,-1 0 0,1 1 0,-1-1 0,1 0 0,-1 0-1,1 0 1,-1 0 0,1 1 0,0-1 0,0 0-1,0 0 1,4-4 212,0 1-1,1 0 0,-1 0 1,1 1-1,-1-1 0,1 1 1,0 1-1,0-1 0,10-2 1,64-13 653,-63 14-771,158-19 403,-145 21-547,1 2 0,0 1 0,50 7 0,-75-6-14,1-1-1,-1 1 1,1 0 0,-1 0-1,1 0 1,-1 1 0,0 0-1,0 1 1,9 6 0,-13-8 2,0 0 0,0-1 0,-1 1 0,1 0 0,-1 0 0,1 1 1,-1-1-1,0 0 0,0 0 0,0 1 0,0-1 0,0 0 0,0 1 0,-1-1 0,1 1 1,-1-1-1,1 1 0,-1 0 0,0-1 0,0 1 0,0-1 0,-1 1 0,1-1 0,-1 1 1,1-1-1,-1 1 0,0-1 0,-2 4 0,-2 5 28,0 0 1,-1 0-1,-1-1 0,0 0 1,0-1-1,-10 10 0,-57 54 212,46-47-147,-21 17 64,30-28-207,2 0 1,-26 30-1,42-45 29,1 0 0,0 0 1,0 0-1,0 1 0,-1-1 1,1 0-1,0 0 0,0 1 0,0-1 1,-1 0-1,1 0 0,0 0 1,0 1-1,0-1 0,0 0 0,0 1 1,0-1-1,0 0 0,-1 0 1,1 1-1,0-1 0,0 0 0,0 1 1,0-1-1,0 0 0,0 0 1,0 1-1,1-1 0,-1 0 1,0 1-1,0-1 0,0 0 0,0 0 1,0 1-1,0-1 0,0 0 1,1 0-1,-1 1 0,0-1 0,0 0 1,0 0-1,0 0 0,1 1 1,-1-1-1,0 0 0,0 0 0,1 0 1,-1 0-1,0 1 0,0-1 1,1 0-1,-1 0 0,0 0 1,1 0-1,-1 0 0,1 0 0,17 1-495,-16-1 419,31 0-729,-3-1 60,0 2 0,38 5 0,-59-5 696,-1 1 0,0 0 0,1 1-1,-1-1 1,0 2 0,0-1 0,-1 1-1,1 0 1,-1 1 0,0-1 0,0 2 0,10 9-1,-15-14 100,0 1 0,-1-1-1,1 1 1,-1 0 0,1 0-1,-1 0 1,0 0 0,0 0-1,0 0 1,0 0 0,0 0 0,0 0-1,0 1 1,-1-1 0,1 0-1,-1 0 1,0 1 0,0-1-1,0 0 1,0 1 0,0-1-1,0 0 1,0 1 0,-1-1-1,1 0 1,-1 0 0,0 0-1,0 1 1,0-1 0,0 0 0,0 0-1,0 0 1,0 0 0,-1 0-1,1-1 1,-1 1 0,1 0-1,-1-1 1,-3 4 0,-6 3 252,0 1 1,0-2-1,-1 1 1,1-2-1,-20 9 1,0-3-1,0-1 1,-1-1-1,0-2 1,0-1-1,-1-1 0,0-2 1,0-1-1,0-2 1,0-1-1,-39-6 0,58 4-374,-1 0 0,1-2 0,-20-6 0,29 8 72,0 0 0,0-1 0,1 1-1,-1-1 1,1 0 0,-1 0 0,1 0 0,0 0 0,0-1 0,0 0 0,1 1 0,-6-9 0,6 6-24,1 1 1,0-1 0,0 1 0,0-1 0,-1-9-1,2 11 17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6.4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49 0 17548,'-10'24'4217,"-3"29"-2511,13-52-1661,-8 31 296,1 1 0,2 0 0,2 0 0,0 0 0,4 40-1,-1-72-324,0 0 0,0 0 0,0 0 1,0 0-1,0 0 0,1 0 0,-1 1 0,0-1 0,1 0 0,-1 0 0,1 0 0,-1 0 0,1 0 0,0-1 0,-1 1 0,1 0 0,0 0 0,-1 0 0,2 0 0,-1 0 5,0-1 1,0 0-1,-1 1 0,1-1 1,0 0-1,0 0 1,0 0-1,0 0 1,0 0-1,0 0 0,-1 0 1,1 0-1,0 0 1,0 0-1,0 0 1,0-1-1,0 1 1,1-1-1,4-2 113,0-1 0,0 0-1,0 0 1,10-8 0,-11 7-84,223-192 622,-213 183-1124,-8 7-652,-8 4-418,-13 6 2,-2 4 547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6.9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14867,'0'12'1881,"3"-2"-777,3 0-336,4 1 1176,1 2-263,3 0-337,4 3-200,0 4-360,2 1-335,0 5-1082,-1-1 1106,3-8-497,-1-3-89,2-10-135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7.3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1 17268,'3'13'2368,"-3"5"-1368,-1 11-279,-3 3 1623,-1 8-1080,1 1-207,1 2-401,2-3-392,-1-8-648,4-5-264,2-12-449,0-7-183,1-9-376,-3-9-233,-3-6 985,-5-3-208,-2-4 208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7.7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6 121 15779,'-1'-2'201,"0"0"0,0 0 0,1 0 0,-1 0 0,1 0 0,-1 0 0,1 0 0,0-1 0,-1 1 0,1 0 0,1 0 0,-1 0 0,0 0 0,0-1 0,1 1 0,-1 0 0,1 0 0,0 0 0,-1 0 0,1 0 0,0 0 0,0 0 0,0 0 0,1 0 0,-1 1 0,0-1 0,1 0 0,-1 1 0,1-1 0,0 1 0,-1-1 0,1 1 0,0 0 0,3-2 0,6-3 509,1 1 1,0 0-1,-1 1 0,25-5 1,-23 6-697,12-3 329,1 0 0,47-2 0,-60 7-316,0 1 0,0 1 1,-1 0-1,1 1 0,-1 0 1,1 1-1,22 8 0,-33-10-22,1 0 0,-1 0 0,1 0 0,-1 0-1,1 0 1,-1 1 0,0-1 0,0 1 0,1 0 0,-1 0 0,-1 0-1,1 0 1,0 0 0,0 0 0,-1 0 0,1 0 0,-1 1-1,0-1 1,1 1 0,-1-1 0,0 1 0,-1-1 0,1 1 0,0 0-1,-1-1 1,1 1 0,-1 0 0,0-1 0,0 1 0,0 0 0,0 0-1,-1-1 1,1 1 0,-1 0 0,1-1 0,-1 1 0,0-1-1,0 1 1,0-1 0,-2 4 0,-7 8 146,0-1 0,-1 0 0,0 0 0,-1-1 0,0 0 0,-1-1 1,-23 15-1,8-4 208,28-22-354,-1 0 0,1 0-1,0 0 1,-1 1 0,1-1-1,0 0 1,-1 0 0,1 0-1,0 1 1,0-1 0,-1 0-1,1 1 1,0-1 0,0 0-1,-1 0 1,1 1 0,0-1-1,0 1 1,0-1 0,0 0-1,0 1 1,-1-1 0,1 0-1,0 1 1,0-1 0,0 0-1,0 1 1,0-1 0,0 1-1,0-1 1,1 1 0,10 4 40,27-2-63,-30-3 33,-2 1-9,-1 0-1,1 0 1,-1 1-1,0-1 0,1 1 1,-1 0-1,0 1 1,0-1-1,0 1 1,-1 0-1,8 6 1,21 11-1049,-31-19 958,-1-1 1,1 1 0,-1-1 0,0 0-1,1 0 1,-1 0 0,1 0 0,-1 0-1,1 0 1,-1 0 0,1-1-1,-1 1 1,1-1 0,-1 1 0,0-1-1,1 1 1,-1-1 0,0 1-1,2-2 1,10-6-409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8.3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237 10 17684,'0'0'91,"0"0"1,0 0-1,0 1 1,-1-1-1,1 0 1,0 0-1,0 0 0,-1 0 1,1 0-1,0 0 1,0 0-1,0 0 1,-1 0-1,1 0 1,0 0-1,0 0 1,-1 0-1,1 0 1,0-1-1,0 1 0,-1 0 1,1 0-1,0 0 1,0 0-1,0 0 1,-1 0-1,1 0 1,0-1-1,0 1 1,0 0-1,0 0 1,-1 0-1,1-1 0,0 1 1,0 0-1,0 0 1,0 0-1,0-1 1,0 1-1,0 0 1,0 0-1,-1 0 1,1-1-1,0 1 1,0 0-1,0 0 0,0-1 1,0 1-1,0 0 1,0 0-1,0-1 1,0 1-1,1 0 1,-1 0-1,0-1 1,0 1-1,0 0 1,0 0-1,0 0 1,0-1-1,0 1 0,0 0 1,1 0-1,-1 0 1,0 0-1,0-1 1,0 1-1,1 0 1,-1 0-1,-22 1 2015,2 6-1925,1 1-1,-1 1 1,1 0-1,0 1 0,1 1 1,0 1-1,1 1 1,1 0-1,-18 18 1,33-30-183,0-1 0,1 1 0,-1 0 0,0-1 0,1 1 0,-1 0 0,1-1 0,-1 1 0,1 0 0,-1 0 0,1 0 1,-1 0-1,1-1 0,0 1 0,-1 0 0,1 0 0,0 0 0,0 0 0,0 1 0,0-1-3,0-1 0,1 0 0,-1 1-1,0-1 1,1 0 0,-1 1 0,1-1 0,-1 0-1,0 1 1,1-1 0,-1 0 0,1 0 0,-1 0-1,1 1 1,-1-1 0,1 0 0,-1 0 0,1 0-1,-1 0 1,1 0 0,-1 0 0,1 0 0,-1 0-1,2 0 1,41-8-330,-39 6 288,2 1-2,21-6-285,0 1-1,1 1 1,-1 1 0,37 0-1,-62 4 324,0 0 0,0 0-1,0 0 1,1 0-1,-1 0 1,0 1-1,0-1 1,0 1-1,0-1 1,0 1-1,0 0 1,0 0-1,0 0 1,0 0-1,0 0 1,0 0-1,-1 0 1,1 1 0,0-1-1,-1 1 1,1-1-1,-1 1 1,0 0-1,1-1 1,-1 1-1,0 0 1,0 0-1,0 0 1,0 0-1,-1 0 1,1 0-1,0 0 1,-1 0-1,1 0 1,-1 1 0,0-1-1,0 0 1,0 0-1,0 0 1,0 0-1,0 1 1,-1 1-1,-1 5 135,0 0 0,-1 0 0,1-1 0,-2 1 0,1-1 0,-1 1 0,-1-1 0,-10 14 0,9-13 41,0-1 0,-2 0 0,1 0 1,-1-1-1,0 0 0,0 0 0,0-1 0,-1 0 0,0-1 0,-1 0 0,1 0 1,-13 4-1,20-8-181,1-1 1,-1 1-1,0-1 1,1 0-1,-1 0 1,1 1-1,-1-1 1,0 0-1,1 0 1,-1 0-1,1 0 1,-1-1-1,0 1 1,1 0-1,-1-1 1,1 1-1,-1-1 1,1 0-1,-1 1 1,1-1 0,0 0-1,-2-1 1,2 1-54,0-1 1,0 1 0,0 0 0,1-1-1,-1 1 1,0-1 0,1 1 0,-1-1-1,1 0 1,0 1 0,0-1 0,-1 1-1,1-1 1,0 0 0,0 1 0,1-1-1,-1-2 1,2-5-141,0 0 1,1 0-1,0 0 0,0 1 0,1-1 1,6-10-1,15-20-476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26 15499,'-1'-20'2577,"-1"15"-1215,-4 13 693,-50 186 199,41-135-2172,9-37-83,-2 6 13,1 0 0,1 0 0,2 0 0,-2 46 0,6-70-8,0-1 0,0 0 0,1 0 0,-1 1 0,1-1 0,0 0 0,0 0 1,0 0-1,2 5 0,-2-7-2,-1-1 1,1 1-1,0 0 1,-1-1 0,1 1-1,0-1 1,-1 1-1,1-1 1,0 1-1,0-1 1,-1 1 0,1-1-1,0 0 1,0 1-1,0-1 1,0 0-1,0 0 1,-1 0-1,1 0 1,0 0 0,0 1-1,0-2 1,0 1-1,0 0 1,0 0-1,-1 0 1,1 0 0,0 0-1,0-1 1,0 1-1,0 0 1,-1-1-1,1 1 1,0-1 0,1 0-1,7-5 30,1 0 0,-1-1 0,-1 1 1,1-2-1,-1 1 0,10-14 0,41-56 118,-51 66-129,63-99-169,-61 91 118,0 0 1,-1 0-1,-1-1 1,5-22-1,-12 41 32,-1-1-1,1 0 1,-1 1-1,0-1 1,1 0 0,-1 1-1,0-1 1,0 0-1,0 0 1,0 1-1,-1-1 1,1 0 0,0 1-1,-1-1 1,1 1-1,-2-4 1,-6 2-129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9.0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 0 15787,'4'77'6902,"-6"1"-3568,2 37-2129,1-97-1088,1 0 0,0 0 1,2 0-1,6 20 0,-10-38-116,0 0 1,0 0-1,0 0 0,0 0 1,0 0-1,0-1 0,0 1 1,0 0-1,0 0 0,1 0 1,-1 0-1,0 0 1,0 0-1,0 0 0,0 0 1,0 0-1,0 0 0,0 0 1,0 0-1,1 0 0,-1 0 1,0 0-1,0 0 0,0 0 1,0 0-1,0 0 1,0 0-1,0 0 0,0 0 1,0 0-1,1 0 0,-1 0 1,0 0-1,0 0 0,0 0 1,0 0-1,0 0 0,0 0 1,0 0-1,0 1 0,0-1 1,0 0-1,1 0 1,-1 0-1,0 0 0,0 0 1,0 0-1,0 0 0,0 0 1,0 0-1,0 0 0,0 1 1,0-1-1,0 0 0,0 0 1,2-8-2,-4-7-168,0 1 0,-1 0 0,-1 0 0,0 0 0,-10-24 0,11 34-206,4 8 250,5 10 72,-3-11 47,-1 0 0,1-1 0,0 0-1,-1 0 1,1 0 0,0 0 0,0 0 0,0 0-1,0-1 1,1 1 0,-1-1 0,0 0 0,1 0-1,-1 0 1,1-1 0,-1 1 0,1-1 0,-1 0-1,1 0 1,-1 0 0,1 0 0,3-1 0,10-1 8,0-2-1,-1 1 1,19-8 0,-29 9 4,61-23 12,-63 23-7,1 0 0,0-1 0,-1 1 0,1-1 0,-1 0 0,0 0 0,0-1 0,0 1 0,0-1 0,6-8 0,-10 11-2,1 1 1,-1-1-1,0 0 1,1 1 0,-1-1-1,0 0 1,1 0 0,-1 0-1,0 1 1,0-1-1,0 0 1,1 0 0,-1 0-1,0 0 1,0 1-1,0-1 1,0 0 0,-1-1-1,1 2 1,0-1-1,-1 1 1,1-1-1,0 1 1,0 0-1,-1-1 1,1 1-1,-1 0 1,1-1-1,0 1 1,-1 0-1,1-1 0,-1 1 1,1 0-1,0 0 1,-1-1-1,1 1 1,-1 0-1,1 0 1,-1 0-1,1 0 1,-1 0-1,-2 0 15,1-1 0,0 1-1,0 1 1,-1-1 0,1 0 0,0 1-1,0-1 1,0 1 0,0-1 0,-1 1-1,1 0 1,-2 1 0,-4 3 39,1 1 1,0 0-1,1 0 1,-1 0-1,1 1 1,0 0-1,1 0 1,0 0-1,0 1 1,-6 12-1,8-13-20,-1 0 0,1 1 0,1-1 1,-1 1-1,1 0 0,1-1 0,-1 1 0,2 0 0,-1 0 0,1 0 0,0 1 1,1 7-1,-1-15-33,0 1 1,1-1 0,-1 1-1,0-1 1,1 0-1,-1 1 1,1-1 0,0 0-1,-1 0 1,1 1 0,0-1-1,0 0 1,-1 0-1,1 0 1,0 0 0,0 0-1,0 0 1,0 0-1,1 0 1,-1-1 0,0 1-1,3 1 1,-2-1 1,1-1 0,-1 1 0,1-1 0,0 0 0,-1 1 0,1-1 0,-1-1 0,1 1 0,0 0 0,-1 0 0,5-2 0,3-1 5,0-1-1,0 0 1,0-1-1,0 0 0,8-6 1,6-6-21,-1-2 1,-1 0-1,31-36 1,-11 11-194,-39 74-68,-4-17 217,1-6 53,0 1-1,0-1 1,0 0 0,1 1 0,2 7 0,-3-14-2,0 1 1,1-1-1,-1 0 1,1 0-1,-1 0 1,1 0-1,-1 0 0,1 0 1,0 0-1,0 0 1,-1 0-1,1 0 1,0 0-1,0 0 1,0 0-1,0 0 0,0-1 1,0 1-1,0 0 1,0-1-1,0 1 1,0-1-1,1 1 1,-1-1-1,0 0 1,0 0-1,0 1 0,1-1 1,-1 0-1,0 0 1,0 0-1,1 0 1,-1 0-1,0 0 1,0-1-1,3 0 0,42-13-393,-44 14 175,0-1 0,0 0 0,0 0 0,0 0 0,0 0 0,0 0 0,-1-1 0,1 1 0,0-1 0,-1 1 0,1-1 0,-1 1 0,1-1 0,-1 0 0,0 0 0,0 1 0,0-1 0,0 0 0,1-3 0,-2 4 130,0 1-1,0-1 0,0 0 0,0 0 0,0 0 0,0 0 1,0 0-1,0 0 0,-1 0 0,1 0 0,0 1 0,-1-1 1,1 0-1,-1 0 0,0-1 0,0-1-178,-5-9-658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39.4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8 16972,'-3'-7'6913,"4"11"-5481,2 3-399,-2-1-1281,2 1-569,3 0 729,3 2-176,4 1-136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0.1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175 284 19044,'0'-1'183,"1"0"0,-1 0 0,0 0 0,0 0 0,1 0 0,-1 0 0,0 0 0,0 0 0,0 0 0,0 0 0,0 1 0,0-1 0,0 0 0,-1 0 1,1 0-1,0 0 0,0 0 0,-1 0 0,1 0 0,0 0 0,-1 1 0,1-1 0,-1 0 0,1 0 0,-1 0 0,0 1 0,1-1 0,-1 0 0,0 1 0,1-1 0,-1 0 0,0 1 0,0-1 0,0 1 0,1 0 0,-1-1 0,0 1 0,0-1 0,0 1 0,0 0 0,-1 0 0,-1-1 21,0 0-1,0 1 1,-1 0-1,1 0 1,0 0-1,0 0 1,0 0-1,0 1 1,0-1-1,0 1 0,-6 2 1,1 1-168,-1 1-1,1 1 1,0-1-1,0 1 1,1 1 0,0-1-1,0 1 1,0 1-1,1-1 1,0 1 0,1 0-1,0 0 1,0 1 0,0-1-1,1 1 1,-3 12-1,6-20-38,1-1 0,0 1-1,0-1 1,-1 1 0,1-1-1,0 1 1,0-1 0,0 1-1,0-1 1,0 1-1,0 0 1,0-1 0,0 1-1,0-1 1,0 1 0,0-1-1,0 1 1,0-1 0,1 1-1,-1-1 1,0 1 0,0-1-1,0 1 1,1-1-1,-1 1 1,0-1 0,1 1-1,-1-1 1,0 0 0,1 1-1,-1-1 1,1 1 0,1-1-6,-1 0 0,0 0 1,0 0-1,0 0 1,0 0-1,1 0 1,-1 0-1,0 0 1,0-1-1,0 1 0,0 0 1,1-1-1,-1 1 1,1-2-1,39-24-362,-39 25 316,54-44-717,20-13-603,-75 58 1333,0-1 0,-1 0 0,2 1 0,-1-1 0,0 1 0,0-1 0,0 1 1,0-1-1,0 1 0,0 0 0,0-1 0,1 1 0,-1 0 0,0 0 0,1 0 0,-1 0 21,-1 0-1,1 1 1,-1-1 0,1 0-1,-1 0 1,1 1-1,-1-1 1,0 0-1,1 0 1,-1 1 0,1-1-1,-1 1 1,0-1-1,0 0 1,1 1-1,-1-1 1,0 1-1,1-1 1,-1 0 0,0 1-1,0-1 1,0 1-1,0-1 1,1 1-1,-1 4-64,1 0-1,-1 0 0,0 0 0,0 0 0,-2 8 1,2-9 84,-4 45 175,3-1 0,1 0 0,3 0-1,2 1 1,11 49 0,-14-87-98,3 9 91,-1-1 0,-1 1 1,0 0-1,-2 0 1,-1 22-1,0-41-150,0 1 0,0-1 0,0 0 0,-1 1 0,1-1-1,0 0 1,-1 0 0,1 1 0,-1-1 0,1 0 0,-1 0 0,1 0 0,-1 0 0,0 1-1,0-1 1,0 0 0,1 0 0,-1-1 0,0 1 0,0 0 0,0 0 0,0 0-1,-1-1 1,1 1 0,0 0 0,0-1 0,0 1 0,0-1 0,-1 1 0,1-1 0,0 0-1,-1 0 1,1 1 0,0-1 0,0 0 0,-1 0 0,1 0 0,0 0 0,-1-1-1,0 1 1,-2-1 9,0 0-1,0 0 1,0 0-1,0-1 0,0 0 1,0 1-1,1-1 1,-1 0-1,1-1 1,-1 1-1,-4-5 0,4 2-63,-1 0-1,1-1 0,0 0 0,1 0 0,-1 0 1,1 0-1,0 0 0,1 0 0,-1-1 0,1 1 1,1-1-1,-1 0 0,1 0 0,0 1 0,1-1 1,0 0-1,0 0 0,0 0 0,1 0 0,2-12 1,2 0-229,0 1 0,1-1 1,1 1-1,0 0 1,2 1-1,12-21 1,80-110-2487,18-30-764,-104 153 3475,-2-1 0,-1 0-1,-1-1 1,-1 0 0,8-34 0,-18 61 60,-1 0 0,1 0 0,0 0 0,0 0 0,0 0 0,0 0 0,0 0 0,0 0 0,0 0 0,0 0 0,0 0 0,0 0 0,0 0 0,0 0 0,0 0 0,0 0 1,0 0-1,0 0 0,0 0 0,0 0 0,-1 0 0,1 0 0,0 0 0,0 0 0,0 0 0,0 0 0,0 0 0,0 0 0,0 0 0,0 0 0,0-1 0,0 1 0,0 0 0,0 0 0,0 0 0,0 0 0,0 0 0,0 0 0,0 0 0,0 0 0,0 0 0,0 0 0,0 0 0,0 0 0,0 0 0,0 0 0,0 0 0,0 0 0,0 0 0,0 0 0,0 0 0,0-1 0,0 1 1,0 0-1,0 0 0,-4 5 244,-4 15 214,1 0-1,0 0 1,2 1-1,-5 30 1,5-14-59,0 66 0,6-87-288,0 0 1,5 25 0,-5-35-114,0-1 0,1 0 1,-1 0-1,1 0 0,0 0 1,1 0-1,-1-1 0,1 1 0,0-1 1,0 0-1,6 7 0,-8-10-32,-1-1-1,1 1 1,-1-1 0,1 1-1,-1-1 1,1 1-1,-1-1 1,1 1 0,0-1-1,-1 1 1,1-1-1,-1 0 1,1 1 0,0-1-1,0 0 1,-1 0-1,1 0 1,0 0 0,0 1-1,-1-1 1,1 0-1,0 0 1,0 0 0,-1 0-1,2-1 1,-2 1-18,1-1-1,0 1 1,-1-1 0,1 1 0,-1-1-1,1 0 1,-1 1 0,1-1 0,-1 0 0,0 1-1,1-1 1,-1 0 0,0 0 0,0 1-1,0-1 1,1 0 0,-1 0 0,0-1-1,0-3-115,0 0 0,0 1-1,0-1 1,0 0-1,-1 0 1,-2-7-1,-2-1 343,-1 0-1,-1 0 0,-1 0 0,0 1 1,0 0-1,-1 0 0,0 1 0,-13-11 1,21 16 1207,8 4-1014,22 3-985,-11-1 580,9-3-314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1.1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0 13123,'0'3'4230,"-4"14"-1683,2-9-1924,1 0 0,0 0 1,0 1-1,0-1 0,1 9 0,0-13-480,1 0 0,-1 0-1,0-1 1,1 1 0,0 0 0,0 0 0,0 0 0,1 0 0,-1-1-1,1 1 1,0-1 0,3 6 0,-3-8-106,0 1 0,0-1 0,0 0 0,0 0 0,0 1 0,0-1-1,0-1 1,1 1 0,-1 0 0,0 0 0,1-1 0,-1 0 0,0 1 0,1-1 0,-1 0 0,1 0-1,-1 0 1,1 0 0,-1-1 0,0 1 0,1-1 0,-1 1 0,4-2 0,6-3 49,1 1 1,21-12 0,17-19 82,-43 28-151,2 0-1,-1 1 1,1 0-1,0 1 1,0 0-1,13-5 1,-21 9-19,-1 1-1,0 0 1,1 0 0,-1 0 0,1 0-1,-1 0 1,0 0 0,1 1 0,-1-1-1,0 0 1,1 1 0,-1-1 0,0 1-1,0-1 1,1 1 0,-1 0 0,0-1-1,0 1 1,0 0 0,0 0 0,0 0-1,0 0 1,0 0 0,0 0 0,0 0-1,0 0 1,0 0 0,-1 0 0,1 1-1,-1-1 1,1 0 0,-1 0 0,1 1-1,0 2 1,2 7-7,1 1-1,-2 0 1,2 13 0,-2-9-7,0-4 4,-1-7 27,0 0 1,0 0-1,0 0 1,0 0-1,1 0 1,3 8-1,-4-12-8,0 0-1,-1 0 0,1 0 0,0 0 0,0 0 0,0 0 0,0-1 0,0 1 0,0 0 0,0-1 0,0 1 0,0 0 0,0-1 0,0 1 0,1-1 0,-1 0 0,0 1 0,0-1 0,0 0 0,1 0 0,-1 0 0,0 0 0,0 0 0,1 0 0,-1 0 0,0 0 0,0-1 0,0 1 0,1 0 0,-1-1 0,0 1 0,0-1 0,0 1 0,2-2 0,12-5 74,0-1 0,0-1 0,21-17-1,-24 16-66,1 1-1,0 1 0,0 0 1,1 0-1,15-5 0,-27 12-17,-1 0 0,1 1 0,-1-1 0,1 1 0,0-1-1,0 1 1,-1-1 0,1 1 0,0 0 0,0 0 0,-1 0 0,1 0-1,0 0 1,0 0 0,-1 0 0,1 1 0,0-1 0,0 1 0,-1-1 0,1 1-1,0 0 1,-1-1 0,1 1 0,-1 0 0,1 0 0,-1 0 0,0 0-1,1 0 1,-1 1 0,2 1 0,-1 2-3,1 0-1,-1 0 1,0 0-1,0 1 1,-1-1-1,0 1 1,1 9 0,-1-9 31,0 0 1,0 0-1,1 0 1,-1 0 0,5 9-1,-6-15-15,0 1 0,1-1 0,-1 0 0,0 1 0,1-1 0,-1 1 0,1-1-1,-1 0 1,1 1 0,-1-1 0,1 0 0,-1 1 0,1-1 0,-1 0 0,1 0 0,-1 0 0,1 1 0,-1-1-1,1 0 1,-1 0 0,1 0 0,-1 0 0,1 0 0,-1 0 0,1 0 0,0 0 0,-1 0 0,1 0-1,-1 0 1,1-1 0,-1 1 0,1 0 0,-1 0 0,1-1 0,17-10 129,-16 10-124,52-45 186,14-11-163,-61 53-74,-1 0 0,1 0-1,0 0 1,-1 1 0,2 0-1,-1 0 1,0 1 0,15-3 0,-21 5 21,1-1 0,0 1 1,0 0-1,0 0 0,-1 0 1,1 0-1,0 1 1,0-1-1,-1 1 0,1-1 1,0 1-1,-1-1 0,1 1 1,0 0-1,-1 0 1,1-1-1,-1 1 0,1 1 1,-1-1-1,0 0 0,1 0 1,-1 0-1,0 1 1,0-1-1,0 1 0,0-1 1,0 1-1,1 2 0,2 3 0,-1 1 0,-1 0-1,0 0 1,3 16-1,-2-5 77,-3-18-64,0-1 1,0 1 0,0-1 0,1 1 0,-1-1 0,0 1 0,0-1 0,0 1 0,1-1 0,-1 1 0,0-1 0,1 1 0,-1-1 0,0 1 0,1-1 0,-1 0 0,0 1 0,1-1 0,-1 0 0,1 1 0,7-4-1204,-7 2 1105,0 0 0,-1 0-1,1 0 1,0 0 0,-1 0 0,1 0 0,-1 0 0,1-1 0,-1 1-1,0 0 1,1 0 0,-1 0 0,0 0 0,0-1 0,0 1 0,0 0-1,0 0 1,0-2 0,-4-5-534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1.6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14 23189,'0'3'1720,"0"-1"-1352,2-2-256,-1 1-80,3-1 337,-12-10-337,-4 0-121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3.1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11 589 17028,'-10'23'2630,"10"-23"-2580,0 0 0,0 1 0,0-1 0,0 0 0,1 0 1,-1 0-1,0 0 0,0 0 0,0 0 0,0 0 0,0 0 0,0 1 1,1-1-1,-1 0 0,0 0 0,0 0 0,0 0 0,0 0 0,1 0 1,-1 0-1,0 0 0,0 0 0,0 0 0,0 0 0,1 0 0,-1 0 1,0 0-1,0 0 0,0 0 0,0 0 0,1 0 0,-1 0 0,0 0 1,0 0-1,0 0 0,0-1 0,0 1 0,1 0 0,-1 0 0,0 0 1,0 0-1,0 0 0,0 0 0,0 0 0,0-1 0,0 1 0,1 0 1,-1 0-1,0 0 0,0 0 0,0 0 0,0-1 0,0 1 0,0 0 0,0 0 1,33-34 2933,-30 31-3063,115-108 2044,-28 28-1464,159-170-172,-230 231-343,-1 0 0,30-49-1,-48 71 11,0-1-1,1 0 0,-1 0 0,0 1 1,1-1-1,-1 0 0,0 1 1,1-1-1,-1 1 0,1-1 0,-1 1 1,1-1-1,0 1 0,-1-1 0,1 1 1,-1-1-1,1 1 0,0 0 1,0-1-1,1 12-50,-9 30 6,6-36 42,-14 72 101,-4 87 0,16-123-574,3-1 0,1 1 0,13 78 0,-16-123-2490,-8-16 1981,-3 0-33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3.6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0 491 15187,'0'6'2097,"7"1"-1161,9-1-240,6-1 1657,14-3-1081,4-2-176,8-6-296,1-4-168,0-3-720,-5-1-472,-5-6 544,-3 3-128,-10 1-176</inkml:trace>
  <inkml:trace contextRef="#ctx0" brushRef="#br0" timeOffset="1">531 1 19420,'0'6'2161,"0"-1"-1465,-2 7-272,-1 4 1648,3 8-1248,-1 3-239,-1 5-305,2 2-152,0 2-608,0-2-481,0-4 817,2-4-160,-1-11-104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4.7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 18636,'3'-3'1544,"-3"10"-1016,0 7-167,0 12 711,0 7-216,-1 13-264,1 6-88,1 6-96,2 1-48,1 0-104,0-5-120,2-12-280,0-8-200,-2-17-408,-2-14-368,-1-1 856,-4-14-200,-7-21-232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5.2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87 18220,'1'-2'231,"1"0"1,-1 0-1,0 0 0,1 0 1,-1 1-1,1-1 0,-1 0 1,1 1-1,0 0 1,0-1-1,-1 1 0,1 0 1,4-2-1,30-11 834,-24 10-167,21-7-668,0 2 0,0 1 0,1 2 0,0 1 0,0 1 0,1 3 0,45 2-1,-73-1-231,-1 1-1,1 0 0,-1 0 0,1 1 0,-1 0 0,0 0 0,0 0 0,0 1 0,0 0 0,7 4 1,-10-5 12,-1 0 1,0 0 0,0 0 0,0 1 0,0-1 0,0 0 0,0 1 0,-1 0 0,1-1 0,-1 1 0,0 0 0,1-1 0,-1 1 0,-1 0-1,1 0 1,0 0 0,-1 0 0,1 0 0,-1 0 0,0 0 0,0 0 0,0 0 0,0 0 0,-2 4 0,0 3 75,0-1 0,-1 1 0,-1-1 0,1 0 0,-2 0 0,1 0 0,-1 0 0,-1-1 0,-11 15 0,2-5 143,-1-2-1,-1 0 0,-21 17 0,31-28-292,0 0-1,-1 0 0,0 0 0,-14 5 0,20-9 15,0 0-1,0-1 1,0 1-1,0-1 0,0 0 1,0 0-1,0 1 0,0-1 1,1 0-1,-1-1 1,0 1-1,-3-1 0,4 1 32,0-1 0,0 1 0,0-1-1,0 1 1,0-1 0,0 0 0,0 1 0,0-1 0,1 0-1,-1 0 1,0 1 0,0-1 0,1 0 0,-1 0-1,1 0 1,-1 0 0,1 0 0,-1 0 0,1 0-1,-1 0 1,1 0 0,0-1 0,-1 0 0,0-21-362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5.7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157 35 19620,'1'1'1857,"-1"14"-1177,0 3-232,-3 17 936,0 5-352,0 10-408,1 6-135,-1 6-153,1-4-176,1-6-304,1-6-200,0-16-289,0-7-111,0-20-488,-3 2-224,-3-16 864,-5-8-241,-4-11 25</inkml:trace>
  <inkml:trace contextRef="#ctx0" brushRef="#br0" timeOffset="1">0 74 17108,'9'-8'475,"-1"1"1,2 1 0,-1 0 0,0 0-1,1 1 1,0 0 0,0 0-1,1 1 1,-1 1 0,1 0 0,0 0-1,11-1 1,15 0 450,-1 1 1,48 2-1,-71 1-803,0 0-1,0 2 1,0 0-1,0 0 1,22 7 0,-32-8-106,-1 0 0,1 0 0,-1 0 0,1 0 0,-1 0 0,1 1 1,-1-1-1,0 1 0,1 0 0,-1-1 0,0 1 0,0 0 1,0 0-1,-1 0 0,1 1 0,0-1 0,-1 0 0,1 1 1,-1-1-1,0 1 0,0-1 0,0 1 0,0 0 0,0-1 0,-1 1 1,1 0-1,-1-1 0,0 1 0,0 0 0,0 0 0,0 0 1,0-1-1,-1 4 0,-1 3 57,-1 0 1,0-1-1,0 1 0,-1-1 1,0 0-1,-1 0 1,0 0-1,0-1 1,0 1-1,-1-1 0,-7 6 1,2-2 89,-1 0 1,0-1 0,-1 0-1,0-1 1,-22 12-1,29-18-134,-1 0 0,1-1 0,-1 1 0,0-1 0,0 0 0,0-1-1,0 0 1,-12 1 0,16-2-56,0 0 0,0-1 0,0 1-1,0 0 1,0-1 0,1 0 0,-1 0-1,0 0 1,0 0 0,1 0 0,-1 0 0,1-1-1,-1 0 1,1 1 0,-1-1 0,1 0 0,0 0-1,0 0 1,0 0 0,0 0 0,0-1 0,1 1-1,-3-4 1,1-1-15,0 1-1,0-1 1,1 0 0,0 0-1,-2-12 1,2-8-247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16147,'2'27'1537,"6"-1"-1025,2-2-256,6-5 520,1-5-384,5-4-552,-1-4 336,2-9-304,0-3-104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6.4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16804,'1'0'2064,"0"2"-1288,4 1-304,2 4 1201,7 7-593,2 2-136,7 7-264,1 3-88,6 5-184,-1 2-71,5 1-49,-2-2-80,-1-6-440,2-5-393,-7-6 561,1-5-136,1-6-88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7.2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134 49 14067,'19'-31'4930,"-5"14"1654,-41 33-2364,-3 2-4127,18-9-61,0 0 0,1 1 0,0 0-1,1 1 1,0 0 0,1 0-1,0 1 1,-13 23 0,22-34-39,-1 0 0,1 0 0,-1 0 0,1 0 0,-1 0 1,1-1-1,0 1 0,0 0 0,-1 0 0,1 0 0,0 0 0,0 0 0,0 0 0,0 0 1,0 0-1,0 0 0,1 0 0,-1 0 0,0 0 0,0 0 0,1 0 0,-1 0 1,1 0-1,-1 0 0,1 0 0,-1 0 0,1 0 0,-1-1 0,1 1 0,0 0 1,-1 0-1,1-1 0,0 1 0,0 0 0,-1-1 0,1 1 0,0-1 0,0 1 1,0-1-1,0 0 0,0 1 0,0-1 0,0 0 0,1 1 0,6 0-73,0 0 0,0 0 0,0 0 0,14-2 0,-11 1 8,4 0-43,-1 0 0,1 2-1,-1-1 1,26 8 0,-37-8 96,0 0 0,-1 0 0,1 0 0,0 0 1,0 1-1,-1-1 0,1 1 0,-1 0 0,1 0 0,-1 0 1,0 0-1,4 5 0,-5-6 11,0 1 0,0 0 0,0 0 0,-1 0 0,1 0 0,0 0 0,-1 0 0,0 0 0,1 0 0,-1 0 0,0 0 0,0 0 0,0 0 0,-1 1 0,1-1 0,0 0 0,-1 0 0,1 0 0,-1 0 0,0 0 0,-1 2 0,-1 2 40,0-1 0,0 0 0,-1 0 0,0 0 0,0-1-1,0 1 1,0-1 0,-1 0 0,0 0 0,0 0 0,0-1 0,0 1 0,-7 2 0,0 0 80,0-1 0,0 0-1,0-1 1,-1 0 0,-16 2-1,10-5-221,19-1 57,0 0 0,0 0 0,0 0 0,-1 0 0,1 0 0,0 0 0,0 0 0,0 0 0,-1-1 0,1 1 0,0 0-1,0 0 1,0 0 0,0 0 0,-1 0 0,1 0 0,0-1 0,0 1 0,0 0 0,0 0 0,0 0 0,0 0 0,-1-1 0,1 1 0,0 0 0,0 0 0,0 0-1,0 0 1,0-1 0,0 1 0,0 0 0,0 0 0,0 0 0,0-1 0,0 1 0,0 0 0,0 0 0,0-1 0,1-1-528,1-1 0,-1 0 0,1 1 1,0-1-1,0 1 0,0 0 0,3-3 1,5-6 475,11-15-1052,5-4-366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7.6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37 17444,'5'11'1045,"-1"1"1,0 0 0,-1 0-1,0 0 1,1 17-1,8 32 1645,-12-60-2665,0 0-1,0 0 1,1 0 0,-1 0-1,0 0 1,1 0 0,-1 0-1,1 0 1,-1-1 0,1 1-1,0 0 1,-1 0 0,1 0-1,0-1 1,-1 1 0,1 0-1,0-1 1,0 1 0,0-1-1,-1 1 1,1-1 0,0 1-1,0-1 1,0 0 0,0 1-1,0-1 1,0 0 0,0 0-1,0 1 1,0-1 0,0 0 0,0 0-1,0 0 1,0 0 0,0-1-1,0 1 1,0 0 0,0 0-1,0-1 1,0 1 0,0 0-1,1-1 1,5-2 1,-1-1-1,1 0 1,-1 0 0,10-8-1,-9 7 24,22-18 9,-20 15-44,0 0 0,1 1 0,0 0 0,0 0 0,0 2 0,15-7 0,-24 11-17,1 1 1,0-1-1,-1 1 1,1-1 0,-1 1-1,1 0 1,-1 0-1,1 0 1,0 0 0,-1 0-1,1 0 1,-1 0-1,1 1 1,-1-1 0,1 0-1,0 1 1,-1-1-1,0 1 1,1 0 0,-1 0-1,1-1 1,-1 1-1,0 0 1,1 0-1,-1 0 1,0 0 0,0 0-1,0 1 1,0-1-1,0 0 1,0 0 0,0 1-1,0-1 1,-1 1-1,1-1 1,0 1 0,-1-1-1,1 1 1,-1-1-1,1 3 1,1 8-5,0-1 0,-1 1 0,0 0 0,-1 17 1,0-14 12,2 60 153,-2-75-155,0 1 0,0-1 1,-1 0-1,1 0 1,0 1-1,0-1 0,0 0 1,0 1-1,0-1 1,0 0-1,0 0 0,0 1 1,1-1-1,-1 0 1,0 0-1,0 1 0,0-1 1,0 0-1,0 0 1,0 1-1,0-1 0,1 0 1,-1 0-1,0 0 1,0 1-1,0-1 0,0 0 1,1 0-1,-1 0 1,0 0-1,0 1 0,1-1 1,-1 0-1,0 0 1,0 0-1,0 0 0,1 0 1,-1 0-1,1 0 1,9-7 61,9-21-171,-17 26 73,18-33-1135,-1 0 1,-2-1-1,-1-1 0,12-43 1,-17 44 41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8.1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14427,'12'7'2181,"21"24"-2622,-29-26 493,-1 1-1,1 0 0,-1 0 1,0 1-1,-1-1 0,1 1 1,-1-1-1,-1 1 1,3 13-1,-1 6 984,-1 33 0,-2-38-494,-1 51 1605,-1-43-874,2 0-1,1-1 1,7 45-1,-8-72-1246,0-1 0,0 1 0,0 0-1,0-1 1,0 1 0,0-1-1,0 1 1,0-1 0,0 1 0,1-1-1,-1 0 1,0 1 0,0-1 0,0 1-1,1-1 1,-1 1 0,0-1 0,1 0-1,-1 1 1,0-1 0,1 1-1,-1-1 1,1 0 0,-1 0 0,1 1-1,-1-1 1,0 0 0,1 0 0,-1 1-1,1-1 1,0 0 0,0 0-2,0-1 0,0 1 1,0 0-1,-1-1 0,1 1 0,0-1 1,0 1-1,0-1 0,-1 0 0,1 1 0,0-1 1,-1 0-1,1 1 0,0-3 0,18-28 182,4-23-87,38-78 277,-48 107-590,2 0 0,36-46 0,-47 64-2226,-7 6 1646,-8 7 116,3 1 26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8.58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1 15251,'-3'36'2185,"3"-3"-929,1-5-480,2-8 1841,3-3-1025,3-5-544,2-5-304,2-10-768,3-5-408,2-11-784,1-3 992,1-8-248,0-4-168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9.0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146 0 17108,'-7'108'4562,"0"-10"-2727,6-55-1713,2 1 0,2-1 0,2 1 0,11 47-1,-19-97-888,1 1 0,-1 0-1,0 0 1,0 1-1,-4-5 1,-6-10-276,-29-44-791,0 0 2122,5-2 4181,37 65-4414,0-1 0,0 1 1,0 0-1,0 0 0,0 0 1,0-1-1,0 1 0,0 0 0,0 0 1,0-1-1,0 1 0,0 0 0,0 0 1,0 0-1,0-1 0,0 1 1,0 0-1,0 0 0,1 0 0,-1-1 1,0 1-1,0 0 0,0 0 0,0 0 1,0 0-1,0-1 0,1 1 1,-1 0-1,0 0 0,0 0 0,0 0 1,1 0-1,-1 0 0,0-1 0,0 1 1,0 0-1,1 0 0,-1 0 1,0 0-1,0 0 0,0 0 0,1 0 1,-1 0-1,0 0 0,0 0 0,0 0 1,1 0-1,12 0 443,-13 0-372,23 0-106,0-1 0,0-1 0,0-2 1,0 0-1,29-9 0,-4-2-187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49.7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82 4 16700,'-1'-1'239,"1"1"0,-1-1 1,0 1-1,0 0 0,1-1 1,-1 1-1,0 0 0,0 0 1,0 0-1,1-1 0,-1 1 1,0 0-1,0 0 0,0 0 1,1 0-1,-1 0 0,0 1 1,0-1-1,0 0 0,1 0 1,-1 0-1,0 1 0,0-1 1,0 1-1,-1 0-11,0 0-1,0 1 1,0-1 0,0 1 0,0 0-1,1 0 1,-1-1 0,-1 4 0,-2 3-69,0-1 1,1 1-1,-5 14 1,4-8-114,1 0 1,1 0-1,-3 23 0,5-33-40,0 0 0,1 0 0,0 0 0,0 0 0,0 0 0,0 0 0,1 0 0,0 0 0,-1 0 0,2 0-1,-1 0 1,0 0 0,1 0 0,-1 0 0,1-1 0,0 1 0,4 4 0,-5-7 0,1 0 1,-1 1-1,0-1 1,1 0-1,-1 0 1,1-1 0,-1 1-1,1 0 1,-1 0-1,1-1 1,0 1-1,-1-1 1,1 1-1,0-1 1,0 0-1,-1 0 1,1 0-1,2 0 1,0 0 6,-1-1 1,1 0-1,-1 0 0,1 0 1,-1 0-1,1 0 1,-1-1-1,4-2 0,6-4 41,-2-1-1,1 0 1,13-14-1,-23 20-42,23-25 83,-21 21-85,1 1 0,0 1-1,0-1 1,1 1 0,8-7 0,-13 12-11,-1-1-1,0 1 1,1 0-1,-1 0 1,0 0 0,1 0-1,-1 0 1,1 0 0,-1 0-1,0 0 1,1 0-1,-1 0 1,0 0 0,1 1-1,-1-1 1,1 0 0,-1 0-1,0 0 1,1 0-1,-1 1 1,0-1 0,0 0-1,1 0 1,-1 0 0,0 1-1,1-1 1,-1 0-1,0 1 1,0-1 0,0 0-1,1 0 1,-1 1 0,0-1-1,0 0 1,0 1-1,0-1 1,1 1 0,-1-1-1,0 0 1,0 1 0,0-1-1,0 0 1,0 2 0,3 18-61,-2-19 51,0 14-21,1 2 5,0 1 0,1 0 0,0 0 1,2-1-1,11 31 0,-15-47 34,0 1-1,0 0 1,0-1-1,0 1 1,0-1-1,0 1 1,1-1-1,-1 0 1,0 0-1,1 1 1,-1-1-1,1 0 1,-1 0-1,1 0 1,0 0-1,-1-1 1,1 1-1,0 0 1,-1-1-1,1 1 1,0-1-1,0 0 1,0 1-1,0-1 1,-1 0-1,1 0 1,0 0-1,0 0 1,0-1-1,0 1 1,-1 0-1,1-1 1,0 1-1,0-1 1,-1 0-1,1 0 1,1 0-1,8-5 29,0 0 0,-1-1-1,0 0 1,13-11-1,-15 11-12,34-28 49,-18 14-66,0 1 1,36-21 0,-58 39-13,0 1 0,0 0 1,1 0-1,-1-1 0,1 1 1,-1 1-1,1-1 0,-1 0 1,1 1-1,-1-1 0,1 1 0,0 0 1,-1-1-1,1 2 0,-1-1 1,4 0-1,-4 1 3,-1 0 1,1 0-1,-1 0 0,1 0 1,-1 0-1,1 0 0,-1 0 1,0 0-1,1 1 0,-1-1 1,0 0-1,0 1 0,0-1 1,0 1-1,0 0 0,0-1 1,-1 1-1,1 0 0,0-1 1,-1 1-1,1 0 0,-1 0 1,1 2-1,6 66 22,-6-50 163,6 30 0,-7-49-171,0-1-1,0 0 1,0 1-1,0-1 1,0 1-1,0-1 1,0 0-1,0 1 1,0-1-1,1 1 1,-1-1-1,0 0 1,0 1-1,0-1 1,1 0-1,-1 1 1,0-1-1,0 0 1,1 1-1,-1-1 1,0 0-1,1 0 1,-1 1-1,0-1 1,1 0-1,-1 0 1,1 0-1,-1 0 1,0 1 0,1-1-1,-1 0 1,0 0-1,1 0 1,-1 0-1,1 0 1,-1 0-1,1 0 1,-1 0-1,0 0 1,1 0-1,-1 0 1,1 0-1,-1-1 1,0 1-1,1 0 1,-1 0-1,0 0 1,1 0-1,-1-1 1,0 1-1,1-1 1,17-14 195,-16 13-187,34-36 248,32-33-88,-58 62-210,1 0-1,0 0 1,0 1 0,23-12-1,-32 19 19,0 0 1,0 0-1,0 0 0,0 0 0,0 1 1,0-1-1,0 0 0,0 1 0,1 0 1,-1-1-1,0 1 0,0 0 0,0 0 0,0 0 1,1 0-1,-1 1 0,0-1 0,0 0 1,0 1-1,0 0 0,0-1 0,0 1 1,0 0-1,0 0 0,0 0 0,0 1 0,0-1 1,0 0-1,-1 1 0,1-1 0,-1 1 1,1-1-1,-1 1 0,1 0 0,-1-1 1,0 1-1,0 0 0,0 0 0,0 0 1,1 4-1,23 73-1,-25-79 20,0 1 1,0 0 0,1-1 0,-1 1-1,0-1 1,0 1 0,1-1 0,-1 1-1,0-1 1,0 1 0,1-1 0,-1 0-1,1 1 1,-1-1 0,0 1 0,1-1-1,-1 0 1,1 1 0,-1-1 0,1 0-1,-1 1 1,1-1 0,-1 0 0,1 0-1,-1 0 1,1 1 0,-1-1 0,1 0-1,1 0 1,-1 0-55,-1-1 0,1 1 0,0-1 0,0 1 0,0-1 0,0 0 0,-1 1 0,1-1 0,0 0 0,-1 1 0,1-1 0,0 0 0,-1 0 0,1 1 0,0-3 0,1 0-137,0-1 1,-1 0-1,1 0 0,-1 0 0,0 0 0,0 0 0,1-7 0,-4-7-181,-3 1-172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0.4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328 4 15691,'0'0'139,"0"0"0,0 0 0,0 0 1,0 0-1,0 0 0,0 0 0,0-1 0,0 1 0,0 0 0,0 0 0,0 0 0,0 0 0,0 0 0,0-1 0,0 1 0,0 0 0,0 0 0,0 0 0,0 0 0,0 0 0,0 0 0,-1 0 0,1-1 0,0 1 0,0 0 0,0 0 0,0 0 0,0 0 0,0 0 0,0 0 0,0 0 1,-1 0-1,1 0 0,0 0 0,0 0 0,0 0 0,0 0 0,0 0 0,0-1 0,-1 1 0,1 0 0,0 0 0,0 0 0,0 0 0,0 0 0,0 1 0,-1-1 0,1 0 0,0 0 0,0 0 0,0 0 0,0 0 0,0 0 0,-11 7 2321,-12 15-2491,20-19 593,-78 86-193,-121 172 0,199-259-2339,3-9 1519,5-12 357,11-19-410,5-5-192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0.8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138 1 17196,'4'89'3554,"25"139"1,-7-72-3631,-22-142-1961,-4-16 697,-9-20 23,9 14 990,-108-142-5397,58 81 9314,53 68-3502,1 1 0,-1-1-1,1 1 1,0-1 0,-1 1-1,1-1 1,-1 1 0,1-1-1,0 1 1,0-1-1,-1 1 1,1-1 0,0 0-1,0 1 1,0-1 0,0 0-1,0 1 1,0-1 0,0 1-1,0-1 1,0 0 0,0 1-1,0-1 1,0 0 0,0 1-1,0-1 1,0 1 0,1-1-1,-1 0 1,0 1 0,0-1-1,1 1 1,-1-1-1,0 1 1,1-1 0,-1 1-1,1-1 1,-1 1 0,1-1-1,-1 1 1,1 0 0,-1-1-1,1 1 1,-1 0 0,1-1-1,-1 1 1,1 0 0,0 0-1,-1-1 1,1 1 0,0 0-1,7-2 375,0 0-1,0 0 0,13 0 1,-5 0-270,16-5-268,0-2-1,-1-2 0,53-25 1,-50 19-59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1.3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42 0 19484,'-1'18'1745,"-3"2"-1345,-2 4-72,0 5 936,-1 4-720,1 3-168,0-1-104,2 0-80,3-8-272,1-4-280,3-6-560,1-4 776,0-3-184,0-3-104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56 15251,'-29'34'4284,"20"-24"-3664,1 1 0,-11 19 1,17-26-582,0 0 1,0 0-1,0 0 1,0 0-1,1 1 1,0-1-1,0 0 1,0 1-1,0-1 1,1 1-1,0 7 1,0-12-36,0 1 1,0 0-1,0-1 1,0 1-1,1 0 1,-1-1-1,0 1 1,0 0-1,1-1 1,-1 1-1,0 0 1,1-1-1,-1 1 1,1-1-1,-1 1 1,1-1-1,-1 1 1,1-1-1,-1 1 0,1-1 1,-1 1-1,1-1 1,0 0-1,-1 1 1,2-1-1,0 1 4,0-1-1,0 0 0,0 1 0,0-1 0,0 0 1,0 0-1,0-1 0,0 1 0,3-1 0,4-2 27,1 0-1,16-8 0,-24 10-26,79-47 205,-2 2 104,-78 45-305,0 0 0,1 0 0,-1 1 0,0-1 0,1 1 0,-1-1 0,1 1 0,-1-1 0,1 1 0,-1 0-1,1 0 1,-1 0 0,1 0 0,0 0 0,-1 0 0,1 0 0,1 1 0,-2 0 1,0-1-1,0 1 0,0 0 0,0 0 1,0 0-1,-1 0 0,1-1 0,0 1 1,-1 0-1,1 1 0,0-1 1,-1 0-1,1 0 0,-1 0 0,0 0 1,1 0-1,-1 0 0,0 1 0,0-1 1,1 0-1,-1 2 0,0 25 144,3 23 59,-3-49-203,0 0 0,0 0 0,1 0 0,-1 0 0,1-1 0,-1 1 0,1 0-1,0 0 1,0-1 0,0 1 0,0 0 0,0-1 0,0 1 0,0-1 0,1 1-1,-1-1 1,0 0 0,1 0 0,-1 1 0,4 0 0,-3-1-32,-1-1 0,1 0 0,0 0 1,0 0-1,0 0 0,-1 0 0,1 0 0,0 0 1,0-1-1,0 1 0,-1-1 0,1 1 0,0-1 1,-1 0-1,1 1 0,0-1 0,1-2 0,27-17-899,-17 9 968,-1 0 1,19-22-1,-13 11-301</inkml:trace>
  <inkml:trace contextRef="#ctx0" brushRef="#br0" timeOffset="1">548 33 15283,'0'-1'218,"1"0"-1,-1 0 0,0 0 0,0-1 1,0 1-1,0 0 0,0 0 0,0-1 1,0 1-1,0 0 0,-1 0 0,1-1 1,0 1-1,-1 0 0,1 0 1,-1 0-1,1-1 0,-1 1 0,0 0 1,1 0-1,-1 0 0,0 0 0,0 0 1,0 0-1,0 1 0,0-1 0,-1-1 1,1 2-169,0-1 1,0 1 0,0 0-1,0 0 1,0 0-1,0 0 1,0 0 0,0 0-1,1 1 1,-1-1-1,0 0 1,0 0 0,0 0-1,0 1 1,0-1-1,0 1 1,1-1 0,-1 1-1,0-1 1,0 1-1,1-1 1,-1 1 0,0-1-1,1 1 1,-1 0-1,0 0 1,1-1 0,-1 1-1,1 0 1,0 0-1,-1-1 1,1 1 0,-1 0-1,1 0 1,0 0-1,0 0 1,-1 1 0,0 1-82,0 1 1,0-1 0,0 0 0,0 1 0,0-1 0,1 0-1,-1 1 1,1-1 0,0 1 0,0-1 0,0 1 0,1-1-1,-1 0 1,1 1 0,0-1 0,2 6 0,-1-5-27,1 0 1,-1 0-1,1 0 1,0-1-1,0 0 1,0 1-1,1-1 1,-1 0-1,1-1 1,-1 1-1,1 0 1,5 1-1,27 14-337,-27-14 313,1 0 0,-1 0 0,-1 1 0,1 1 0,13 10 0,-22-15 95,1-1 0,0 1-1,-1 0 1,1 0 0,0 0 0,-1-1-1,0 1 1,1 0 0,-1 0 0,1 0-1,-1 0 1,0 0 0,0 0-1,1 0 1,-1 0 0,0 0 0,0 0-1,0 0 1,0 0 0,0 0 0,0 0-1,-1 0 1,1 0 0,0 0 0,0 0-1,-1 0 1,1 0 0,-1 0-1,1 0 1,-1 0 0,1 0 0,-1-1-1,1 1 1,-1 0 0,0 0 0,1-1-1,-1 1 1,0 0 0,0-1 0,0 1-1,-1 0 1,-5 5 111,-1-1 1,0-1-1,-13 7 0,15-8-53,-1 1 1,-25 11-2,31-14-161,-1-1-1,0 1 0,0 0 1,0-1-1,0 1 0,0-1 1,0 0-1,1 0 0,-1 0 1,0 0-1,0 0 0,-4 0 0,6-1 67,0 0 0,0 0 0,0 0 0,0 0-1,0 0 1,0 1 0,0-1 0,0 0-1,1 0 1,-1 0 0,0 0 0,0 1 0,1-1-1,-1 0 1,1 0 0,-1 1 0,0-1 0,1 0-1,0 1 1,-1-1 0,1 0 0,0 0-1,16-19-370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1.8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138 1 17060,'0'16'1560,"-4"8"-904,0 5-240,-1 11 584,1 3-199,-2 4-121,1 2-184,2-8-496,0-3-280,4-12-400,-1-6-177,0-19 569,2-1-176,-4-19-224</inkml:trace>
  <inkml:trace contextRef="#ctx0" brushRef="#br0" timeOffset="1">1 169 17716,'8'4'1752,"7"-1"-1008,2 0-280,9-3 665,4-2-105,7-3-720,3-3-520,0-3 384,-1-2-160,-5-1-232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2.2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18676,'10'6'1648,"-5"8"-1016,-3 4-263,3 7 695,-2 3-208,-1 6-304,0 2-152,-2 0-640,0-3-320,0-7 1232,0-6-728,1-13-72,1-7-40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2.7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45 19124,'34'-11'2094,"61"-12"1,-65 19-1702,-1 0 1,1 2-1,-1 1 1,52 5-1,-75-3-383,-1-1 1,0 1-1,1 1 0,-1-1 1,0 1-1,0 0 1,0 0-1,0 0 0,0 1 1,6 3-1,-10-4-9,1-1 1,-1 1-1,1-1 0,-1 1 1,0 0-1,0 0 1,0-1-1,0 1 0,0 0 1,0 0-1,0 0 0,0 0 1,-1 0-1,1 0 0,-1 0 1,0 0-1,1 0 0,-1 0 1,0 0-1,0 1 1,-1-1-1,1 0 0,0 0 1,-1 0-1,1 0 0,-1 0 1,1 0-1,-3 3 0,-3 8 42,-1 0 0,0-1 0,-1 0 0,0 0 0,-1-1 0,0 0 0,-14 12-1,-4 6 94,26-28-143,0-1 0,1 1 0,-1 0 0,1-1 0,-1 1 0,0 0 0,1 0 0,-1 0 0,1-1 0,0 1 0,-1 0 0,1 0 0,0 0 0,0 0 0,-1 0 0,1 1 0,0-1-2,0-1-1,1 1 1,-1-1 0,0 1-1,0-1 1,0 0-1,1 1 1,-1-1-1,0 1 1,0-1-1,1 0 1,-1 1 0,0-1-1,1 0 1,-1 0-1,1 1 1,-1-1-1,0 0 1,1 0-1,-1 1 1,1-1 0,-1 0-1,1 0 1,4 2-96,1-1 0,-1-1 1,0 1-1,11-1 0,-3 1-46,2 0 2,0 1-1,0 0 1,0 1-1,23 9 1,-34-11 141,-1 0-1,0 0 1,0 1 0,1 0 0,-1 0-1,0-1 1,0 2 0,-1-1-1,1 0 1,0 1 0,-1-1-1,1 1 1,-1 0 0,0-1-1,0 1 1,0 0 0,0 1 0,-1-1-1,1 0 1,-1 0 0,0 1-1,0-1 1,0 1 0,0-1-1,0 6 1,-1 0 113,-1 0-1,0 0 0,-1 0 1,1 0-1,-2-1 1,1 1-1,-1-1 1,-1 1-1,1-1 0,-2 0 1,1 0-1,-1-1 1,0 1-1,0-1 1,-11 11-1,3-5 249,0 0-1,0-1 0,-2 0 1,1-1-1,-1-1 1,-29 15-1,33-20-230,-1 0 0,1-1 0,-1 0 0,0-1 0,0-1 0,0 1 0,0-2 0,-23 1-1,31-2-135,0 0-1,0-1 0,1 1 0,-1-1 0,0 1 0,0-1 1,1 0-1,-1-1 0,0 1 0,1-1 0,-1 1 1,1-1-1,0 0 0,-1 0 0,1-1 0,0 1 0,0-1 1,1 1-1,-1-1 0,0 0 0,1 0 0,0 0 1,-1-1-1,1 1 0,1 0 0,-1-1 0,0 1 0,1-1 1,0 0-1,0 1 0,-1-7 0,-1-36-190,8-5-90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3.2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17556,'10'8'1872,"-3"12"-1128,-3 7-280,-1 14 1169,-1 3-473,-1 9-472,-1 1-104,0 0-504,-1-4-440,-2-12 408,-2-3-64,3-14-168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4.2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45 18260,'0'2'1680,"8"0"-1128,5 1-192,13-3 833,4-2-233,13-3-328,4 0-144,9 0-200,2-3-160,-4 0-424,-5 1-312,-12-1-504,-8 6 872,-15 0-192,-7 6-208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4.7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1 368 15915,'1'7'1777,"5"-1"-1121,10-6-144,8-2 1104,13-6-671,8-3-129,8-1-360,3-1-376,2-2-648,-2 1-1353,-3 3 1665,-4 2-368,-13 2-232</inkml:trace>
  <inkml:trace contextRef="#ctx0" brushRef="#br0" timeOffset="1">597 1 15635,'4'10'1345,"3"1"-897,5 5-160,1 1 1120,2 2-688,5 8-376,1 5-16,-6 1 16,0 1-15,-8 5-65,-6-4-32,-8 7-80,-7 0-136,-8-7-504,-4-6 464,4-7-56,0-7-40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8.6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80 15675,'3'88'4764,"7"47"-2915,-3-59-763,-6-59-862,0-4-12,0-1 0,0 1-1,1-1 1,7 24 0,-9-36-197,1 1-1,-1 0 0,0 0 0,0 0 1,1-1-1,-1 1 0,0 0 0,1-1 1,-1 1-1,1 0 0,-1-1 1,1 1-1,-1 0 0,1-1 0,-1 1 1,1-1-1,0 1 0,-1-1 1,1 1-1,0-1 0,-1 0 0,1 1 1,0-1-1,0 0 0,-1 0 0,1 1 1,0-1-1,0 0 0,-1 0 1,1 0-1,0 0 0,0 0 0,0 0 1,0 0-1,-1 0 0,1 0 1,0 0-1,0-1 0,-1 1 0,1 0 1,0 0-1,0-1 0,-1 1 0,1-1 1,0 1-1,-1 0 0,2-2 1,2-1 45,1-1 0,-2 0 0,1 0 1,0 0-1,5-8 0,23-41 338,45-102-1,-55 108-322,-21 43-75,1 0 1,0 0 0,0 1-1,0-1 1,1 1 0,4-5 0,-7 7-2,0 1 1,0 0 0,0 0 0,0 0-1,0 0 1,1 0 0,-1 0 0,0 0-1,0-1 1,0 1 0,0 0 0,1 0-1,-1 0 1,0 0 0,0 0 0,0 0 0,1 0-1,-1 0 1,0 0 0,0 0 0,0 0-1,0 0 1,1 0 0,-1 0 0,0 0-1,0 0 1,0 0 0,1 1 0,-1-1-1,0 0 1,0 0 0,0 0 0,0 0-1,0 0 1,1 0 0,-1 0 0,0 0 0,0 1-1,0-1 1,0 0 0,0 0 0,0 0-1,0 0 1,1 1 0,-1-1 0,3 21-10,-5 69-12,-1-56 24,3-1 0,5 54 0,-5-86 1,0 1 0,0-1 0,0 1 0,0-1 0,1 0 0,-1 1 0,1-1 0,-1 1 0,1-1 0,-1 0 0,1 1 0,0-1 0,-1 0 0,1 0 0,0 1 0,0-1 0,0 0 0,0 0-1,0 0 1,0 0 0,1 0 0,1 1 0,-2-2 2,1 0-1,-1 0 0,1 0 0,-1 0 0,1 0 0,-1 0 0,1 0 0,-1 0 1,1-1-1,-1 1 0,1 0 0,-1-1 0,0 1 0,1-1 0,-1 0 0,0 1 0,3-3 1,5-4 17,0 0 1,-1 0-1,0-1 1,10-12 0,12-19 57,-2 0-1,-2-2 1,-2-1 0,-1-1 0,32-86-1,-51 118-90,9-28 23,-12 37-51,0 0-1,-1 0 1,1-1-1,-1 1 1,0 0-1,0 0 1,1 0-1,-1 0 1,-1-1-1,1 1 1,0 0-1,0 0 1,-2-2-1,-30 30-804,10-10 604,-3-2-67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9.1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141 123 18612,'0'-1'104,"0"1"-1,0-1 1,1 1-1,-1-1 1,0 0-1,0 1 1,0-1-1,0 0 1,0 1-1,0-1 1,0 0 0,0 1-1,0-1 1,0 0-1,0 1 1,0-1-1,-1 0 1,1 1-1,0-1 1,0 0 0,-1 1-1,1-1 1,0 1-1,-1-1 1,1 0-1,-1 1 1,1-1-1,-1 1 1,1-1 0,-1 1-1,1 0 1,-1-1-1,1 1 1,-1 0-1,1-1 1,-1 1-1,0 0 1,1-1-1,-1 1 1,0 0 0,1 0-1,-1 0 1,0 0-1,1 0 1,-1 0-1,0 0 1,1 0-1,-2 0 1,-1 0 119,0 1 0,0-1 0,0 1 0,0 0-1,0 0 1,0 0 0,0 0 0,0 0 0,-3 3 0,-3 2-58,1 1 1,0 0-1,0 0 0,0 1 1,1 0-1,-11 15 0,15-18-160,0 0-1,0 0 0,0 0 1,1 1-1,0-1 0,0 0 0,0 1 1,1 0-1,0-1 0,0 1 1,0 0-1,1-1 0,0 12 0,0-16-1,0 0 0,0 0 0,0 1 0,0-1 0,0 0-1,1 0 1,-1 0 0,0 0 0,1 0 0,-1 0-1,1 0 1,-1 0 0,1 0 0,0 0 0,-1 0-1,1 0 1,0 0 0,0 0 0,-1-1 0,1 1-1,0 0 1,0-1 0,0 1 0,0 0 0,0-1 0,0 1-1,0-1 1,0 1 0,0-1 0,0 0 0,0 1-1,1-1 1,-1 0 0,0 0 0,0 0 0,0 0-1,0 0 1,0 0 0,0 0 0,1 0 0,-1-1 0,0 1-1,0 0 1,0-1 0,0 1 0,1-1 0,4-1 13,0-1 0,0 1 1,0-1-1,-1-1 0,1 1 1,7-7-1,0-2 28,0 0 0,-2-1 0,1-1 0,-2 1 0,15-25 1,-20 31-32,-1-1 0,-1 0 0,1 0 0,-1 0 1,0 0-1,-1 0 0,0-1 0,0 1 1,-1-1-1,0 1 0,0-1 0,-1 1 0,-1-10 1,1 16-57,0 0 0,-1 1 0,1-1 1,-1 0-1,1 1 0,-1-1 0,0 1 1,1-1-1,-1 1 0,0-1 0,0 1 1,0-1-1,0 1 0,0 0 0,-1 0 1,1-1-1,0 1 0,0 0 0,-1 0 1,1 0-1,-1 0 0,1 1 0,-1-1 1,1 0-1,-1 0 0,0 1 0,1-1 1,-4 0-1,2 1-57,1 0 0,-1 0 0,1 0 0,-1 0 0,1 0 0,0 1 1,-1-1-1,1 1 0,0 0 0,-1-1 0,1 1 0,0 0 0,0 0 0,-1 1 0,1-1 0,0 0 0,0 1 0,0-1 1,-2 3-1,-3 7-518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59.6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0 16147,'-12'170'6631,"6"-120"-5718,3 1 0,2 55 0,1-104-885,0 0 0,0-1 0,0 1 0,0-1 0,0 1 0,1-1 0,-1 1 0,0-1 0,1 1 0,-1-1 0,1 1 0,0-1 0,-1 1 0,1-1 0,0 0 0,0 1 0,0-1 0,0 0 0,0 0 0,0 1 0,0-1 0,2 1 0,-1-2-13,0 1-1,-1-1 1,1 0 0,0 0-1,-1 0 1,1 0 0,0 0-1,0-1 1,-1 1-1,1 0 1,0-1 0,-1 0-1,1 1 1,-1-1 0,1 0-1,-1 0 1,1 1-1,-1-1 1,3-3 0,33-24 50,-29 21-69,-1 1 0,1 0 1,0 0-1,0 1 0,0 0 1,1 0-1,0 1 0,16-5 1,-24 8-2,0 1 0,1-1 1,-1 1-1,1 0 0,-1 0 1,0 0-1,1 0 0,-1 0 1,1 0-1,-1 0 0,1 0 1,-1 0-1,0 1 0,1-1 1,-1 1-1,0-1 0,1 1 1,-1-1-1,0 1 0,0 0 1,1 0-1,-1 0 0,0-1 1,0 1-1,1 2 0,0-1 5,-1 1 0,0-1-1,0 1 1,0-1 0,0 1 0,0 0-1,0-1 1,-1 1 0,1 0-1,-1-1 1,0 1 0,0 3-1,0 8 19,-1-1 0,-1 0 0,0 0 0,-6 17 0,6-24-105,2-3-43,-1 0-1,0 0 1,0-1 0,0 1-1,0 0 1,0 0 0,-1 0 0,0-1-1,1 1 1,-1-1 0,0 1 0,-3 3-1,5-6 66,-1 0-1,1 0 0,0 0 1,0 0-1,0 0 0,-1-1 0,1 1 1,0 0-1,0 0 0,0 0 1,-1 0-1,1 0 0,0 0 1,0 0-1,0 0 0,0 0 1,-1-1-1,1 1 0,0 0 1,0 0-1,0 0 0,0 0 1,0-1-1,0 1 0,0 0 1,-1 0-1,1 0 0,0 0 1,0-1-1,0 1 0,0 0 0,0 0 1,0 0-1,0-1 0,0 1 1,0 0-1,0 0 0,0 0 1,0-1-1,0 1 0,0 0 1,0-1-1,0-10-504,0-9-437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0.0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12 16820,'1'-7'2336,"5"2"-1416,-6 7-456,0 6 2057,0 14-1353,-1 7-184,-4 12-399,-1 6-129,1 8-104,-1 1-16,3 1 16,0-4-96,0-10-416,3-6-352,2-12-761,2-8 1049,3-6-192,2-2-160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2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 15003,'-5'3'278,"0"0"1,0 0-1,1 0 0,-1 0 0,1 1 0,-1 0 0,1 0 1,1 0-1,-1 0 0,0 1 0,-3 7 0,3-8 84,-5 9 284,1 0 1,-12 22 0,18-32-564,0 1 0,1 0 0,-1-1 0,1 1-1,0 0 1,0 0 0,0 0 0,1 0 0,-1 0 0,1 0 0,0 0 0,0 0 0,0 0 0,1 0 0,0 4 0,0-6-69,0-1 0,-1 0 1,1 0-1,0 0 0,-1 0 0,1 0 0,0 0 1,0 0-1,0-1 0,0 1 0,0 0 1,0 0-1,0-1 0,0 1 0,0-1 0,0 1 1,1-1-1,-1 1 0,0-1 0,0 1 0,0-1 1,1 0-1,-1 0 0,0 0 0,0 0 0,1 0 1,-1 0-1,0 0 0,0 0 0,1 0 0,-1-1 1,2 0-1,4 0 8,-1-1-1,0 0 1,0 0 0,-1-1-1,9-4 1,14-12-17,-2-2 0,0 0 1,-2-2-1,0 0 1,39-52-1,-62 74-123,-2 4 45,-4 12 35,0-4 100,1 0 0,1 0 0,-1 0 0,2 0 0,-2 16 0,4-25-53,0-1 1,0 0 0,0 0-1,0 0 1,1 0 0,-1 0-1,0 0 1,1 0 0,-1 0 0,1 0-1,-1 0 1,1 0 0,-1 0-1,1 0 1,0 0 0,0 0-1,-1-1 1,1 1 0,0 0 0,0 0-1,0-1 1,0 1 0,1 0-1,1 0 4,0 0 0,-1 0 0,1 0 0,0-1-1,0 0 1,-1 1 0,1-1 0,0 0-1,4 0 1,5-2-13,-1 0-1,1-1 1,16-5-1,65-32-239,-12 4-57,-62 33 191,-19 3 104,0 0 0,1 0 0,-1 0 0,0 0 0,1 0 0,-1 0 0,1 0 0,-1 0-1,0 1 1,1-1 0,-1 0 0,0 0 0,0 0 0,1 1 0,-1-1 0,0 0 0,1 0 0,-1 1-1,0-1 1,0 0 0,1 1 0,-1-1 0,0 0 0,0 1 0,0-1 0,1 3 13,-1 0 1,0-1 0,0 1 0,0-1-1,0 1 1,-1 0 0,1-1 0,-1 1-1,-1 4 1,1-5 12,0 0 0,1 0 0,-1 0-1,1 1 1,0-1 0,0 0 0,0 1-1,0-1 1,0 0 0,0 0 0,0 1 0,1-1-1,-1 0 1,1 0 0,1 4 0,-1-5-7,0 0 0,0 0 0,0 0 1,0 0-1,0 0 0,0 0 0,0 0 1,0 0-1,1 0 0,-1-1 0,0 1 0,0-1 1,1 1-1,-1-1 0,0 1 0,1-1 0,-1 0 1,0 0-1,1 1 0,-1-1 0,1 0 1,-1 0-1,0 0 0,1-1 0,-1 1 0,2-1 1,24-5 71,0-1 1,-1-1 0,0-2-1,0 0 1,24-15 0,12-4-146,-50 23 35,-6 3-14,0 0 0,0 1 0,0-1 1,0 1-1,1 0 0,-1 1 0,1-1 1,0 1-1,7 0 0,-14 1 31,1 1 0,-1-1 0,1 0 0,-1 0 1,1 0-1,-1 0 0,1 1 0,-1-1 0,1 0 0,-1 0 0,1 1 0,-1-1 0,0 0 1,1 1-1,-1-1 0,1 1 0,-1-1 0,0 0 0,1 1 0,-1-1 0,0 1 0,0-1 1,1 1-1,-1-1 0,0 1 0,0-1 0,0 1 0,0-1 0,0 1 0,0-1 0,0 1 1,0-1-1,0 1 0,0-1 0,0 1 0,0-1 0,0 1 0,0-1 0,0 1 0,-1 0 1,-8 26 101,6-20-40,1-2 7,1 0 0,-1 0 0,1 0 0,0 0 0,0 0 0,0 0 0,1 0 0,-1 7 0,2-11-46,-1 0 0,0 0 0,0 0 0,0 0 0,1 0 0,-1 0 0,1 0 0,-1 0 0,1 0 0,-1-1 0,1 1 0,-1 0 0,1 0-1,0 0 1,-1-1 0,1 1 0,0 0 0,0-1 0,1 1 0,-1 0 3,2 0 0,-1 0-1,0-1 1,0 1 0,0-1-1,0 1 1,0-1 0,0 0-1,1 0 1,-1 0 0,0 0-1,3-1 1,11-2-23,0-1 0,0-1 0,0 0 0,-1-1 0,17-9 0,35-13-368,-66 27 356,-1 1-1,1-1 1,0 1-1,0 0 1,0-1-1,0 1 1,-1 0-1,1 0 1,0-1-1,0 1 1,0 0-1,0 0 1,0 0-1,0 0 1,0 0-1,0 0 1,0 1-1,0-1 1,0 0-1,-1 0 1,1 0-1,0 1 1,0-1-1,0 1 1,0-1-1,-1 1 1,3 0-1,-3 0-14,0 1-1,0-1 0,0 0 0,1 0 1,-1 0-1,0 1 0,-1-1 0,1 0 0,0 0 1,0 1-1,0-1 0,-1 0 0,1 0 1,-1 0-1,1 0 0,-1 1 0,0 0 1,-4 8-513,-1 0 0,0-1 0,-9 11 0,13-20 183,-1-5-98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0.5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141 15 16676,'-1'-1'103,"1"0"1,-1 0-1,1 0 1,-1 0 0,0 0-1,1 0 1,-1 1-1,0-1 1,0 0-1,1 1 1,-1-1 0,0 0-1,0 1 1,0-1-1,0 1 1,0-1 0,0 1-1,0 0 1,0-1-1,0 1 1,0 0 0,0 0-1,0 0 1,0 0-1,0 0 1,-2 0 0,1 0 17,1 1 1,-1 0-1,1 0 1,-1 0-1,1 0 1,-1 0-1,1 0 1,-1 0-1,1 0 1,0 1-1,0-1 1,0 0-1,0 1 1,-1 1-1,-3 6 228,0 0 0,1 0-1,0 1 1,-4 13-1,-1 17 110,1 2 0,2-1 0,2 1-1,2 0 1,2 0 0,1 0 0,14 82-1,-13-113-365,-1-3-21,0-1 0,1 1 0,0-1 0,0 1 0,1-1 0,6 14-1,-6-21 165,-3-8-146,-2-8-23,-13-25 63,-23-44 1,13 33-102,25 52-34,0-1 1,0 1-1,0 0 1,0-1-1,0 1 1,0 0-1,0-1 1,-1 1-1,1-1 1,0 1-1,0 0 1,0-1 0,1 1-1,-1 0 1,0-1-1,0 1 1,0 0-1,0-1 1,0 1-1,0 0 1,0-1-1,1 1 1,-1 0-1,0-1 1,0 1-1,0 0 1,1 0 0,-1-1-1,0 1 1,0 0-1,1 0 1,-1-1-1,0 1 1,1 0-1,-1 0 1,0 0-1,1 0 1,-1 0-1,0-1 1,1 1-1,-1 0 1,0 0-1,1 0 1,0 0 0,21-2-516,-12 1 149,47-9-1892,94-27 0,-102 20 1387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1.0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137 7 15563,'-1'-1'234,"0"0"1,-1 1-1,1-1 0,0 0 0,0 1 0,0-1 1,-1 1-1,1 0 0,0-1 0,-1 1 0,1 0 0,0 0 1,-1-1-1,1 1 0,0 0 0,-1 1 0,1-1 0,0 0 1,-1 0-1,1 0 0,-2 2 0,-1-1 82,1 1 0,0 0 1,0-1-1,-1 1 0,1 1 0,1-1 0,-6 5 0,-1 3 123,1-1 0,1 1 0,-12 20 0,13-19-261,0 1 1,0 0-1,-5 19 0,10-28-150,0 0-1,0 0 1,1 0-1,-1 0 0,1 0 1,-1 0-1,1 1 1,0-1-1,0 0 0,1 0 1,-1 0-1,1 1 1,-1-1-1,1 0 1,0 0-1,0 0 0,0 0 1,1 0-1,2 4 1,-3-6-16,0 1 1,1-1-1,-1 0 1,1 0-1,-1 0 1,1 0-1,-1 0 1,1 0-1,-1-1 1,1 1-1,0 0 1,0-1-1,-1 1 1,1-1-1,0 0 1,0 1-1,0-1 1,-1 0-1,1 0 1,0 0-1,0 0 1,0-1-1,-1 1 1,1 0-1,0-1 1,0 0-1,-1 1 1,1-1-1,0 0 1,-1 0-1,3-1 1,4-2 25,0-1-1,-1 0 1,0-1 0,12-11 0,-7 3-9,0-1 1,-1 0-1,-1 0 0,14-30 1,-16 30-41,-8 15 7,0 0 0,0 0-1,0 0 1,0 0 0,0 0 0,0 0-1,0 0 1,0 0 0,0 0 0,0 0-1,0 1 1,0-1 0,0 0 0,0 0-1,0 0 1,0 0 0,0 0 0,0 0-1,0 0 1,0 0 0,0 0 0,0 0-1,0 0 1,0 0 0,1 0 0,-1 0-1,0 0 1,0 0 0,0 0 0,0 0-1,0 0 1,0 0 0,0 0 0,0 0-1,0 0 1,0 0 0,0 0 0,0 0-1,0 0 1,0 0 0,0 0 0,0 0-1,0 0 1,0 0 0,0 0 0,1 0-1,-1 0 1,0 0 0,0 0 0,0 0-1,0 0 1,0 0 0,0 0 0,0 0-1,0 0 1,0 9-84,-1 14-14,-1-4-389,1 0 0,1 1 1,3 23-1,-3-42 438,0 0 1,0 0 0,0-1-1,0 1 1,0 0-1,0 0 1,0-1-1,1 1 1,-1 0-1,0 0 1,0-1 0,1 1-1,-1 0 1,0-1-1,1 1 1,-1 0-1,1-1 1,-1 1-1,1 0 1,-1-1 0,1 1-1,0-1 1,-1 1-1,1-1 1,0 0-1,-1 1 1,2 0-1,-1-2 26,0 1 0,0 0 0,0 0 0,0-1-1,0 1 1,0-1 0,-1 1 0,1-1 0,0 1-1,0-1 1,0 0 0,-1 1 0,1-1-1,0 0 1,-1 0 0,1 1 0,0-2 0,5-6-119,-1 0 0,-1 0 0,5-10 0,4-16-407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1.7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91 1 15459,'-15'33'1589,"2"0"-1,1 1 0,1 1 1,-7 46-1,14-66-1323,-1 5 99,1 0 0,0 0 0,2 1 0,0-1 1,2 29-1,0-48-357,-1 0 0,1 0 0,0 0 0,0 0 0,1-1 0,-1 1 0,0 0 0,0 0 0,0 0-1,0 0 1,1 0 0,-1-1 0,0 1 0,1 0 0,-1 0 0,1 0 0,-1-1 0,1 1 0,-1 0 0,1-1 0,-1 1 0,1 0 0,0-1 0,-1 1 0,1-1 0,0 1 0,0-1 0,-1 0 0,1 1 0,0-1 0,0 1 0,0-1 0,0 0 0,-1 0-1,1 0 1,0 1 0,0-1 0,0 0 0,0 0 0,0 0 0,0 0 0,-1-1 0,1 1 0,0 0 0,0 0 0,0 0 0,0-1 0,0 1 0,-1 0 0,1-1 0,0 1 0,0-1 0,-1 1 0,1-1 0,0 0 0,9-5-57,-1 0 1,-1-1 0,14-13-1,-11 10 6,-8 8 14,-1 0 0,1 0 0,0 0 0,-1 0 0,1 0 0,0 1 0,0-1 0,0 1 0,1 0 0,-1 0 0,0 0 0,0 0 0,4 0 1,-5 1 11,0 0 1,0 0-1,-1 1 1,1-1-1,0 1 1,0-1 0,-1 1-1,1 0 1,0-1-1,-1 1 1,1 0 0,-1 0-1,1 0 1,-1 0-1,1 0 1,-1 1-1,0-1 1,1 0 0,-1 1-1,0-1 1,0 1-1,0-1 1,0 1 0,0-1-1,0 3 1,11 33-162,-11-32 128,1 1-1,-1-1 0,1 1 0,0-1 0,0 0 0,5 8 0,-6-13 26,-1 0-1,1 1 1,0-1-1,-1 0 1,1 1-1,-1-1 1,1 0-1,0 0 1,-1 1-1,1-1 1,0 0-1,0 0 1,-1 0-1,1 0 1,0 0-1,-1 0 1,1 0-1,0 0 1,-1 0-1,1-1 1,0 1-1,0 0 0,-1 0 1,1 0-1,-1-1 1,1 1-1,0 0 1,-1-1-1,1 1 1,-1-1-1,1 1 1,-1-1-1,1 1 1,-1-1-1,1 1 1,0-2-1,24-24-1025,-19 20 706,-4 3 239,4-2-255,-1-1-1,1 0 0,0 1 0,10-6 0,-15 10 320,0 0 0,0 1 0,1-1 0,-1 0 1,0 1-1,0-1 0,0 1 0,1 0 0,-1-1 0,0 1 1,0 0-1,1 0 0,-1 0 0,0 0 0,1 0 0,-1 0 0,0 0 1,1 0-1,-1 1 0,0-1 0,0 0 0,1 1 0,-1-1 1,0 1-1,0-1 0,0 1 0,0 0 0,0-1 0,0 1 1,0 0-1,0 0 0,0 0 0,0 0 0,1 1 0,-1-1 40,-1-1-1,1 1 1,0 0-1,0-1 1,-1 1 0,1 0-1,0-1 1,0 1-1,0-1 1,0 1-1,0-1 1,0 0-1,0 1 1,0-1-1,0 0 1,0 0-1,0 0 1,0 0-1,0 1 1,0-2-1,0 1 1,0 0-1,0 0 1,0 0-1,0 0 1,0 0 0,0-1-1,0 1 1,0-1-1,0 1 1,0-1-1,0 1 1,0-1-1,0 1 1,-1-1-1,2 0 1,4-4-86,0 0-1,0 0 1,9-12 0,-12 13 14,27-35-440,-1-1 0,-2-2-1,-2-1 1,39-89 0,-60 124 585,-3 5-6,0 0 1,0 1-1,0-1 0,0 1 0,0-1 0,-1 0 0,1 0 1,-1 0-1,1-3 0,-3 6 730,-4 6-354,-4 12 133,-4 13 188,2-1 0,2 2 1,-9 37-1,15-48-472,0 0 0,2 1-1,0-1 1,1 1 0,1-1 0,4 22-1,-3-33-245,1-1 0,1 0 0,-1 0-1,8 15 1,-9-21-122,1 0 1,0 0-1,-1 0 0,1 0 1,0 0-1,0 0 0,1-1 0,-1 1 1,0-1-1,1 1 0,0-1 1,-1 0-1,1 0 0,0 0 0,6 2 1,-9-4 58,0 1 0,1-1 0,-1 0 0,1 0 0,-1 0 0,0 0 0,1 0 0,-1 0 0,0 0 0,1 0 0,-1 0 0,1 0 0,-1 0 0,0 0 0,1 0 0,-1 0 0,1 0 0,-1 0-1,0 0 1,1 0 0,-1 0 0,1-1 0,-1 1 0,0 0 0,1 0 0,-1 0 0,0-1 0,0 1 0,1 0 0,-1 0 0,0-1 0,1 1 0,-1-1 0,2-15-265,-10-15 312,-1 10 573,-2 0 0,1 2 0,-2-1 0,-25-30 1,13 18 841,24 31-1424,-1 1-1,1-1 1,0 1-1,-1-1 0,1 0 1,-1 1-1,1-1 1,0 1-1,0-1 0,-1 0 1,1 1-1,0-1 0,0 0 1,0 1-1,0-1 1,0 0-1,0 1 0,0-1 1,0 0-1,0 1 0,0-1 1,0 0-1,0 1 1,0-1-1,1 0 0,-1 1 1,0-1-1,0 1 1,1-1-1,-1 0 0,1 1 1,-1-1-1,0 1 0,1-1 1,-1 1-1,1-1 1,-1 1-1,1 0 0,-1-1 1,1 1-1,-1-1 0,1 1 1,1-1-1,4-1-321,0-1 0,0 1 0,0 0 0,8-1 0,9-4-50,7-8-57,2 0-125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2.2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187 0 17596,'-7'11'5772,"-18"7"-2964,10-8-1850,-124 100 306,139-110-1268,0 0 0,0 0 0,0 0-1,0 0 1,0 0 0,0 0 0,0 0 0,0 0 0,0 0 0,0 0-1,0 0 1,0 0 0,-1 0 0,1 1 0,0-1 0,0 0 0,0 0-1,0 0 1,0 0 0,0 0 0,0 0 0,0 0 0,0 0 0,0 0-1,0 0 1,0 1 0,0-1 0,0 0 0,0 0 0,0 0-1,0 0 1,0 0 0,0 0 0,0 0 0,0 0 0,0 0 0,0 1-1,0-1 1,0 0 0,0 0 0,0 0 0,1 0 0,-1 0 0,0 0-1,0 0 1,0 0 0,0 0 0,0 0 0,0 0 0,0 0 0,0 1-1,0-1 1,0 0 0,0 0 0,1 0 0,-1 0 0,0 0-1,0 0 1,0 0 0,0 0 0,0 0 0,0 0 0,0 0 0,0 0-1,0 0 1,1 0 0,12 1-218,23-2-106,-29 0 253,13 0-72,0 0 0,0 2-1,1 0 1,27 5 0,-43-5 123,0 1-1,-1-1 1,1 1 0,0 0 0,-1 0 0,1 0 0,-1 1 0,0 0 0,0-1 0,5 6 0,-6-6 10,-1 1 0,0 0 1,0-1-1,0 1 1,-1 0-1,1 0 1,-1 0-1,0 0 1,1 0-1,-1 0 0,-1 0 1,1 1-1,0-1 1,-1 0-1,1 0 1,-1 1-1,0 3 1,-1-1 44,0 0 1,0-1-1,-1 1 0,1-1 1,-1 0-1,0 1 1,0-1-1,-1 0 1,0 0-1,0 0 1,0-1-1,0 1 1,-1-1-1,0 0 1,1 0-1,-6 4 0,7-6-23,-1 1-1,1-1 0,-1 0 1,0 0-1,0 0 0,0-1 0,0 1 1,0-1-1,0 0 0,0 1 1,-1-1-1,1-1 0,0 1 0,-1 0 1,1-1-1,0 0 0,-1 0 1,1 0-1,-1 0 0,1 0 0,0-1 1,-1 1-1,1-1 0,0 0 1,0 0-1,-1 0 0,-4-3 0,6 3-106,1 0-1,-1-1 0,1 1 0,-1 0 0,1-1 0,-1 1 0,1-1 0,0 1 0,0-1 0,-1 0 0,1 0 1,1 1-1,-1-1 0,0 0 0,0 0 0,1 0 0,-1 0 0,1 0 0,-1 0 0,1-3 0,0 1-15,0-1-1,0 1 0,1-1 0,-1 1 0,1-1 0,0 1 0,0 0 1,3-7-1,10-17-679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2.7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 16612,'4'7'762,"0"0"1,-1 1 0,0-1 0,2 12 0,-3-13-198,0 1 0,0-1 0,0 0 0,1 0 0,0 0 0,7 11 0,-9-16-509,0 0 0,0 0 0,0 0 0,1 0 0,-1 0 0,0-1-1,1 1 1,-1 0 0,1-1 0,-1 1 0,1-1 0,-1 1 0,1-1 0,-1 0 0,1 0-1,-1 1 1,1-1 0,-1 0 0,1-1 0,-1 1 0,1 0 0,-1 0 0,1 0-1,-1-1 1,1 1 0,1-2 0,5-1-16,0 0 1,0-1-1,9-6 0,-14 9-19,36-23-15,-25 14-44,2 0 0,-1 1 0,1 1 0,0 0 0,1 1 0,28-8 0,-43 15 35,1-1 1,-1 1-1,0 0 0,0 0 1,0 0-1,0 0 0,0 0 1,1 0-1,-1 0 0,0 1 1,0-1-1,0 1 0,0-1 1,0 1-1,0 0 0,0 0 0,0 0 1,0 0-1,0 0 0,-1 1 1,1-1-1,0 0 0,-1 1 1,1-1-1,-1 1 0,1 0 1,-1-1-1,0 1 0,0 0 0,2 4 1,1 3 62,-1 1 1,0 0-1,-1 0 1,0 1-1,0 14 1,-1-16 63,0 0 1,1 0-1,0 0 0,3 9 1,-5-17-111,0 0 0,1-1 0,-1 1 0,1-1 0,-1 1 0,1-1 1,-1 1-1,1-1 0,-1 1 0,1-1 0,-1 1 0,1-1 0,-1 0 1,1 1-1,0-1 0,-1 0 0,1 1 0,0-1 0,-1 0 0,1 0 0,0 0 1,-1 1-1,1-1 0,0 0 0,-1 0 0,1 0 0,0 0 0,-1 0 0,1-1 1,0 1-1,0 0 0,-1 0 0,1 0 0,0-1 0,-1 1 0,1 0 1,-1 0-1,1-1 0,0 1 0,-1-1 0,1 0 0,27-19 192,-26 17-185,37-38-49,-33 32-314,1 1 0,0 0 0,0 1 0,1 0 0,0 0 0,0 0 1,15-8-1,-15 14-898,-9 3 123,0-7 588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3.2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5 18340,'-6'-5'2016,"5"5"-927,1 3 759,0 1-1016,3 1-768,1-1 88,5-4-272,2 0-72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3.6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88 69 16676,'-32'120'4217,"5"-27"-1948,23-72-1848,-16 74 1320,18-80-1491,1-1 0,0 1 0,1-1 0,2 23 0,-2-34-229,0-1 1,1 0 0,-1 1 0,1-1-1,-1 0 1,1 0 0,0 1-1,0-1 1,0 0 0,0 0 0,0 0-1,1 0 1,-1 0 0,1 0 0,-1 0-1,1-1 1,2 3 0,-2-3 6,-1 0 0,1-1 0,0 1 0,-1 0 0,1-1 0,0 1-1,0-1 1,-1 0 0,1 0 0,0 1 0,0-1 0,0 0 0,0-1 0,-1 1 0,1 0 0,0 0 0,2-2 0,4 0 51,-1-1-1,1-1 1,-1 0-1,0 0 1,0 0 0,-1-1-1,1 0 1,7-7-1,7-10-23,0 0-1,-2-2 0,16-25 1,43-81-1117,-57 88 419,-14 27-269,1 0 0,0 1 0,11-15 0,-19 29-199,-1 2 68,0-10 1053,1-4-167,0-2 14</inkml:trace>
  <inkml:trace contextRef="#ctx0" brushRef="#br0" timeOffset="1">436 0 16123,'-3'0'1689,"3"5"-1097,0-2-256,-1-2 1168,1 2-591,0 0-641,-2 0-384,2 1-1401,-4-3 937,4 1 64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4.1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19292,'7'2'2145,"-3"4"-1401,2 3-288,1 4 1680,2 5-1208,2 0-279,1 3-385,3-1-48,0-1-144,2-1-152,-1-5-504,-2-3-321,-1-4 1121,-2-3-432,4-2-112,-4-1-120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4.5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138 0 17052,'-5'106'3202,"-1"13"-1757,7-95-1355,0 1 0,2-1-1,1 0 1,0-1-1,2 1 1,1-1 0,1 0-1,0 0 1,14 23-1,-21-45-194,-1 0 0,1 0-1,0 0 1,-1 0 0,1 0-1,-1 0 1,1 0-1,-1 0 1,0 1 0,1-1-1,-1 0 1,0 0 0,0 0-1,0 1 1,0-1-1,0 0 1,0 0 0,0 0-1,0 2 1,-1-3 5,1 1 1,-1-1-1,1 0 1,-1 1-1,1-1 1,-1 0-1,1 1 0,-1-1 1,0 0-1,1 0 1,-1 1-1,1-1 1,-1 0-1,0 0 1,1 0-1,-1 0 1,1 0-1,-1 0 0,0 0 1,1 0-1,-1 0 1,0 0-1,1 0 1,-1-1-1,0 1 1,-7-2-494,0-1 0,1 0 1,-1 0-1,-7-5 1,-3-3 547,0 0 1,-30-26-1,0-10 4573,48 46-4433,0 1 0,-1-1 0,1 1 0,0-1 1,0 0-1,-1 1 0,1-1 0,0 1 0,0-1 0,0 1 1,0-1-1,-1 0 0,1 1 0,0-1 0,0 1 1,0-1-1,0 0 0,1 1 0,-1-1 0,0 0 0,0 1 1,0-1-1,0 1 0,1-1 0,-1 1 0,0-1 0,0 1 1,1-1-1,-1 1 0,0-1 0,1 1 0,-1-1 0,1 1 1,-1-1-1,1 1 0,-1 0 0,1-1 0,-1 1 0,1 0 1,-1-1-1,1 1 0,-1 0 0,2-1 0,30-13 888,-25 11-779,31-12-903,56-34 1,-54 26 331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5.1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67 12603,'0'3'618,"1"-1"0,-1 1 1,1 0-1,0-1 0,0 1 0,0-1 1,2 5-1,-1-1 262,8 26 1728,-7-22-2260,-1 0-1,2 0 0,-1-1 1,2 1-1,-1-1 1,7 10-1,-10-17-327,1 0 0,0 0 0,0 0 0,0 0 0,0 0 0,0-1 0,0 1-1,1-1 1,-1 1 0,0-1 0,1 0 0,-1 0 0,1 0 0,-1 0 0,1 0 0,-1-1 0,1 1 0,0-1-1,-1 0 1,1 0 0,0 0 0,0 0 0,-1 0 0,1 0 0,0-1 0,-1 1 0,1-1 0,3-1-1,5-2 41,0-1 0,-1 0-1,0 0 1,0-1 0,0 0-1,-1-1 1,0 0-1,0 0 1,-1-1 0,8-9-1,1-3 145,0 0 0,-2-1 0,17-29-1,-15 11 183,-17 39-382,0 0 0,0 0 0,0 0 0,0 0 0,0 0 0,0 0 0,0 0 0,1 0 0,-1 0 0,0 0 0,0 1 0,0-1 0,0 0 0,0 0 0,0 0 0,0 0 0,0 0 0,0 0 0,0 0 0,0 0 0,0 0 0,0 0 0,0 0 0,0 0 0,0 0 0,1 0 0,-1 0 0,0 0 0,0 0 1,0 0-1,0 0 0,0 0 0,0 0 0,0-1 0,0 1 0,0 0 0,0 0 0,0 0 0,0 0 0,0 0 0,0 0 0,0 0 0,0 0 0,0 0 0,0 0 0,0 0 0,0 0 0,0 0 0,1 0 0,-1 0 0,0 0 0,0 0 0,0 0 0,0 0 0,0-1 0,0 8 83,-2 56 132,0-42-189,1-1-1,0 1 1,2 0-1,1-1 1,5 25-1,-7-42-14,1-1-1,-1 1 1,1-1 0,0 1 0,0-1-1,0 1 1,1-1 0,-1 0 0,0 0-1,1 0 1,-1 0 0,1 0-1,0 0 1,0 0 0,0 0 0,4 2-1,-4-3 5,0 0-1,0 0 0,0-1 0,0 1 0,0-1 0,0 1 0,0-1 1,0 0-1,0 0 0,0 0 0,0 0 0,0 0 0,0-1 0,0 1 1,0-1-1,4 0 0,3-3 51,1-1-1,-1 0 1,0 0 0,0-1 0,-1 0-1,14-13 1,18-20 142,-24 23-165,27-22 0,-43 37-51,1 1 1,-1-1-1,1 1 0,-1 0 0,1-1 1,-1 1-1,1 0 0,0-1 1,-1 1-1,1 0 0,-1 0 0,1-1 1,0 1-1,-1 0 0,1 0 1,-1 0-1,1 0 0,0 0 0,-1 0 1,1 0-1,0 0 0,-1 0 0,1 0 1,0 0-1,-1 1 0,1-1 1,-1 0-1,2 0 0,-2 1-1,1 0 1,0 0-1,0 0 0,-1 0 1,1 0-1,0 0 0,-1 0 1,1 0-1,-1 0 0,0 0 1,1 0-1,-1 1 0,0-1 1,1 1-1,0 9-19,0-1 0,-1 20 0,-1-21 14,1-3 1,3 33 156,-3-38-139,0-1 1,0 1 0,0 0-1,0-1 1,0 1 0,0-1-1,1 1 1,-1 0 0,0-1-1,0 1 1,1-1 0,-1 1-1,0-1 1,1 1 0,-1-1-1,1 1 1,-1-1 0,1 1-1,-1-1 1,1 1 0,-1-1-1,1 0 1,-1 1-1,1-1 1,-1 0 0,1 0-1,-1 1 1,1-1 0,0 0-1,-1 0 1,1 0 0,0 0-1,-1 0 1,1 0 0,-1 0-1,1 0 1,0 0 0,-1 0-1,1 0 1,0 0 0,-1 0-1,1 0 1,-1-1 0,1 1-1,0 0 1,-1 0 0,1-1-1,-1 1 1,2-1 0,11-7 88,0-1-1,-1 0 1,13-13 0,-19 15-92,2 0 1,-1 1-1,1 0 0,0 0 0,0 0 0,1 1 0,-1 1 1,1 0-1,0 0 0,15-4 0,-23 7-10,0 1 0,0 0 0,0 0 0,0-1 1,1 1-1,-1 0 0,0 0 0,0 0 0,0 0 0,0 1 0,0-1 0,0 0 0,0 0 0,1 1 0,-1-1 0,0 1 1,0-1-1,0 1 0,0-1 0,0 1 0,0-1 0,-1 1 0,1 0 0,0 0 0,0-1 0,0 1 0,0 1 0,1 2-13,0-1 0,-1 1-1,0-1 1,0 1 0,0 0 0,1 6-1,-2-7 22,1 0 0,0 1 0,-1-1 0,1 0 0,0 0-1,1 0 1,-1 0 0,2 3 0,-2-5 4,-1-1 1,1 1-1,0-1 0,-1 0 0,1 1 1,0-1-1,-1 0 0,1 0 0,0 1 1,0-1-1,-1 0 0,1 0 0,0 0 1,0 0-1,-1 0 0,1 0 0,0 0 1,0 0-1,-1 0 0,1 0 1,0 0-1,0-1 0,-1 1 0,1 0 1,0 0-1,-1-1 0,1 1 0,0 0 1,0-1-1,25-15 100,-20 11-88,13-8-7,-12 7-343,1 1 0,0-1 0,0 1 0,1 1 0,-1-1 0,1 1 0,0 1 0,0 0 0,11-3 0,-8 5-250,-2-6-152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76 387 15555,'1'1'109,"-1"1"1,1-1-1,0 0 0,-1 0 0,1 1 0,0-1 0,0 0 1,0 0-1,0 0 0,0 0 0,0 0 0,0 0 0,0 0 1,0 0-1,1-1 0,-1 1 0,0 0 0,0-1 0,1 1 0,-1-1 1,1 1-1,-1-1 0,0 0 0,1 0 0,-1 1 0,1-1 1,-1 0-1,0 0 0,1 0 0,-1-1 0,1 1 0,-1 0 1,0 0-1,1-1 0,-1 1 0,1-1 0,-1 1 0,0-1 1,0 0-1,1 1 0,-1-1 0,0 0 0,0 0 0,0 0 0,0 0 1,2-2-1,4-2 84,-1-2 1,1 1-1,-1-1 1,0 0-1,9-15 0,-14 20-188,1 0-1,-1-1 0,0 1 0,0 0 1,-1-1-1,1 1 0,0 0 0,-1-1 0,1 1 1,-1-1-1,0 1 0,0-3 0,0 3-4,0 1-1,-1 0 1,1 0-1,-1-1 0,1 1 1,-1 0-1,1 0 1,-1 0-1,0 0 1,1 0-1,-1 0 1,0 0-1,0 0 0,0 0 1,0 0-1,0 0 1,0 0-1,0 1 1,0-1-1,0 0 1,0 1-1,-1-1 0,1 1 1,-2-1-1,-1-1 0,0 1-1,0 0 1,0 1-1,0-1 1,-1 1-1,1-1 1,0 1-1,0 1 1,0-1-1,0 0 1,-1 1-1,1 0 1,-7 2-1,5 0 20,-1 0 1,1 0-1,0 0 0,0 0 1,0 1-1,1 0 0,-1 0 1,-6 8-1,8-8 15,-1 1 1,1 0-1,0 1 1,1-1-1,-1 1 1,1-1-1,0 1 0,-4 12 1,6-15-8,0 1-1,0 0 1,0 0 0,1 0 0,-1 0-1,1 0 1,0 0 0,0 0 0,1 0-1,-1 0 1,1 0 0,0 0 0,0 0-1,3 6 1,-2-6-9,1 0 0,0 0 1,0 0-1,0 0 0,0 0 0,0-1 0,1 0 0,0 0 0,0 0 0,0 0 0,0 0 1,0-1-1,0 0 0,1 0 0,-1 0 0,1 0 0,-1-1 0,1 0 0,0 0 0,0 0 1,8 0-1,-1 0-28,0 0 1,0-1-1,0 0 0,0-1 1,0-1-1,0 0 1,19-6-1,-20 5-34,-1-1-1,0 0 1,0-1-1,0 0 1,-1-1-1,0 0 1,0 0-1,0-1 1,9-9-1,-13 9-77,-7 6 29,-9 11 74,10-9 21,-3 4 34,0 0-1,0 1 0,1-1 1,0 1-1,-1 0 0,2 0 1,-3 8-1,5-14-34,-1 0-1,1 0 1,0 0 0,0 0 0,0 0-1,0 0 1,0 0 0,0 1-1,0-1 1,0 0 0,0 0-1,0 0 1,0 0 0,0 0-1,0 0 1,0 0 0,0 1-1,0-1 1,0 0 0,0 0-1,1 0 1,-1 0 0,0 0-1,0 0 1,0 0 0,0 0-1,0 1 1,0-1 0,0 0-1,0 0 1,0 0 0,0 0-1,0 0 1,0 0 0,1 0-1,-1 0 1,0 0 0,0 0-1,0 0 1,0 0 0,0 0-1,0 0 1,0 0 0,1 0-1,-1 0 1,0 0 0,0 0-1,0 0 1,8-2-98,5-7-191,37-35-2392,67-77 0,31-60-2011,-106 130 4470,10-22 1103,-48 62 533,-9 13-233,-4 7-203,1 1-1,-1 0 1,1 0-1,-10 19 1,-26 54 942,34-62-1658,2 0 0,0 1 0,2-1 0,0 1 0,1 1 0,-2 40 0,8 135-115,-1-188-185,1 10-163,-2-18-78,0-4-52,-3-33-549,2 12 509,-3-27-511,2-65-1,3 115 888,0-1 1,0 1-1,0-1 0,0 1 1,0-1-1,1 1 0,-1 0 1,0-1-1,0 1 0,0-1 1,0 1-1,0 0 0,1-1 1,-1 1-1,0 0 1,0-1-1,1 1 0,-1 0 1,0-1-1,1 1 0,-1 0 1,0-1-1,1 1 0,-1 0 1,0 0-1,1 0 0,-1-1 1,1 1-1,-1 0 0,0 0 1,1 0-1,-1 0 0,1 0 1,-1 0-1,1 0 0,-1 0 1,0 0-1,1 0 0,-1 0 1,1 0-1,-1 0 0,0 0 1,1 0-1,-1 0 0,1 0 1,-1 1-1,0-1 1,1 0-1,-1 0 0,1 0 1,-1 1-1,0-1 0,1 0 1,-1 0-1,1 1 0,24 17 420,-22-16-381,9 7 88,0 0 0,0-2 0,1 1 0,16 6-1,-22-11-64,1 0-1,-1-1 0,1 0 0,0 0 1,0-1-1,0 1 0,0-2 0,0 1 1,9-2-1,-14 1-23,0-1 0,-1 0 1,1 0-1,0 0 0,-1 0 0,1 0 1,0-1-1,-1 1 0,0-1 1,3-2-1,-4 4-28,0 0 0,-1-1 0,1 1 0,-1-1 1,1 1-1,-1-1 0,1 1 0,-1-1 0,1 1 0,-1-1 0,0 1 0,1-1 1,-1 1-1,0-1 0,1 0 0,-1 1 0,0-1 0,0 1 0,0-1 1,0 0-1,1 1 0,-1-1 0,0 0 0,0 1 0,0-1 0,0 0 0,0 1 1,0-1-1,-1 0 0,1 1 0,0-1 0,0 0 0,0 1 0,-1-1 0,1 0 1,0 1-1,-1-1 0,1 1 0,0-1 0,-1 1 0,1-1 0,-1 1 1,1-1-1,-1 1 0,1-1 0,-1 1 0,1 0 0,-2-1 0,1 0 0,0 0 0,0 1 0,0-1 0,0 0 0,-1 1 0,1 0 0,0-1 0,0 1 0,-1 0 0,1-1-1,0 1 1,0 0 0,-1 0 0,1 0 0,0 0 0,-1 0 0,1 0 0,0 0 0,0 1 0,-1-1 0,1 0 0,0 1 0,0-1-1,-1 1 1,1 0 0,0-1 0,0 1 0,0 0 0,0-1 0,0 1 0,0 0 0,0 0 0,0 0 0,0 0 0,1 0-1,-1 0 1,0 0 0,0 2 0,-1-1-1,1 0 0,0 0 0,0 0 0,1 0 0,-1 0 0,0 0 0,1 0 0,-1 0 0,1 0 0,0 1 0,-1-1 0,1 0 0,0 0 0,1 0 0,-1 1 0,0-1 0,0 0 0,1 0 1,0 0-1,-1 0 0,1 0 0,2 4 0,-1-3 7,0-1 1,0 0 0,0 1 0,0-1 0,0 0 0,1 0-1,-1 0 1,1-1 0,-1 1 0,1-1 0,0 1 0,0-1-1,4 2 1,0-2 16,0 1 0,-1-1 0,1 0 0,0 0 0,12-1 0,0-2 18,0 0-1,0-1 1,26-8 0,35-18 25,-27 8-16,-52 21-60,1-1 0,-1 1-1,0 0 1,0-1 0,0 1-1,0 0 1,1 0 0,-1 0 0,0-1-1,0 1 1,0 0 0,1 1-1,-1-1 1,2 0 0,-3 1-1,1-1-1,-1 0 1,0 0 0,1 1 0,-1-1 0,0 0 0,0 1 0,1-1 0,-1 0 0,0 1 0,0-1 0,0 0 0,0 1-1,1-1 1,-1 1 0,0-1 0,0 0 0,0 1 0,0-1 0,0 1 0,0-1 0,0 0 0,0 1 0,0-1 0,0 1-1,0-1 1,0 0 0,0 1 0,-2 5 37,0 0-1,-1 0 1,0 0-1,-4 8 0,-2 2-29,-2 22-2197,10-34 1859,1-4 296,0 0 1,0 0-1,0 0 0,0 0 1,0 0-1,0 0 1,0 0-1,0 0 1,0 1-1,0-1 1,0 0-1,0 0 0,1 0 1,-1 0-1,0 0 1,2-4-205,7-11-357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5.6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210 1 19044,'4'1'1872,"-4"5"-1367,-7 8-121,-6 5 1064,-4 8-672,-2 5-200,-5 8-344,1 1 0,-3-1 8,0-1-88,9-7-440,1-5-224,3-11-200,3-9-344,8-17 784,2-9-216,8-11-216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6.0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271 0 15003,'3'12'1721,"-3"11"-833,-1 3-232,-4 7 1160,3 4-519,-1 6-129,1 0-120,2 1-384,3 2-64,6-1-224,1-4-168,1-2-424,2-6-264,-3-9-600,-1-5-240,-6-11 968,-3-6-280,-2-2-217</inkml:trace>
  <inkml:trace contextRef="#ctx0" brushRef="#br0" timeOffset="1">0 472 16155,'2'9'1833,"6"-2"-761,5-3-352,9-4 1281,1-3-537,11-1-440,3-3-184,8-3-480,1-2-488,-2-6 1081,1-3-897,-8-3-56,-3 0-32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6.5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1 18476,'-3'4'470,"1"0"0,0 0 0,0 1 0,0-1 0,1 1 0,0-1 1,-2 8-1,-6 41 457,8-35-803,0 1 0,1-1 0,3 32-1,-2-43-97,0 0-1,1 0 1,0 0-1,0 0 1,0 0-1,1-1 1,0 1-1,0-1 1,0 0-1,1 0 1,0 0-1,9 9 0,-12-13-10,1-1-1,0 1 0,-1-1 0,1 0 0,0 0 0,0 0 1,0 1-1,0-2 0,0 1 0,0 0 0,0 0 0,0-1 0,0 1 1,1-1-1,-1 1 0,0-1 0,0 0 0,1 0 0,1-1 1,0 1 10,0-1 0,0 0 0,0-1 0,0 1 0,0-1 1,0 0-1,-1 1 0,1-2 0,5-3 0,3-5 54,0 0 0,-1 0 0,0-1 0,10-15 0,6-9 276,32-59-1,-59 121-147,-1-22-196,-13 87 49,14-81-45,-1-1 1,1 0-1,1 0 1,0 1-1,0-1 1,1 0-1,5 16 1,-7-23-4,1-1 1,-1 0-1,1 1 1,-1-1-1,1 0 1,0 0-1,-1 0 1,1 0-1,0 0 1,0 0-1,0 0 1,0 0-1,0 0 1,0 0 0,0 0-1,0 0 1,0 0-1,1-1 1,-1 1-1,0-1 1,0 1-1,1-1 1,-1 1-1,0-1 1,1 0-1,-1 0 1,0 1-1,1-1 1,-1 0-1,0 0 1,1 0-1,-1 0 1,1-1-1,-1 1 1,0 0-1,1-1 1,-1 1-1,0-1 1,0 1-1,1-1 1,1-1-1,5-2 61,0-1 0,-1 0-1,1 0 1,-1-1 0,7-7-1,1-2 69,-1-1 0,-1-1-1,0 0 1,-1-1-1,0 0 1,-2-1-1,0 0 1,-1-1-1,7-25 1,-14 40-183,-1 0-1,0 0 1,-1 0-1,1-1 1,-1-8 0,0 14-7,0-1 0,0 0 0,0 0 0,0 0 0,0 1 1,0-1-1,0 0 0,0 0 0,-1 0 0,1 1 0,0-1 1,0 0-1,-1 0 0,1 1 0,-1-1 0,1 0 0,-1 0 1,1 1-1,-1-1 0,1 1 0,-1-1 0,1 0 0,-1 1 1,0-1-1,1 1 0,-1-1 0,0 1 0,1 0 0,-1-1 1,0 1-1,0 0 0,0 0 0,1-1 0,-1 1 0,0 0 1,0 0-1,0 0 0,1 0 0,-1 0 0,0 0 0,0 0 1,0 0-1,0 0 0,-7 3-453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7.5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43 15739,'-1'5'2073,"1"-4"-113,11-2 9,3-1-305,11-3-368,5 0-247,7 0-441,6-1-152,2 0-488,0 0-264,-6 2-625,-4 0-423,-11 1 1056,-8 1-256,-8 2-216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08.0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51 16636,'0'15'1824,"10"-3"-896,3-4-232,8-2 841,5-3-201,11-4-272,2-7-440,8-6-792,3-7 440,-1-4-224,-3-1-192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2.7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120 63 14595,'0'8'4568,"-7"19"-3169,-11 38-1505,15-57 434,-27 107 99,-32 93-560,95-334-5095,-5 19 3349,15-51-2376,-9 55 7466,-36 112-2456,0-1 1,1 1-1,0 0 1,0 0-1,1 0 1,1 18-1,12 60-595,-1-31 44,-4-22-445,-1 1-1,-2 0 1,2 49-1,-9-55 33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3.1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44 14603,'4'-8'1776,"3"3"-943,3-1-361,5 0 1568,2 2-968,6 1-703,1 2-385,4-1 96,-3-2-48,3 0-144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3.5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 24 11370,'1'-9'1457,"1"1"-601,-2 2-296,-3 6 984,-1 8-295,1 10-201,0 3-80,1 11-144,1 4-104,0 4-191,2 1-49,3-4-32,2-2-136,0-9-536,4-3-384,-3-12 544,0-4-112,0-5-97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4.1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 1 15891,'3'3'1825,"2"1"-1201,-3 6-216,3 4 1064,0 5-607,1 2-225,1 4-272,3 2-160,-1-1-368,1-2-176,-1-2-425,-1-2-199,-2-7-760,-3-3 1264,-3-9-352,-7 0-169</inkml:trace>
  <inkml:trace contextRef="#ctx0" brushRef="#br0" timeOffset="1">16 150 12115,'-7'-10'1912,"2"1"-984,2 2-288,3 1 1337,3 2-665,2 1-168,5 0-296,5 2-143,0-2-305,5 0-280,3-1-704,2-5-1521,2-1 1833,0-1-280,0-2-248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4.5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31 0 15779,'-10'28'1625,"3"0"-897,2 4-264,1 2 800,0 4-256,7-4-471,2 0-321,4-6-672,-1-4-289,3-5 577,-4-5-200,-7-13-144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17724,'0'0'73,"0"0"0,1 0 0,-1 0 0,0-1 0,1 1 0,-1 0 0,0 0 0,1 0 0,-1 0 0,0 0 0,1 0 0,-1 0 0,0 0 0,1 0 0,-1 0 0,0 0 0,1 0 0,-1 0 0,1 0 0,-1 0 0,0 0 0,1 0 0,-1 1 0,0-1 0,1 0 0,-1 0 0,0 0 0,0 0 0,1 1 0,-1-1 0,0 0 0,1 0 0,-1 1 0,0-1 0,0 0 0,0 1 0,1-1 0,-1 0 0,0 1 0,0-1 0,0 0 0,0 1 0,1-1 0,-1 0 0,0 1 0,0-1 0,0 0 0,0 1 0,0-1 0,0 0 0,0 1 0,0-1 0,0 1 0,-4 28 872,2-15-616,-4 35-30,1-11-236,2 1 0,1 40 0,2-78-58,0 0-1,0-1 1,0 1 0,0 0 0,0 0 0,0-1 0,1 1 0,-1 0 0,0-1-1,0 1 1,0 0 0,1 0 0,-1-1 0,0 1 0,1 0 0,-1-1 0,0 1-1,1-1 1,-1 1 0,1 0 0,0 0 0,0-1-1,-1 0-1,1 0 1,-1 0 0,1 0 0,-1 0-1,1-1 1,-1 1 0,1 0 0,-1 0-1,1 0 1,-1 0 0,1-1 0,-1 1 0,1 0-1,-1-1 1,0 1 0,1 0 0,-1-1-1,0 1 1,1 0 0,-1-1 0,1 0-1,18-30 128,-2-3 16,11-39 0,-23 59-128,-1 0 0,-1 0 1,0-1-1,-1 1 0,1-29 0,-6 29-31,3 13 10,0 1 1,0 0 0,0 0 0,-1 0-1,1-1 1,0 1 0,0 0-1,0 0 1,0 0 0,0 0 0,-1 0-1,1-1 1,0 1 0,0 0 0,0 0-1,-1 0 1,1 0 0,0 0-1,0 0 1,0 0 0,0 0 0,-1 0-1,1 0 1,0 0 0,0 0 0,-1 0-1,1 0 1,0 0 0,0 0-1,0 0 1,-1 0 0,1 0 0,0 0-1,-1 1-2,0-1 0,0 1 0,0 0 0,1 0 0,-1 0 0,0 0 0,1 0 0,-1 0 0,0 0 0,1 0 0,0 0 0,-1 0 0,1 0 0,-1 0 0,1 0 0,0 0 0,0 0 0,0 0 0,-1 2 0,1 2 11,0 0-1,0 0 1,0 1 0,0-1-1,1 0 1,0 0-1,0 0 1,0 0 0,1 0-1,0 0 1,0 0 0,0 0-1,0-1 1,1 1-1,0-1 1,0 1 0,0-1-1,0 0 1,1 0 0,-1-1-1,1 1 1,0-1-1,0 1 1,0-1 0,1-1-1,-1 1 1,1 0-1,0-1 1,0 0 0,-1 0-1,1-1 1,1 1 0,-1-1-1,0 0 1,0-1-1,0 1 1,0-1 0,1 0-1,-1 0 1,0-1 0,0 1-1,0-1 1,0 0-1,1 0 1,-1-1 0,-1 0-1,1 0 1,0 0-1,0 0 1,-1-1 0,1 0-1,-1 0 1,0 0 0,7-7-1,-8 8 21,-1-1 1,1 1-1,-1-1 0,0 0 0,0 1 0,0-1 1,-1 0-1,1 0 0,-1 0 0,1-1 0,-1 1 0,1-4 1,-2 7-27,0-1 0,0 1 0,0 0 1,0 0-1,0 0 0,0-1 0,0 1 1,0 0-1,0 0 0,-1 0 0,1-1 1,0 1-1,0 0 0,0 0 0,0 0 1,0-1-1,0 1 0,-1 0 0,1 0 1,0 0-1,0 0 0,0 0 0,0 0 1,-1-1-1,1 1 0,0 0 0,0 0 1,0 0-1,-1 0 0,1 0 0,0 0 0,0 0 1,-1 0-1,1 0 0,0 0 0,0 0 1,0 0-1,-1 0 0,1 0 0,0 0 1,0 0-1,0 0 0,-1 0 0,1 0 1,0 0-1,0 0 0,0 1 0,-1-1 1,1 0-1,0 0 0,0 0 0,0 0 1,0 0-1,-1 1 0,1-1 0,0 0 1,0 0-1,0 1 0,-12 7 14,8-2-13,-1 0 1,1 0 0,0 1 0,0-1-1,0 1 1,1 0 0,-3 9 0,5-14-2,1 0 0,-1-1 0,1 1 0,0 0 0,-1 0 1,1 0-1,0 0 0,0 0 0,0 0 0,1 0 0,-1 0 1,0 0-1,1 0 0,0 2 0,0-3 2,0 1 1,-1-1-1,1 0 0,0 0 0,0 0 1,0-1-1,0 1 0,0 0 0,0 0 1,0 0-1,1-1 0,-1 1 0,0-1 1,0 1-1,1-1 0,-1 1 0,0-1 1,0 0-1,1 1 0,-1-1 0,0 0 1,1 0-1,2 0 0,8-1 18,0 0 0,-1 0 0,1-1 0,0-1 0,21-7 1,58-27-66,-83 33 20,95-41-2517,-102 45 2412,0-1 0,0 1 0,0-1 0,-1 1 0,1-1 0,0 0 0,0 1 0,-1-1 0,1 0 0,0 0 0,-1 0 0,1 1 0,0-1 0,0-1 0,2-4-390,5-5-281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4.9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0 505 15611,'23'-11'671,"0"1"-1,0 2 1,1 0-1,0 2 0,1 0 1,-1 2-1,1 0 1,0 2-1,41 1 0,-59 2-563,0-1-1,0 1 0,0 0 1,0 0-1,0 1 0,0 0 0,-1 0 1,1 1-1,-1-1 0,9 6 1,-13-6-86,0-1 0,0 0 1,-1 1-1,1 0 1,0-1-1,-1 1 0,0 0 1,1 0-1,-1 0 0,0-1 1,0 1-1,0 1 1,0-1-1,0 0 0,-1 0 1,1 0-1,-1 0 1,1 1-1,-1-1 0,0 0 1,0 0-1,0 1 0,0-1 1,0 0-1,0 0 1,0 1-1,-1-1 0,0 0 1,1 0-1,-1 0 1,0 0-1,0 0 0,0 0 1,0 0-1,-2 2 1,-3 7 20,-1-1 1,0 0 0,-1-1-1,0 1 1,-1-1 0,0-1-1,0 0 1,-1 0 0,0-1-1,0 0 1,-1-1 0,-11 6-1,11-8-95,14-6-179,19-9-159,-13 9 286,0 0 0,1 0 0,-1 1 0,0 0 0,1 0 0,-1 1 0,1 0 0,-1 1-1,12 2 1,-18-2 105,0 0-1,0 0 1,0 0-1,0 0 1,0 1 0,0-1-1,0 1 1,-1-1-1,1 1 1,0 0-1,-1 0 1,0 0-1,1 1 1,-1-1-1,0 0 1,0 1-1,0 0 1,-1-1-1,1 1 1,-1 0-1,1 0 1,-1 0-1,0 0 1,0 0-1,0 0 1,0 0-1,-1 0 1,1 0 0,-1 1-1,0 4 1,0-1 79,-1 0 0,0 0 0,0 0 1,-1 0-1,0 0 0,0 0 0,0-1 0,-1 1 1,0-1-1,-1 1 0,1-1 0,-1 0 1,0 0-1,0-1 0,-11 11 0,12-12-29,-1 0 0,0-1 0,0 1 0,-1-1 0,1 0-1,-1 0 1,0 0 0,1-1 0,-1 0 0,0 1 0,0-2 0,-1 1-1,1-1 1,0 1 0,-1-2 0,1 1 0,0 0 0,-1-1 0,1 0-1,-1 0 1,-6-2 0,9 1-113,0 0 0,1 0 0,-1 0 0,1 0 0,-1 0 0,1-1 0,-1 1 0,1-1 0,0 0 0,0 0 0,0 1-1,0-1 1,0-1 0,0 1 0,0 0 0,1 0 0,-1-1 0,-2-4 0,2 2 0,0-1 0,0 1 0,1-1 0,-1 1 0,1-1 0,1 1 0,-1-1-1,1-8 1,4-24-382</inkml:trace>
  <inkml:trace contextRef="#ctx0" brushRef="#br0" timeOffset="1">515 0 18484,'-3'12'1744,"0"8"-1048,0 4-255,2 11 711,1 2-232,0 7-216,2 1-128,4-1-304,4 1-256,-1-7-624,1-2-256,-2-9 680,0-1-144,-3-10-144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5.4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63 17804,'5'0'2064,"2"-1"-1112,1-2-343,0-3 1175,7 1-424,5 0-480,3 0-175,2-1-577,3 2-288,2-1-977,-2-2 1001,7 0-168,-2-2-104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6.0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13147,'5'13'1344,"1"3"-680,1 1-224,2 3 689,1 2-97,0 1-208,-3-2-112,2 1-184,-1-2-96,-1-3-432,-2-3-288,-5-6 280,0-7-88,-7 0-72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6.4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77 16564,'2'-5'387,"1"1"1,0 0-1,0 0 1,0 0-1,1 0 1,0 0-1,-1 1 1,1 0 0,0 0-1,0 0 1,1 0-1,-1 0 1,1 1-1,-1 0 1,1 0-1,6-2 1,5-1 236,-1 1-1,0 1 1,32-3 0,-35 5-519,0 1 1,-1 0-1,1 1 1,0 0-1,-1 1 0,1 1 1,16 5-1,-24-7-97,-1 1 0,1-1-1,-1 1 1,1 0-1,-1 0 1,0 1 0,0-1-1,0 1 1,0-1 0,0 1-1,3 4 1,-4-4-8,-1-1-1,0 1 1,0-1 0,0 1-1,0-1 1,0 1 0,0 0-1,0-1 1,-1 1 0,0 0 0,1 0-1,-1-1 1,0 1 0,-1 0-1,1 0 1,0 0 0,-2 4-1,0-1 0,0-1-1,0 0 0,0 0 0,-1 0 1,0 0-1,0 0 0,0-1 0,0 1 1,-1-1-1,-7 7 0,-1 3-139,12-14 122,-1 0 0,1 1 1,0-1-1,0 0 0,0 1 0,0-1 0,0 0 0,-1 1 0,1-1 0,0 0 0,0 1 0,0-1 0,0 0 0,0 1 0,0-1 1,0 0-1,0 1 0,0-1 0,0 0 0,0 1 0,1-1 0,-1 0 0,0 1 0,0-1 0,0 0 0,0 1 0,1-1 0,-1 0 1,0 0-1,0 1 0,0-1 0,1 0 0,-1 0 0,0 1 0,0-1 0,1 0 0,-1 0 0,0 0 0,1 1 0,-1-1 0,0 0 1,1 0-1,-1 0 0,0 0 0,1 0 0,-1 0 0,0 0 0,1 0 0,-1 0 0,1 0 0,27 8-586,-14-5 282,-9-1 267,0 0 1,-1 0 0,1 0 0,0 1-1,-1-1 1,1 1 0,-1 0 0,4 4-1,-7-6 68,0 0-1,0 0 0,0 0 0,-1 0 0,1 0 0,0 0 0,-1 0 1,1 0-1,-1 0 0,1 0 0,-1 1 0,0-1 0,1 0 0,-1 0 0,0 0 1,0 1-1,0-1 0,0 0 0,0 0 0,0 1 0,0-1 0,0 0 1,0 0-1,-1 0 0,1 1 0,-1-1 0,1 0 0,-1 0 0,1 0 1,-1 0-1,1 0 0,-1 0 0,0 0 0,0 0 0,1 0 0,-1 0 1,0 0-1,0 0 0,0-1 0,0 1 0,-1 0 0,-4 4 21,-1 0 0,0-1 0,0 1 0,0-2 0,0 1 0,0-1 0,-1 0 0,1 0 0,-1-1 0,0 0 0,0-1 0,0 0 0,0 0 0,0 0 0,0-1 0,0-1 0,0 1 0,-15-4 0,21 4-71,1-1 0,0 0 1,0 1-1,0-1 0,0 0 0,-1 1 0,1-1 0,0 0 0,0 0 0,0 0 0,1 0 0,-1 0 0,0 0 0,0 0 0,1-1 0,-1 1 0,0 0 0,1 0 0,-1 0 0,1-1 0,-1 1 1,1 0-1,0-1 0,0 1 0,0 0 0,-1-1 0,1 1 0,0 0 0,1-1 0,-1 1 0,0 0 0,0-1 0,0 1 0,1 0 0,-1-1 0,1 1 0,-1 0 0,2-3 0,15-21-426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6.8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1 20308,'2'0'1729,"-1"10"-1113,-1 3-224,-1 11 1000,-2 2-360,3 4-551,0 4-105,1 3-80,4-2 32,0-5-328,1-4-240,3-6-720,-2-3 1672,1-4-784,0-3-80,-1-6-64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19.8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151 530 9786,'-12'8'592,"0"-1"0,0 0 0,-1-1 0,0 0 0,0-1 0,-17 5 1,27-9-342,1 0-37,-1 0 1,1 1-1,0-1 1,-1 0-1,1 1 1,0 0-1,0-1 0,0 1 1,0 0-1,1 0 1,-1 0-1,0 0 1,-1 4-1,-9 9 2320,11-14-1857,4-25 3339,22-69-1595,63-155 0,0 2-1696,-83 235-566,-1 10-87,4 16-73,-2 0-18,65 101 1,-30-51 10,49 106 1,-86-164 39,-1-9 14,-7-15-658,-18-20-1855,19 30 1878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0.5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0 177 16612,'4'-2'582,"-1"1"0,0-1 0,0-1 1,0 1-1,0 0 0,0-1 1,4-3-1,13-12 1584,0 8-1445,1 0-1,0 0 1,1 2 0,0 1 0,34-6 0,-29 6-552,0 0 0,0-2 0,28-13 0,-45 18-142,-7 2-16,1 1 1,-1 0-1,0-1 0,1 0 1,-1 1-1,0-1 1,0-1-1,-1 1 1,1 0-1,0-1 0,3-4 1,-7 4-4,-5 4-2,-7 4 0,13-4-6,-84 39 3,43-19 2,-1-2 0,-87 28 0,111-45 7,13-4-15,12-3-6,163-66-94,-71 32-72,-114 45-62,-208 78-989,197-80 73,25-4 1129,0 0 0,1 0 0,-1 0 0,1 0 0,-1 0-1,0 0 1,1 0 0,-1-1 0,0 1 0,1 0-1,-1 0 1,1-1 0,-1 1 0,1-1 0,-1 1-1,1 0 1,-1-1 0,1 1 0,-1-1 0,1 1-1,-1-1 1,1 1 0,0-1 0,-1 1 0,1-1 0,0 0-1,-1 1 1,1-1 0,0 1 0,0-1 0,0 0-1,0 1 1,-1-1 0,1 0 0,0 0 0,2-10-558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1.4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63 12763,'0'-7'1022,"-1"1"-125,1 1 1,0 0-1,0 0 1,1 0-1,-1 0 1,1 0-1,1 0 1,2-9-1,0 14 1129,0 7-1242,2 14-650,-5-18 13,15 56-28,2-1-1,46 96 0,-59-146-33,-2-7-12,-2-16 39,-6-24 49,-16-46 50,18 75-200,-1 0 0,0 0 0,0 0 0,-1 0 0,-12-17 0,17 27-13,0-1 1,-1 1-1,1-1 0,0 1 0,0 0 1,0-1-1,-1 1 0,1-1 0,0 1 0,-1 0 1,1-1-1,0 1 0,-1 0 0,1-1 1,0 1-1,-1 0 0,1 0 0,-1-1 0,1 1 1,0 0-1,-1 0 0,1 0 0,-1 0 0,1 0 1,-1-1-1,1 1 0,-1 0 0,1 0 1,-1 0-1,1 0 0,-1 0 0,1 0 0,-1 1 1,0 0-2,1-1 1,-1 1-1,1 0 0,-1 0 1,1 0-1,-1 0 1,1 0-1,0 0 1,0 0-1,-1 0 0,1 0 1,0 0-1,0 2 1,2 36-36,3-13 42,16 48 0,-8-34-10,-7-16-48,-3-10-124,1 1 0,1-1 0,9 20 1,-14-34 166,1 0 1,-1 0 0,0 0 0,0 0-1,0 0 1,0 0 0,0 0-1,0 0 1,0 0 0,0 1 0,0-1-1,0 0 1,1 0 0,-1 0 0,0 0-1,0 0 1,0 0 0,0 0-1,0 0 1,0 0 0,1 0 0,-1 0-1,0 0 1,0 0 0,0 0 0,0 0-1,0 0 1,0 0 0,0 0-1,1 0 1,-1 0 0,0 0 0,0 0-1,0 0 1,0 0 0,0 0-1,0 0 1,0 0 0,1-1 0,-1 1-1,0 0 1,0 0 0,0 0 0,0 0-1,0 0 1,0 0 0,0 0-1,0 0 1,0-1 0,7-8-162,3-14-5,2-10-114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3.0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1657 1580 11058,'14'-31'1032,"-2"-1"0,15-66 0,-12 41-119,19-60 348,36-145 1834,-65 225-2613,-2 0 1,-1-1 0,-2 1-1,-8-69 1,2 31-336,4 44-111,-1-18 2,-14-82 0,14 117-29,-1 0 0,0 0-1,-1 1 1,0-1-1,-1 1 1,-1 0 0,0 0-1,0 1 1,-1 0-1,-13-14 1,-7-2 13,-1 1 0,-2 2 1,-1 0-1,0 2 0,-2 2 0,-1 1 0,-57-24 0,59 31-40,0 2-1,0 2 0,-1 1 1,0 1-1,0 2 0,-1 1 1,-50 2-1,42 4-20,0 2 0,0 2 0,1 2 0,0 2 1,-67 24-1,-421 140-353,493-161 286,0 1 0,-66 36 0,41-6-211,130-117-846,-45 54 848,2 1 0,0 1 0,1 1-1,0 1 1,1 1 0,55-19 0,-47 20-399,54-29 0,-73 33 480,0-1 0,0 0 0,-1-2 0,0 0 0,14-15-1,-2-4-174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3.5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0 107 15603,'41'-24'1784,"71"-28"0,-95 46-1585,1 0-1,-1 1 0,1 1 0,1 1 0,-1 0 0,0 1 0,21 1 0,-37 1-194,0 0-1,0 0 0,-1 0 1,1 0-1,0 0 1,0 0-1,0 0 0,-1 1 1,1-1-1,0 1 0,-1 0 1,1-1-1,0 1 0,-1 0 1,1 0-1,-1 0 0,1 0 1,-1 0-1,0 0 0,1 0 1,-1 1-1,0-1 0,0 0 1,0 1-1,0-1 1,1 3-1,-1-2 12,0 1 0,-1 0 1,0 0-1,0 0 0,0 0 0,0 0 1,0 0-1,-1 0 0,1-1 1,-1 1-1,1 0 0,-1 0 0,0 0 1,0-1-1,-2 4 0,-12 25 83,7-15 144,1-1 0,0 1-1,2 1 1,-6 22 0,10-21-62,5-7 31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6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16492,'0'38'1608,"4"-14"-1048,3-3-232,5-5 688,1 0-208,2-7-736,3-2-416,-3-3-904,1-4 1064,-3 2-240,-2-1-192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 15307,'0'0'42,"-1"0"0,1 0 0,0 0 0,0-1 0,0 1 0,0 0-1,-1 0 1,1 0 0,0 0 0,0 0 0,-1-1 0,1 1 0,0 0 0,0 0 0,-1 0 0,1 0-1,0 0 1,0 0 0,-1 0 0,1 0 0,0 0 0,0 0 0,-1 0 0,1 0 0,0 0-1,0 0 1,-1 0 0,1 0 0,0 0 0,0 0 0,-1 0 0,1 0 0,0 1 0,0-1-1,0 0 1,-1 0 0,1 0 0,0 0 0,0 0 0,0 1 0,-1-1 0,1 0 0,0 0-1,-11 16 836,-4 21 204,6-8-828,2-1 0,2 1 0,0 0 0,2 1 0,1-1 0,2 1 0,5 52 1,-5-80-256,0 1 1,1-1-1,-1 1 1,1-1-1,0 1 1,0-1 0,0 0-1,0 1 1,0-1-1,0 0 1,1 0 0,-1 0-1,4 4 1,-5-6 0,1 1 0,-1-1 1,1 1-1,-1-1 0,1 0 0,0 0 0,-1 1 1,1-1-1,-1 0 0,1 0 0,0 0 1,-1 0-1,1 1 0,0-1 0,-1 0 0,1 0 1,0 0-1,-1-1 0,1 1 0,0 0 1,0 0-1,1-1 1,-1 0 0,1 1-1,-1-1 1,0 0 0,1 0 0,-1 0 0,0 0 0,1-1-1,-1 1 1,0 0 0,2-3 0,8-14 51,0 0 1,-1-1-1,0-1 1,9-30-1,-3 10 283,-16 40-322,1-1 1,-1 0 0,1 0 0,-1 1 0,1-1 0,0 0 0,-1 0 0,1 1-1,0-1 1,-1 1 0,1-1 0,0 1 0,0-1 0,0 1 0,0 0-1,0-1 1,-1 1 0,1 0 0,0-1 0,0 1 0,0 0 0,0 0-1,0 0 1,0 0 0,0 0 0,0 0 0,0 0 0,0 0 0,0 1-1,0-1 1,1 1 0,36 12 85,-21-7-81,2 0 40,0-2 0,0-1 0,0 0 0,26 0 0,-39-3 21,1 0-1,-1 0 0,0 0 1,1-1-1,-1 0 0,0-1 1,0 1-1,1-1 1,-1 0-1,-1-1 0,1 1 1,0-1-1,0 0 1,-1-1-1,0 1 0,10-9 1,-14 11-59,-1 1 0,1-1 0,0 0 1,0 1-1,-1-1 0,1 0 0,0 0 1,-1 0-1,1 1 0,-1-1 0,1 0 1,-1 0-1,1 0 0,-1 0 0,0 0 1,1 0-1,-1 0 0,0 0 0,0 0 1,0 0-1,1 0 0,-1 0 0,0 0 1,0 0-1,-1 0 0,1 0 0,0 0 1,0 0-1,0 0 0,-1 0 0,1 0 1,-1 0-1,1 0 0,-1 0 0,1 0 1,-1 1-1,1-1 0,-1 0 0,0 0 1,1 0-1,-1 1 0,0-1 0,0 0 1,1 1-1,-1-1 0,0 1 0,0-1 1,0 1-1,-1-1 0,-2-1 5,1 1 1,-1 0-1,0 0 0,1 0 0,-1 0 1,0 1-1,0-1 0,0 1 0,1 0 1,-1 0-1,0 0 0,-5 2 0,5-1-22,0 0-1,0 0 0,0 1 1,0 0-1,0 0 0,1 0 1,-1 0-1,1 0 0,-1 1 0,1 0 1,0-1-1,0 1 0,0 1 1,0-1-1,1 0 0,-1 1 1,1-1-1,0 1 0,0-1 1,0 1-1,1 0 0,-1 0 0,1 0 1,0 0-1,0 0 0,0 0 1,1 1-1,-1-1 0,1 0 1,0 0-1,0 0 0,0 1 0,1-1 1,0 0-1,0 0 0,0 0 1,0 0-1,0 0 0,1 0 1,0 0-1,0 0 0,0-1 1,0 1-1,0-1 0,1 1 0,0-1 1,-1 0-1,6 4 0,-1-1-101,0 0 0,1 0 0,0-1-1,0 0 1,1-1 0,-1 1 0,1-2-1,0 1 1,0-1 0,0 0 0,15 1-1,-8-2-37,-1 0-1,1-2 0,0 0 0,0-1 0,-1 0 0,21-5 0,24-9-258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4.6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2 114 18628,'-1'-4'1688,"6"1"-1080,4-3-255,7-1 831,4-3-256,4-5-456,3 1-104,4 0-352,-3 1-216,-1 1-536,-4 4-288,-10 2 792,-11 5-208,-2 4-177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5.0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1 105 13539,'3'7'2296,"4"-3"-1103,4-5-345,4-4 2080,6-5-1567,2-1-153,9-5-920,-1 0-320,-1 1 200,2-3-144,2-6-280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8.0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 1 14923,'0'0'52,"0"0"-1,0 0 0,0 0 1,-1 0-1,1 0 1,0 0-1,0 0 0,0 0 1,0 0-1,-1 0 1,1 0-1,0 0 1,0 0-1,0 0 0,-1 0 1,1 0-1,0 0 1,0 0-1,0 0 0,0 0 1,-1 0-1,1 0 1,0 1-1,0-1 0,0 0 1,0 0-1,0 0 1,0 0-1,-1 0 1,1 1-1,0-1 0,0 0 1,0 0-1,0 0 1,0 0-1,0 1 0,0-1 1,0 0-1,0 0 1,0 0-1,0 0 0,0 1 1,0-1-1,0 0 1,0 0-1,-1 17 1088,4 20 65,10 58-941,4 1 1,35 110 0,-52-204-1227,-1-4 824,-1-3-41,-5-7-276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8.6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0 225 16452,'1'-7'298,"0"-1"1,0 1 0,0 0 0,1-1-1,0 1 1,1 0 0,-1 0 0,1 0-1,1 0 1,-1 1 0,1-1-1,0 1 1,1 0 0,0 0 0,6-6-1,3-2 177,1 1 0,0 0 0,0 1-1,29-15 1,-38 22-383,2 1 0,-1 1 1,0 0-1,1 0 0,0 0 0,0 1 1,0 0-1,0 0 0,0 1 0,0 0 1,11 0-1,-15 1-67,0 1 0,0 0 0,1 0 0,-1 0 0,0 0 1,0 0-1,-1 1 0,1 0 0,0 0 0,0 0 0,-1 0 0,1 0 0,-1 1 1,0 0-1,0-1 0,0 1 0,0 1 0,0-1 0,-1 0 0,1 1 0,-1-1 0,0 1 1,3 6-1,-1-2 1,-1 1 1,0 0-1,0 0 1,-1 1-1,0-1 1,-1 0-1,1 11 0,-5 68 53,1-69-77,1 0 0,1 0 0,0 1 0,7 34 0,-2-37-49,0 1 0,2-2 1,0 1-1,0-1 0,14 20 1,-19-33 47,-1-1 1,0 1-1,1 0 0,-1-1 1,0 1-1,0 0 0,0 0 1,-1 0-1,1 0 1,-1 0-1,1 0 0,-1 0 1,0 0-1,0 0 0,-1 0 1,1 0-1,-1 0 1,-1 6-1,0-5 37,0 0 0,0-1 1,0 1-1,0 0 0,-1-1 0,0 1 0,0-1 1,0 0-1,0 0 0,0 0 0,-7 4 1,0 0 64,0-2 1,0 1-1,-1-2 1,0 1-1,1-1 1,-1-1-1,-1 0 1,1 0 0,-13 0-1,14-2-32,0-1 0,0 0 0,1-1 0,-1 0 0,-16-3 0,23 3-98,-1 0-1,1 0 1,0 0 0,-1-1 0,1 1 0,0-1 0,0 0 0,0 0-1,0 0 1,0 0 0,1 0 0,-1 0 0,0-1 0,1 1-1,0-1 1,0 0 0,0 0 0,0 0 0,-2-4 0,3 5-63,1 1 0,0-1 0,0 0 0,0 1 0,-1-1 0,2 0 0,-1 1 0,0-1 0,0 0 0,0 1 0,1-1 0,-1 1 1,1-1-1,-1 0 0,1 1 0,0-1 0,0 1 0,-1-1 0,1 1 0,0 0 0,0-1 0,0 1 0,1 0 0,-1 0 0,0 0 0,0 0 0,1 0 0,-1 0 1,1 0-1,-1 0 0,3-1 0,15-8-565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29.2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71 14971,'3'-25'1841,"-2"4"-849,0 5-384,4 9 912,-1 6-159,3 12-257,0 12-144,3 10-280,2 6-144,1 6-192,1 4-48,-1-2 24,0-2-63,0-11 575,-3-4-664,-2-14-16,1-12 40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1.0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797 153 11218,'-23'-19'505,"0"2"-1,-1 1 1,-1 1-1,0 0 0,-1 3 1,-1 0-1,0 1 0,0 2 1,-56-12-1,74 19-447,0 1 1,-1 0-1,1 0 0,-1 1 1,1 0-1,-1 0 0,1 1 0,-1 1 1,1 0-1,0 0 0,0 1 1,0 0-1,0 0 0,0 1 0,1 0 1,-1 1-1,1 0 0,0 0 1,1 1-1,-1-1 0,1 2 0,-11 11 1,-3 6-81,1 1 0,1 0 0,1 1 0,2 1 0,0 1 0,-14 37 0,2 8-52,-26 103 0,38-111 68,3 0 0,3 1 0,3 0 0,2 0 0,4 1 0,11 112 0,-4-133 11,2 0-1,2-1 0,2 0 0,1-1 0,3 0 0,2-1 0,1-1 0,3 0 0,1-2 0,40 53 0,-42-67-41,2-1-1,0-1 1,2-1-1,0-2 1,2 0-1,39 23 0,-43-31-34,0-1 0,0 0-1,1-2 1,1-1-1,0-1 1,0-2-1,0 0 1,45 4-1,-57-9 39,1-1 0,-1-1 0,0 0 0,1-1 0,-1 0 0,0-1 0,0 0 0,-1-1 0,1-1 0,-1 0 0,1-1 0,-2 0 0,1 0 0,-1-1 0,0-1 0,0 0 0,-1-1 0,0 0 0,-1 0 0,0-1 0,10-14 0,6-10 4,-1-2 0,-2-1-1,25-57 1,41-128 5,-86 217 26,48-138 44,-6-1-1,32-184 1,-68 274-26,-1-1 0,-2-73 1,-5 107-14,-2-1 1,0 0-1,-1 1 1,-2 0 0,0 0-1,-1 0 1,-1 0-1,-16-32 1,18 43-6,-2-1 1,0 1-1,0 1 1,-1 0-1,0 0 1,0 0-1,-1 1 1,0 0-1,-1 0 0,0 1 1,0 1-1,0 0 1,-1 0-1,0 1 1,0 0-1,0 1 0,-22-5 1,-5 2-4,-1 1 1,0 3-1,0 1 0,-45 3 1,21-1 4,-6-6-2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7.7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17 175 13883,'0'-1'183,"0"0"-1,0 1 1,-1-1 0,1 0-1,-1 0 1,1 1 0,-1-1-1,1 0 1,-1 0 0,1 1-1,-1-1 1,1 1 0,-1-1 0,0 1-1,1-1 1,-1 1 0,0-1-1,0 1 1,1-1 0,-3 0-1,3 2-64,-1-1 0,1 1 0,0 0 0,-1-1-1,1 1 1,0-1 0,0 1 0,-1 0 0,1-1 0,0 1-1,0-1 1,0 1 0,0 0 0,0-1 0,0 1 0,0 0-1,0-1 1,0 1 0,0 1 0,5 41 1075,5 7-975,0 4-144,2 0 1,35 93-1,-47-146-73,0 0-1,1 1 1,-1-1 0,1 0 0,-1 0 0,1 0-1,-1 0 1,1 0 0,0 0 0,0 0-1,-1 0 1,1 0 0,0 0 0,0-1-1,0 1 1,0 0 0,0 0 0,0-1-1,1 1 1,-1-1 1,0 0-1,-1 0 1,1 0-1,0 0 1,-1-1 0,1 1-1,-1 0 1,1 0-1,0-1 1,-1 1 0,1 0-1,-1-1 1,1 1-1,-1-1 1,1 1 0,-1-1-1,1 1 1,-1-1-1,0 1 1,1-1 0,-1 1-1,0-1 1,1 0-1,-1 0 1,4-8 17,0-1-1,-1 1 1,2-14-1,-5 23-18,16-89 150,5-108 0,-3 21-42,-15 159-128,-3 17 20,0 0-1,0 0 1,0 0-1,0 0 1,0 0-1,0 0 1,0 0-1,0 0 1,0 1-1,0-1 1,0 0-1,0 0 1,0 0-1,1 0 1,-1 0-1,0 0 1,0 0-1,0 0 1,0 0-1,0 0 1,0 0-1,0 0 1,0 0 0,0 0-1,0 0 1,0 0-1,0 0 1,0 0-1,0 0 1,1 0-1,-1 0 1,0-1-1,0 1 1,0 0-1,0 0 1,0 0-1,0 0 1,0 0-1,0 0 1,0 0-1,0 0 1,0 0-1,0 0 1,0 0-1,0 0 1,0 0-1,0 0 1,0 0-1,0 0 1,0 0-1,0-1 1,0 1-1,0 0 1,0 0-1,0 0 1,0 0-1,0 0 1,0 0-1,0 0 1,0 0-1,0 0 1,0 0-1,0 0 1,0 0-1,5 26-54,-5-23 53,13 73-172,38 135 0,-47-200 146,0-1-1,0 1 1,1-1-1,0 0 1,13 17-1,-17-25 26,0-1-1,0 0 0,0 1 1,0-1-1,1 0 1,-1 0-1,0 0 1,1 0-1,-1 0 1,1 0-1,-1 0 1,1 0-1,0-1 1,-1 1-1,1-1 1,0 1-1,-1-1 1,4 1-1,-3-1 7,0-1 1,0 0-1,0 1 1,0-1-1,0 0 1,-1 0-1,1 0 1,0 0-1,-1 0 1,1 0-1,0-1 1,-1 1-1,0 0 1,1-1-1,-1 1 1,0-1-1,0 0 1,1 1-1,-1-1 1,-1 0-1,2-2 1,5-9 94,-1-1 1,0-1 0,-1 1 0,0-1 0,-2 0 0,4-18-1,-3-3 361,1-57 0,-5 83-442,0 1 0,0-1 0,-1 1 0,0-1 0,0 1 0,-1-1 0,-1 1-1,-5-15 1,8 24-83,0-1 0,0 1 0,0-1 0,-1 1 0,1-1 0,0 1 0,0-1 0,-1 1 0,1-1 0,0 1 0,-1-1 0,1 1 0,-1-1 0,1 1-1,0 0 1,-1-1 0,1 1 0,-1 0 0,1-1 0,-1 1 0,1 0 0,-1 0 0,0-1 0,1 1 0,-1 0 0,1 0 0,-1 0 0,1 0 0,-1 0 0,0 0 0,1 0-1,-1 0 1,1 0 0,-1 0 0,1 0 0,-1 0 0,0 0 0,1 0 0,-1 1 0,1-1 0,-1 0 0,1 0 0,-1 1 0,1-1 0,-1 0 0,0 1 0,-1 1-116,0 0 1,0 1 0,0-1 0,1 0 0,-1 1-1,0-1 1,-1 4 0,-5 14-843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8.1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68 154 16444,'-1'-1'135,"0"0"0,0 0 0,0 1 1,0-1-1,1 0 0,-1 0 1,0 0-1,0 1 0,-1-1 1,1 1-1,0-1 0,0 1 1,0-1-1,0 1 0,0 0 1,0-1-1,-1 1 0,1 0 0,0 0 1,0 0-1,-1 0 0,1 0 1,0 0-1,-2 1 0,1-1-16,1 1-1,-1 0 1,1 0-1,-1 0 0,1 0 1,-1 0-1,1 1 0,0-1 1,0 0-1,0 1 1,-1-1-1,1 1 0,0-1 1,-1 4-1,-1 1 0,0 1 0,1 1 0,-1-1 0,1 0 0,1 1 0,-2 13-1,2-14-112,1 0 0,0-1 0,1 1 0,-1 0-1,2 0 1,-1 0 0,1 0 0,0-1 0,0 1-1,0-1 1,1 1 0,0-1 0,1 0-1,-1 0 1,1 0 0,6 6 0,-9-11-1,0 1 0,0-1 0,0 0 0,1 0 0,-1 0 0,0 0 0,1-1 0,-1 1 0,1 0 0,-1 0 0,1-1 0,-1 1 0,1-1 0,-1 0 0,1 1 0,-1-1 0,1 0 0,0 0 0,-1 0 0,1 0 0,2 0 0,-1-1 12,0 0 1,-1 0-1,1 0 0,0 0 1,-1-1-1,0 1 1,1-1-1,-1 0 0,0 1 1,0-1-1,3-4 0,2-2 68,0 0 0,-1-1-1,0 0 1,-1 0 0,8-17 0,-5 4 83,-1-1 1,0 1-1,-2-1 1,-1 0-1,0-1 1,-2 1-1,-1-45 1,-1 65-201,0 0 0,-1 1 0,1-1-1,-1 0 1,1 0 0,-1 1 0,0-1 0,0 1 0,0-1 0,-1 1 0,-2-5-1,4 7 25,0-1 0,-1 1 0,1-1-1,-1 1 1,1 0 0,0 0 0,-1-1-1,1 1 1,-1 0 0,1 0 0,-1-1 0,1 1-1,0 0 1,-1 0 0,1 0 0,-1 0-1,1 0 1,-1 0 0,1 0 0,-1 0-1,1 0 1,-1 0 0,1 0 0,-1 0-1,0 0 1,0 1 33,0-1 1,0 1-1,-1 0 0,1 0 0,0-1 0,0 1 1,0 0-1,0 0 0,0 0 0,0 0 1,0 0-1,1 1 0,-2 0 0,-5 12-173,2 1-50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8.5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15883,'6'44'1069,"1"-1"-1,3 1 0,1-2 0,34 82 1,-42-115-986,18 33 218,-20-40-275,0 0 1,1 0 0,-1 0 0,1 0 0,0 0 0,-1 0-1,1 0 1,0-1 0,0 1 0,0-1 0,0 1 0,1-1 0,-1 0-1,0 0 1,3 1 0,-4-2-11,1 0 0,0 0 0,-1 0 0,1 0 0,-1 0 0,1 0 0,-1-1 0,1 1 0,-1-1 0,1 1 0,-1-1 0,1 0 0,-1 1 0,1-1 0,-1 0-1,0 0 1,0 0 0,1 0 0,-1 0 0,0 0 0,0-1 0,0 1 0,0 0 0,0 0 0,0-1 0,-1 1 0,1-1 0,0 1 0,-1 0 0,2-3 0,2-8 59,1 1 1,4-22-1,-8 30-49,22-98 354,-23 100-374,0 0 0,1 1 1,-1-1-1,0 0 0,0 1 1,0-1-1,1 0 0,-1 1 0,0-1 1,1 0-1,-1 1 0,1-1 0,-1 1 1,1-1-1,-1 0 0,1 1 1,-1-1-1,2 0 0,4 9 100,1 26 62,-6-28-137,11 73 224,-8-45-138,1 0 0,14 46 0,-15-74-572,0-11 391,-1-13 544,-3-50-368,-4 25-151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8.9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0 18396,'-1'2'180,"0"0"1,0-1-1,1 1 1,-1 0-1,1-1 1,0 1-1,-1 0 0,1 0 1,0-1-1,0 1 1,0 0-1,0 0 1,0-1-1,0 1 0,1 0 1,0 2-1,11 31 896,-8-25-609,39 91 907,82 144 0,-120-237-1330,-2-2-33,1 0 0,-1 0 0,1-1 0,0 0 1,0 1-1,0-2 0,8 8 0,-12-12-8,1 0 1,-1 0-1,0 1 1,0-1 0,1 0-1,-1 0 1,0 0-1,0 0 1,1 0-1,-1 0 1,0 0-1,1 1 1,-1-1-1,0 0 1,0 0-1,1 0 1,-1 0 0,0 0-1,1 0 1,-1 0-1,0 0 1,1-1-1,-1 1 1,0 0-1,0 0 1,1 0-1,-1 0 1,0 0-1,0 0 1,1 0-1,-1-1 1,0 1 0,0 0-1,1 0 1,-1 0-1,0-1 1,0 1-1,0 0 1,1 0-1,-1-1 1,0 1-1,0-1 1,1-6 11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15539,'-13'31'1743,"2"1"1,-10 43-1,17-54-1351,0-1 0,2 1 0,0 0 0,3 38 0,-1-56-378,0 0 0,0-1 0,0 1 0,1 0 0,0-1 0,-1 1 0,1 0 0,0-1 0,0 1 1,0-1-1,1 1 0,-1-1 0,0 0 0,1 1 0,0-1 0,0 0 0,-1 0 0,1 0 0,0 0 0,0-1 0,1 1 0,-1 0 0,0-1 0,1 0 1,-1 1-1,4 0 0,-1-1-18,0 0 1,0 0 0,-1-1 0,1 1-1,0-1 1,0-1 0,0 1 0,0-1-1,0 1 1,0-1 0,-1-1-1,1 1 1,0-1 0,4-2 0,2-1-15,0-1 0,-1 0 0,0 0 0,0-1 0,0-1 0,-1 0 0,14-15 0,-8 6-55,-1-1 0,-1-1 1,13-22-1,-28 47 46,0 0-1,0 1 1,1-1 0,0 0-1,0 1 1,1 7 0,-1-4-30,0-5-41,1 1-1,0 0 1,0 0 0,0 0-1,1-1 1,0 1 0,0 0 0,0 0-1,1-1 1,0 1 0,0-1-1,5 9 1,-7-13 89,1-1-1,-1 1 1,1 0 0,0 0-1,0 0 1,-1-1-1,1 1 1,0 0 0,0-1-1,0 1 1,0-1-1,-1 1 1,1-1 0,0 1-1,0-1 1,0 0-1,0 1 1,0-1 0,2 0-1,31-2-249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9.3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18276,'0'24'2479,"9"20"-1625,3-2 0,19 52 0,-6-24-527,159 463 1465,-221-650-1165,-23-66-330,50 152-271,7 21-31,0-1-1,-1 1 1,0 0-1,-1 0 1,1 1 0,-2-1-1,-10-14 1,16 24-7,0 0 0,0 0 0,0 0 0,0 0 0,0 0 0,0 1 0,0-1 0,0 0 0,-1 0 0,1 0 0,0 0 0,0 0 0,0 0 0,0 0 0,0 0 0,0 0 0,0 0 0,0 0 0,0 0 1,0 0-1,0 0 0,0 0 0,0 0 0,0 0 0,0 0 0,0 0 0,0 0 0,0 0 0,-1 0 0,1 0 0,0 0 0,0 0 0,0 0 0,0 0 0,0 0 0,0 0 0,0 0 0,0 0 0,0 0 0,0 0 0,0 0 0,0 0 0,0 0 0,-1 0 0,1 0 0,0 0 0,0 0 0,0 0 0,0 0 0,0 0 0,0 0 0,0 0 0,0 0 0,0 0 0,0 0 1,0 0-1,0 0 0,0 0 0,0 0 0,0 0 0,0 0 0,0-1 0,2 11-790,7 10-619,-9-20 1417,1 2-89,0 0 0,0 0 0,1 0 0,-1 0 0,1-1 0,-1 1 0,1-1 0,0 1 0,-1-1 0,1 0 0,3 2 0,8 1-684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9.7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46 102 16700,'-1'1'1567,"-6"11"-1194,1 0 0,1 0 0,0 1 1,0-1-1,1 1 0,0 0 0,2 1 0,-1-1 1,2 0-1,-1 1 0,2-1 0,0 1 1,1-1-1,3 21 0,-4-32-355,0-1 1,0 1-1,0-1 0,1 0 0,-1 1 1,0-1-1,1 0 0,0 1 0,-1-1 1,1 0-1,-1 1 0,1-1 0,0 0 1,0 0-1,0 0 0,0 0 1,0 0-1,0 0 0,0 0 0,0 0 1,0 0-1,2 0 0,-2-1-4,0 0 0,0 0 0,0 0 0,0 0 0,0 0 0,1-1 0,-1 1 0,0 0 0,0-1 0,0 1 0,0-1 0,0 1 0,0-1 0,0 1 0,0-1 0,0 0 0,-1 0 0,1 1 0,0-1 0,1-2 0,5-6 52,0 0 0,0 0 1,9-19-1,9-28 95,27-81 0,-34 85-166,-17 49-17,0-1 0,0 1 1,1 0-1,-1 0 0,1 0 0,-1 0 0,1 0 0,0 0 0,3-3 0,-5 6 17,0 0 1,1 0 0,-1 0-1,0 0 1,0 0-1,0 0 1,1 0-1,-1 0 1,0 0 0,0 0-1,0 0 1,1 0-1,-1 0 1,0 0-1,0 0 1,0 0 0,0 0-1,1 0 1,-1 0-1,0 0 1,0 1-1,0-1 1,0 0 0,1 0-1,-1 0 1,0 0-1,0 0 1,0 0-1,0 1 1,0-1 0,1 0-1,-1 0 1,0 0-1,0 0 1,0 1-1,0-1 1,0 0 0,0 0-1,0 0 1,0 1-1,0-1 1,0 0 0,0 0-1,4 23-145,0 37-917,18 91 0,-15-124 130,-7-27 908,1 0 0,-1 1 0,0-1-1,0 0 1,0 1 0,0-1 0,0 0 0,0 1 0,1-1 0,-1 0 0,0 1 0,0-1-1,0 0 1,1 1 0,-1-1 0,0 0 0,0 0 0,1 0 0,-1 1 0,0-1 0,1 0 0,-1 0-1,0 0 1,1 1 0,-1-1 0,0 0 0,1 0 0,-1 0 0,0 0 0,1 0 0,6-8-190,1-16-11,-5-12-302,-3-13-3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40.5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1 186 14843,'35'187'4461,"-25"-148"-3567,1-2-1,30 66 1,-40-101-860,3 6 94,0 0 1,0 0-1,1 0 0,7 8 1,-12-15-116,1 0-1,0 0 1,0 0-1,0 0 1,0 0-1,0 0 1,0 0 0,0-1-1,0 1 1,0 0-1,0 0 1,0-1-1,0 1 1,1-1 0,-1 1-1,0-1 1,0 0-1,1 1 1,-1-1-1,0 0 1,1 0 0,-1 0-1,0 0 1,1 0-1,-1 0 1,0 0 0,1 0-1,-1-1 1,0 1-1,0-1 1,1 1-1,-1 0 1,0-1 0,0 0-1,0 1 1,2-2-1,2-3-24,0-1 0,0 1 0,-1-1 0,0 1 0,0-1 0,0 0 0,-1-1 0,0 1 0,0-1 0,0 1 0,1-10 0,-1 8-31,0 0 0,0 0 0,1 0 0,0 0 0,0 0 0,9-11 0,-13 19 37,0-1 0,1 1-1,-1 0 1,0-1 0,1 1 0,-1-1 0,0 1 0,1 0 0,-1 0-1,1-1 1,-1 1 0,1 0 0,-1-1 0,1 1 0,-1 0-1,0 0 1,1 0 0,-1 0 0,1 0 0,-1 0 0,1-1 0,-1 1-1,1 0 1,0 0 0,-1 0 0,1 1 0,-1-1 0,1 0 0,-1 0-1,1 0 1,0 0 0,0 1 2,0 0 1,0 0-1,0 0 0,0 0 0,0 1 1,0-1-1,0 0 0,0 0 0,0 0 1,-1 1-1,2 1 0,13 44 108,-13-40-86,3 14 43,-3-13-29,-1 0 0,1-1 0,1 0 0,0 1 0,5 9 0,-8-17-29,0 0 1,0 1-1,0-1 0,0 1 0,1-1 1,-1 0-1,0 1 0,0-1 0,1 0 1,-1 1-1,0-1 0,0 0 0,1 1 0,-1-1 1,0 0-1,1 0 0,-1 1 0,0-1 1,1 0-1,-1 0 0,1 0 0,-1 0 1,0 1-1,1-1 0,-1 0 0,1 0 0,-1 0 1,0 0-1,1 0 0,-1 0 0,1 0 1,-1 0-1,1 0 0,-1 0 0,0 0 1,1-1-1,-1 1 0,1 0 0,1-1 3,-1 0-1,0-1 1,0 1-1,1 0 1,-1-1-1,0 1 1,0-1-1,0 1 1,-1-1-1,2-1 0,14-41 21,-16 43-26,11-48-154,-1 0 0,-3-1-1,-2 0 1,-3-1 0,-1 1-1,-12-91 1,10 125 76,0 8 31,1 0-1,-1 0 1,0 1 0,-1-1 0,0 0-1,0 1 1,-1 0 0,1-1 0,-8-11-1,10 19 48,0 0 0,0-1-1,0 1 1,0 0 0,0 0 0,0 0-1,0 0 1,-1 0 0,1 0 0,0 0-1,0-1 1,0 1 0,0 0-1,0 0 1,0 0 0,-1 0 0,1 0-1,0 0 1,0 0 0,0 0 0,0 0-1,0 0 1,-1 0 0,1 0 0,0 0-1,0 0 1,0 0 0,0 0-1,-1 0 1,1 0 0,0 0 0,0 0-1,0 0 1,0 0 0,0 0 0,-1 0-1,1 0 1,0 0 0,0 0-1,0 0 1,0 0 0,0 1 0,0-1-1,-1 0 1,1 0 0,0 0 0,0 0-1,0 0 1,0 0 0,0 0-1,0 1 1,0-1 0,0 0 0,0 0-1,0 0 1,0 0 0,-1 1 0,-3 15 60,2 20 115,2 8 134,2 0-1,10 60 0,-7-79-146,0-1 1,2 0-1,1 0 1,1 0-1,20 38 0,-25-54-136,1 0 0,0-1 0,0 0 0,0 0 0,1 0 0,1 0 0,-1-1 0,1 0 0,0-1-1,0 1 1,0-2 0,1 1 0,14 6 0,-21-10-23,-1-1-1,1 0 0,0 0 1,-1 1-1,1-1 1,0 0-1,-1 0 1,1 0-1,0 0 0,-1 0 1,1 0-1,0 0 1,-1 0-1,1 0 1,0 0-1,-1 0 1,1 0-1,0 0 0,-1-1 1,1 1-1,0-1 1,-1 1 2,1 0 1,-1-1-1,0 1 1,0-1 0,0 1-1,0 0 1,0-1-1,0 1 1,0-1 0,0 1-1,0-1 1,0 1-1,0-1 1,0 1-1,0 0 1,0-1 0,0 1-1,0-1 1,0 1-1,0-1 1,0 1-1,-1-1 1,-14-24 256,-4 2 311,0 0 1,-2 1-1,-1 0 0,-45-34 0,70 57-955,0-1 1,0 1-1,0-1 0,0 0 0,0 0 0,0 0 1,0 0-1,0-1 0,0 1 0,0-1 0,6-2 1,42-14-4253,-30 7 2380,0-1-1,34-23 1,-42 24 2195,0 0-1,0-1 1,-1 0-1,18-22 1,-18 12 1626,-11 20-1350,-1 1 1,1-1 0,-1 0-1,1 1 1,-1-1-1,0 0 1,1 0 0,-1 1-1,0-1 1,0 0-1,0 0 1,1 0 0,-1 1-1,0-1 1,0 0-1,0 0 1,0 0 0,0 0-1,-1 1 1,1-1-1,0 0 1,0 0 0,-1 0-1,1 1-77,-1 0 0,0 0 0,1 0 1,-1 0-1,0 0 0,1 0 0,-1 1 0,0-1 0,1 0 0,-1 0 0,1 1 0,-1-1 0,1 1 0,-1-1 1,1 0-1,-1 1 0,1-1 0,-1 1 0,1-1 0,-1 1 0,1-1 0,0 1 0,-1-1 0,1 1 1,0 0-1,-1-1 0,1 1 0,0 0 0,-12 22 1215,11-23-1241,-7 17 914,-10 31 0,16-42-971,0 1-1,1-1 1,0 1 0,0 0-1,0-1 1,1 1 0,0 0-1,2 9 1,-2-15-57,0 1-1,0-1 1,1 0 0,-1 0 0,0 0 0,1 0 0,-1 0-1,1 0 1,0 0 0,-1 0 0,1 0 0,0 0 0,-1 0-1,1 0 1,0 0 0,0 0 0,0 0 0,0-1 0,0 1-1,0 0 1,0-1 0,0 1 0,0-1 0,0 1-1,0-1 1,1 0 0,-1 1 0,0-1 0,0 0 0,0 0-1,1 0 1,-1 0 0,0 0 0,0 0 0,0 0 0,1 0-1,0-1 1,7 0-29,0-1-1,0-1 1,0 1-1,9-6 1,1 1-35,-7 3 33,1 1 0,0 1 0,-1-1 0,23 1 0,-32 1 33,-1 1 1,1 0-1,0 0 1,0 0-1,0 0 1,-1 1 0,1-1-1,0 1 1,-1 0-1,1 0 1,0 0-1,-1 0 1,1 0 0,-1 0-1,1 1 1,-1-1-1,0 1 1,1 0-1,-1-1 1,0 1 0,0 0-1,0 0 1,-1 1-1,1-1 1,0 0-1,-1 0 1,0 1 0,2 3-1,-2-4 0,-1 1 1,0 0-1,1-1 0,-1 1 0,-1 0 1,1-1-1,0 1 0,0 0 0,-1-1 1,0 1-1,1-1 0,-1 1 0,0-1 1,0 1-1,0-1 0,-1 0 0,1 1 1,-1-1-1,1 0 0,-1 0 0,0 0 1,1 0-1,-4 2 0,1 0-39,-1 1 1,0-1-1,-1 0 0,1 0 0,-1-1 0,0 0 0,0 0 1,-8 3-1,-25 3-15,-4-5-50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42.1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0 449 15059,'0'0'81,"0"-1"1,0 1-1,0 0 0,0-1 0,1 1 0,-1-1 0,0 1 1,0 0-1,0-1 0,0 1 0,0 0 0,1-1 1,-1 1-1,0 0 0,0-1 0,1 1 0,-1 0 1,0 0-1,0-1 0,1 1 0,-1 0 0,0 0 0,1 0 1,-1-1-1,0 1 0,1 0 0,-1 0 0,0 0 1,1 0-1,-1 0 0,1 0 0,-1 0 0,0 0 0,1 0 1,-1 0-1,1 0 0,-1 0 0,0 0 0,1 0 1,-1 0-1,0 0 0,1 0 0,-1 0 0,0 0 0,1 0 1,-1 1-1,0-1 0,1 0 0,-1 0 0,0 0 1,1 1-1,-1-1 0,0 0 0,0 1 0,1-1 0,-1 0 1,0 0-1,0 1 0,1-1 0,-1 1 0,15 24 1947,-14-22-1774,37 88 2444,-26-61-2289,0 0 0,18 29 0,-28-56-381,-1-1 1,1 1-1,0-1 1,0 1-1,0-1 1,0 0-1,5 4 1,-6-6-22,-1 0 1,1 1-1,0-1 1,-1 1-1,1-1 1,0 0-1,0 0 1,-1 1-1,1-1 1,0 0-1,0 0 1,0 0-1,-1 0 1,1 0-1,0 0 1,0 0-1,0 0 1,-1 0-1,1-1 1,0 1-1,0 0 1,0 0-1,-1-1 1,1 1-1,0 0 1,-1-1-1,1 1 1,0-1-1,-1 1 1,1-1-1,0 1 1,-1-1-1,1 0 1,-1 1-1,1-1 1,0 0-1,4-7 44,-1 1-1,0-1 1,0 0-1,0 0 1,-1 0-1,0-1 1,-1 1-1,0-1 1,2-15-1,2-83 445,-6 104-475,1-8 37,-1 0-1,1 1 0,-1-1 0,-1 1-1,0 0 1,-1-1 0,0 1 0,-3-10 0,5 20-52,0 0-1,0 0 1,0 0-1,0 1 0,-1-1 1,1 0-1,0 0 1,0 0-1,0 1 0,0-1 1,0 0-1,-1 0 1,1 0-1,0 0 0,0 0 1,0 1-1,-1-1 1,1 0-1,0 0 0,0 0 1,0 0-1,-1 0 1,1 0-1,0 0 0,0 0 1,0 0-1,-1 0 1,1 0-1,0 0 0,0 0 1,-1 0-1,1 0 1,0 0-1,0 0 0,0 0 1,-1 0-1,1 0 1,0 0-1,0 0 0,-1 0 1,1 0-1,0 0 1,0-1-1,0 1 0,0 0 1,-1 0-1,1 0 1,0 0-1,0 0 0,0-1 1,0 1-1,-1 0 1,1 0-1,0 0 0,0-1 1,0 1-1,0 0 1,0 0-1,0-1 1,0 1-1,-4 18 64,3-3-53,2 0-1,0-1 1,2 16 0,-2-23-18,1 0 0,-1 0 0,2 0 0,-1 0 0,1 0 0,-1 0 0,9 11 0,-11-17 3,0 0 1,1 0 0,-1-1 0,1 1-1,-1 0 1,1-1 0,0 1-1,-1 0 1,1-1 0,0 1 0,-1-1-1,1 1 1,0-1 0,0 1-1,0-1 1,-1 0 0,1 1-1,0-1 1,0 0 0,0 0 0,0 0-1,-1 0 1,1 1 0,0-1-1,0 0 1,0 0 0,1-1 0,-1 1-1,1-1 0,0 0 0,-1 0 0,0 0 0,1 0 0,-1 0 0,1 0 0,-1 0 0,0 0 0,0 0 0,0-1 0,0 1 0,1-2 0,4-6-4,0-1 0,-1 0 0,5-13-1,-9 19 6,1 0 0,32-89 32,-31 81-28,1 0-1,-2 0 0,0 0 0,0 0 1,-1-24-1,-1 36-4,0 0-1,0-1 1,0 1-1,0 0 1,0 0-1,0-1 1,0 1-1,0 0 1,0 0-1,0-1 1,0 1-1,0 0 1,0 0-1,0-1 1,0 1-1,0 0 1,0 0-1,0-1 1,0 1-1,-1 0 1,1 0-1,0 0 1,0-1-1,0 1 1,0 0-1,0 0 1,-1 0-1,1 0 1,0-1-1,0 1 1,0 0-1,-1 0 1,1 0-1,0 0 1,0 0-1,0 0 1,-1-1-1,1 1 1,0 0-1,0 0 1,-1 0-1,-8 8-32,-5 17-17,13-24 49,-8 19-25,-10 35-1,18-50 24,-1 0 0,1 0 0,0 1-1,1-1 1,-1 0 0,1 0 0,0 1 0,0-1 0,1 0 0,0 1 0,0-1-1,3 10 1,-3-13-15,1 1 0,-1-1 0,1 0 0,0 1 0,0-1 0,0 0-1,0 0 1,0 0 0,0 0 0,1-1 0,-1 1 0,1-1-1,-1 1 1,1-1 0,0 0 0,-1 0 0,1 0 0,0 0 0,0 0-1,0-1 1,5 1 0,8 0-172,0 0 0,30-3 1,-21 1-45,-17 0 161,0 1 0,1 1 0,-1 0 0,-1 0 0,16 4 0,-20-4 57,1 1 0,-1-1 0,1 1 0,-1-1 0,0 1 0,0 0 0,0 1 0,0-1 0,0 0 0,0 1 0,-1 0 0,1-1 0,-1 1 0,4 5 0,-6-8 24,0 0 0,0 0-1,0 0 1,0 0-1,0 0 1,0 0 0,0 0-1,0 0 1,1 0 0,-1 0-1,0 0 1,0-1-1,0 1 1,0 0 0,0 0-1,0 0 1,0 0 0,0 0-1,1 0 1,-1 0-1,0 0 1,0 0 0,0 0-1,0 0 1,0 0-1,0 0 1,0 0 0,1 0-1,-1 0 1,0 0 0,0 0-1,0 0 1,0 0-1,0 0 1,0 1 0,0-1-1,0 0 1,0 0 0,1 0-1,-1 0 1,0 0-1,0 0 1,0 0 0,0 0-1,0 0 1,0 0 0,0 0-1,0 1 1,0-1-1,0 0 1,0 0 0,0 0-1,-1-19 200,-7-24 84,-3-9 62,-33-85-1,44 135-383,-1 1-1,0 0 1,1-1 0,-1 1-1,1-1 1,-1 1-1,1-1 1,0 1 0,-1-1-1,1 1 1,0-1 0,0 1-1,0-1 1,0 1 0,1-1-1,-1 0 1,0 1 0,1-1-1,-1 1 1,1 0-1,-1-1 1,1 1 0,0-1-1,-1 1 1,1 0 0,0-1-1,0 1 1,0 0 0,0 0-1,0 0 1,3-2 0,9-12-245,-5 2 117,0 0 1,0 0-1,-1 0 1,-1-1-1,7-20 1,-10 24 161,-1 0-1,0 0 1,0 0 0,0-1 0,-2 1 0,1 0 0,-1-1 0,-3-17-1,4 27 7,-1 0 0,0 0-1,-1-1 1,1 1 0,0 0-1,0 0 1,0 0 0,-1 0-1,1 0 1,-1 0-1,1 0 1,-1 0 0,1 0-1,-1 0 1,1 0 0,-1 0-1,0 0 1,0 0-1,1 0 1,-1 0 0,0 1-1,0-1 1,0 0 0,0 1-1,0-1 1,0 0-1,0 1 1,0-1 0,0 1-1,0 0 1,0-1 0,-1 1-1,1 0 1,-2 0-1,1 0 4,0 1-1,1-1 0,-1 1 0,0 0 0,0 0 0,1 0 0,-1 0 0,1 0 0,-1 0 0,1 0 0,-1 0 0,1 1 0,0-1 0,0 1 0,0-1 0,0 1 0,0-1 0,0 1 0,0 0 1,0-1-1,0 3 0,-5 11 5,2-1 1,-1 1 0,2 0 0,0 1-1,1-1 1,1 0 0,0 22 0,2-10 0,2-1-1,0 1 1,11 37 0,-12-55-6,1 0 1,0 0-1,1 0 0,0 0 1,0-1-1,1 1 0,8 11 1,-11-18-8,0 1 0,0-1 0,0 0 0,0 0 0,1 0 0,-1 0 0,1 0 1,-1 0-1,1-1 0,0 1 0,-1-1 0,1 0 0,0 1 0,0-2 0,0 1 0,0 0 1,0 0-1,0-1 0,0 0 0,0 1 0,1-1 0,-1 0 0,0-1 0,0 1 0,0-1 1,6-1-1,-3 0 4,-1-1 1,1 0-1,-1 0 1,0 0-1,0-1 1,0 0 0,0 0-1,0 0 1,-1 0-1,0-1 1,0 0-1,0 0 1,4-8-1,-1 3 12,-1-1 0,-1 0 0,0 0 0,0 0-1,-1 0 1,2-13 0,-3-10 117,-3 32-45,1 21-65,-1-18-25,6 54 49,-5-52-46,0 1 0,-1-1-1,1 0 1,0 1 0,1-1 0,-1 0-1,0 0 1,1 0 0,0 0-1,0 0 1,0 0 0,0-1 0,0 1-1,3 2 1,-4-5-2,-1 1-1,1-1 1,-1 0 0,1 1-1,0-1 1,-1 0 0,1 0-1,-1 0 1,1 1 0,0-1-1,-1 0 1,1 0 0,0 0-1,-1 0 1,1 0-1,0 0 1,-1 0 0,1-1-1,0 1 1,-1 0 0,1 0-1,0 0 1,-1-1 0,1 1-1,-1 0 1,2-1 0,14-16 44,8-29 25,-22 42-65,33-85 78,-31 76-67,0-1 1,-1 1-1,0-1 0,1-25 1,-10 129-50,6-71 26,-1-11-19,1 1 0,0 0 0,0 0 0,1 0-1,0-1 1,0 1 0,1 0 0,5 12 0,-7-21 9,0 0 0,0 1 0,0-1 1,0 0-1,0 0 0,0 0 0,0 1 0,1-1 1,-1 0-1,0 0 0,0 0 0,0 0 1,0 0-1,1 1 0,-1-1 0,0 0 0,0 0 1,0 0-1,1 0 0,-1 0 0,0 0 0,0 0 1,0 0-1,1 0 0,-1 0 0,0 0 0,0 0 1,0 0-1,1 0 0,-1 0 0,0 0 0,0 0 1,0 0-1,1 0 0,-1 0 0,0 0 0,0 0 1,1 0-1,-1 0 0,8-9-633,3-12-177,19-62 751,-21 54-208,5-15-157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42.6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50 0 16692,'-30'78'4665,"11"-30"-1594,19-49-3056,0 1 1,0 0 0,0 0-1,0 0 1,0 0-1,0 0 1,0 0-1,1 0 1,-1 0 0,0-1-1,0 1 1,0 0-1,0 0 1,0 0-1,0 0 1,1 0-1,-1 0 1,0 0 0,0 0-1,0 0 1,0 0-1,0 0 1,1 0-1,-1 0 1,0 0 0,0 0-1,0 0 1,0 0-1,0 0 1,0 0-1,1 0 1,-1 0-1,0 0 1,0 0 0,0 0-1,0 0 1,0 1-1,0-1 1,1 0-1,-1 0 1,0 0 0,0 0-1,0 0 1,0 0-1,0 0 1,0 0-1,0 1 1,0-1 0,0 0-1,0 0 1,0 0-1,1 0 1,-1 0-1,0 0 1,0 1-1,0-1 1,0 0 0,0 0-1,0 0 1,0 0-1,0 0 1,0 1-1,0-1 1,0 0 0,0 0-1,0 0 1,-1 0-1,11-5-80,16-12-376,1 1-1,32-14 1,-49 26 314,1-1 1,0 2-1,0-1 0,0 2 1,0-1-1,1 1 0,-1 1 1,1 0-1,11 1 0,-21 0 138,0 0-1,0 1 0,0-1 1,0 0-1,0 1 0,0-1 1,0 1-1,0 0 1,0-1-1,0 1 0,0 0 1,-1 0-1,1 0 0,0 1 1,-1-1-1,1 0 0,-1 0 1,1 1-1,-1-1 1,1 1-1,1 2 0,-2-1 39,0 0 0,0 0-1,0 0 1,-1 0-1,1 0 1,0 0 0,-1 1-1,0-1 1,0 0 0,0 0-1,0 0 1,-2 5-1,-1 6 185,0-1 0,-2 0 0,1 0 0,-2 0 0,-8 15 0,9-19-101,0-1 0,-1 1 0,0-1 0,-1 0 0,-9 9 0,14-15-136,0-1 0,0 1 0,0 0 0,0-1 0,-1 1 0,1-1 0,-1 0 0,1 0 0,-1 0 0,1 0 0,-4 0-1,5-1-8,-1 0 0,1 0 0,0 0 0,-1 0 0,1 0 0,-1 0 0,1 0 0,0-1 0,-1 1 0,1-1 0,0 1 0,0-1 0,-1 1-1,1-1 1,0 0 0,0 0 0,0 0 0,0 1 0,0-1 0,0 0 0,0 0 0,-2-2 0,-12-24-79,1-13-110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43.1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62 1 17420,'8'45'1271,"28"139"2361,-26-147-3071,1 0 0,31 65 0,-33-83-554,-2-3-252,1-1-1,10 15 1,-17-30 175,-1 1 1,1 0-1,-1-1 1,1 1-1,-1-1 1,1 1-1,-1 0 1,0-1-1,1 1 0,-1 0 1,0 0-1,0-1 1,1 1-1,-1 0 1,0 0-1,0-1 1,0 1-1,0 1 0,0-2 26,-1 0 0,1 1 0,0-1 0,-1 0-1,1 0 1,-1 0 0,1 0 0,0 0 0,-1 0-1,1 0 1,-1 0 0,1 0 0,0 0 0,-1 0-1,1 0 1,-1 0 0,1 0 0,0 0 0,-1 0-1,1 0 1,0 0 0,-1 0 0,1-1-1,-1 1 1,-32-17-1458,28 14 1317,-1 0 8,-77-48-575,73 45 1026,1-1 1,0 0-1,1-1 1,0 0-1,0 0 1,-10-14-1,17 20-185,0 1 1,0-1-1,0 0 0,0 0 0,0 0 1,0 0-1,1 0 0,-1 1 0,1-1 1,-1-1-1,1 1 0,0 0 1,-1 0-1,1 0 0,0 0 0,1 0 1,-1 0-1,0 0 0,0 0 1,1 0-1,-1 0 0,1 0 0,0 0 1,0 0-1,0 0 0,0 1 0,0-1 1,0 0-1,0 0 0,0 1 1,3-3-1,3-3 43,1 0 0,1 0 0,-1 1 1,1 0-1,11-5 0,4-3-305,57-45 46,-37 26-45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6:55.5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18484,'13'12'1400,"-3"4"-1112,1 2-112,3 10 384,5 6-207,5 6-97,-1 4-48,3 5-200,-3-3-144,-3-3-296,-3-3-169,-5-8-255,-6-6 624,-8-11-152,-2-3-184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6:56.0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1 234 16075,'0'-8'340,"1"-1"-1,1 0 0,-1 1 0,1 0 0,1-1 0,-1 1 0,2 0 1,-1 0-1,1 0 0,0 1 0,1-1 0,-1 1 0,1 0 0,1 0 1,0 1-1,6-7 0,0 2-151,0 1 1,1 0 0,0 0 0,1 1-1,0 1 1,0 0 0,24-9-1,-30 15-172,-1-1-1,0 1 1,1 0-1,-1 1 1,1 0-1,0 0 1,-1 0-1,1 1 1,13 2-1,-17-2-12,-1 1-1,0 0 0,0 0 1,0 0-1,0 0 0,-1 0 0,1 1 1,0-1-1,0 1 0,-1-1 0,1 1 1,-1 0-1,1 0 0,-1 1 0,0-1 1,0 0-1,0 1 0,0-1 0,0 1 1,-1 0-1,1 0 0,-1-1 0,0 1 1,0 0-1,0 0 0,1 4 0,0 2-38,-1 1-1,0 0 0,0 0 1,-1 0-1,0 0 1,-1-1-1,0 1 0,-1 0 1,0 0-1,0-1 1,-1 1-1,-5 10 0,8-19 13,0-1 0,0 0-1,0 1 1,0-1 0,0 1-1,0-1 1,0 0-1,0 1 1,0-1 0,0 0-1,0 1 1,1-1 0,-1 0-1,0 1 1,0-1 0,0 0-1,1 1 1,-1-1 0,0 0-1,0 0 1,1 1 0,-1-1-1,0 0 1,0 0-1,1 1 1,-1-1 0,0 0-1,1 0 1,-1 0 0,0 1-1,1-1 1,-1 0 0,1 0-1,-1 0 1,0 0 0,1 0-1,-1 0 1,18 4-292,-16-4 206,9 2 21,0 1-1,0 0 1,-1 0 0,1 1-1,-1 0 1,0 1-1,0 1 1,0-1-1,-1 1 1,13 11-1,-16-12 170,-1 0-1,-1 0 1,1 1-1,-1-1 1,0 1-1,0 0 1,0 0-1,-1 0 1,0 0-1,0 1 1,-1-1-1,0 1 1,0 0-1,0 0 1,-1 0-1,0 0 1,0 12-1,-2-8 208,0-1 0,0 1 0,-1-1 0,-1 1 1,0-1-1,0 0 0,-1 0 0,0 0 0,-1 0 0,0-1 0,-10 15 0,12-20-224,0 1-1,-1-1 1,1 1 0,-1-1-1,0 0 1,0-1 0,0 1-1,-1-1 1,1 0-1,-1 0 1,0 0 0,0 0-1,0-1 1,0 0-1,0 0 1,0 0 0,-1-1-1,1 0 1,-1 0-1,1 0 1,-1 0 0,1-1-1,-1 0 1,-5-1-1,8 1-171,1-1-1,-1 0 0,1 0 0,0 0 0,-1 0 0,1 0 0,0 0 0,0-1 0,0 1 0,0-1 0,0 1 0,0-1 0,0 0 0,0 0 0,1 0 0,-1 0 0,1 0 0,-3-4 0,1 0-5,1 1 1,-1-1-1,1 0 0,1 0 0,-1 0 1,1 0-1,-1-7 0,1-34-629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6:56.4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15555,'1'7'2185,"8"8"-1273,0 11-312,1 2 2369,4 11-2025,2 1-256,1 3-144,-1-3-184,-1-5-904,1-4 1648,-3-11-1048,-1-4-8,-4-15-8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6:58.7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1 131 15851,'2'16'537,"0"-1"0,1 0 0,1 0 0,0 0-1,1 0 1,1 0 0,0-1 0,1 0-1,10 13 1,-17-25-496,1 0 0,0 0 1,1 0-1,-1 0 0,0 0 0,0-1 0,1 1 0,-1 0 0,1-1 1,-1 1-1,1-1 0,0 0 0,0 0 0,0 1 0,0-1 0,-1 0 1,1 0-1,1-1 0,-1 1 0,2 0 0,-2-1 2,-1-1 0,1 1 0,0-1-1,-1 0 1,1 1 0,0-1 0,-1 0-1,1 0 1,-1 0 0,1 0 0,-1 0 0,0-1-1,1 1 1,-1 0 0,0-1 0,0 1 0,0-1-1,0 1 1,0-1 0,0 1 0,-1-1 0,1 0-1,-1 1 1,2-4 0,4-14 340,0 0 0,5-30 0,-7 29-92,1-1 0,8-19 0,-13 40-283,0-1 1,0 1 0,0-1-1,0 1 1,0-1 0,1 1-1,-1 0 1,0-1 0,0 1-1,1-1 1,-1 1 0,0 0-1,1-1 1,-1 1 0,0-1-1,1 1 1,-1 0-1,0 0 1,1-1 0,-1 1-1,1 0 1,0-1 0,6 7 87,2 20-33,-8-23-47,5 16 3,-2-5-16,0 0 0,1 0 0,14 25 0,-19-38-2,0 0 1,1-1-1,-1 1 0,0 0 0,1 0 0,-1-1 1,1 1-1,-1 0 0,1-1 0,-1 1 0,1-1 1,0 1-1,-1-1 0,1 1 0,0-1 0,-1 1 1,1-1-1,0 1 0,0-1 0,0 0 0,-1 0 1,1 1-1,0-1 0,0 0 0,0 0 0,-1 0 1,1 0-1,0 0 0,0 0 0,0 0 0,0 0 1,-1 0-1,1 0 0,0 0 0,0-1 0,0 1 1,-1 0-1,1-1 0,0 1 0,0 0 0,-1-1 1,1 1-1,0-1 0,-1 1 0,2-2 0,2-2 6,0-1-1,-1 1 0,1-1 0,-1 0 0,4-7 0,30-67 47,-24 49-3,31-53 1,-24 60-17,-19 23-32,-1-1-1,1 1 1,0 0-1,-1-1 1,1 1-1,0-1 1,-1 1-1,1 0 1,0-1-1,-1 1 1,1 0-1,0 0 1,0 0-1,-1 0 1,1 0-1,0-1 1,0 1-1,-1 0 1,1 1-1,0-1 1,0 0-1,0 0 1,-1 0-1,1 0 1,0 1-1,-1-1 1,1 0-1,0 1 1,0-1-1,-1 0 1,1 1-1,-1-1 1,1 1-1,0-1 1,-1 1-1,1-1 1,-1 1-1,1 0 1,4 6 12,-1-1 0,0 1 0,-1 0 1,0 0-1,0 1 0,0-1 0,2 10 1,10 60 58,-12-59-60,-3-13 170,7 41-1148,-7-42 296,-1-4 35,-7-25-114,-1-7 272,-3-8-169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 16307,'4'-14'2519,"-4"14"-2468,-8 27 1420,-12 31-1145,3 0 0,2 1 0,2 1-1,3 0 1,3 1 0,0 70 0,7-124-318,2 55 49,-2-57-52,1 0 1,-1 0 0,1-1-1,1 1 1,-1 0 0,0 0-1,1-1 1,0 1 0,5 6-1,-7-10-2,1 0-1,0 0 1,0 0 0,0 0-1,0 0 1,0-1-1,0 1 1,0 0-1,0-1 1,0 1 0,0 0-1,0-1 1,1 0-1,-1 1 1,0-1 0,0 0-1,0 1 1,1-1-1,-1 0 1,0 0-1,0 0 1,1 0 0,-1 0-1,0-1 1,0 1-1,1 0 1,-1 0 0,0-1-1,0 1 1,0-1-1,0 1 1,2-2 0,3-1 8,0-1 1,-1 1 0,1-1-1,7-8 1,17-21 80,0 0-1,-2-3 0,36-59 1,-38 56-10,125-198 444,-133 211-437,-10 20-65,-8 12-22,-4 12-19,3-17 16,-12 37-17,-18 65-24,29-93 45,0 0-1,1 0 1,0 0 0,0 0-1,1 0 1,1 1 0,-1-1-1,4 12 1,-4-21 0,0 0-1,0 1 0,1-1 1,-1 0-1,1 0 1,-1 1-1,1-1 1,0 0-1,-1 0 1,1 0-1,0 0 1,0 0-1,0 0 0,0 0 1,0 0-1,0 0 1,0 0-1,0 0 1,0 0-1,0-1 1,0 1-1,0 0 1,1-1-1,-1 1 0,0-1 1,1 0-1,-1 1 1,0-1-1,1 0 1,-1 0-1,0 0 1,1 0-1,-1 0 1,0 0-1,3 0 0,2-1 10,-1-1 0,1 1 0,0-1 0,0 0-1,-1-1 1,0 0 0,7-3 0,29-21 179,-1-1 0,47-42 0,66-78 593,-115 106-1042,-42 45-1042,1 0 1061,0-1 0,0 1-1,0 0 1,-4 6-1,-3 9-373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6:59.2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1 18236,'-1'1'1760,"1"5"-1144,0 3-288,3-1 865,0 1-513,0 1-848,-1-1 392,-7 6-248,-4 5-104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6:59.5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16812,'9'54'5778,"15"71"-4856,-19-103-829,-2-7-12,0-2 0,0 1 0,1 0-1,1-1 1,1 0 0,0 0 0,8 14 0,-13-26-74,0 0 1,1 1-1,-1-1 1,1 0-1,-1 0 1,0 0-1,1 0 1,0 0-1,-1 0 1,1 0-1,0-1 1,-1 1-1,1-1 1,0 1-1,0-1 1,-1 0-1,1 1 1,0-1-1,0 0 1,0 0-1,0 0 1,-1-1-1,1 1 1,0 0-1,0-1 1,-1 1-1,1-1 1,0 1-1,3-3 1,5-1-202,0-1 1,0-1-1,14-11 0,-14 11-63,6-6 374,-1-1 0,0 0 0,26-30 0,-17 12-289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00.2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34 351 19220,'-4'7'215,"0"0"0,0 0 0,0 1-1,1-1 1,0 1 0,0 0 0,1 0 0,0 0-1,0 0 1,1 0 0,0 0 0,1 1 0,0-1 0,0 0-1,0 1 1,1-1 0,1 0 0,-1 0 0,1 0 0,1 0-1,-1 0 1,1 0 0,1-1 0,6 12 0,-9-18-209,0 1 1,0-1-1,0 0 1,0 0-1,0 1 1,0-1-1,0 0 1,0 0-1,1 0 1,-1 0-1,0 0 1,1-1-1,-1 1 1,0 0-1,1-1 1,-1 1-1,1-1 1,0 1-1,-1-1 1,1 0 0,-1 1-1,3-1 1,-1-1-2,-1 1 0,1-1 0,-1 0 1,1 1-1,-1-1 0,1 0 0,-1-1 1,0 1-1,0 0 0,1-1 0,-1 1 1,3-3-1,4-5 6,0-1 0,-1 0 1,1 0-1,7-15 0,44-83 59,-59 107-71,-1 0 1,0 0-1,1 1 1,-1-1 0,1 0-1,-1 1 1,1-1-1,-1 0 1,1 1 0,-1-1-1,1 1 1,0-1-1,-1 1 1,1-1 0,0 1-1,0-1 1,-1 1-1,1 0 1,0-1 0,1 1-1,-1 0 1,-1 0-1,1 0 0,0 0 0,-1 0 1,1 1-1,0-1 0,-1 0 0,1 1 1,-1-1-1,1 0 0,-1 1 1,1-1-1,0 0 0,-1 1 0,1-1 1,-1 1-1,0-1 0,1 1 0,0 1 1,3 4-4,-1 0 0,0 0 1,0 1-1,2 6 0,-1-1 11,2 2-2,-5-10 2,1 1 0,0 0 0,0 0 0,0-1 0,1 1 0,0-1 1,-1 0-1,2 0 0,-1 0 0,5 6 0,-7-10-2,0 0 0,0 0 1,0 0-1,0 0 0,0 0 0,0 0 1,0 0-1,0 0 0,-1 0 1,1 0-1,0 0 0,0 0 0,0-1 1,0 1-1,0 0 0,-1-1 1,1 1-1,0-1 0,0 1 0,0-1 1,-1 1-1,1-1 0,0 1 1,-1-1-1,1 0 0,0 1 0,-1-1 1,1 0-1,-1 0 0,1 1 1,0-2-1,17-29 77,-17 28-72,11-23 15,-7 14-143,1 0 0,0 1-1,0-1 1,2 1 0,-1 0 0,11-11-1,-17 22 66,-1-1 0,1 0-1,-1 1 1,1-1 0,-1 1 0,1-1-1,-1 1 1,1 0 0,-1-1-1,1 1 1,0 0 0,-1-1 0,1 1-1,0 0 1,-1-1 0,1 1-1,0 0 1,-1 0 0,1 0 0,0 0-1,0 0 1,-1 0 0,1 0-1,0 0 1,-1 0 0,1 0 0,0 0-1,0 1 1,-1-1 0,1 0-1,0 0 1,0 1 0,14 18-2620,-14-17 2475,0 0 0,-1 0 0,1-1 0,1 1 0,-1-1 0,0 1 0,0-1 0,0 1 0,1-1 0,-1 0 0,1 0 0,-1 1 0,4 0 0,-4-2 75,-1 0 0,1 0 0,0 0 0,0 0 0,0 0 0,0-1-1,-1 1 1,1 0 0,0 0 0,0-1 0,-1 1 0,1-1 0,0 1-1,0-1 1,-1 1 0,1-1 0,-1 1 0,1-1 0,0 0 0,-1 1-1,1-1 1,-1 0 0,1 1 0,-1-1 0,0 0 0,1 0 0,-1 1-1,0-1 1,0 0 0,1-1 0,9-29-1948,-10 27 1898,16-72 854,-14 63 383,-1-1 0,0 1-1,-2-24 1,-2 28 966,-1 15-298,-2 17-268,-2 58 355,7-72-1722,1-1 1,1 0 0,-1 1-1,1-1 1,1 0-1,0 1 1,4 12-1,-6-20-88,0-1-1,0 1 1,1-1-1,-1 1 1,0-1-1,0 1 1,0-1-1,1 1 1,-1-1-1,0 1 1,0-1-1,1 1 1,-1-1-1,0 1 1,1-1-1,-1 0 1,1 1-1,-1-1 0,0 0 1,1 1-1,-1-1 1,1 0-1,-1 1 1,1-1-1,-1 0 1,1 0-1,-1 0 1,1 0-1,-1 1 1,1-1-1,-1 0 1,1 0-1,0 0 1,-1 0-1,1 0 1,-1 0-1,1 0 0,-1 0 1,1-1-1,-1 1 1,1 0-1,-1 0 1,1 0-1,-1 0 1,1-1-1,-1 1 1,1 0-1,-1-1 1,1 1-1,-1 0 1,1-1-1,-1 1 1,0 0-1,1-1 1,-1 1-1,0-1 0,1 1 1,-1-1-1,0 1 1,1-1-1,17-33 262,-9 12-150,-1-2 0,-1 1 0,-1-1 0,5-41 0,-3-100 239,-4 204-403,2 0-1,14 47 0,-19-83 40,1 7-137,1 0 0,0 0 0,0 0 0,1 0 0,1-1-1,9 16 1,-13-24 44,0 1-1,1-1 0,-1 1 0,0-1 0,1 1 1,-1-1-1,1 0 0,0 1 0,0-1 0,-1 0 0,1 0 1,0-1-1,0 1 0,0 0 0,0 0 0,3 0 1,-2-1-25,-1 0 1,1-1 0,-1 1-1,1 0 1,-1-1 0,0 0-1,1 0 1,-1 1 0,0-1-1,1-1 1,-1 1 0,0 0-1,0 0 1,0-1-1,0 1 1,0-1 0,2-3-1,20-23-666,1-8-278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00.7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0 14443,'-2'10'2225,"4"13"-961,3 4-512,3 8 2457,2 3-1753,8 4-560,-1 2-176,1-4-536,3-2-304,-3-7-568,2-6-216,-7-11-352,-1-5 880,-11-9-304,2-3-225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01.1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83 21181,'1'-3'125,"0"1"0,-1 0 0,1 0 0,0 0 0,0 0 0,0 1-1,1-1 1,-1 0 0,0 0 0,1 1 0,-1-1 0,1 0 0,-1 1 0,1 0 0,0-1 0,0 1 0,-1 0 0,1 0 0,0 0 0,0 0 0,3-1 0,7-3 177,1 1 0,17-4-1,-17 5 99,14-4-257,2 0 0,-1 2-1,0 1 1,1 2 0,41 0 0,-65 3-141,-1-1-1,1 0 1,0 1-1,-1 0 1,0 0-1,1 1 1,-1-1 0,0 1-1,0 0 1,1 0-1,-2 0 1,1 1-1,0-1 1,0 1-1,-1 0 1,1 0-1,2 4 1,-2-2-1,-1-1 0,-1 1 0,1 0 0,-1-1 1,0 1-1,0 1 0,0-1 0,-1 0 0,0 0 0,0 1 0,0-1 0,0 9 0,-2 3-14,0 0-1,-1 0 0,0 0 0,-2 0 0,0 0 0,-1 0 0,-13 28 0,21-48-190,-1-1 1,1 1-1,0 0 0,0 0 0,0 0 1,1 0-1,-1 0 0,1 1 1,-1 0-1,1 0 0,0 0 1,0 0-1,0 0 0,0 1 1,0-1-1,0 1 0,1 0 0,-1 0 1,7 0-1,-8 1 201,0-1-1,0 1 1,1 0 0,-1 0-1,0 0 1,0 0 0,0 1-1,0-1 1,0 1-1,1 0 1,-1-1 0,0 2-1,0-1 1,-1 0 0,1 0-1,0 1 1,0 0-1,-1 0 1,1-1 0,-1 1-1,1 1 1,-1-1 0,0 0-1,0 1 1,0-1 0,0 1-1,0-1 1,-1 1-1,1 0 1,1 3 0,-1 2 169,-1-1 0,0 0 1,0 1-1,0-1 0,-1 1 1,0 0-1,-1-1 0,0 1 1,0-1-1,0 0 0,-1 1 1,0-1-1,-1 0 0,1 0 1,-7 11-1,1-2 260,-1 0 0,-1-1 1,0-1-1,-1 1 0,-19 18 0,23-26-326,0-1-1,0 0 1,-1 0-1,0-1 1,0 0-1,0-1 1,-1 1-1,1-1 1,-1-1-1,0 0 1,-10 2-1,10-3-374,-1 0 0,1-2-1,0 1 1,-1-1 0,1 0-1,-1-1 1,1 0 0,0-1-1,0 0 1,0 0-1,0-1 1,0 0 0,0 0-1,0-1 1,1 0 0,0-1-1,-13-9 1,-9-11-853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6.0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1983 13899,'-2'16'1261,"-1"5"-124,1-1 1,2 24-1,2-39-295,1-11-585,2-12-85,42-313 991,-34 219-1028,23-200-183,22-166-418,-42 369 339,66-435-723,-82 541 838,5-27-276,1 0 0,1 1 0,19-50-1,-22 71-181,-5 13 214,-8 19-83,-6 6-53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5:36.6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1 259 12131,'11'237'2462,"9"95"130,-15-303-2304,-5-28-282,0-1-1,0 0 0,0 0 1,0 1-1,0-1 1,0 0-1,0 0 1,0 1-1,1-1 1,-1 0-1,0 0 0,0 0 1,0 1-1,0-1 1,0 0-1,0 0 1,1 1-1,-1-1 1,0 0-1,0 0 0,0 0 1,0 0-1,1 1 1,-1-1-1,0 0 1,0 0-1,1 0 1,-1 0-1,0 0 1,0 0-1,1 0 0,-1 0 1,0 0-1,0 0 1,0 0-1,1 0 1,-1 0-1,0 0 1,0 0-1,1 0 0,-1 0 1,0 0-1,0 0 1,1 0-1,-1 0 1,0 0-1,0 0 1,1 0-1,8-13 200,10-33 231,12-49 0,6-14 16,-7 36-718,3 1 0,3 1 0,4 3 0,2 1 0,3 2 0,60-67-1,-61 81-319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3:59.19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 23 10874,'-15'-21'5601,"13"20"-2293,11 12-2767,3 7-224,-1 1 0,0 0 0,-1 0 0,-1 1-1,7 25 1,-6-21-37,-1 2 5,192 446 2112,-204-473-2525,0-1 1,0 0 0,0 0 0,0 0-1,1 0 1,-1 0 0,1-1-1,-5-4 1,-2-13-5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00.2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 25 11226,'-11'-21'4355,"6"18"-1708,2 15-1486,-7 195-515,4-123-529,7 149 1,3-187-113,0 6 10,20 96-1,-24-148-14,0 0-1,0 1 1,0-1-1,0 0 1,0 0-1,0 0 1,0 0-1,0 0 1,0 0-1,0 1 1,0-1-1,0 0 1,0 0-1,0 0 1,0 0-1,0 0 1,0 0 0,0 1-1,0-1 1,1 0-1,-1 0 1,0 0-1,0 0 1,0 0-1,0 0 1,0 0-1,0 0 1,0 0-1,0 1 1,0-1-1,0 0 1,1 0-1,-1 0 1,0 0-1,0 0 1,0 0-1,0 0 1,0 0-1,0 0 1,0 0-1,1 0 1,-1 0-1,0 0 1,0 0-1,0 0 1,0 0-1,0 0 1,0 0-1,1 0 1,-1 0-1,0 0 1,0 0-1,0 0 1,0 0-1,0 0 1,0 0-1,0 0 1,1 0-1,4-11-8,7-25-8,-9 26-12,-1 2 59,11-28-989,-12 35 908,0 0 1,-1 0 0,1-1 0,0 1 0,0 0 0,0 0 0,0 0 0,0 0-1,0 0 1,0 0 0,0 0 0,0 0 0,0 0 0,1 0 0,-1 1 0,0-1-1,1 0 1,-1 1 0,0-1 0,1 1 0,1-1 0,8 1-318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01.6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1 743 14299,'2'1'101,"1"1"0,-1-1 0,1 1-1,0-1 1,-1 0 0,1 1 0,0-2 0,0 1 0,0 0 0,0 0-1,0-1 1,0 0 0,0 1 0,0-1 0,0 0 0,0-1 0,0 1-1,0 0 1,5-3 0,7 0-46,0-1-1,20-9 1,-11 4 22,1 1 0,1 1 1,-1 1-1,1 1 0,50-2 1,129 14 84,6 0-102,-101-18-42,17-1 3,-72 11-3,1-2 0,102-21 1,-128 17-14,1 2 1,32-3-1,-48 8-4,1 0 0,-1 0 0,0 1 0,0 1 0,0 1 0,18 5-1,12 7 15,66 17 62,-98-29-52,0-1 0,1-1 0,-1 0 0,1-1 0,-1 0 0,22-4 0,101-13 304,-115 16-280,0 2 0,-1 0 0,1 0 0,32 8 0,-37-5-43,0-2 1,0 0-1,0-1 1,32-2-1,65-14 46,-2 1-7,-89 12-22,-1 2 0,42 3 0,-41 0-8,-22-3-10,1 0-1,-1 0 1,1 0-1,-1 0 1,1-1-1,-1 1 1,0 0 0,1 0-1,-1 0 1,0-1-1,1 1 1,-1 0 0,0-1-1,1 1 1,-1 0-1,0-1 1,1 1-1,-1 0 1,0-1 0,0 1-1,1 0 1,-1-1-1,0 1 1,0-1 0,0 1-1,0-1 1,0 1-1,0 0 1,0-1 0,1 1-1,-1-1 1,0 1-1,-1-1 1,1-16 115,0 15-80,-1-67 440,2-70-34,3 40-156,-12-120 0,5 156-210,-4 9-360,7 54 264,0 0 1,0 1-1,0-1 1,0 0-1,0 0 1,-1 0-1,1 0 1,0 1 0,0-1-1,0 0 1,0 0-1,0 0 1,0 0-1,-1 1 1,1-1-1,0 0 1,0 0 0,0 0-1,-1 0 1,1 0-1,0 0 1,0 0-1,0 0 1,0 0-1,-1 0 1,1 1-1,0-1 1,0 0 0,0 0-1,-1 0 1,1 0-1,0 0 1,0-1-1,0 1 1,-1 0-1,1 0 1,0 0 0,0 0-1,0 0 1,-1 0-1,1 0 1,0 0-1,0 0 1,0 0-1,-1 0 1,1-1 0,0 1-1,0 0 1,0 0-1,0 0 1,0 0-1,0-1 1,-1 1-1,1 0 1,0 0-1,0 0 1,0 0 0,0-1-1,0 1 1,0 0-1,0 0 1,0 0-1,0-1 1,0 1-1,-8 14-418,-15 25 791,17-26-469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15715,'-10'20'1553,"-13"10"-905,-5 3-232,-7 9 656,-2 1-88,-2 1-119,5 1-153,4-9-264,3-3-64,9-13-368,6-5-304,12-13-544,2-4 752,13-16-192,2-9-121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04.2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5 126 13435,'-4'5'1328,"11"-4"-521,13-3-219,148-40 336,-95 21-738,93-14 1,-139 32-171,0 0 1,1 2-1,-1 1 1,0 1-1,0 1 1,54 12-1,-62-10-21,1 0-1,0-1 1,1-1 0,35-1-1,-15-5-44,55-10 1,-51 7 44,88-3 0,46 14-8,-130-1 12,-2-4 7,88-12 0,-88 7 0,87-1 0,-99 10-4,0 2-1,-1 1 1,34 11 0,-40-9-13,0-1 1,1-1-1,-1-1 0,1-2 0,38-1 0,-58-2 10,-1-1 0,1 1-1,0 1 1,-1-1-1,1 2 1,-1-1 0,1 1-1,-1 0 1,0 1-1,1 0 1,-1 0-1,0 1 1,-1 0 0,1 0-1,-1 1 1,0 0-1,9 8 1,-14-12 2,-1 1 0,1 0 0,1-1 0,-1 1 0,0-1 0,0 0 0,0 0 0,1 0 0,-1 0 0,1 0 0,-1 0 0,1-1 0,4 2 0,-4-3-2,1 0 0,0 1 0,-1-1 0,1 0 0,-1-1-1,0 1 1,1-1 0,-1 0 0,4-2 0,-3 2-4,0-1 1,1 1-1,0 0 0,0 0 1,-1 0-1,1 1 1,10-2-1,-12 2 8,-1 2-1,0-1 1,1 0-1,-1 0 1,0 1-1,1 0 1,-1-1 0,0 1-1,0 0 1,0 0-1,0 0 1,0 0-1,0 0 1,0 1 0,0-1-1,0 1 1,-1-1-1,1 1 1,0 0-1,1 2 1,8 10 69,-2 1 0,1 0-1,-2 0 1,12 30 0,-12-27-12,1 1 1,1-1-1,14 22 0,-12-23 29,0 1 1,-2 0-1,16 37 0,13 61 603,-24-69-310,21 48 1,-35-93-571,0-1 0,-1 1 0,1 0 1,0-1-1,-1 1 0,0 0 0,1 0 0,-1 0 1,0-1-1,0 1 0,0 3 0,0-3 131,-1 0 62,0-1 1,-1 0-1,1 0 1,0 0-1,-1 0 1,1 0-1,0 0 1,-1 0-1,1 0 1,-1-1 0,-2 2-1,-2 1-9,-12 6-60,-1-1-1,0 0 0,0-2 1,-1 0-1,0-1 0,0-1 1,-23 2-1,-144 0-1155,93-9 554,0-4 1,-110-22-1,119 8 264,35 9 171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04.6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1258 111 4545,'-61'0'235,"-81"-11"0,115 6-22,0 0 1,0-2-1,1 0 0,-1-2 0,-33-17 1,45 18-343,-2 0 1,1 1 0,-25-6 0,34 11 150,0 1 1,0 0 0,1 1 0,-1 0-1,0 0 1,0 0 0,0 1 0,0 0-1,0 0 1,1 0 0,-14 6 0,-88 38 1861,60-23-22,-80 24-1,109-40-1495,-1-2-1,0 0 0,0-1 0,-1-1 0,1 0 0,0-2 0,-1 0 0,1-2 0,-27-4 0,44 5-316,0 1 1,0 0 0,0-1 0,0 2 0,0-1-1,0 0 1,0 0 0,0 1 0,0 0 0,0 0 0,0 0-1,-5 2 1,-34 22 35,17-9 105,21-13-146,-1-1 0,1 0 0,0-1 0,0 1-1,-1-1 1,-6 2 0,11-3-45,-1 0 0,0 0-1,1 0 1,-1 0 0,0 0-1,1 0 1,-1 0 0,0 0 0,1 0-1,-1-1 1,0 1 0,1 0 0,-1 0-1,1-1 1,-1 1 0,0 0 0,1-1-1,-1 1 1,1 0 0,-1-1 0,0 0 4,1 0 0,-1 0 1,1 0-1,-1 0 1,1 0-1,0 0 0,0 0 1,-1 0-1,1 0 1,0 0-1,0 0 0,0 0 1,0-1-1,0 1 1,0 0-1,0 0 0,1-1 1,4-17 23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05.5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197 21 16644,'3'-4'511,"10"-12"2969,-10 15-1700,-7 12-731,-182 386-808,173-371-989,6-17 442,7-9 297,0 0 1,-1 0-1,1 0 1,0 0 0,0 0-1,0 0 1,0 0-1,-1 0 1,1 0 0,0 0-1,0 0 1,0 0-1,0 0 1,-1 0 0,1 0-1,0 0 1,0 0-1,0 0 1,0-1 0,-1 1-1,1 0 1,0 0-1,0 0 1,0 0 0,0 0-1,0 0 1,-1 0 0,1-1-1,0 1 1,0 0-1,0 0 1,0 0 0,0 0-1,0-1 1,0 1-1,0 0 1,0 0 0,0 0-1,0 0 1,0-1-1,0 1 1,0 0 0,0 0-1,0 0 1,0-1-1,0 1 1,0 0 0,0 0-1,0 0 1,0 0 0,0-1-1,-1-21-520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06.0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188 1 16868,'-3'33'1992,"3"4"-1280,-3 6-264,3 0 1097,2 0-761,0-3-80,3-10-256,3-2-184,5-8-176,0-5-56,3-2-136,-2-1-48,2-2-368,-3 0-208,-2-3 328,-5 0 200,-4-10-585</inkml:trace>
  <inkml:trace contextRef="#ctx0" brushRef="#br0" timeOffset="1">0 288 15987,'9'1'1513,"2"5"-1105,12-3-8,3 1 976,8-3-728,4-1-88,5 0-135,-3-2-289,-4-6 120,-2 0 32,-8 1-200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12.2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7 523 14099,'-3'10'1287,"-1"4"332,5-12-300,4-6 601,14-22-689,28-50 0,-16 24-700,168-284 607,-191 315-1133,-8 18-12,1 0 1,0 0 0,0 1-1,0-1 1,0 0-1,0 0 1,1 0-1,0 1 1,-1-1 0,4-3-1,8 36-154,-2 10 209,13 82 0,-12-51 48,29 143-1308,-40-212-35,-1-5 944,-2-7 107,0-9-422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12.6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58 15571,'13'2'1345,"10"-3"-841,6-5-136,9-2 352,5-1-152,6 0-208,0-1-224,-3 2 88,-2 2-96,-8 3-160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26.4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20 15467,'1'-13'2107,"0"6"892,0 14-1002,33 382 2847,-29-319-4557,-2-97-2238,-5 5 1534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27.3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19 13947,'6'-12'1433,"-1"5"5042,3 19-3009,-1 10-3172,-1 0 0,-1 0-1,-1 0 1,-1 1 0,1 35-1,-1-15-57,7 66-2438,-8-129-382,-8-1 1672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27.9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11 131 18212,'0'0'161,"-1"0"0,1-1 0,-1 1-1,0 0 1,1 0 0,-1-1 0,1 1 0,-1 0 0,1-1 0,0 1 0,-1 0 0,1-1 0,-1 1-1,1-1 1,-1 1 0,1-1 0,0 1 0,-1-1 0,1 1 0,0-1 0,0 1 0,-1-1-1,1 1 1,0-1 0,0 1 0,0-1 0,0 0 0,0 1 0,0-1 0,0 1 0,0-1-1,0 1 1,0-1 0,0 0 0,1-1 36,0 1 0,0-1 0,0 1-1,0-1 1,0 1 0,0-1 0,0 1 0,1 0-1,-1 0 1,1 0 0,2-2 0,8-4 117,0 0 0,16-5 0,-24 10-90,115-43 491,-99 39-663,0 1 0,1 1 0,-1 0 0,24 0 0,-41 4-47,0 0 0,0 0 0,0 0-1,0 1 1,0-1 0,-1 1 0,1-1 0,0 1 0,0 0 0,-1 0-1,5 3 1,-6-4-3,0 1 0,0 0-1,0 0 1,0 0 0,0 0-1,0 0 1,-1 0 0,1 0-1,0 0 1,-1 0 0,1 0-1,-1 0 1,1 0 0,-1 1-1,0-1 1,1 0 0,-1 0-1,0 0 1,0 1-1,0-1 1,0 0 0,0 0-1,0 1 1,0-1 0,0 0-1,-1 0 1,1 0 0,0 1-1,-1 0 1,-3 7 10,0 1 1,0-1-1,-1 0 0,0 0 0,0 0 1,-10 10-1,-42 45 73,50-58-68,-13 17 3,20-22-20,0-1-1,0 1 0,-1-1 1,1 1-1,0-1 0,0 1 1,0-1-1,0 1 0,0-1 1,0 1-1,0-1 0,0 1 1,0-1-1,0 1 0,0-1 1,0 1-1,0-1 1,0 1-1,0-1 0,0 1 1,1-1-1,-1 1 0,0-1 1,0 1-1,0-1 0,1 1 1,-1-1-1,0 0 0,1 1 1,-1-1-1,0 1 0,1-1 1,-1 0-1,1 0 0,-1 1 1,1-1-1,-1 0 0,0 0 1,1 1-1,-1-1 0,1 0 1,-1 0-1,1 0 0,-1 0 1,1 0-1,-1 1 0,1-1 1,0 0-1,58 10-117,-48-9 86,0 0-1,0 1 1,0 0-1,-1 1 1,1 0-1,-1 0 1,0 1-1,0 1 1,14 8-1,-21-11 22,-1 0 0,1 0 0,-1 1 0,0-1 0,1 1 0,-1-1 0,0 1 0,0 0 0,-1 0 0,1 0 0,-1 0 0,1 0 0,-1 0 0,0 1-1,1 5 1,-1-3 29,-1-1 0,0 1 1,0-1-1,0 1 0,-1 0 0,0-1 0,0 1 0,0-1 0,-2 6 0,-1-1 99,0-1 0,0 1 0,-1-1 0,0 0 1,-1 0-1,0 0 0,0-1 0,-1 0 0,-13 13 0,12-15-36,0 0 0,0-1 0,0 0 0,-1 0 0,0-1 0,0 0 0,0 0 0,0-1-1,-1-1 1,1 1 0,-1-1 0,0-1 0,1 0 0,-1-1 0,0 1 0,0-2 0,0 1 0,1-2-1,-1 1 1,0-1 0,1 0 0,0-1 0,-1 0 0,1-1 0,0 0 0,-11-7 0,17 9-175,1 0 1,-1 1 0,1-1-1,0-1 1,-1 1 0,1 0-1,0 0 1,0-1-1,1 1 1,-1-1 0,1 0-1,-3-4 1,3 5-144,1-1 0,-1 1 0,1 0 0,0 0 0,0 0 0,0-1 0,0 1 0,0 0 0,1 0 0,-1-1 0,0 1 0,1 0 0,0 0 0,-1 0 0,1 0 0,0 0 0,0 0 0,2-3 0,26-37-1871,-7 19 807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4:28.4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18196,'0'0'1976,"0"1"-1256,3 5-327,0 7 1183,7 5-296,0 8-464,0 4-168,3 9-287,1 4-73,0 1-8,-2 1 40,-1-7-280,-2-2-312,-3-9-777,-1-4-1479,2-5 2128,1-4-328,0-7-289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16371,'3'14'1673,"-6"4"-1201,-7 11-192,-2 3 776,1 8-552,-2 0-120,4 3-63,2-3-89,3-6-128,4 1-48,0-5-8,0-3-56,3-5-328,0-1-305,-3-6 537,0-4-64,-6-7-104</inkml:trace>
  <inkml:trace contextRef="#ctx0" brushRef="#br0" timeOffset="1">0 303 17140,'0'-10'2032,"2"3"-1232,2 4-320,12 4 945,5 2-129,8 4-464,4-1-336,13-2-1056,1-2 1256,6-4-672,0-5-24,-4-13-16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22.0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588 38 13219,'-2'-3'81,"0"0"0,0 1 0,-1-1 0,1 1 0,-1-1 0,1 1 0,-1 0 0,0 0 0,0 0 0,0 0 0,0 0 0,0 1 1,0-1-1,0 1 0,-6-1 0,3 0 7,0 2-1,0-1 1,0 1 0,-1 0 0,1 0 0,0 1 0,0-1-1,-8 3 1,-6 3 34,0 1 0,0 1 1,0 1-1,-20 12 0,10-3-51,0 0 0,2 2 0,0 1 0,1 1 0,-40 44 0,52-49-37,0 1-1,2 1 1,0 0-1,1 1 1,0 0-1,2 1 1,1 0-1,0 1 1,-8 34-1,9-19 26,3 1-1,1 0 1,1 0 0,2 0-1,2 0 1,2 0-1,1 0 1,2 0 0,1-1-1,18 51 1,-15-58-54,1-1-1,2 0 1,1 0 0,1-1-1,2-1 1,0-1 0,2 0-1,1-1 1,1-1 0,0-1-1,2-1 1,47 34 0,-60-49-22,0-1-1,0 0 1,1 0 0,0-1 0,0-1 0,0 1 0,0-2-1,19 4 1,-24-6 10,0-1-1,1 1 1,-1-2-1,0 1 0,0 0 1,0-1-1,1 0 1,-1-1-1,0 1 0,0-1 1,-1 0-1,1-1 1,0 1-1,-1-1 0,1 0 1,-1-1-1,0 1 1,7-7-1,4-6 7,-1 0 1,-1-1-1,-1 0 1,0-1-1,-1-1 1,13-26-1,-2-4 50,24-74-1,-31 71-18,-2-1-1,-2 0 0,-3-1 0,-2-1 1,0-63-1,-7 80-13,-2 1-1,-1 0 1,-2 0-1,-1 0 1,-2 1 0,-2 0-1,-1 0 1,-24-50-1,29 73-9,0 1 0,-2-1 0,1 1 0,-1 1 0,-1-1 0,0 2 0,-1-1-1,-14-11 1,20 19-12,-1-1 0,0 1 0,0 0 0,0 0 0,0 1 0,-1 0 0,1-1 0,-1 2 0,1-1 0,-1 1 0,0 0 0,0 0 0,0 0 0,1 1 0,-1 0 0,0 0 0,0 1 0,0-1 0,0 1 0,1 1 0,-1-1 0,-9 4 0,-11 7-102,2 2 1,-1 0-1,2 1 1,-32 27-1,-12 7-27,14-15-13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23.1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 1 12067,'-11'31'5491,"11"-18"-5238,0 1 0,0-1-1,2 1 1,0-1-1,0 1 1,1-1 0,0 0-1,2 0 1,10 23-1,-6-28-280,-3-12 281,-6 3-319,0 1 0,0-1 0,0 1-1,1-1 1,-1 1 0,0-1 0,0 1 0,0-1 0,0 1 0,0-1 0,0 1 0,0-1 0,0 1 0,0-1 0,0 0 0,0 1 0,0-1 0,-1 1-1,1-1 1,0 1 0,0-1 0,0 1 0,-1-1 0,1 1 0,0-1 0,-1 1 0,1 0 0,0-1 0,-1 1 0,1-1 0,-1 0 0,-2 1-32,1 0 0,-1 0 0,1 0 0,-1 1 1,1-1-1,-1 1 0,1-1 0,-5 2 0,5-1 25,-16 5-468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24.6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1 109 16059,'2'1'125,"0"1"-1,0 0 1,0 1-1,0-1 0,-1 0 1,1 0-1,0 1 1,-1-1-1,0 1 0,1 0 1,-1-1-1,0 1 1,0 0-1,0 3 1,2 2 92,145 398 2438,-142-389-2567,8 19 772,-14-36-850,0 0 1,0 0-1,0 0 0,0 0 1,0 0-1,0 0 0,0 0 1,0 0-1,0 0 0,0 0 1,1 0-1,-1 0 0,0 0 1,0 0-1,0 0 0,0 0 1,0 0-1,0 0 0,0 0 1,0 0-1,0 0 0,0 0 1,1 0-1,-1 0 0,0 0 1,0 0-1,0 0 0,0 0 1,0 0-1,0 0 0,0 0 1,0 0-1,0 0 0,0 0 1,1 0-1,-1 0 0,0 0 1,0 0-1,0 0 1,0 0-1,0 0 0,0 0 1,0 0-1,0 0 0,0 0 1,0 1-1,0-1 0,0 0 1,0 0-1,0 0 0,0 0 1,0 0-1,0 0 0,0 0 1,0 0-1,0 0 0,0 0 1,0 1-1,-1-24 615,-33-193 842,7 50-1015,20 124-369,-5-39 28,11 73-106,1 1 0,0 0 0,0 0 0,1 0 0,-1 0 1,2 0-1,-1 0 0,4-9 0,-5 15-5,0 0 1,1 0-1,-1 0 0,1 1 1,-1-1-1,1 0 0,-1 0 1,1 0-1,0 1 0,-1-1 1,1 0-1,0 1 0,0-1 1,-1 0-1,1 1 0,0-1 1,0 1-1,0-1 0,0 1 1,0 0-1,0-1 0,0 1 1,-1 0-1,3-1 0,-1 1 0,0 0-1,0 1 0,0-1 0,1 0 0,-1 1 1,0-1-1,0 1 0,0 0 0,0-1 0,3 3 1,4 2-13,-1 0 0,0 1 0,12 10 0,-14-10 55,1 1 0,-1 0 0,0 0 0,0 0 0,-1 1-1,0-1 1,0 1 0,-1 0 0,0 1 0,0-1 0,-1 1 0,0 0 0,-1 0 0,1 0 0,-2 0 0,1 0-1,-2 0 1,1 0 0,-1 0 0,0 1 0,-1-1 0,0 0 0,-1 0 0,0 0 0,0 0 0,-1 0 0,0 0-1,0-1 1,-1 1 0,0-1 0,-1 0 0,-10 13 0,8-11 99,0-2-1,-1 1 1,-1-1-1,-12 10 1,18-16-191,0 0-1,1 0 1,-1 0 0,0-1 0,-1 1 0,1-1-1,0 1 1,0-1 0,-1 0 0,1-1 0,0 1 0,-1 0-1,1-1 1,-1 0 0,1 0 0,-1 0 0,1 0-1,-7-1 1,9 0 1,0 1 0,0 0 0,0-1 0,0 1 0,0-1 0,0 0 0,0 1 0,0-1 0,0 0 0,0 0-1,0 1 1,0-1 0,1 0 0,-1 0 0,0 0 0,1 0 0,-1 0 0,0 0 0,1 0 0,-1 0 0,1 0 0,0-1 0,-1 1 0,1 0 0,0 0-1,0 0 1,-1 0 0,1-1 0,0 1 0,0 0 0,1 0 0,-1 0 0,0 0 0,0-1 0,0 1 0,1 0 0,-1 0 0,1-1 0,11-17-613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25.18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0 283 19156,'11'73'3733,"10"52"-23,-21-124-3678,0 1-1,0-1 1,0 0-1,1 1 1,-1-1-1,1 0 1,-1 1-1,1-1 1,-1 0-1,1 0 1,0 0-1,-1 1 1,1-1-1,0 0 1,0 0-1,0 0 1,2 1-1,-3-2-22,1 0 1,-1 0-1,1 0 0,-1 0 1,1 0-1,-1-1 0,1 1 1,0 0-1,-1 0 0,1 0 1,-1-1-1,1 1 0,-1 0 1,0-1-1,1 1 0,-1 0 1,1-1-1,-1 1 0,0-1 1,1 1-1,-1-1 0,0 1 0,1-1 1,-1 1-1,0-1 0,0 1 1,1-1-1,3-9 35,0 1 0,5-21 0,-1-6 45,4-41 1,-9 48-7,2-1 1,13-45 0,-18 75-83,0-1 0,0 1 1,0-1-1,1 1 0,-1-1 1,0 1-1,0-1 1,0 1-1,0-1 0,1 1 1,-1 0-1,0-1 0,1 1 1,-1-1-1,0 1 1,1 0-1,-1-1 0,0 1 1,1-1-1,-1 1 0,1 0 1,-1 0-1,0-1 0,1 1 1,-1 0-1,1 0 1,-1 0-1,1-1 0,0 1 1,0 0-1,0 1 0,-1-1 0,1 1 0,0-1 0,0 1 0,-1-1 0,1 1 0,0-1 1,-1 1-1,1 0 0,-1-1 0,1 1 0,-1 0 0,1 0 0,0 1 0,16 39 5,-16-37-4,17 51 1,-9-26-5,1 0 1,1 0-1,23 40 0,-34-68 4,1 1-1,0-1 0,0 1 1,0-1-1,0 0 1,0 0-1,0 1 0,1-1 1,-1 0-1,0 0 0,1 0 1,-1 0-1,1 0 0,-1 0 1,4 0-1,-4 0 2,0-1-1,0 0 1,0 0 0,0 0-1,-1 0 1,1-1-1,0 1 1,0 0 0,0 0-1,0 0 1,0-1-1,0 1 1,0-1 0,0 1-1,-1-1 1,1 1-1,0-1 1,0 1 0,0-1-1,0-1 1,3-2 12,0-1 0,0 0 0,-1-1 0,0 1 0,0 0 0,0-1-1,1-7 1,11-33 46,-2-2-1,-3 1 1,-2-1-1,-1-1 1,-1-62-1,-6 102-109,1 4-121,-1 1 0,0-1 0,0 0 0,0 0 0,-1 0 0,-1-5 0,2 9 130,-1 0-1,0 0 1,1-1-1,-1 1 1,0 0-1,1 0 1,-1 0-1,0 0 1,0 0-1,0 0 1,0 1-1,0-1 1,0 0-1,0 0 0,0 1 1,0-1-1,0 0 1,-1 1-1,1-1 1,0 1-1,0 0 1,-1-1-1,1 1 1,0 0-1,-3 0 1,-14-1-440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34.2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53 130 15899,'1'0'51,"-1"0"0,0 0 0,0 0 0,1-1 0,-1 1 0,0 0-1,0 0 1,1 0 0,-1 0 0,0 0 0,0 0 0,1 0 0,-1-1 0,0 1-1,0 0 1,0 0 0,1 0 0,-1 0 0,0-1 0,0 1 0,0 0-1,1 0 1,-1-1 0,0 1 0,0 0 0,0 0 0,0-1 0,0 1 0,0 0-1,0 0 1,0-1 0,0 1 0,0 0 0,0 0 0,0-1 0,0 1-1,0 0 1,0-1 0,0 1 0,0 0 0,0 0 0,0-1 0,0 1-1,0 0 1,0 0 0,0-1 0,0 1 0,-1 0 0,1 0 0,0-1 0,0 1-1,0 0 1,0 0 0,-1 0 0,1 0 0,0-1 0,0 1 0,0 0-1,-1 0 1,1 0 0,35-2 87,-23 2 86,142 3-179,-39 2-171,-108-6 106,-1 1 0,0-1 0,1-1 1,11-3-1,-17 5 17,0-1 1,0 1-1,0-1 0,0 1 1,0-1-1,1 0 0,-1 1 1,0-1-1,0 0 0,-1 0 1,1 0-1,0 0 0,0 0 1,1-1-1,-2 2 4,0-1 0,0 0 0,0 1 0,0-1 0,0 0 0,0 1 0,0-1 0,0 0 0,0 1 0,0-1 0,0 1 0,-1-1 0,1 0 0,0 1 0,0-1 0,0 1 1,-1-1-1,1 0 0,0 1 0,-1-1 0,1 1 0,-1-1 0,1 1 0,-1-1 0,1 1 0,-1 0 0,1-1 0,-1 1 0,0-1 0,-1 0 6,1 0 1,-1 0 0,0 1 0,0-1-1,1 0 1,-1 1 0,0-1-1,0 1 1,1 0 0,-1 0 0,0-1-1,0 1 1,0 1 0,0-1-1,0 0 1,1 0 0,-1 1 0,0-1-1,-2 1 1,-36 15 99,33-13-86,-118 63 256,83-42-81,-2-2 1,-74 27-1,108-47-147,13-6 5,16-8 7,15 1-247,0 1 0,0 1-1,45-5 1,-5 1-89,-43 7 100,-12 4-5,-1-2-1,1 0 1,-1-2 0,0 1 0,20-11 0,-38 16 170,1-1 1,0 1 0,-1 0-1,1 0 1,-1-1 0,1 1-1,0 0 1,-1-1 0,1 1-1,-1-1 1,1 1 0,-1-1-1,1 1 1,-1-1 0,0 1-1,1-1 1,-1 1 0,0-1-1,1 1 1,-1-1 0,0 0-1,0 1 1,1-2 0,-1 1 4,-1 1 1,1-1 0,0 1 0,-1-1-1,1 1 1,0-1 0,-1 1 0,1 0 0,-1-1-1,1 1 1,-1-1 0,1 1 0,-1 0 0,1-1-1,-1 1 1,1 0 0,-1 0 0,1-1 0,-1 1-1,0 0 1,-37-8 11,35 8-6,-225-21 427,72 9-183,156 12-250,0 0 1,0-1 0,0 1 0,0 0 0,0 0-1,0 0 1,0 0 0,0 0 0,-1-1-1,1 1 1,0 0 0,0 0 0,0 0 0,0 0-1,0 0 1,0-1 0,0 1 0,0 0-1,1 0 1,-1 0 0,0 0 0,0-1 0,0 1-1,0 0 1,0 0 0,0 0 0,0 0 0,0 0-1,0 0 1,0-1 0,0 1 0,1 0-1,-1 0 1,0 0 0,0 0 0,0 0 0,0 0-1,0 0 1,0 0 0,1 0 0,-1-1-1,0 1 1,0 0 0,0 0 0,0 0 0,0 0-1,1 0 1,-1 0 0,0 0 0,0 0-1,0 0 1,0 0 0,1 0 0,-1 0 0,16-3-117,-1 0 1,1 1 0,0 1 0,19 0 0,10-1-137,43-4-242,119-10-958,-267 23 2213,-100 0 0,139-8-643,0 0 1,0-2-1,1 0 1,-1-1 0,1-1-1,0-1 1,0-1-1,-29-15 1,35 14 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7:44.8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118 95 13059,'-1'0'152,"0"0"1,0 0 0,0 0-1,0 0 1,0 0 0,-1-1-1,1 1 1,0 0 0,0 0-1,0-1 1,0 1 0,0-1-1,0 1 1,0-1 0,0 1-1,0-1 1,0 1 0,0-1-1,0 0 1,1 0-1,-1 0 1,0 1 0,0-1-1,1 0 1,-1 0 0,0 0-1,0-1 1,30 6 1941,1 4-1995,0-2 0,0-1 1,1-1-1,-1-1 0,1-2 0,0-1 1,-1-1-1,44-8 0,-71 9-97,3-1 8,1 0-1,-1 0 1,1-1 0,-1 0 0,0 0-1,0 0 1,0-1 0,0 0-1,10-6 1,-16 8-8,1 1-1,-1 0 1,0 0-1,0-1 1,0 1-1,0 0 1,0-1-1,1 1 1,-1 0-1,0 0 1,0-1-1,0 1 1,0 0-1,0-1 1,0 1-1,0 0 1,0 0-1,0-1 1,0 1-1,0 0 1,0-1-1,0 1 1,0 0-1,0-1 1,0 1-1,-1 0 1,1 0-1,0-1 1,0 1-1,0 0 1,0 0-1,-1-1 1,1 1-1,0 0 1,0 0-1,0-1 1,-1 1-1,1 0 1,0 0-1,-13-7 46,-10 2 54,0 1 0,0 1-1,0 1 1,0 1 0,-41 4 0,28-2-14,-147 19 327,84-7-380,133-15-138,1 1 1,51 6-1,87 17-157,-24-2-225,-202-32 388,-35-2 198,41 6-43,-1 1-1,1 2 0,-1 2 1,-48 4-1,74 5-53,21-6-5,1 0 0,-1 0 1,1 0-1,-1 0 0,1 0 0,-1 0 0,1 0 0,-1 1 0,1-1 1,-1 0-1,1 0 0,-1 1 0,1-1 0,0 0 0,-1 0 1,1 1-1,-1-1 0,1 0 0,0 1 0,-1-1 0,1 1 0,0-1 1,0 0-1,-1 1 0,1-1 0,0 1 0,0-1 0,0 1 1,-1-1-1,1 1 0,0-1 0,0 1 0,0-1 0,0 1 1,0-1-1,0 1 0,0-1 0,0 1 0,1 0-4,0-1-1,-1 1 1,1-1 0,0 0-1,-1 1 1,1-1 0,0 0-1,0 0 1,-1 0-1,1 0 1,0 1 0,0-1-1,-1 0 1,1 0 0,0-1-1,0 1 1,0 0-1,-1 0 1,1 0 0,0 0-1,0-1 1,-1 1 0,1 0-1,1-1 1,23-10-64,-19 8 47,42-17-57,68-20 0,-95 34 62,1 1 0,0 1-1,0 1 1,0 1 0,39 1 0,-47 5-39,-22 1 33,-24 3 9,-95 2 50,82-8-8,1 1 0,-65 15 0,109-18-30,-1 0 0,1 0 0,-1 0 0,1 0 0,-1 0 0,1 0 0,0 0 1,-1 0-1,1 0 0,-1 0 0,1 0 0,-1 1 0,1-1 0,-1 0 0,1 0 0,0 1 1,-1-1-1,1 0 0,-1 0 0,1 1 0,0-1 0,-1 1 0,1-1 0,0 0 0,0 1 1,-1-1-1,1 1 0,0-1 0,-1 1 0,13 6-92,23 2-35,109 4-45,-85-9 132,102 19 1,-161-22 46,1-1-1,0 0 1,0 0 0,0 0 0,0 0 0,0 1 0,-1-1 0,1 0 0,0 1 0,0-1 0,-1 0 0,1 1 0,0-1 0,0 1 0,-1 0 0,1-1 0,0 1 0,0 0 0,-1 0-1,0-1 0,0 1-1,0-1 1,0 0 0,-1 1 0,1-1 0,0 1 0,0-1 0,0 0-1,0 1 1,-1-1 0,1 0 0,0 1 0,0-1 0,-1 0 0,1 1-1,0-1 1,-1 0 0,1 0 0,0 1 0,-1-1 0,1 0 0,0 0-1,-1 0 1,0 1 0,-33 10 112,5-4-73,-1-3 1,0 0 0,0-2 0,0-1 0,-1-1 0,1-2-1,0-1 1,-56-13 0,84 15-51,0 1 0,1-1 1,-1 1-1,0-1 0,0 0 0,0 0 1,0 0-1,1 0 0,-1 0 0,0-1 0,-2-1 1,4 3 4,0-1 0,0 1 1,0 0-1,0 0 0,0 0 1,0 0-1,0 0 1,0-1-1,0 1 0,-1 0 1,1 0-1,0 0 1,0-1-1,0 1 0,0 0 1,0 0-1,1 0 0,-1 0 1,0-1-1,0 1 1,0 0-1,0 0 0,0 0 1,0 0-1,0-1 1,0 1-1,0 0 0,0 0 1,0 0-1,1 0 0,-1 0 1,0-1-1,0 1 1,0 0-1,0 0 0,0 0 1,0 0-1,1 0 0,-1 0 1,16-4-63,120 3-899,-67 3 404,-43-4 344,-14-3-80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09:57.7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1159 240 8938,'-133'55'1695,"27"-9"-548,75-35-907,-48 19 221,-93 48 0,149-65-418,0 1 0,0 1 0,2 0 0,0 2 0,1 1 0,0 0 0,2 1 0,-19 25 1,12-8-45,2 1 1,2 2-1,-26 64 1,-35 130-226,51-136 168,16-53 46,-112 369-14,108-337 27,4 2 0,3-1 0,-2 120 1,16-97-1,5-1-1,5 1 1,3-1 0,5-1 0,4-1 0,4-2 0,5 0 0,4-2-1,3-2 1,63 103 0,-72-145-1,2 0 0,2-3 0,3-1 0,1-1 0,2-2 0,2-3 0,1-1 0,3-2 0,0-2-1,2-2 1,2-2 0,1-3 0,0-2 0,2-2 0,1-2 0,1-3 0,0-3 0,1-2 0,1-2 0,102 5 0,-53-15-12,-1-5 0,193-31-1,-158 7-24,215-73 0,-227 51-32,221-119 1,-274 125 17,-2-4 1,-2-3 0,-2-3 0,-3-3 0,-3-3-1,-2-3 1,-3-2 0,73-105 0,-88 101 36,-2-2 1,-3-2-1,-4-1 0,-3-1 1,42-149-1,-63 178 17,-2-1 0,-1 0 0,-3 0-1,-2 0 1,-2 0 0,-2-1 0,-2 1-1,-2 0 1,-2 0 0,-2 1 0,-2 0 0,-22-56-1,-7 3 29,-4 1 0,-5 2 0,-80-117 0,-219-240 285,287 385-308,-2 3 0,-3 2 0,-141-101 0,151 127-79,-1 2 0,-2 3 1,-1 2-1,-2 3 1,0 3-1,-67-16 1,5 12-416,-2 6 1,-190-10-1,-258 29-1209,129 30 891,298-11 775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15651,'1'0'72,"0"0"0,0 1 0,0-1-1,0 0 1,0 1 0,0-1-1,0 0 1,0 0 0,0 0 0,0 0-1,0 0 1,0 0 0,0 0 0,1 0-1,-1 0 1,0-1 0,0 1 0,0 0-1,0-1 1,0 1 0,0-1 0,0 1-1,0-1 1,0 0 0,24-20 110,-22 18-91,526-596 883,-508 572-1104,-14 16 40,1 0 0,1 1-1,-1 0 1,1 1 0,13-10 0,-22 19 90,0 0 0,0-1 0,1 1 0,-1 0 0,0 0 0,0 0 0,0 0 0,1 0 0,-1 0 0,0 0 0,0 0 0,0 0 0,0 0 0,1 0 0,-1 0 0,0 0 0,0 0 0,0 0-1,1 0 1,-1 0 0,0 1 0,0-1 0,0 0 0,0 0 0,1 0 0,-1 0 0,0 0 0,0 0 0,0 0 0,0 1 0,0-1 0,0 0 0,1 0 0,-1 0 0,0 0 0,0 0 0,0 1 0,0-1 0,0 0 0,0 0 0,0 0 0,0 0 0,0 1 0,0-1 0,0 0-1,0 0 1,0 0 0,0 1 0,0-1 0,0 0 0,0 0 0,0 0 0,0 1 0,0-1 0,0 0 0,0 0 0,0 0 0,0 1 0,-2 14 89,-38 113 715,1-6-132,21-53-251,2 0 0,3 1-1,-6 129 1,19-198-418,0 20-180,4 29 1,-3-44 42,0-1 1,0 1-1,0-1 1,1 0 0,0 1-1,0-1 1,0 0 0,1 0-1,0 0 1,5 7 0,-1-7-205,-3-6-106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16556,'7'36'1464,"-10"-10"-1072,-2-4-152,-1-4 40,2-1-248,-1-14 184,-1-6-168,5-22-232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436 248 15131,'0'49'1281,"-10"6"-937,-1 3-152,-1 7 376,4-1-104,6-5-184,1-6-160,4-7-400,2-6-168,1-18 352,-4-12-88,-5-22-48</inkml:trace>
  <inkml:trace contextRef="#ctx0" brushRef="#br0" timeOffset="1">18 139 15867,'-17'-25'1609,"17"10"-993,5 4-224,15-1 848,9 1-376,11-3-255,10 1-161,12 1-240,5-1-56,4 5-208,-1 3-96,-4 5-304,-5 3-201,-6 2-263,-5 0 152,-16 0 408,-3-4-240,-11-4 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3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20276,'5'4'1705,"5"-1"-1209,3-2-216,9 1 704,2 1-192,9 1-440,3-1-200,3-2-560,-2 2-416,-7-2 696,-6-1-128,-9-2-120</inkml:trace>
  <inkml:trace contextRef="#ctx0" brushRef="#br0" timeOffset="1">1 309 17716,'37'4'1904,"2"-4"-1320,7-4-568,-2-2 424,3-4 57,-4-1 63,-8-1-576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14979,'0'8'2017,"13"1"-1145,15-9-296,11-2 1272,17-8-855,8-3-49,8-2-224,0-3-304,-1 1-968,-3 2 1344,-8 6-768,-7 5-48,-16 4-64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16932,'-3'18'2131,"-6"15"-1752,1 0 1,1 1 0,2 0-1,2 0 1,1 0 0,1 0 0,2 0-1,1 0 1,11 52 0,-10-75-352,0 1 0,1-1 0,8 17 0,-11-26-20,-1-1 1,1 1 0,0-1 0,0 1 0,0-1 0,0 1-1,0-1 1,0 0 0,0 0 0,1 0 0,-1 0-1,0 0 1,1 0 0,-1 0 0,3 1 0,-3-2-1,0 0 1,0 0 0,0 0 0,0 0-1,0 0 1,0-1 0,0 1-1,0 0 1,0-1 0,0 1-1,0-1 1,0 1 0,0-1 0,-1 1-1,1-1 1,0 0 0,0 1-1,0-1 1,-1 0 0,1 1-1,0-1 1,-1 0 0,1 0-1,-1 0 1,1 0 0,-1 0 0,1 0-1,-1-1 1,6-10 49,0-1-1,-1 1 1,-1-1 0,0 0 0,-1 0-1,2-21 1,2-85 188,-6 106-225,-1-9 15,0-71 51,-1 81-78,0-1 0,-1 1 0,-1-1-1,0 1 1,-5-14 0,10 28-174,0 1 1,1-1-1,-1 0 0,1 0 1,-1 1-1,1-2 0,0 1 1,0 0-1,0-1 0,0 1 1,0-1-1,0 0 0,1 0 1,3 1-1,6 2-166,1-1-1,-1 0 1,19 1-1,10-3-352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 14139,'-21'15'1981,"1"1"0,-29 29 0,44-39-1822,0-1-1,1 0 1,-1 1-1,2 0 1,-1 0-1,0 0 1,1 1-1,0-1 1,1 1-1,0-1 1,0 1-1,0 0 0,1 0 1,-2 10-1,3-16-154,0 1-1,0-1 0,0 0 0,0 0 0,0 1 0,0-1 0,0 0 0,0 1 0,0-1 0,0 0 1,1 1-1,-1-1 0,1 0 0,-1 0 0,1 0 0,-1 1 0,1-1 0,0 0 0,-1 0 0,1 0 1,0 0-1,0 0 0,0 0 0,0 0 0,0 0 0,0-1 0,0 1 0,0 0 0,0-1 0,0 1 1,0 0-1,1-1 0,-1 1 0,0-1 0,0 0 0,1 1 0,-1-1 0,0 0 0,1 0 0,-1 0 1,0 0-1,1 0 0,-1 0 0,2 0 0,3-2-13,0 1-1,0 0 1,1-1 0,-1-1 0,-1 1-1,1-1 1,10-5 0,1-4 24,-1 0 0,-1-1 1,0 0-1,0-1 0,-1-1 1,-1 0-1,-1-1 0,0 0 1,-1-1-1,12-25 0,-17 22 74,-6 20-86,0 0 1,0 0-1,0 0 0,0 0 0,-1-1 1,1 1-1,0 0 0,0 0 1,0 0-1,0 0 0,0 0 0,-1 0 1,1-1-1,0 1 0,0 0 1,0 0-1,-1 0 0,1 0 1,0 0-1,0 0 0,0 0 0,-1 0 1,1 0-1,0 0 0,0 0 1,0 0-1,0 0 0,-1 0 0,1 0 1,0 0-1,0 0 0,0 0 1,-1 0-1,1 0 0,0 0 0,0 0 1,0 1-1,0-1 0,-1 0 1,1 0-1,0 0 0,0 0 0,0 0 1,0 0-1,-1 1 0,-2 1 13,0 0-1,1 1 1,-1-1-1,0 1 1,1 0 0,-1 0-1,1 0 1,-3 6-1,-2 3 5,2 0 0,0 1-1,1 0 1,-6 23-1,9-30-61,0 0-1,0 0 0,0 0 0,1 0 0,0 0 1,0 0-1,1 0 0,0 1 0,0-1 1,0 0-1,0 0 0,5 10 0,-4-14-22,-1 0 0,0 0 0,1 0 0,-1 0 0,1-1 0,0 1 1,0 0-1,0-1 0,-1 0 0,1 1 0,0-1 0,1 0 0,-1 0 0,0 0 0,0 0 0,0 0 0,1-1 0,-1 1 0,0-1 0,1 0 0,-1 1 0,0-1 0,1 0 0,-1 0 0,0 0 1,1-1-1,3 0 0,3-1-104,-1 0 1,1 0 0,0-1 0,-1 0-1,1-1 1,7-4 0,25-19-417,-2-8-179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43 13563,'-17'21'1064,"2"1"1,1 1-1,0 0 1,-17 44-1,30-65-1003,0 0 1,1 0-1,-1 0 0,1-1 0,-1 1 0,1 0 0,0 0 0,0 0 0,-1 0 0,1 0 0,1-1 0,-1 1 0,0 0 1,0 0-1,1 2 0,0-3-43,0 0 0,-1 0 0,1 0 0,0 0 0,0-1-1,-1 1 1,1 0 0,0 0 0,0-1 0,0 1 0,0-1 0,0 1 0,0-1 0,0 1 0,0-1 0,0 1 0,0-1 0,0 0 0,1 0 0,-1 0 0,0 0 0,0 1 0,0-1 0,0-1 0,2 1 0,11 0-32,2 0-63,1 0 1,-1 1-1,18 4 1,-28-4 52,-1 1 1,1-1-1,-1 1 1,1 1 0,-1-1-1,0 1 1,0 0-1,0 0 1,0 0 0,-1 1-1,1 0 1,5 6 0,-1 2-9,0-1 1,-1 1 0,0 1-1,-1-1 1,0 1 0,-2 1 0,1-1-1,-1 1 1,3 15 0,-2-2 63,-2 0 0,0 0 0,-1 53 1,-3-59 155,-2 1 1,0-1 0,-6 23 0,6-35-47,0-1 0,-1 0 0,0 0 0,0 0 0,-1 0 0,0 0 0,0 0 0,-1-1 0,0 0 0,-8 9 0,11-14-108,1 0 0,-1-1-1,1 1 1,-1 0 0,0-1 0,0 0-1,1 1 1,-1-1 0,0 0-1,0 0 1,0 0 0,0 0-1,-1 0 1,1-1 0,0 1 0,0-1-1,0 1 1,-1-1 0,1 0-1,0 0 1,0 0 0,-1 0-1,1 0 1,0 0 0,0-1-1,-1 1 1,1-1 0,0 1 0,0-1-1,0 0 1,0 0 0,0 0-1,0 0 1,0 0 0,-2-2-1,0-1-85,0 0 0,0 0 0,0-1 0,1 1 0,0-1-1,0 1 1,0-1 0,0 0 0,1-1 0,0 1 0,0 0-1,0 0 1,-1-8 0,1-6-122,0 0 1,1 0-1,1 1 0,1-1 0,0 0 1,2 0-1,0 1 0,1-1 0,1 1 1,0 0-1,2 0 0,0 1 0,16-29 0,-3 12 79,1 2-1,1 0 1,2 1-1,1 2 1,48-45-1,-19 29 432,115-73 0,-162 114-274,-2 1 20,-1 0 0,1 0 1,0 0-1,-1-1 0,1 1 0,-1-1 0,6-7 0,-10 11-72,0-1 0,0 1 0,0 0 0,0 0 0,0-1 1,1 1-1,-1 0 0,0 0 0,0-1 0,0 1 0,0 0 0,0-1 0,0 1 0,0 0 0,0-1 0,0 1 0,0 0 1,0 0-1,0-1 0,0 1 0,0 0 0,-1 0 0,1-1 0,0 1 0,0 0 0,0-1 0,0 1 0,0 0 0,-1 0 0,1 0 1,0-1-1,0 1 0,0 0 0,-1 0 0,1 0 0,0-1 0,0 1 0,-1 0 0,1 0 0,0 0 0,0 0 0,-1 0 1,1-1-1,-15-1 286,4 3-201,1 0-1,-1 0 0,1 1 1,-1 1-1,1 0 0,0 0 1,0 1-1,0 0 1,-10 7-1,7-4-38,1 1 0,0 1 0,0-1 0,0 2-1,1 0 1,-10 12 0,17-18-45,1 0 0,1 0 0,-1 0 0,0 0-1,1 0 1,0 0 0,0 1 0,0-1 0,1 1 0,-1-1-1,1 1 1,0 0 0,0 8 0,1-10-38,0-1 0,0 1 1,1-1-1,-1 1 0,1-1 0,0 0 1,-1 1-1,1-1 0,0 0 0,0 1 1,1-1-1,-1 0 0,0 0 0,1 0 1,-1 0-1,1 0 0,0 0 0,0-1 1,0 1-1,0 0 0,0-1 0,0 1 1,0-1-1,0 0 0,0 0 0,1 0 1,2 1-1,1 0 89,0 0 1,0 0 0,1-1 0,-1 0-1,0 0 1,1-1 0,-1 0 0,8 0-1,53-11-158,-4-3-32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17820,'-9'19'1760,"2"4"-1288,1-6-848,4-3 2417,6-7-1577,6-4 32,4-4-272</inkml:trace>
  <inkml:trace contextRef="#ctx0" brushRef="#br0" timeOffset="1">104 283 18404,'-9'35'1928,"1"-7"-1384,2-15-392,1-6 713,5-16-401,0-12-16,5-15-360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199 255 16716,'-8'0'210,"1"0"1,-1 1-1,0-1 1,0 1-1,1 1 1,-1 0-1,1 0 1,-1 0-1,1 1 1,0 0 0,0 0-1,0 1 1,0 0-1,1 0 1,-1 1-1,1 0 1,0 0-1,1 0 1,-9 11-1,8-9-158,0 1-1,1 0 1,0 0-1,0 0 0,1 0 1,1 1-1,-1 0 1,1 0-1,0 0 0,1 0 1,0 0-1,1 1 0,0-1 1,0 0-1,2 19 1,-1-25-55,0-1 0,0 1 1,1-1-1,-1 1 0,0-1 1,1 1-1,0-1 1,0 1-1,-1-1 0,1 0 1,1 1-1,-1-1 0,0 0 1,0 0-1,1 0 0,0 0 1,-1 0-1,1 0 1,0 0-1,0-1 0,0 1 1,0 0-1,0-1 0,0 0 1,0 0-1,1 1 0,-1-1 1,0 0-1,1-1 0,-1 1 1,0 0-1,1-1 1,-1 1-1,1-1 0,0 0 1,-1 0-1,1 0 0,-1 0 1,1 0-1,-1-1 0,1 1 1,-1-1-1,1 0 1,-1 1-1,0-1 0,1 0 1,2-2-1,6-3-14,1-1 0,-2 0 0,1-1 0,-1 0 0,0 0 0,-1-1 0,0-1 0,0 1 0,9-14 0,1-5 39,-1-1-1,20-40 1,-27 40 119,-10 24 43,-5 19-33,-4 11-31,1 1-1,-5 45 1,10-60-109,1 0 0,1 1 0,0-1 0,0 0 0,1 0-1,1 1 1,0-1 0,7 21 0,-9-30-11,1-1 1,0 1-1,0 0 1,-1 0-1,1 0 0,1-1 1,-1 1-1,0-1 0,0 1 1,1-1-1,-1 1 1,1-1-1,-1 0 0,1 1 1,-1-1-1,1 0 0,0 0 1,-1 0-1,1-1 0,0 1 1,0 0-1,0-1 1,0 1-1,0-1 0,0 1 1,0-1-1,0 0 0,0 0 1,0 0-1,0 0 0,0 0 1,3-1-1,2-1 3,-1 0 0,1 0 0,0-1 0,-1 0 0,1 0 0,-1-1 0,12-8 0,0-3 18,0 0-1,0-1 0,-2-2 1,23-28-1,48-82 146,-80 118-150,-9 15-7,0 1 0,1-1 0,0 1 0,0 0 0,0 0 0,0 11 0,0 1 4,-1 0-16,0 6 11,0 40 1,2-58-5,0-1 0,1 0 0,0 0 0,-1 0 0,2 0 0,-1 0 0,1 0 0,-1 0 1,2 0-1,-1-1 0,0 1 0,1-1 0,6 9 0,-8-12-3,0 0 1,0 0-1,0 0 0,1 0 1,-1 0-1,0-1 1,1 1-1,-1 0 0,0-1 1,1 1-1,-1-1 1,1 1-1,-1-1 0,1 0 1,0 1-1,-1-1 1,1 0-1,-1 0 0,1 0 1,-1 0-1,1-1 0,-1 1 1,1 0-1,-1-1 1,1 1-1,-1-1 0,1 1 1,-1-1-1,1 0 1,-1 1-1,0-1 0,1 0 1,-1 0-1,2-2 1,4-2 7,-1-1 1,1-1-1,-1 1 0,9-14 1,0-3 2,0 0 0,-2-1 0,-1 0 0,-1-1 0,-1 0 0,7-28 0,-21 74-82,1 1 0,1 0-1,1 0 1,4 41 0,-3-60 61,1 0-1,-1 1 1,1-1 0,-1 0-1,1 0 1,0 0 0,0 0-1,1 0 1,-1 0 0,1 0-1,-1 0 1,1 0 0,4 4-1,-5-6 4,0 0 0,1 0-1,-1 0 1,1 0 0,0-1 0,-1 1-1,1 0 1,0-1 0,-1 0 0,1 1-1,0-1 1,-1 0 0,1 0 0,0 1-1,0-2 1,-1 1 0,1 0 0,0 0 0,0 0-1,-1-1 1,1 1 0,0-1 0,-1 1-1,1-1 1,0 0 0,-1 0 0,1 0-1,1-1 1,12-7-60,0-1-1,0-1 1,-1-1 0,0 0-1,-1 0 1,17-22-1,62-93-224,-89 123 287,70-117-186,-62 101 136,-1 0 1,-1 0 0,-1-1 0,6-27 0,-13 34 9,-7 16 4,-8 18-16,1 10 59,1 1 1,1 0-1,2 1 1,1 0-1,1 1 0,2-1 1,1 1-1,2 0 1,2 51-1,9 24 217,35 166 1,-22-156 71,-19-105-153,0 1 1,-2 0-1,0 0 1,0 0-1,-1 0 0,-2 15 1,2-28-109,0 0 1,0 0-1,0-1 1,0 1-1,0 0 0,-1 0 1,1 0-1,0 0 1,0-1-1,-1 1 1,1 0-1,0 0 1,-1 0-1,1-1 0,-1 1 1,1 0-1,-1-1 1,1 1-1,-1 0 1,1-1-1,-1 1 0,0-1 1,1 1-1,-1-1 1,0 1-1,0-1 1,1 1-1,-2 0 0,0-2 8,1 1 0,0 0-1,-1 0 1,1-1 0,0 1-1,0-1 1,-1 1 0,1-1-1,0 0 1,0 1 0,0-1-1,0 0 1,0 0 0,0 0-1,0 0 1,-1-1 0,-6-6 103,1-1 0,0 0-1,-8-15 1,-3-10-521,2-1-1,2 0 0,0-1 1,3-1-1,1 0 0,2 0 1,1-1-1,2 0 0,0-47 1,5 70 121,0-1 0,1 1 1,1 0-1,0-1 0,7-18 1,-7 27 38,1 0 0,1 1 1,7-12-1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15 472 16003,'-2'3'192,"0"0"0,1 1 0,-1-1 0,1 0 0,0 1 0,0-1 0,0 1 0,1 0 0,-1-1 0,1 1 0,0-1 0,-1 1 0,2 3 0,-2 5 334,-1 24 76,3 38 0,1-59-567,-1 1-1,2-1 1,0 0-1,0 0 1,8 18-1,-10-30-23,1 0-1,-1-1 0,0 1 0,1 0 0,-1 0 0,1-1 1,0 1-1,0-1 0,0 1 0,0-1 0,1 0 0,-1 0 0,1 0 1,-1 0-1,1 0 0,-1-1 0,6 3 0,-6-4 6,1 1 1,-1-1-1,1 1 0,-1-1 0,1 0 0,-1 0 0,1-1 1,-1 1-1,1 0 0,-1-1 0,1 1 0,-1-1 0,1 0 1,-1 0-1,0 0 0,0 0 0,1 0 0,-1-1 1,0 1-1,0-1 0,0 1 0,2-3 0,8-8 75,0-1 0,-1 0 0,0 0 0,-1-1 0,-1 0 0,0-1 1,7-16-1,2-9 265,20-64-1,-27 60-200,-15 54-158,2 0-1,-1-1 1,1 1 0,0 0-1,1 0 1,0 0 0,1 20-1,0-19-5,0 5 0,0 0 0,1 0 0,1 0 0,1-1 0,5 22 0,-7-34 6,0 0 0,0 1 0,1-1 0,0 0 0,-1 0 0,1 0 1,0 0-1,0 0 0,0 0 0,1-1 0,-1 1 0,1-1 0,3 3 1,-4-3-1,1-1 0,-1 0 1,1 0-1,-1-1 1,1 1-1,-1 0 0,1-1 1,-1 0-1,1 1 1,0-1-1,-1 0 0,1 0 1,-1-1-1,1 1 0,-1 0 1,1-1-1,0 0 1,-1 1-1,0-1 0,5-2 1,1-1 11,0-1-1,0 0 1,0 0 0,0-1 0,-1 0 0,0 0-1,0-1 1,-1 0 0,0 0 0,0 0-1,8-14 1,-9 13 27,0 0 0,-1 0 0,0 0-1,-1-1 1,1 0 0,-2 1 0,1-1 0,-1 0-1,0 0 1,-1-1 0,0 1 0,-1-9 0,0 16-28,0 1 1,0 0-1,0 0 1,0 0-1,0 0 1,-1-1 0,1 1-1,0 0 1,-1 0-1,1 0 1,-1 0-1,1 0 1,-1 0 0,0 0-1,1 0 1,-1 0-1,0 0 1,-1-1-1,1 2-1,0-1-1,1 1 0,-1 0 0,0-1 0,0 1 1,1 0-1,-1 0 0,0 0 0,0 0 0,0 0 1,1 0-1,-1 0 0,0 0 0,0 0 0,0 0 1,1 0-1,-1 0 0,0 0 0,0 1 0,1-1 1,-2 1-1,1-1-3,-1 1 1,0 0 0,1 0-1,0 0 1,-1 0-1,1 0 1,0 1-1,-1-1 1,1 0-1,0 1 1,0-1-1,0 0 1,0 1 0,0 0-1,1-1 1,-1 1-1,0-1 1,1 1-1,-1 0 1,1-1-1,-1 1 1,1 0 0,0 0-1,0 2 1,0-3-8,0 1 0,1 0 0,-1-1 0,0 1 1,1-1-1,-1 1 0,1-1 0,0 1 0,-1-1 1,1 1-1,0-1 0,0 0 0,0 1 0,0-1 1,0 0-1,0 0 0,0 1 0,1-1 0,-1 0 0,0 0 1,1-1-1,-1 1 0,1 0 0,-1 0 0,1-1 1,-1 1-1,1-1 0,-1 1 0,1-1 0,-1 1 1,1-1-1,0 0 0,-1 0 0,1 0 0,2 0 0,7 0-36,-1-1 0,1 0 0,0 0 0,11-4-1,-19 4 21,26-5-206,41-16 0,-60 19 153,0-2 0,0 1 0,0-1-1,0-1 1,-1 0 0,0 0 0,11-11-1,-18 15 69,0-1 0,0 0-1,0 0 1,0 0 0,-1-1 0,0 1-1,1 0 1,-1 0 0,0-1-1,-1 1 1,1-1 0,0 1-1,-1-1 1,0 1 0,0-1-1,0-3 1,0 5 10,0 1 0,0-1 1,-1 1-1,1-1 0,0 1 0,0-1 0,-1 1 0,1-1 0,-1 1 1,1-1-1,-1 1 0,0 0 0,0-1 0,1 1 0,-1 0 1,0 0-1,0-1 0,0 1 0,0 0 0,-1 0 0,1 0 0,0 0 1,0 0-1,-1 1 0,1-1 0,0 0 0,-1 1 0,1-1 1,-1 0-1,1 1 0,0 0 0,-1-1 0,1 1 0,-1 0 0,0 0 1,1 0-1,-1 0 0,-2 0 0,1 1 0,1 0 0,-1 0 0,1 0-1,-1 1 1,1-1 0,-1 1 0,1-1 0,0 1 0,-1 0 0,1 0-1,0 0 1,0 0 0,0 0 0,1 0 0,-1 1 0,1-1-1,-1 1 1,1-1 0,0 1 0,0 0 0,-1 2 0,-3 8 4,0 1 0,-5 25 1,8-22-3,-1 0 1,2-1 0,0 1-1,3 27 1,-2-40-9,1 1 0,-1 0 1,1 0-1,0-1 0,0 1 1,0 0-1,1-1 0,0 1 1,0-1-1,0 0 0,0 0 1,1 1-1,-1-2 0,1 1 1,0 0-1,0 0 0,1-1 1,-1 0-1,1 0 0,6 5 1,-7-7-5,1 0 0,-1 0 1,1 0-1,0 0 1,-1 0-1,1-1 0,0 0 1,0 0-1,-1 0 0,1 0 1,0 0-1,-1-1 0,1 0 1,0 0-1,-1 0 0,1 0 1,-1 0-1,1-1 0,3-1 1,6-5-11,0 0 1,0 0-1,14-13 1,11-11 6,-2-1 0,-1-3 0,-2 0 0,36-53 0,-32 35 26,-3-2 0,48-104-1,-81 156-16,27-68-8,-26 66-1,-1 1 0,0-1 1,1 0-1,-2 0 0,1 0 1,-1 0-1,0 0 1,0-1-1,0 1 0,-2-6 1,2 12 4,0-1 1,-1 0 0,1 0-1,0 1 1,0-1-1,-1 0 1,1 0-1,0 1 1,-1-1 0,1 0-1,-1 1 1,1-1-1,-1 0 1,1 1 0,-1-1-1,0 1 1,1-1-1,-1 1 1,0-1 0,1 1-1,-1 0 1,0-1-1,1 1 1,-1 0-1,0-1 1,0 1 0,0 0-1,1 0 1,-1 0-1,0 0 1,0 0 0,1 0-1,-1 0 1,0 0-1,0 0 1,0 0 0,1 0-1,-1 0 1,0 1-1,0-1 1,1 0-1,-1 0 1,0 1 0,0-1-1,1 1 1,-1-1-1,0 1 1,0 0 0,-4 2-13,-1 1 1,1 0-1,0 0 1,-5 6-1,-20 23-7,2 2 1,2 0-1,1 2 1,2 1-1,2 0 0,1 2 1,2 1-1,2 0 1,-17 66-1,28-89 31,1 0-1,2 0 1,-1 0 0,2 1 0,1-1-1,2 29 1,-2-42-20,1 0 1,0 0-1,0 0 0,0 0 1,1 0-1,0 0 0,0 0 1,0 0-1,1 0 1,-1-1-1,1 1 0,0-1 1,0 0-1,1 0 0,-1 0 1,1 0-1,0-1 0,0 1 1,0-1-1,0 0 0,1 0 1,0-1-1,-1 1 0,1-1 1,0 0-1,9 2 0,-5-2 46,-1 0 0,1-1 0,0 0 0,0-1 0,-1 0-1,1-1 1,0 1 0,-1-2 0,13-2 0,-4-1 73,1-1 1,-1 0 0,24-14-1,9-8-49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157 448 15555,'-13'5'315,"1"1"0,0 0-1,0 1 1,0 0 0,1 1-1,0 1 1,0 0 0,-9 10-1,16-15-211,0 0 0,0 0 0,1 1 0,-1 0 0,1-1 0,0 1 0,0 0 0,1 0 0,0 1 0,-1-1 0,2 1 0,-1-1 0,1 1 0,0-1 0,0 1 0,0 0 0,1-1 0,0 1 0,0 0 0,0 0-1,2 9 1,-1-13-83,-1-1 1,1 1-1,-1 0 0,1-1 0,0 1 0,0 0 0,0-1 0,0 0 0,0 1 0,0-1 0,0 1 0,0-1 0,0 0 0,1 0 0,-1 0 0,0 0 1,1 0-1,-1 0 0,1 0 0,1 1 0,0-1 0,0 0 1,0-1 0,0 1-1,0-1 1,0 1 0,0-1-1,0 0 1,1 0 0,-1-1-1,5 0 1,2-2 2,1 0 0,-1 0 1,0-1-1,0 0 0,16-10 1,-5-1-12,-1 0 0,0-1 0,-1 0 0,-1-2 0,-1 0 1,-1-1-1,0-1 0,-1-1 0,-1 0 0,11-24 0,-6 8 19,-2-1-1,-2-1 0,-1 0 0,-2-1 0,9-54 0,-18 79-7,-1 0-1,-1-1 0,0 0 0,-1 1 0,-2-17 1,2 30-19,0 1 1,-1-1 0,1 0 0,0 1-1,-1-1 1,0 0 0,1 1 0,-1-1-1,0 1 1,0-1 0,0 1 0,0-1-1,-1 0 1,1 1-2,1 1 0,-1-1 0,1 1-1,-1 0 1,0-1 0,1 1 0,-1 0 0,0-1-1,1 1 1,-1 0 0,0 0 0,1 0 0,-1 0-1,0 0 1,0 0 0,1 0 0,-1 0 0,0 0 0,1 0-1,-1 0 1,-1 0 0,-1 2 5,0-1-1,0 1 1,0 0-1,0-1 1,0 1 0,0 1-1,1-1 1,-1 0-1,1 1 1,-4 3 0,-10 16 71,1 0 0,0 1 1,2 0-1,-12 30 1,9-13 152,-22 79 0,34-103-158,1-1-1,1 1 1,0-1 0,1 1-1,1 29 1,1-40-88,-1 1-1,1 0 1,0-1 0,1 1 0,0-1 0,-1 0-1,2 1 1,-1-1 0,1 0 0,-1 0 0,1 0-1,1-1 1,-1 1 0,1-1 0,0 0-1,0 0 1,0 0 0,0 0 0,7 4 0,15 6-585,14 11-519,-37-24 922,-1 1-1,0 0 1,0 0-1,0 0 1,0 1-1,0-1 1,-1 0-1,1 1 1,-1-1-1,1 1 1,-1-1-1,0 1 1,2 3-1,-3-5-74,0-2 39,1-6-41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14059,'3'4'203,"0"-1"0,0 1 0,1-1 0,-1 0-1,1 0 1,-1-1 0,1 1 0,0-1 0,0 0 0,1 0 0,-1 0 0,0 0 0,1-1-1,-1 0 1,0 0 0,1 0 0,0 0 0,-1-1 0,1 0 0,-1 0 0,1 0-1,0 0 1,-1-1 0,6 0 0,10-4 120,1 0 0,-1-1 0,37-17 0,-39 16-255,0-1-1,-1 0 1,0-2 0,-1 0-1,0-1 1,21-18-1,-36 28-57,0 0-1,0 0 1,0 1-1,-1-1 0,1 0 1,0 0-1,-1 0 0,1 0 1,-1 0-1,1 0 0,-1 0 1,1 0-1,-1 0 0,0 0 1,0 0-1,1 0 0,-1-2 1,0 3-4,0-1 0,-1 1 0,1-1 1,0 1-1,0-1 0,-1 1 0,1 0 1,0-1-1,0 1 0,-1-1 0,1 1 0,-1 0 1,1-1-1,0 1 0,-1 0 0,1-1 1,-1 1-1,1 0 0,-1 0 0,1-1 0,-1 1 1,1 0-1,-1 0 0,0 0 0,-3-1 19,0 0-1,0 1 0,0 0 0,0 0 0,0 0 0,0 0 1,0 0-1,-4 2 0,-8 2 47,1 1 1,0 1-1,1 0 0,-1 1 1,1 0-1,0 1 0,1 1 1,0 0-1,0 1 0,1 0 1,0 1-1,1 0 0,-16 21 1,26-30-52,-1 0-1,1 0 1,0 0 0,0 0 0,0 0-1,0 0 1,1 0 0,-1 0 0,1 0-1,-1 0 1,1 0 0,-1 1 0,1-1 0,0 0-1,0 0 1,0 1 0,1 2 0,0-4-10,-1 0 0,1 1 0,0-1 0,0 0 1,0 0-1,-1 0 0,1 0 0,1 0 0,-1 0 1,0 0-1,0 0 0,0 0 0,0 0 0,1-1 1,-1 1-1,0 0 0,1-1 0,-1 1 0,0-1 1,1 0-1,-1 1 0,1-1 0,-1 0 0,1 0 1,-1 0-1,0 0 0,2 0 0,24-1-234,-1-1-1,0-1 0,0-1 1,49-15-1,30-6-608,-96 24 744,-1-1 0,1 1 0,0 0 0,0 1 0,0 0 0,0 0 0,-1 1 0,1 0 0,14 4 0,-22-4 104,0 0 0,0-1 0,0 1-1,1 0 1,-1 0 0,0-1 0,0 1-1,0 0 1,0 0 0,-1 0-1,1 0 1,0 0 0,0 1 0,-1-1-1,1 0 1,0 0 0,-1 0 0,1 1-1,-1-1 1,0 0 0,1 1 0,-1-1-1,0 0 1,0 1 0,0 0 0,0 0 37,0-1 1,0 0 0,0 0-1,0 0 1,0 0 0,0 0 0,-1 0-1,1 0 1,0 0 0,-1 0-1,1 0 1,-1 0 0,1 0-1,-1 0 1,1 0 0,-1-1 0,0 1-1,1 0 1,-1 0 0,0-1-1,0 1 1,1 0 0,-1-1-1,0 1 1,0 0 0,0-1 0,0 1-1,0-1 1,0 0 0,0 1-1,-1-1 1,1 0-11,0 0 0,1 0 0,-1 0 0,0 0 0,1 0 0,-1-1 1,0 1-1,1 0 0,-1 0 0,0-1 0,1 1 0,-1 0 0,1-1 0,-1 1 0,1-1 0,-1 1 0,1-1 0,-1 1 0,1-1 0,-1 1 0,1-1 1,0 1-1,-1-1 0,1 1 0,0-1 0,0 0 0,-1 1 0,1-1 0,0 0 0,0 0 0,-6-26 427,5 22-416,-2-10-111,1 0 1,1-1 0,0 1-1,1-1 1,2-18 0,-2 30-36,1 0-1,-1 0 1,1 1 0,0-1 0,0 0-1,0 1 1,1-1 0,-1 1-1,1-1 1,0 1 0,0 0 0,0-1-1,0 1 1,1 0 0,-1 0 0,1 1-1,0-1 1,-1 0 0,1 1 0,0 0-1,1 0 1,-1 0 0,0 0 0,1 0-1,-1 1 1,8-3 0,19 1-323,6 3-62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 19164,'-1'0'80,"0"-1"-1,1 1 1,-1-1 0,0 1 0,0-1-1,0 1 1,1 0 0,-1-1-1,0 1 1,0 0 0,0 0-1,0-1 1,0 1 0,0 0-1,0 0 1,0 0 0,0 0-1,0 1 1,0-1 0,1 0 0,-1 0-1,0 0 1,0 1 0,0-1-1,-1 1 1,-26 9 130,11-1-74,0 1 0,1 1 0,0 1 0,1 0 0,0 1-1,1 0 1,1 1 0,0 1 0,1 0 0,0 1 0,2 0 0,-11 21 0,18-31-170,0-1 1,1 0-1,0 1 1,0 0-1,0-1 1,1 1-1,0 0 1,0 0-1,0 0 0,1 11 1,1-13 2,-1-1-1,1 0 1,0 0 0,0 0 0,0 1 0,1-1-1,-1 0 1,1 0 0,-1-1 0,1 1 0,0 0 0,0-1-1,0 1 1,1-1 0,-1 1 0,0-1 0,1 0-1,0 0 1,-1 0 0,5 2 0,25 12-300,39 15-1,25 12 19,-85-37 311,-1 1 1,1 0-1,-1 0 1,0 1-1,-1 0 0,10 11 1,-16-16 20,-1 0-1,1 0 1,-1 0 0,0 1-1,0-1 1,0 1 0,0-1-1,-1 1 1,1 0 0,-1-1-1,0 1 1,0 0 0,-1 0-1,1 0 1,-1 0 0,0 0-1,0 4 1,-1-3 30,0 0 0,0 0-1,0 0 1,-1 0 0,0 0 0,0 0-1,0 0 1,-1-1 0,0 0 0,1 1-1,-7 6 1,1-2 74,-1-1 0,0 0 0,0 0 0,0-1 0,-1 0 0,0-1 0,-1 0 0,1-1 0,-1 0 0,-18 6 0,20-9-117,1 0 1,-1 0 0,1-1 0,-1-1 0,0 1-1,1-1 1,-1-1 0,0 0 0,1 0 0,-9-2-1,13 2-86,1 0 0,0 0 0,0 0 0,1 0 0,-1 0 0,0-1 0,0 0 0,1 1-1,-1-1 1,1 0 0,-1 0 0,1 0 0,0 0 0,-1-1 0,1 1 0,1-1 0,-1 1 0,0-1-1,0 0 1,1 1 0,0-1 0,0 0 0,-1 0 0,2 0 0,-1 0 0,0 0 0,1 0-1,-1 0 1,1-1 0,0-2 0,0 3 12,0 0-1,1 0 1,-1 0 0,1 0-1,0 0 1,-1 0 0,3-4-1,13-21-671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18740,'0'5'1656,"-2"12"-1120,-4 9-271,-16 14 983,4 9-744,2 12-208,4 7-104,5 0-560,4 1-280,3-7-296,3-3-81,0-14-135,-3-6 640,-6-23-272,-4-9-128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48 162 13275,'7'3'1040,"-6"-2"-906,0-1 0,-1 1-1,1-1 1,0 1 0,0-1-1,0 0 1,-1 1 0,1-1-1,0 0 1,0 0 0,0 1-1,0-1 1,0 0 0,-1 0-1,1 0 1,0 0 0,0 0 0,0 0-1,0-1 1,0 1 0,0 0-1,-1 0 1,1-1 0,0 1-1,0 0 1,0-1 0,-1 1-1,1-1 1,0 1 0,0-1-1,-1 1 1,1-1 0,-1 1-1,1-1 1,0 0 0,-1 1-1,1-1 1,-1 0 0,1 0 0,0-1-1,3-3 46,0-1 1,-1-1-1,1 1 0,-1 0 0,0-1 1,-1 0-1,0 1 0,0-1 0,0 0 0,-1 0 1,0 0-1,0 0 0,-1 0 0,0-1 1,0 1-1,0 0 0,-3-12 0,2 18-166,1 1 0,0-1 0,0 0 0,-1 0 0,1 1 1,0-1-1,-1 0 0,1 0 0,-1 1 0,1-1 0,-1 0 0,1 1 0,-1-1 0,1 0 0,-1 1 0,0-1 0,1 1 0,-1-1 0,0 1 0,1 0 0,-1-1 0,0 1 0,0 0 0,1-1 0,-1 1 0,0 0 1,0 0-1,0 0 0,0-1 0,1 1 0,-1 0 0,0 0 0,0 0 0,0 1 0,0-1 0,1 0 0,-1 0 0,0 0 0,0 1 0,0-1 0,1 0 0,-1 1 0,0-1 0,1 0 0,-1 1 0,-1 0 0,-2 2 17,1-1 0,-1 1 0,1 0 0,-1 0 0,1 1 0,0-1 0,-4 6-1,-1 6-28,1 0 0,0 0 0,0 1 0,2 0 0,0 0 0,1 0 0,1 1 0,0-1 0,1 1 0,1 0 0,0 0 0,3 26-1,-1-37-11,-1-1 0,1 0 0,0 0-1,0 0 1,1 1 0,0-1 0,0-1 0,0 1-1,0 0 1,1 0 0,-1-1 0,1 1-1,1-1 1,-1 0 0,0 0 0,7 5-1,-6-6 3,0 0 1,0-1-1,0 0 0,0 0 0,1 0 0,-1-1 0,1 1 0,-1-1 0,1 0 0,-1 0 1,1-1-1,0 1 0,-1-1 0,1 0 0,-1 0 0,1-1 0,0 0 0,8-2 0,0 0 4,-1-1 0,0-1 0,0 0 0,-1-1-1,0 0 1,0-1 0,0 0 0,-1-1 0,0 0-1,0-1 1,17-18 0,-17 14 15,0 1 0,0-2 1,-2 1-1,1-1 0,-2-1 0,0 1 1,0-1-1,-2 0 0,5-18 0,-9 28-19,0 0-1,0 0 1,-1 0-1,0-1 0,0 1 1,-1-8-1,1 12 7,0 1 0,0-1 0,0 0-1,-1 0 1,1 0 0,0 1-1,-1-1 1,1 0 0,0 0 0,-1 1-1,1-1 1,-1 0 0,1 1 0,-1-1-1,1 1 1,-1-1 0,0 0 0,1 1-1,-2-1 1,1 1-1,1 0 1,-1-1-1,0 1 1,0 0-1,0 0 1,0 0-1,0 0 1,0 0-1,0 0 0,0 1 1,0-1-1,0 0 1,0 0-1,0 1 1,1-1-1,-1 0 0,0 1 1,0-1-1,0 1 1,0-1-1,0 2 1,-3 1-12,0 1 0,0-1 1,1 1-1,-1 0 0,1 0 1,0 1-1,0-1 0,1 1 1,-1-1-1,1 1 0,0 0 1,0 0-1,1 0 1,-2 6-1,0 0-16,1-1-1,1 1 1,-1-1 0,2 1-1,-1 0 1,3 12 0,-2-20 17,0 0 0,1 0 1,-1 1-1,1-1 0,0 0 0,0 0 0,0 0 1,1-1-1,-1 1 0,1 0 0,-1 0 1,1-1-1,0 1 0,0-1 0,0 1 0,0-1 1,1 0-1,-1 0 0,5 3 0,-3-3-34,1 0 0,-1 0 0,1 0 0,0-1 0,0 0-1,-1 0 1,1 0 0,0 0 0,0-1 0,0 0 0,8 0-1,0-2-176,1 0-1,-1-1 0,0 0 1,0-1-1,0 0 0,0-1 1,-1 0-1,19-12 0,-16 6-105,0-1 0,-1 0 0,0-1 0,-1 0-1,-1-1 1,0 0 0,-1-1 0,0-1 0,-1 1-1,-1-2 1,9-20 0,8-32-476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15219,'0'0'25,"0"1"0,0-1 0,0 0 0,0 0 0,0 0 1,0 0-1,0 0 0,0 0 0,0 0 0,0 0 0,0 0 0,0 0 0,0 0 0,0 1 0,0-1 0,0 0 0,0 0 0,0 0 0,0 0 0,0 0 0,0 0 0,0 0 0,0 0 0,0 0 0,0 0 0,0 0 0,-1 0 1,1 0-1,0 0 0,0 0 0,0 0 0,0 0 0,0 0 0,0 0 0,0 0 0,0 0 0,0 0 0,0 0 0,0 0 0,-1 0 0,1 0 0,0 0 0,0 0 0,0 0 0,0 0 0,0 0 0,0 0 0,0 0 0,0 0 1,0 0-1,0 0 0,0 0 0,0 0 0,-1 0 0,1 0 0,0 0 0,0 0 0,0 0 0,0 0 0,0 0 0,0 0 0,0 0 0,0 0 0,0-1 0,0 1 0,-6 13 538,-5 18-50,-1 13 261,2 0 1,1 1 0,3 1 0,0 54-1,5-75-704,2-1-1,1 1 1,0-1-1,2 0 1,1 0 0,1 0-1,1-1 1,1 0-1,18 36 1,-23-54-99,11 19-69,-14-23 85,1 0-1,0 0 0,-1 0 1,1 0-1,0 0 0,-1 0 1,1-1-1,0 1 0,0 0 1,0 0-1,0-1 0,0 1 1,0-1-1,0 1 0,0-1 1,2 2-1,-3-3-6,1 0-1,-1 0 1,1 0-1,-1 1 1,1-1-1,-1 0 1,0 0 0,0 0-1,1 0 1,-1 0-1,0 0 1,0 0-1,0 0 1,0 0 0,0 1-1,0-1 1,0 0-1,0 0 1,-1-2-1,1 1-43,-4-35-228,-1 0 0,-2 0-1,-2 1 1,-13-37 0,20 67 297,0-1-1,-1 1 1,1 0-1,-7-10 1,6 13 150,5 8-56,8 9 14,1-5-97,-1-1 1,1-1 0,0 0-1,1-1 1,-1 0-1,1 0 1,0-1 0,1-1-1,-1 0 1,1 0-1,0-2 1,0 0 0,13 1-1,-7-1-1,1-2 0,-1 0 0,0-1 1,0-1-1,0 0 0,-1-2 0,1 0 0,26-10 0,-36 10 20,0 0 0,0 0 0,-1-1-1,1 0 1,13-12 0,-19 14-8,1 0 0,-1-1 0,1 1-1,-1-1 1,0 0 0,-1 0 0,1 0-1,-1 0 1,0 0 0,0-1 0,0 1-1,0-1 1,1-6 0,-3 10-15,1-1 0,-1 1 1,0-1-1,1 0 0,-1 1 0,0-1 0,0 1 1,-1-1-1,1 1 0,0-1 0,0 1 0,-1-1 1,1 1-1,-1-1 0,1 1 0,-1-1 1,0 1-1,1-1 0,-1 1 0,0 0 0,0 0 1,-1-2-1,0 2 3,0 0-1,1-1 1,-1 1 0,0 1 0,0-1 0,0 0-1,0 0 1,0 1 0,0-1 0,0 1 0,0-1-1,0 1 1,0 0 0,-4 0 0,-1 1 9,0-1 0,-1 1 0,1 1 0,0-1 0,0 1 1,0 0-1,0 1 0,-7 3 0,0 3-13,1-1 0,0 2-1,0-1 1,1 2 0,1 0-1,-1 0 1,-12 18 0,19-22-1,0-1 0,0 1 0,1 0 0,0 0 0,1 0-1,0 1 1,0-1 0,0 1 0,1 0 0,0 0 0,0-1 0,1 1 0,0 0 0,1 1 0,0-1 0,1 10 0,-1-14-1,1 0 1,0-1-1,0 1 1,0-1-1,1 1 1,-1-1-1,1 0 0,0 0 1,0 0-1,0 0 1,0 0-1,1 0 1,-1 0-1,6 4 1,-3-3 11,1 0 0,-1-1 0,1 0 0,-1 0 0,1-1 0,0 1 0,0-1 0,8 1 0,-1 0-76,1-1 0,0 0 1,0-1-1,0-1 0,0-1 1,-1 1-1,20-5 0,-26 3-44,0 1 0,0-2 0,-1 1 0,1-1 0,8-4 0,-12 5 73,0 0 1,0 0-1,0 0 1,0 0-1,-1-1 1,1 1-1,-1 0 1,0-1 0,0 0-1,0 0 1,0 0-1,0 0 1,1-3-1,-1 1-27,-1 0 0,0 1 0,-1-1 0,1 0 0,-1-6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3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17548,'-3'-1'992,"13"1"-992,9 1-8,7-1 552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15507,'3'5'206,"0"-1"1,0 0-1,0 0 0,0 0 0,1 0 0,0-1 0,0 1 0,0-1 0,0 0 0,0 0 0,6 3 0,-7-5-110,0 0 0,0 0 0,1 0-1,-1 0 1,0-1 0,0 1 0,0-1-1,0 0 1,0 0 0,1 0-1,-1 0 1,0-1 0,0 1 0,0-1-1,0 0 1,0 0 0,0 0-1,0 0 1,5-3 0,7-5 110,-1-1 0,-1 0 0,1-1-1,-2 0 1,0-1 0,0-1 0,-1 0 0,0 0 0,-1-1 0,-1-1 0,0 0-1,-1 0 1,-1 0 0,0-1 0,8-31 0,-14 43-155,0 0 0,0-1 1,-1 1-1,0 0 0,1-1 1,-2 1-1,1 0 0,0-1 0,-1 1 1,0 0-1,0 0 0,-2-8 0,2 11-33,0 0-1,1 0 0,-1 0 0,0 0 0,0 0 1,0 0-1,1 0 0,-1 0 0,0 0 0,-1 0 0,1 0 1,0 1-1,0-1 0,0 0 0,0 1 0,0-1 1,-3 0-1,2 1-5,0-1-1,-1 1 1,1 0 0,-1 0 0,1 0 0,0 0 0,-1 1-1,1-1 1,-1 1 0,1-1 0,0 1 0,-5 2 0,0 0-13,0 1 0,0 0 0,1 1 0,-1 0 0,1 0 1,0 0-1,0 0 0,1 1 0,0 0 0,0 1 0,0-1 1,-7 14-1,8-13-43,0 1 1,0 0 0,1 1 0,0-1 0,0 0-1,1 1 1,0 0 0,1-1 0,0 1 0,0 0-1,1 13 1,0-19 18,0 0-1,0-1 1,1 1 0,-1 0-1,1-1 1,0 1 0,0-1-1,0 1 1,0-1 0,0 1-1,1-1 1,-1 1 0,1-1-1,0 0 1,-1 0 0,1 0-1,0 0 1,0 0 0,0 0-1,4 2 1,-2-2-13,0-1-1,0 1 1,0-1-1,1 1 1,-1-1 0,1 0-1,-1-1 1,0 1 0,1-1-1,-1 0 1,8-1-1,9-2-76,0 0 0,-1-2-1,1-1 1,22-9 0,-42 14 110,51-19-79,-35 11 98,0 2-1,1 1 1,-1 0-1,1 1 1,0 1 0,32-4-1,-27 13 89,-22-5-78,0 0 0,-1 1 0,1-1-1,0 0 1,-1 1 0,1-1 0,-1 1 0,1-1 0,-1 1-1,1-1 1,-1 1 0,1-1 0,-1 1 0,0 0 0,1-1-1,-1 1 1,0-1 0,1 1 0,-1 0 0,0-1-1,0 1 1,0 0 0,1 0 0,-1-1 0,0 2 0,-16-20 1393,3-4-840,-12-23 275,-28-64 0,53 108-881,-1 0 1,1 0-1,-1 0 1,1 0-1,-1 0 1,1 0 0,0 0-1,-1 0 1,1 0-1,0-1 1,0 1-1,0 0 1,0 0 0,0 0-1,0 0 1,0 0-1,0 0 1,0 0-1,1 0 1,-1 0-1,1-2 1,0 3-57,1-1-1,-1 1 1,0-1 0,1 1 0,-1-1-1,1 1 1,-1 0 0,0 0 0,1 0-1,-1 0 1,1 0 0,-1 0 0,1 0-1,-1 0 1,1 1 0,2 0 0,116 12-2323,-62-10 1554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17676,'-4'0'145,"0"0"0,1 0 0,-1 0 0,0 0 0,1 1 0,-1 0 0,1-1 0,-1 1 0,1 1 0,-1-1 0,1 0 0,0 1 0,0 0 0,-6 3 0,4-1-15,1 0 0,0 0 0,0 1 0,0-1 0,0 1 0,1 0 0,-1 0-1,-3 8 1,0 2-15,1 2-1,1-1 1,0 1-1,1 0 1,-3 25-1,5-25-113,0 1 0,1 0 0,2 0-1,0-1 1,0 1 0,8 30 0,-7-41-10,0-1 1,0 1-1,1-1 0,0 0 1,0 0-1,0 0 0,1 0 1,0 0-1,5 5 1,-6-8-2,1 0 1,-1 0 0,1 0 0,0 0 0,-1-1 0,1 0 0,0 0 0,1 0-1,-1 0 1,0 0 0,0-1 0,1 0 0,-1 0 0,1 0 0,4 0 0,-4-1 3,1 0 0,-1 0 0,0-1 0,1 1 0,-1-1 0,0 0 0,0-1 0,0 0 0,1 1 0,-2-1 0,1-1 0,0 1 0,4-4 0,7-5 30,-1 0 0,18-19 0,-18 17 42,-14 12-57,-1 0-1,1 0 0,0 1 1,0-1-1,0 0 0,-1 1 1,1-1-1,0 1 0,0-1 1,0 1-1,0-1 1,0 1-1,0 0 0,2-1 1,-3 1-3,1 0 0,-1 1 1,0-1-1,0 0 0,1 0 1,-1 0-1,0 0 0,1 0 0,-1 1 1,0-1-1,1 0 0,-1 0 1,0 1-1,0-1 0,0 0 1,1 0-1,-1 1 0,0-1 1,0 0-1,0 0 0,1 1 1,-1-1-1,0 0 0,0 1 1,0-1-1,0 0 0,0 1 1,0 0-1,0 33 348,-2-23-283,0 28 176,-1 46-47,6-66-456,2-14 128,3-12 9,1-9-41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77 190 14147,'1'0'197,"1"-1"0,0 1 0,-1 0 0,1-1 0,0 1 0,-1-1 0,1 0-1,0 0 1,-1 1 0,1-1 0,-1 0 0,0 0 0,1-1 0,-1 1 0,0 0 0,2-2 0,20-27 1531,-13 14-716,0 4-606,0 0-1,-1-1 1,-1-1-1,0 1 1,-1-1 0,6-16-1,-12 30-399,-1-1-1,0 1 1,0-1-1,1 1 0,-1-1 1,0 0-1,0 1 1,0-1-1,0 1 1,0-1-1,0 0 1,0 1-1,0-1 0,0 1 1,0-1-1,0 0 1,0 1-1,0-1 1,0 1-1,-1-1 0,1 1 1,0-1-1,0 0 1,-1 1-1,1-1 1,0 1-1,-1-1 1,1 1-1,0-1 0,-1 1 1,1 0-1,-1-1 1,1 1-1,-1 0 1,0-1-1,-1 0-1,0 1 0,0 0 0,0-1 0,0 1 0,0 0 1,0 0-1,0 1 0,0-1 0,0 0 0,1 1 0,-4 0 0,-5 2-20,0 1 0,0 0 0,-12 6 1,13-4-17,0 1 1,0 0-1,0 0 1,1 1 0,0-1-1,1 2 1,-1-1 0,2 1-1,-1 0 1,-9 20-1,12-22-7,1 1 0,-1 0-1,2 0 1,-1 0-1,1 0 1,0 0-1,1 0 1,0 1-1,0-1 1,1 0 0,0 1-1,1-1 1,-1 1-1,2-1 1,2 10-1,-4-14 18,1-1 0,1 0 0,-1 0-1,0 0 1,1 1 0,0-1 0,-1 0-1,1-1 1,0 1 0,1 0 0,-1-1 0,0 1-1,1-1 1,-1 1 0,1-1 0,0 0-1,6 3 1,-5-4-37,0 1-1,0-1 1,0 0 0,1 0 0,-1 0-1,1-1 1,-1 1 0,0-1-1,1 0 1,-1-1 0,1 1-1,5-2 1,3-1-23,0-1 1,-1-1-1,1 0 1,-1 0-1,0-1 0,-1-1 1,1 0-1,12-11 1,-3 1 23,-2-2 1,29-32 0,-13 3-53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12539,'-20'78'2065,"7"-34"-538,2 1 0,-8 82 0,18-118-1361,1-1 0,0 1-1,0-1 1,4 17-1,-3-23-138,-1 1 0,1-1 0,0 1 0,0-1 0,0 1 0,1-1 0,-1 0-1,0 1 1,1-1 0,-1 0 0,1 0 0,0 0 0,0 0 0,0-1 0,0 1 0,0 0-1,0-1 1,0 1 0,5 1 0,1 0-28,0-1-1,-1 0 1,1-1 0,0 0-1,0 0 1,-1 0 0,1-1-1,0 0 1,0-1-1,0 0 1,9-2 0,15-5-151,42-15 0,-47 14 73,-12 3 28,35-9-73,-47 14 109,1 0 1,0 1 0,0-1-1,0 1 1,0 0 0,0 0-1,0 0 1,0 1 0,8 1 0,-11-1 15,1-1 0,-1 1-1,0 0 1,0-1 0,0 1 0,0 0 0,1 0 0,-1 0 0,0 0 0,-1 0 0,1 0 0,0 0 0,0 0 0,0 1 0,-1-1 0,1 0 0,0 0 0,-1 1 0,1-1 0,-1 0 0,0 1 0,1-1 0,-1 0 0,0 1 0,0-1 0,0 3 0,-4 37 203,4-39-182,-5 19 188,0 0 0,-1-1 1,-1 0-1,-18 35 0,17-41-8,1 0-1,-2-1 1,0-1 0,0 1-1,-1-1 1,-1-1 0,-15 13-1,22-21-139,0 0-1,0 0 0,0-1 1,0 1-1,-1-1 1,1 0-1,-1 0 1,1-1-1,-1 0 0,1 1 1,-1-2-1,0 1 1,0 0-1,0-1 1,-5 0-1,4-1-40,-1 0 0,1 0 0,-1-1 0,1 1-1,0-2 1,0 1 0,0-1 0,0 1 0,0-2 0,-6-3 0,2-1-324,0 1 0,1-2 0,0 1 0,1-1 0,0 0 0,0-1 1,1 0-1,0 0 0,0 0 0,1-1 0,-6-18 0,10 26 153,1-1 0,0 0 0,0 0 0,0 0 0,1 0-1,-1 0 1,1-1 0,0 1 0,1-4 0,3-7-697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97 16524,'2'-2'210,"0"1"1,0 0 0,0-1 0,0 1-1,0-1 1,0 0 0,0 1-1,-1-1 1,1 0 0,-1 0 0,1 0-1,-1-1 1,0 1 0,0 0 0,0 0-1,0-1 1,0 1 0,0 0 0,-1-1-1,1 1 1,-1-1 0,1 1 0,-1-1-1,0 1 1,0-1 0,0 1 0,-1-5-1,0 5-166,1 0 0,0 1-1,-1-1 1,1 1-1,-1-1 1,0 1 0,1-1-1,-1 1 1,0-1-1,0 1 1,0-1 0,0 1-1,0 0 1,0 0 0,0 0-1,0-1 1,-1 1-1,1 0 1,0 0 0,-1 1-1,1-1 1,-1 0-1,1 0 1,-1 1 0,1-1-1,-1 1 1,0-1 0,1 1-1,-1 0 1,1 0-1,-1-1 1,0 1 0,1 0-1,-1 0 1,0 1 0,1-1-1,-1 0 1,0 1-1,1-1 1,-1 1 0,1-1-1,-4 2 1,-2 1-41,0 1 0,0 0 0,0 0 0,1 1 1,-1 0-1,1 0 0,0 0 0,0 1 0,1 0 0,0 0 0,0 0 1,-6 10-1,7-10-15,1 0 0,-1 0 1,1 1-1,0 0 0,0 0 1,1 0-1,0 0 0,0 0 1,1 0-1,0 0 0,0 1 1,1-1-1,0 12 0,0-18 7,0 1 1,1 0-1,-1-1 0,1 1 1,-1-1-1,1 1 0,0-1 0,-1 1 1,1-1-1,0 1 0,0-1 1,0 0-1,0 1 0,0-1 0,0 0 1,1 0-1,-1 0 0,0 0 1,1 0-1,-1 0 0,1 0 0,-1 0 1,1 0-1,-1-1 0,1 1 0,-1-1 1,1 1-1,-1-1 0,1 0 1,0 1-1,-1-1 0,1 0 0,2 0 1,4-1-19,1 1 0,-1-1 0,-1 0 0,1-1 1,15-5-1,11-6-88,-2-2 0,59-37 1,-11 6-41,-74 43 120,0 0 1,0 1-1,0-1 0,0 1 0,9-2 1,-14 4 26,0-1 1,0 1 0,0 0-1,0 0 1,0 0 0,0 0-1,0 0 1,0 0 0,0 1-1,0-1 1,0 0 0,0 0-1,0 1 1,0-1 0,0 0-1,0 1 1,0-1 0,0 1-1,0-1 1,0 1 0,-1 0-1,1-1 1,0 1 0,0 0-1,-1 0 1,1-1 0,0 1 0,-1 0-1,1 0 1,-1 0 0,1 0-1,-1 0 1,0 0 0,1 0-1,-1-1 1,0 1 0,0 0-1,0 0 1,1 0 0,-1 1-1,0 0 1,0 11 11,-1 0 0,0 0 0,-1 0-1,-5 23 1,-4 28 149,11-63-149,-1 1 0,1-1 0,0 0 1,0 1-1,0-1 0,0 0 0,1 1 0,-1-1 0,0 0 1,0 1-1,1-1 0,-1 0 0,1 0 0,-1 1 0,1-1 1,0 0-1,-1 0 0,3 2 0,-3-2-1,1-1 0,0 0 1,0 1-1,0-1 0,-1 0 0,1 1 0,0-1 0,0 0 0,0 0 0,0 0 1,0 1-1,0-1 0,0 0 0,0 0 0,-1-1 0,1 1 0,0 0 1,0 0-1,0 0 0,1-1 0,6-2 29,-1-1-1,0 1 1,0-1-1,12-9 1,-17 11-34,29-21 67,-16 12-58,0-1-1,0 2 1,1 0 0,0 1 0,1 1 0,20-8-1,-35 16-16,0-1 0,0 0 0,0 1-1,0 0 1,0-1 0,0 1 0,0 0 0,1 0-1,-1 0 1,0 0 0,0 0 0,0 1-1,0-1 1,0 0 0,0 1 0,0 0-1,0 0 1,0-1 0,0 1 0,0 0-1,0 1 1,0-1 0,0 0 0,-1 0-1,1 1 1,-1-1 0,1 1 0,-1-1-1,1 1 1,0 2 0,2 4-37,0 0 0,0 0 0,-1 1 0,-1-1 1,4 18-1,6 15-669,-8-52 405,-1-6 99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72 17692,'8'-10'1329,"-8"10"-1310,0 0-1,0 0 1,1 0 0,-1-1-1,0 1 1,0 0 0,0 0-1,0 0 1,0 0 0,0 0 0,0 0-1,0 0 1,0 0 0,0 0-1,0 0 1,0 0 0,0-1-1,0 1 1,0 0 0,0 0-1,0 0 1,0 0 0,0 0-1,0 0 1,-1 0 0,1 0-1,0 0 1,0 0 0,0 0 0,0 0-1,0 0 1,0-1 0,0 1-1,0 0 1,0 0 0,0 0-1,0 0 1,0 0 0,0 0-1,0 0 1,0 0 0,-1 0-1,1 0 1,0 0 0,0 0-1,0 0 1,0 0 0,0 0 0,0 0-1,0 0 1,0 0 0,0 0-1,0 0 1,0 0 0,0 0-1,-1 0 1,1 0 0,0 0-1,0 0 1,0 0 0,-2 1 97,1 0-1,-1-1 1,1 1 0,-1 0 0,1 0-1,0 0 1,-1 0 0,1 1 0,0-1 0,0 0-1,0 1 1,-2 1 0,-5 11-2,0 0 0,1 1 0,1-1 0,0 1-1,1 1 1,0-1 0,1 1 0,1 0 0,1 0 0,0 0 0,1 0 0,1 0 0,0 0-1,4 25 1,-3-37-122,0 1 0,1-1 0,-1 1-1,1-1 1,0 1 0,0-1 0,0 0 0,1 0-1,4 6 1,-5-8 6,0 0 1,0 0-1,0 0 0,0-1 1,0 1-1,0-1 0,0 1 0,1-1 1,-1 0-1,1 0 0,-1 0 1,1 0-1,-1 0 0,1 0 0,-1-1 1,1 1-1,0-1 0,4 0 1,0-1 1,-1 0 1,1 0 0,-1-1-1,1 1 1,-1-2 0,0 1-1,0-1 1,0 0 0,0 0-1,0 0 1,0-1 0,-1 0-1,7-6 1,7-8 48,-1-1 0,17-21 0,-17 19 66,-1-1 1,-1-1 0,-1-1 0,-1 0 0,12-29-1,-21 35-14,-5 18-99,0 0-1,0-1 1,0 1-1,0 0 1,0 0-1,0 0 1,0 0-1,0 0 1,0 0 0,0 0-1,0 0 1,0 0-1,0-1 1,0 1-1,0 0 1,0 0-1,0 0 1,0 0-1,0 0 1,-1 0 0,1 0-1,0 0 1,0 0-1,0 0 1,0-1-1,0 1 1,0 0-1,0 0 1,0 0-1,0 0 1,0 0 0,0 0-1,0 0 1,-1 0-1,1 0 1,0 0-1,0 0 1,0 0-1,0 0 1,0 0-1,0 0 1,0 0 0,0 0-1,-1 0 1,1 0-1,0 0 1,0 0-1,0 0 1,0 0-1,0 0 1,0 0-1,0 0 1,0 0-1,0 0 1,-1 0 0,1 0-1,0 0 1,0 0-1,0 0 1,0 1-1,0-1 1,0 0-1,0 0 1,0 0-1,-2 2 6,0 0-1,-1 1 0,2-1 1,-1 0-1,0 1 0,1 0 0,-1-1 1,-1 4-1,-3 10-29,0 0 0,0 1 0,1 0 0,2 0 0,-1 0 0,2 0 0,0 0 0,1 1 0,1-1 0,2 18-1,-1-32 22,-1 0 0,0-1-1,1 1 1,0-1-1,0 1 1,0 0 0,0-1-1,0 0 1,0 1-1,1-1 1,-1 0-1,1 1 1,0-1 0,-1 0-1,1 0 1,0 0-1,4 2 1,-4-3 3,-1 0-1,1-1 1,0 1 0,0 0-1,0-1 1,0 1 0,0-1 0,0 0-1,0 0 1,0 0 0,0 0-1,0 0 1,0 0 0,-1 0-1,1-1 1,0 1 0,0-1 0,0 1-1,0-1 1,0 0 0,0 0-1,-1 0 1,1 0 0,0 0-1,1-1 1,7-6 23,0-1 0,0 0 0,-1 0 0,0-1 0,0 0 0,-1 0 0,-1-1 0,9-15 0,-4 3 43,-1 0 0,-1-1 0,10-33 0,-17 48-50,-1 2-28,0-1 1,0 0-1,0 1 0,-1-1 0,0 0 0,0-15 1,-1 23 6,0 0 1,0-1-1,0 1 1,0 0 0,0 0-1,0-1 1,0 1 0,0 0-1,0 0 1,0 0 0,0-1-1,0 1 1,0 0 0,0 0-1,0 0 1,0 0-1,-1-1 1,1 1 0,0 0-1,0 0 1,0 0 0,0-1-1,0 1 1,0 0 0,-1 0-1,1 0 1,0 0 0,0 0-1,0 0 1,0 0-1,-1-1 1,1 1 0,0 0-1,0 0 1,-1 0 0,-5 5-63,-3 10-10,5-4 35,1 0-1,0 0 1,1 0 0,0 0 0,1 1-1,0-1 1,1 0 0,0 1 0,1-1-1,0 0 1,1 0 0,5 21 0,-6-30 31,0 1 1,0-1-1,0 0 1,0 0-1,0 0 0,1 0 1,-1 0-1,0-1 1,1 1-1,0 0 1,-1-1-1,1 1 1,0-1-1,0 1 1,0-1-1,0 0 1,0 0-1,0 0 0,0 0 1,0 0-1,0 0 1,1-1-1,-1 1 1,0-1-1,0 1 1,1-1-1,-1 0 1,0 0-1,1 0 1,-1 0-1,0 0 0,1-1 1,-1 1-1,0-1 1,0 0-1,4-1 1,2-1-11,1-1 1,-1 0 0,-1-1 0,1 0-1,-1 0 1,1 0 0,-1-1-1,6-7 1,-5 5 6,0-1 1,-1 0-1,0 0 1,-1 0-1,0 0 0,0-1 1,-1 0-1,-1-1 0,1 1 1,4-20-1,-10 19-222,-3 10-268,3 2 442,0-1-1,0 1 1,1 0 0,-1 0-1,0 0 1,0 0-1,1 0 1,-1 0 0,1 0-1,-1 0 1,1 0-1,-1 0 1,1 0 0,0 0-1,-1 2 1,0-1-28,1 1 1,-1-1-1,1 1 1,-1-1-1,1 1 1,0 0-1,0-1 1,0 1-1,0-1 1,1 1-1,-1-1 1,1 1-1,-1-1 1,1 1-1,0-1 1,0 1-1,0-1 1,0 0-1,1 1 1,-1-1-1,3 3 1,-1-2 19,0-1 1,0 0 0,1 0 0,-1 0 0,1 0 0,-1 0 0,1-1 0,0 1 0,0-1 0,-1 0 0,1 0-1,0-1 1,6 1 0,10 1-71,-1 1 0,0 1 0,33 10-1,-43-11 111,-1 1-1,0 0 0,-1 0 0,1 1 1,-1 0-1,0 0 0,0 0 0,0 1 1,-1 0-1,10 13 0,-11-13-9,10 11 363,-14-17-308,0 1 0,-1-1 0,1 0 0,-1 0 0,1 0 0,0 0 0,-1 0 0,1 1 0,-1-1 0,1 0 0,0 0 1,-1-1-1,1 1 0,-1 0 0,1 0 0,0 0 0,-1 0 0,1 0 0,-1-1 0,1 1 0,0 0 0,-1 0 0,1-1 0,-1 1 0,1 0 0,-1-1 0,1 1 1,-1-1-1,1 1 0,-1-1 0,0 1 0,1-1 0,-1 0 0,8-9 160,-1-1 0,-1-1 0,0 1 0,0-1-1,6-23 1,-5 17-48,4-10 253,-2 0 0,0-1 0,8-55 0,-17 84-383,0 0 0,0-1 1,0 1-1,0-1 0,0 1 0,0 0 0,0-1 0,1 1 1,-1-1-1,0 1 0,0 0 0,1-1 0,-1 1 0,0 0 0,0-1 1,1 1-1,-1 0 0,0 0 0,1-1 0,-1 1 0,0 0 0,1 0 1,-1-1-1,0 1 0,1 0 0,-1 0 0,1 0 0,-1 0 0,1 0 1,-1 0-1,0 0 0,1 0 0,-1 0 0,1 0 0,20 2-1100,-2 0 579,-9-3 46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17796,'-15'1'1624,"3"2"-1304,5 4-608,7 2 448,11 1 56,7 0-112,12-5-352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17804,'7'-11'310,"0"0"1,1 0 0,0 1-1,1 0 1,0 1-1,0-1 1,1 2-1,0-1 1,1 1 0,0 1-1,0 0 1,0 1-1,1 0 1,0 0-1,0 2 1,1-1 0,-1 1-1,1 1 1,16-2-1,-12 2-182,-1 1 0,1 1 0,-1 1 0,1 0-1,0 1 1,-1 1 0,1 0 0,-1 1-1,1 1 1,-1 1 0,-1 0 0,1 1 0,-1 1-1,26 14 1,-36-17-122,0-1-1,0 1 0,-1 0 0,1 0 1,-1 0-1,0 0 0,0 1 1,0 0-1,-1 0 0,0 0 0,0 0 1,4 10-1,-6-12-5,0 0 0,0 0 1,-1 1-1,1-1 0,-1 0 0,0 0 0,0 1 0,0-1 1,0 0-1,-1 0 0,1 0 0,-1 1 0,0-1 1,0 0-1,0 0 0,0 0 0,-1 0 0,1 0 0,-1-1 1,0 1-1,1 0 0,-1-1 0,0 1 0,-1-1 0,-2 3 1,-7 6 3,-1-1 1,0 0 0,0-1 0,-22 11 0,-64 26 54,46-23-25,29-12-23,-47 23-161,63-30-14,1 0-1,0 1 0,0 1 0,0-1 0,0 1 0,-7 9 1,13-14 184,0 0 1,0-1 0,1 1-1,-1 0 1,1 0 0,-1 0-1,1 0 1,-1-1 0,1 1-1,-1 0 1,1 0 0,0 0 0,-1 0-1,1 0 1,0 0 0,0 2-1,0-2-24,1-1-1,-1 1 0,1-1 1,-1 1-1,1-1 0,0 1 1,-1-1-1,1 0 0,-1 1 1,1-1-1,0 0 0,-1 0 0,1 1 1,0-1-1,-1 0 0,1 0 1,0 0-1,0 0 0,-1 0 1,1 0-1,0 0 0,-1 0 1,1 0-1,0 0 0,0 0 1,-1-1-1,1 1 0,0 0 1,29-5-238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170 399 17156,'-33'8'929,"1"1"0,-58 27 0,76-25-539,14-11-384,0 0-1,0 0 1,0 1-1,0-1 1,0 0-1,0 0 1,0 1 0,0-1-1,0 0 1,0 0-1,0 1 1,0-1-1,0 0 1,0 0 0,0 1-1,0-1 1,0 0-1,0 0 1,0 0-1,0 1 1,0-1 0,1 0-1,-1 0 1,0 1-1,0-1 1,0 0-1,0 0 1,1 0-1,-1 0 1,0 1 0,0-1-1,0 0 1,1 0-1,-1 0 1,3 1-5,-1 0 1,1 0-1,0 0 0,-1-1 1,1 1-1,0-1 1,-1 1-1,1-1 0,3 0 1,10-2-12,0 1 0,0-2 1,-1 0-1,1-1 1,-1-1-1,1 0 0,-2-1 1,1-1-1,-1 0 0,0-1 1,0 0-1,-1-1 0,0-1 1,0 0-1,-1 0 0,11-14 1,0-2 124,-2 0 1,0-2-1,-2-1 1,-1 0-1,-1-1 0,18-46 1,-28 60 65,-1-2-1,0 1 1,3-21 0,-9 37-156,1-1 0,-1 1 1,0 0-1,0 0 0,0 0 0,0 0 1,0 0-1,0 0 0,0 0 0,0-1 1,-1 1-1,1 0 0,0 0 1,-1-1-1,1 2-14,-1 0 0,1-1 0,0 1 0,0 0 0,-1 0 0,1 0 0,0 0-1,0-1 1,-1 1 0,1 0 0,0 0 0,0 0 0,-1 0 0,1 0 0,0 0 0,-1 0 0,1 0 0,0 0 0,0 0 0,-1 0 0,1 0 0,0 0 0,-1 0 0,1 0 0,0 0-1,0 1 1,-1-1 0,1 0 0,0 0 0,0 0 0,-1 1 0,-2 0 43,0 1-1,1 0 1,-1 1-1,1-1 1,0 0-1,-4 5 1,-9 18 2,0 0 0,2 1 0,1 0 0,1 1 0,1 0 0,2 0 0,1 1 0,-7 45 0,13-60-81,-1 1 1,2-1-1,0 1 0,0-1 1,1 1-1,1-1 0,0 1 1,6 18-1,-6-27-25,0-1 0,-1 0 0,1 0 0,0 0 0,1 0 1,-1 0-1,1-1 0,0 1 0,0-1 0,0 1 0,0-1 0,0 0 0,1 0 0,-1 0 0,1-1 0,0 1 0,0-1 0,0 0 1,0 0-1,0-1 0,1 1 0,-1-1 0,0 0 0,1 0 0,-1 0 0,1-1 0,-1 1 0,7-1 0,23-5-212,-1-5-70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152 274 14443,'-1'-1'55,"-1"0"0,0-1 0,1 1 1,-1 0-1,0 0 0,0 0 0,0 0 0,0 1 0,0-1 0,0 1 1,0-1-1,0 1 0,0-1 0,-1 1 0,1 0 0,0 0 0,0 0 1,0 1-1,0-1 0,0 0 0,0 1 0,0-1 0,0 1 0,0 0 0,0-1 1,0 1-1,0 0 0,-2 2 0,-2 0 14,-1 1 0,1 0 1,0 1-1,1-1 0,-1 1 0,1 0 0,-5 7 1,5-5-63,0 1 0,0-1 0,1 1 0,0 1 0,0-1 0,1 0 0,0 1 0,1 0 0,-3 14 0,5-20-14,-1 0-1,0 1 1,1-1-1,0 1 1,0-1-1,0 0 0,0 1 1,1-1-1,-1 1 1,1-1-1,0 0 1,0 1-1,0-1 1,1 0-1,-1 0 1,1 0-1,-1 0 0,1 0 1,0 0-1,0 0 1,0-1-1,1 1 1,-1-1-1,1 1 1,-1-1-1,1 0 1,0 0-1,3 2 1,-3-3 14,0 0 0,0 0 0,0 0 0,0 0 0,0 0 0,0-1 1,0 0-1,0 1 0,0-1 0,0 0 0,0 0 0,1-1 1,-1 1-1,0-1 0,4-1 0,-1 0 14,0 0-1,-1 0 1,1-1 0,-1 0 0,1-1-1,-1 1 1,6-7 0,2-2 70,-1 0 1,0-2-1,-1 1 1,15-25-1,-6 5 290,-2 0 0,25-66 0,-34 74-82,-2-1-1,0 1 0,-2-1 1,5-51-1,-13 49 81,-3 18-108,6 10-260,0 0 1,-1 0-1,1 0 0,-1 0 0,1 1 1,-1-1-1,1 0 0,-1 0 1,1 0-1,-1 0 0,1 1 0,0-1 1,-1 0-1,1 0 0,-1 1 0,1-1 1,0 0-1,-1 1 0,1-1 1,0 0-1,-1 1 0,1-1 0,0 1 1,0-1-1,-1 0 0,1 1 0,0 0 1,-5 8 21,0 0 0,1 0-1,0 1 1,1 0 0,0 0 0,0 0 0,-1 14 0,-6 79 24,8-77-54,2-1-1,0 1 1,2 0-1,9 46 1,-9-64-1,1 0 0,-1-1-1,1 1 1,1 0 0,0-1-1,0 0 1,0 0 0,8 9 0,-9-12 4,1 0 1,0-1-1,0 1 1,0-1-1,1 0 1,-1 0-1,1 0 1,0 0-1,0-1 1,0 0-1,0 0 1,0 0-1,11 1 1,-7-2 13,0 0-1,1-1 1,-1 0 0,0-1 0,1 0-1,-1-1 1,0 0 0,0 0-1,0-1 1,0 0 0,0 0 0,-1-1-1,0 0 1,1-1 0,11-8 0,-5 2 31,0-1 0,0-1 0,-1 0 1,-1 0-1,0-2 0,18-25 1,-26 32-34,0 0 0,0 0 1,0-1-1,-1 0 0,-1 0 0,1 0 1,-2 0-1,1-1 0,1-13 0,-4 12-4,-4 10-1,-7 19 0,5-4-5,2 0 0,0 1 0,0 0 0,2 0 0,-1 0 0,2 0 0,0 0 0,1 0 0,1 0 0,0 0 0,4 19 0,-4-31 0,-1 0 0,1-1-1,0 1 1,0 0-1,1 0 1,-1-1 0,0 1-1,1 0 1,0-1-1,-1 0 1,1 1-1,0-1 1,0 0 0,0 0-1,1 0 1,-1 0-1,0 0 1,1-1 0,-1 1-1,1-1 1,0 0-1,-1 1 1,1-1 0,0 0-1,0-1 1,0 1-1,0 0 1,0-1 0,0 0-1,0 1 1,0-1-1,-1 0 1,1-1-1,0 1 1,0 0 0,0-1-1,0 0 1,0 0-1,0 0 1,0 0 0,3-2-1,6-3 20,1-1 0,-1 0-1,-1-1 1,0 0 0,0-1-1,0 0 1,-1-1 0,9-11 0,4-7 68,37-59 0,-18 12-22,-37 64-68,-1 1 0,0-1 0,0 1 0,-1-1 0,2-13 0,-5 24-5,0 0 0,0 0 0,0 0 0,0 0 1,0 1-1,0-1 0,0 0 0,0 0 0,0 0 1,0 0-1,0 0 0,0 0 0,0 0 1,-1 0-1,1 0 0,0 0 0,0 0 0,0 0 1,0 0-1,0 0 0,0 0 0,0 0 0,0 0 1,0 1-1,0-1 0,0 0 0,-1 0 0,1 0 1,0 0-1,0 0 0,0 0 0,0 0 0,0 0 1,0 0-1,0 0 0,0-1 0,0 1 1,-1 0-1,1 0 0,0 0 0,0 0 0,0 0 1,0 0-1,0 0 0,0 0 0,0 0 0,0 0 1,0 0-1,0 0 0,0 0 0,0 0 0,0 0 1,0 0-1,-1 0 0,1-1 0,0 1 1,0 0-1,0 0 0,0 0 0,0 0 0,0 0 1,0 0-1,-6 8-4,-1 9-1,1 0 0,0 1 0,2-1 0,0 1 0,-3 24 0,6-31-66,0 1-1,1-1 0,0 1 0,1-1 0,0 1 0,1-1 0,0 0 1,0 1-1,8 16 0,-9-24-24,1-1-1,0 0 1,0 0 0,0 0 0,0 0 0,0-1-1,1 1 1,-1 0 0,1-1 0,-1 0 0,1 1 0,0-1-1,0 0 1,6 2 0,-6-3 50,-1 0 0,0 0 0,1-1 0,-1 1 0,1-1 0,-1 1 0,0-1 1,1 0-1,-1 0 0,1 0 0,-1-1 0,1 1 0,-1 0 0,0-1 0,1 0 0,-1 1 0,0-1 0,1 0 0,-1 0 0,0 0 0,0-1 1,3-1-1,20-22-552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14427,'-7'13'632,"5"4"-616,2 3-8,23 0 88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18076,'-113'68'2025,"96"-57"-1789,1 2 0,0 0 1,0 1-1,-15 18 0,29-30-219,0 0-1,0 0 1,1 0-1,-1 0 1,1 0 0,0 1-1,-1-1 1,1 0 0,0 1-1,0-1 1,1 0-1,-1 1 1,0 4 0,1-6-26,0 0 0,0-1 0,0 1 0,0-1 0,0 1 0,1 0 0,-1-1 0,0 1 0,0-1 0,1 1 0,-1-1 0,0 1 0,1-1 0,-1 1 0,0-1 0,1 0 0,-1 1 0,1-1 0,-1 1 0,1-1 0,0 1 0,1 0-33,0-1 0,0 1 0,0 0 1,0-1-1,1 0 0,-1 1 0,0-1 1,0 0-1,2 0 0,20-2-586,0 0 1,46-12-1,-12 1-161,72-5-453,-110 16 1159,0 1 1,0 1-1,0 1 0,31 6 1,-47-7 133,-1 1 0,1 0 0,0 0 0,-1 0 0,1 1 0,-1-1 0,1 1 0,-1 0 0,1 0 0,-1 0 0,0 0 0,0 1 0,0-1 0,-1 1 0,1 0 0,0 0 0,-1 0 0,3 4 0,-4-3 51,1-1 1,-1 1-1,0-1 0,0 1 1,0 0-1,-1-1 0,1 1 1,-1 0-1,0 0 0,0-1 1,0 1-1,-1 0 0,1 0 1,-1-1-1,0 1 0,0-1 1,0 1-1,-4 6 0,-3 6 300,0-1 0,-1 0-1,-1-1 1,0 0-1,-24 24 1,12-16 132,-2-1 1,-36 26-1,7-14-229,49-31-371,0 1-1,-1-1 1,1-1-1,-1 1 1,1-1-1,-1 0 1,0 0-1,1 0 1,-1 0-1,-7-1 1,11 0 57,1 0 1,-1 0-1,0 0 1,0 0-1,1-1 1,-1 1-1,0 0 1,1 0 0,-1-1-1,0 1 1,1 0-1,-1-1 1,1 1-1,-1-1 1,1 1-1,-1-1 1,1 1-1,-1-1 1,1 1 0,-1-1-1,1 0 1,-1 1-1,1-1 1,0 1-1,-1-1 1,1 0-1,0 0 1,-1-2-13,1 1 1,0-1-1,-1 1 0,1 0 1,0-1-1,0 1 0,1-1 1,0-2-1,13-44-295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17092,'-33'155'3082,"20"-105"-1983,-9 80 1,19-104-781,2 1 0,1 0 0,5 34 0,-5-53-295,2 1 0,-1-1 0,1 0 0,0 0 0,1 0 0,0-1 0,0 1 0,1-1 0,0 0 0,0 1 0,0-2 0,1 1 0,0 0 0,1-1 0,5 6 0,-10-12-28,0 1 0,-1 0 0,1 0-1,0-1 1,0 1 0,-1-1 0,1 1 0,0-1-1,0 1 1,0-1 0,0 1 0,0-1 0,0 0-1,-1 0 1,1 1 0,0-1 0,0 0 0,0 0-1,0 0 1,2 0 0,-3 0-2,1-1-1,-1 1 1,0-1 0,1 1 0,-1-1-1,1 1 1,-1-1 0,0 1-1,0-1 1,1 1 0,-1-1 0,0 0-1,0 1 1,0-1 0,0 1-1,0-1 1,0 0 0,1 1-1,-2-1 1,1 1 0,0-1 0,0 0-1,0 0 1,-1-7-73,-1 1 0,1-1 0,-6-12 0,7 20 79,-9-26-273,-1 0 1,-2 1-1,0 1 1,-22-32-1,34 55 256,-1 0-1,0 0 0,0 0 1,1 0-1,-1 0 0,0 0 1,0 1-1,0-1 0,0 0 1,0 0-1,0 1 0,0-1 1,0 1-1,0-1 0,0 1 1,-2-1-1,3 1 11,-1 0 0,1 0 0,0 0 0,-1 0-1,1 1 1,-1-1 0,1 0 0,0 0 0,-1 0 0,1 1-1,0-1 1,-1 0 0,1 0 0,0 1 0,-1-1 0,1 0 0,0 1-1,0-1 1,-1 0 0,1 1 0,0-1 0,0 1 0,0-1 0,-1 0-1,1 1 1,0-1 0,0 1 0,0-1 0,0 1 0,-1 2 1,1 1 1,0-1 0,0 0 0,0 1 0,0-1-1,0 1 1,1-1 0,-1 0 0,1 0-1,2 6 1,-1-4 18,1 0 0,-1 0 0,1 0 0,0 0 0,1 0 0,-1-1 0,1 1 0,0-1 0,0 0 0,1 0 0,-1-1 0,1 1 0,-1-1 0,1 0 0,0 0 0,1-1 0,-1 1 0,0-1 0,1 0 0,-1 0 0,1-1 0,-1 0 0,1 0 0,0 0 0,-1-1 0,10 0 0,-3 0 20,-1-1-1,0-1 1,-1 0 0,1 0 0,0-1 0,-1-1 0,1 1 0,-1-2 0,0 1 0,0-1-1,-1-1 1,1 0 0,9-8 0,-9 5 8,-1 0 0,0 0 0,-1-1 0,0 0-1,12-19 1,-17 24-25,-1 1-1,1 0 1,-1-1-1,0 1 0,0-1 1,-1 0-1,1 0 1,-1 0-1,0 0 1,-1 0-1,1 0 0,-1 0 1,0 0-1,0 0 1,0 0-1,-1 0 0,-1-7 1,2 11-14,0 0 1,-1 1-1,1-1 1,0 1-1,0-1 1,-1 0-1,1 1 1,0-1-1,-1 1 1,1-1-1,0 1 1,-1-1-1,1 1 1,-1-1-1,1 1 1,-1-1-1,1 1 1,-1 0-1,1-1 1,-1 1-1,1 0 1,-1-1-1,0 1 1,1 0-1,-1 0 1,1 0-1,-1 0 1,0-1-1,1 1 1,-1 0-1,0 0 1,0 0-1,-1 1 3,0 0 0,0-1-1,0 1 1,0 0 0,0 0 0,0 0-1,1 0 1,-1 0 0,0 1 0,-2 1 0,-3 5 11,0-1 1,1 0 0,-9 15-1,5-5 22,1 1-1,0 0 1,1 1-1,-5 20 1,10-29-9,1 1-1,0-1 1,0 1 0,1 0-1,0 0 1,1-1 0,0 1 0,1 0-1,2 12 1,-3-21-17,1 0 1,-1 1-1,1-1 1,0 0-1,0 1 1,0-1-1,0 0 1,0 0-1,0 0 1,0 1-1,1-2 0,-1 1 1,1 0-1,0 0 1,-1 0-1,1-1 1,0 1-1,0-1 1,0 1-1,0-1 1,4 2-1,-3-2 4,1 0-1,-1-1 1,1 1 0,-1-1 0,1 0-1,-1 1 1,1-2 0,-1 1-1,1 0 1,-1-1 0,1 0 0,-1 1-1,5-3 1,3-1 13,1-1 1,-1-1-1,0 0 1,0 0-1,-1-1 1,0-1-1,12-10 1,-8 4-4,0-1 1,-2 0 0,1-1-1,-2-1 1,0 0 0,-1 0-1,-1-1 1,-1 0 0,0 0-1,-1-1 1,-1 0 0,3-23-1,-10 50-10,-13 92 140,13-85-120,1-1 1,0 1-1,1 0 0,5 26 1,-6-38-28,1 0 1,0 0-1,0 0 1,0-1 0,0 1-1,0 0 1,1 0 0,-1-1-1,1 1 1,0 0-1,0-1 1,0 0 0,0 1-1,0-1 1,0 0-1,4 3 1,-3-4-4,-1 0 1,1 0-1,-1 0 1,1 0-1,0-1 1,-1 1-1,1-1 0,0 1 1,-1-1-1,1 0 1,0 0-1,0 0 1,-1 0-1,1-1 1,0 1-1,-1-1 0,1 0 1,-1 1-1,5-3 1,4-2-9,-1-1 0,1 0 0,-1 0 0,0-1 0,-1-1 0,0 0 0,0 0 0,13-15 0,-1-3-44,35-55 0,-48 68 17,0-1 0,-1 0 0,-1 0 0,0 0 0,4-20 0,-9 23 1,-7 13 11,-6 16 14,4 0 19,0 1 0,1 0 1,1 1-1,-4 22 1,7-31-1,1 0 0,1 0 0,0 1-1,1-1 1,0 0 0,1 1 0,0-1 0,1 0 0,2 11 0,-3-19-37,0-1 0,0 1 0,0-1 0,0 1 0,1-1 0,-1 0 0,0 1 0,1-1 0,0 0 0,-1 0 0,1 0 0,0 0 0,0 0 0,0-1 0,1 1 0,-1-1 0,0 1 0,0-1 0,1 0 0,-1 0 0,1 0 0,-1 0 0,1 0 0,0 0 0,4 0 0,-2-1-19,0 0 0,-1 0 1,1 0-1,0-1 0,0 1 0,0-1 0,0-1 0,0 1 0,-1-1 0,1 0 0,-1 0 1,1 0-1,5-4 0,25-19-195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4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16836,'0'3'156,"0"0"0,0-1 1,0 1-1,0 0 0,0-1 0,1 1 1,-1 0-1,1-1 0,0 1 1,-1-1-1,1 1 0,1-1 1,-1 1-1,0-1 0,2 3 0,-1-4-68,-1 0 0,0 0 0,1 0 0,-1 0 0,1 0 0,-1 0 0,1 0 0,0-1 0,-1 1 0,1 0 0,0-1 0,-1 0 0,1 1 0,0-1 0,0 0 0,-1 0 0,1 0 0,0 0 0,-1 0 0,1 0-1,0-1 1,0 1 0,-1-1 0,4 0 0,6-3 258,0-1 0,0 1-1,0-2 1,-1 1 0,15-12 0,45-39 400,-65 52-702,59-56 328,-58 53-341,0 0 0,0 0 0,-1 0 0,0-1 0,0 1 0,-1-1 0,6-16 0,-10 24-27,1-1 0,-1 0 0,0 0 0,1 0 0,-1 0 0,0-1 0,0 1 0,0 0 0,0 0 0,0 0-1,0 0 1,0 0 0,0 0 0,0 0 0,0 0 0,-1 0 0,1 0 0,-1-1 0,1 2-1,-1-1 0,1 1 0,0 0 0,-1-1 0,1 1 0,-1 0 0,1-1 0,-1 1-1,1 0 1,-1 0 0,1 0 0,-1-1 0,1 1 0,-1 0 0,1 0 0,-1 0 0,0 0 0,1 0 0,-1 0 0,1 0 0,-1 0 0,1 0 0,-1 0-1,0 1 1,-3 0 9,-1 0-1,1 1 1,0 0-1,0 0 1,0 0-1,0 0 1,-4 4-1,-6 5 13,1 1 0,0 0-1,1 1 1,1 0 0,-16 23 0,21-26-10,-1 0 1,2 0 0,-1 1 0,2 0 0,-1 0-1,2 0 1,-1 1 0,1-1 0,-1 15 0,4-24-15,-1 0 1,1 0 0,0 0 0,0 0-1,0 0 1,0 0 0,0 0-1,1 0 1,-1 0 0,1-1-1,-1 1 1,1 0 0,0 0-1,-1 0 1,1-1 0,0 1 0,0 0-1,0-1 1,0 1 0,1 0-1,-1-1 1,2 2 0,-1-2-20,0 0 1,1 0 0,-1 0-1,0 0 1,1 0 0,-1-1-1,1 1 1,-1-1 0,1 1-1,-1-1 1,1 0 0,0 0-1,-1 0 1,1-1-1,-1 1 1,5-2 0,26-6-374,43-16 1,28-9-254,-93 31 636,1 0 1,0 0-1,0 1 0,0 0 1,0 1-1,23 3 0,-32-2 70,-1-1 0,1 1-1,0-1 1,0 1-1,0 0 1,-1 0-1,1 0 1,0 0 0,-1 0-1,1 1 1,-1-1-1,0 1 1,1-1-1,-1 1 1,0 0 0,0 0-1,0 0 1,3 4-1,-3-44 1498,-5 16-1288,0 6-287,1-1 0,0 0 1,1 0-1,2-24 0,0 37 2,-1 0-1,1 0 0,0 0 0,0 0 0,0 0 0,1 0 1,-1 0-1,1 1 0,0-1 0,0 1 0,0-1 0,1 1 1,-1 0-1,1-1 0,0 1 0,-1 1 0,1-1 1,1 0-1,-1 1 0,0-1 0,1 1 0,-1 0 0,7-2 1,3-1 3,0 1 1,26-5-1,0 2-85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20364,'0'3'112,"-2"-1"-88,1 3-24,1-1-104,-2-1-96,2 6-296,0-5-160,0 0 504,-1-2-136,0-2-104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17004,'3'-9'214,"0"0"1,1-1-1,0 1 1,0 0-1,1 1 1,0-1 0,1 1-1,-1 0 1,2 0-1,-1 1 1,1 0-1,0 0 1,0 0 0,1 1-1,11-7 1,4-2 40,2 1 0,-1 1 0,2 1 0,30-10 1,-40 16-197,-1 1 0,28-4 0,-37 8-54,0 1-1,0-1 1,0 1-1,0 0 0,0 1 1,0-1-1,0 1 1,0 0-1,0 1 1,8 3-1,-12-5-4,0 1 0,0 1 0,0-1 0,0 0 0,0 0 0,0 1 0,0-1 0,-1 1 0,1-1-1,0 1 1,-1 0 0,0 0 0,1 0 0,-1-1 0,0 1 0,0 1 0,0-1 0,1 2 0,-1 1-1,0-1 0,-1 0 0,1 0 0,-1 0 0,0 0 0,0 1 1,0-1-1,-1 0 0,0 6 0,-3 3-6,0 1-1,-1-1 1,0 0-1,-1 0 1,-8 13 0,-13 16-5,-1-1 0,-47 52 0,-77 67 41,120-127-25,28-29-4,-5 5 2,0 0 0,1 1 0,-12 17 1,19-26-3,0 1 1,0 0-1,0 0 0,0 0 1,1 0-1,-1 0 1,0 1-1,1-1 1,0 0-1,-1 0 1,1 0-1,0 3 1,0-4-1,0 0 0,1 0 0,-1 0 0,0 0 0,1 0 0,-1 0 0,1 0 0,0 0 1,-1 0-1,1 0 0,-1 0 0,1 0 0,0 0 0,0 0 0,0-1 0,-1 1 0,1 0 1,0-1-1,0 1 0,0-1 0,0 1 0,0-1 0,0 1 0,2 0 0,6 1 0,-1 1-1,1-2 1,0 1-1,0-1 1,0 0-1,0-1 1,0 0-1,9-2 1,77-13 18,-59 8-14,38-7-231,-19 3-719,94-7 0,-131 19 552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16251,'0'15'1913,"4"-5"-1185,11-10-224,3 0 1016,5-8-519,6 1-289,-3-4 888,-2 2-1224,-7 1 40,-8 0-8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19284,'-2'41'1704,"2"3"-1383,-5 9-161,-1 6 648,0 7-672,2 3-200,0-5-600,-1-7 1040,-5-12-464,3-8-88,-7-13-56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20916,'3'6'1641,"-19"15"-1249,-5 10-184,-2 12 624,-3 5-344,1 11-232,7 1-24,4 2-88,2-5-112,5-2-176,4-5-192,-1-13-376,1-7-168,-3-15-400,0-10-193,-4-16 881,0-9-304,-1-20-104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17284,'11'-6'280,"23"-15"512,68-30 0,-93 46-704,1 2 0,1-1 0,-1 1 1,0 1-1,1 0 0,-1 1 0,1 0 1,-1 0-1,1 1 0,0 0 0,-1 1 1,12 2-1,-18-2-53,-1 0-1,1 0 1,0 0-1,-1 1 1,1-1-1,-1 1 1,1 0-1,-1 0 1,0 0 0,0 0-1,0 1 1,0-1-1,0 1 1,-1 0-1,1 0 1,-1 0-1,4 5 1,-4-3-3,0 0-1,0 0 1,0 0-1,-1 0 1,1 1-1,-1-1 1,-1 0-1,1 1 1,-1-1-1,0 0 1,-1 8-1,-1 4 36,-1 0 0,-1 0 0,-1 0 0,0-1 0,-1 0-1,-14 26 1,-5 1 94,-44 58-1,63-93-195,5-7 22,1-1 1,-1 0-1,1 1 0,-1-1 1,1 1-1,-1-1 1,1 1-1,-1 0 1,1-1-1,0 1 1,-1-1-1,1 1 0,0 0 1,-1-1-1,1 1 1,0 0-1,0-1 1,0 1-1,0 0 1,0-1-1,-1 1 0,1 0 1,1 0-1,-1-1 1,0 1-1,0 0 1,0-1-1,0 1 1,1 1-1,0-2-28,0 1 0,1-1-1,-1 1 1,1-1 0,-1 0 0,1 1 0,0-1 0,-1 0-1,1 0 1,2 0 0,3 0-12,5 0-50,1 1 0,-1 1 1,1 0-1,-1 0 0,0 1 0,0 1 1,0 0-1,21 11 0,-28-13 123,-1 1 0,1 0-1,-1 1 1,1-1 0,-1 1 0,0 0-1,0 0 1,0 0 0,-1 0-1,0 1 1,0 0 0,0-1 0,0 1-1,-1 0 1,1 1 0,-1-1 0,-1 0-1,1 0 1,-1 1 0,0-1 0,0 1-1,0 8 1,-1-3 128,-1 0 0,0-1-1,-1 1 1,-1 0 0,1-1-1,-2 0 1,1 1 0,-1-1 0,-1-1-1,0 1 1,0-1 0,-11 14 0,7-10 123,-2 0 0,0 0 0,0-1 0,-1-1 0,0 0 0,-1-1 0,-23 14 0,28-19-176,-1 0-1,0-1 1,-1 0 0,1-1-1,-1 0 1,1 0 0,-1-1-1,0 0 1,0-1 0,0 0-1,0-1 1,-20-1 0,24 0-287,0 0 0,1-1 0,-1 1 0,0-1 0,1 0 0,-1 0 0,1-1-1,0 0 1,0 0 0,0 0 0,0 0 0,1-1 0,-1 0 0,1 0 0,0 0 0,0-1 0,0 1 0,1-1 0,0 0 0,-1 0 0,2 0 0,-1 0 0,-2-7 0,3 8 64,1 1 1,0-1-1,0 1 1,0-1-1,0 1 1,1-1-1,0 1 1,-1-1-1,1 0 1,0 1-1,1-1 1,-1 0-1,1 1 1,0-1-1,1-6 0,14-21-1161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55 241 16604,'8'-3'311,"1"0"0,-1 0 1,1-1-1,-1 0 0,0-1 1,-1 0-1,1 0 1,-1 0-1,0-1 0,0 0 1,-1-1-1,1 1 0,-1-1 1,-1 0-1,0-1 1,0 1-1,0-1 0,-1 0 1,0-1-1,0 1 0,-1 0 1,0-1-1,-1 0 1,3-16-1,-5 22-266,1 0 1,-1 0-1,0 0 0,0 0 1,0 0-1,0 0 0,-1 0 1,1 0-1,-1 0 0,0 0 1,0 1-1,0-1 1,0 0-1,0 0 0,-3-3 1,3 4-29,0 1-1,-1 0 1,1 0 0,-1-1 0,1 1 0,-1 0 0,1 0 0,-1 1 0,0-1-1,1 0 1,-1 0 0,0 1 0,0-1 0,1 1 0,-1 0 0,0-1 0,0 1 0,0 0-1,0 0 1,1 0 0,-1 0 0,0 0 0,0 1 0,0-1 0,0 1 0,-2 0-1,-3 2 10,0 0 0,0 0 0,0 0-1,1 1 1,-1 0 0,1 0-1,0 1 1,0 0 0,0 0-1,1 0 1,0 1 0,0 0-1,-8 11 1,6-6-27,0 1-1,0 0 1,1 0-1,1 1 1,0 0-1,-6 25 1,9-29-3,1-1 0,0 1 1,0 0-1,1 0 0,0 0 0,1 0 0,0 0 1,0 0-1,1 0 0,0-1 0,4 12 0,-4-16-1,0 0-1,0 0 0,0 0 0,1 0 0,-1 0 0,1 0 0,0-1 0,0 1 0,0-1 0,1 0 0,-1 0 0,1 0 0,0 0 0,0-1 0,0 1 0,0-1 0,0 0 0,1 0 1,-1-1-1,0 1 0,1-1 0,0 0 0,6 1 0,-1-2-30,0 0-1,0 0 1,0-1 0,0 0 0,0-1-1,0 0 1,0-1 0,-1 0 0,1 0 0,-1-1-1,0 0 1,0-1 0,0 0 0,0 0-1,9-8 1,6-6-144,-2-1-1,0 0 1,35-44-1,-23 15-89,-25 36 132,0 1 0,17-20 0,-27 48 194,-11 29 129,5-22-20,2 1 0,0 0-1,-3 45 1,8-66-145,0 0 0,0-1-1,0 1 1,1 0 0,-1-1-1,1 1 1,0-1 0,-1 1 0,1-1-1,0 1 1,0-1 0,3 4-1,-3-5-8,0 0 1,0 0-1,0 0 0,0 0 0,1 0 0,-1 0 1,0 0-1,1 0 0,-1-1 0,0 1 0,1-1 0,-1 1 1,1-1-1,-1 1 0,1-1 0,0 0 0,-1 1 0,1-1 1,-1 0-1,1 0 0,-1 0 0,1-1 0,2 1 0,6-2 8,0-1 0,0 1 0,0-2 0,-1 1 0,17-10-1,47-31-100,-31 18 15,-19 12 29,58-32-127,-72 42 133,-1 0 0,1 1 0,0 0 0,1 0 0,-1 1 0,0 0 1,13 0-1,-20 1 26,1 1 0,-1 0 0,0 0 1,0 0-1,0 1 0,0-1 0,0 0 0,0 1 1,0-1-1,0 1 0,0 0 0,0 0 1,0-1-1,-1 1 0,1 0 0,0 1 0,0-1 1,-1 0-1,1 0 0,-1 1 0,1-1 1,-1 1-1,0-1 0,2 3 0,-1 1 17,0 0-1,0 1 0,0-1 1,-1 0-1,0 1 1,0-1-1,0 7 0,0-7 18,-1 0 0,1 0 0,0 0 0,0 1 0,1-1 0,0-1 0,0 1 0,2 5 0,-3-10-20,-1 1-1,1-1 0,-1 0 1,1 1-1,0-1 0,-1 0 1,1 1-1,0-1 0,0 0 1,-1 0-1,1 0 0,0 0 1,-1 0-1,1 0 0,0 0 1,0 0-1,-1 0 0,1 0 1,0 0-1,0 0 0,-1 0 1,1 0-1,0-1 0,-1 1 1,1 0-1,0-1 0,-1 1 1,1 0-1,0-1 0,-1 1 1,1-1-1,-1 1 0,1-1 1,0 0-1,26-23 29,-20 18-35,6-5-89,0 1 1,0 0-1,1 1 1,0 1-1,1 0 1,22-9-1,-33 15 59,0 1-1,0 0 0,-1 0 1,1 0-1,0 0 0,0 0 1,0 1-1,0 0 0,0 0 1,0 0-1,0 0 0,0 1 1,0-1-1,0 1 0,-1 0 1,1 0-1,0 1 1,0-1-1,-1 1 0,1 0 1,-1-1-1,1 2 0,-1-1 1,0 0-1,0 1 0,0-1 1,0 1-1,-1 0 0,1 0 1,0 0-1,-1 0 0,4 7 1,12 31-727,-15-48-549,-2-8 1079,-1-7-211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5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20212,'0'21'1841,"-3"-1"-1209,-4-3-416,2-8 104,1-8 8,0-9-312,-3-6-24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132 260 15571,'3'-4'344,"-1"1"-1,0-1 1,0 0-1,0 0 0,0 0 1,-1 0-1,0 0 1,0 0-1,1-5 0,-2 8-253,0-1 0,1 1 0,-1 0 0,0 0 0,-1 0 0,1-1 0,0 1-1,0 0 1,0 0 0,-1-1 0,1 1 0,-1 0 0,1 0 0,-1 0 0,1 0 0,-1 0 0,0 0-1,1 0 1,-1 0 0,0 0 0,0 0 0,0 0 0,1 0 0,-1 0 0,0 1 0,0-1-1,-1 0 1,1 1 0,0-1 0,0 1 0,0-1 0,0 1 0,0-1 0,-1 1 0,1 0 0,-1 0-1,-1-1-30,1 1 0,0 0 1,-1 0-1,1 1 0,0-1 0,0 0 0,-1 1 0,1 0 0,0-1 0,0 1 0,0 0 0,0 0 0,0 0 0,0 0 0,0 1 0,0-1 0,0 0 0,-2 3 0,-2 2-4,0 0 0,0 0 0,1 0 0,-5 8 0,3-2-46,0 0 0,0 1 0,2 0 0,-9 25 0,12-31-39,0 1 0,1-1 0,-1 1-1,1 0 1,1-1 0,-1 1 0,2 0 0,-1 0-1,1-1 1,2 12 0,-3-17 16,1 0 0,0-1 0,-1 1 0,1-1 0,0 1 0,0-1-1,0 0 1,0 1 0,0-1 0,0 0 0,1 1 0,-1-1 0,0 0 0,1 0 0,-1 0 0,0 0 0,1-1 0,-1 1 0,1 0-1,0 0 1,-1-1 0,1 1 0,0-1 0,-1 0 0,1 1 0,0-1 0,-1 0 0,1 0 0,0 0 0,-1 0 0,1 0 0,0 0-1,-1-1 1,1 1 0,0-1 0,2 0 0,5-2-47,0 0 0,0 0 0,-1-1-1,1 0 1,11-8 0,0-2-39,-1-1 1,-1-1 0,-1 0-1,0-1 1,-1-1 0,19-28-1,-9 8 24,-2-1-1,26-59 0,-46 88 61,14-33-50,-16 39 58,-1 1 1,-1 0-1,1 0 1,0 0-1,-1-1 1,0 1-1,1 0 1,-1-1-1,-1 1 0,0-7 1,1 10 6,0 0 0,0 0 0,0 0 1,-1 0-1,1-1 0,0 1 0,0 0 0,0 0 0,0 0 0,-1 0 1,1 0-1,0 0 0,0 0 0,0 0 0,-1-1 0,1 1 0,0 0 1,0 0-1,-1 0 0,1 0 0,0 0 0,0 0 0,0 0 0,-1 0 1,1 0-1,0 0 0,0 1 0,-1-1 0,1 0 0,0 0 0,0 0 1,0 0-1,-1 0 0,1 0 0,0 0 0,0 0 0,0 1 0,0-1 1,-1 0-1,1 0 0,0 0 0,0 0 0,0 1 0,0-1 0,0 0 1,-1 0-1,1 0 0,0 1 0,0-1 0,0 0 0,0 0 0,0 1 1,-10 12-18,-1 11 19,0 1-1,2-1 1,1 2-1,0-1 1,2 1-1,2 0 1,-4 40-1,8-58 10,0 0-1,0 0 1,0-1 0,1 1-1,0 0 1,1 0-1,4 12 1,-5-18-6,0 0-1,0 1 1,0-1 0,0 0-1,1 0 1,-1 0 0,1 0-1,0 0 1,-1 0 0,1-1-1,0 1 1,0 0 0,0-1 0,0 0-1,1 1 1,-1-1 0,0 0-1,1 0 1,-1 0 0,0 0-1,1-1 1,-1 1 0,1-1-1,-1 1 1,1-1 0,4 0-1,2-1 7,1 0 1,-1 0-1,0-1 0,1 0 0,-1 0 1,0-1-1,-1-1 0,1 0 0,0 0 0,-1 0 1,15-11-1,-4 1 8,0-1 1,-1-1-1,25-28 0,-29 27 29,25-36-1,-35 45-32,1 0 0,-1-1 0,0 1-1,0-1 1,-1 0 0,4-17 0,-7 25-14,0 1 1,0 0 0,1-1 0,-1 1-1,0 0 1,0-1 0,0 1 0,0 0-1,0-1 1,0 1 0,0-1 0,0 1-1,0 0 1,0-1 0,0 1 0,0 0-1,0-1 1,0 1 0,0 0 0,0-1-1,0 1 1,0 0 0,0-1 0,0 1-1,-1 0 1,1-1 0,0 1 0,0 0-1,0-1 1,-1 1 0,1 0 0,0-1-1,0 1 1,-1 0 0,1 0 0,0 0-1,-1-1 1,1 1 0,0 0 0,0 0-1,-1 0 1,1 0 0,-1-1 0,1 1-1,0 0 1,-1 0 0,1 0 0,0 0-1,-1 0 1,1 0 0,0 0 0,-1 0-1,1 0 1,-1 0 0,1 0 0,0 0-1,-1 1 1,1-1 0,0 0 0,-1 0-1,1 0 1,0 0 0,-1 0 0,1 1-1,0-1 1,-1 1 0,-20 14 26,9-3-18,1 2-1,0-1 1,0 1-1,2 1 1,-17 31-1,17-25 11,0 1-1,0 0 0,2 0 0,-4 25 1,10-44-17,1 0 0,-1 1 1,1-1-1,0 0 0,0 1 1,0-1-1,0 0 0,1 5 1,0-7-3,-1 0 1,1 0 0,-1 0-1,1 0 1,-1 0 0,1 0 0,-1 0-1,1 0 1,0-1 0,0 1 0,-1 0-1,1 0 1,0-1 0,0 1-1,0 0 1,0-1 0,0 1 0,0-1-1,0 1 1,0-1 0,0 0 0,0 1-1,0-1 1,0 0 0,0 0-1,0 0 1,0 0 0,0 0 0,0 0-1,0 0 1,2 0 0,15-3 5,0 0 0,0-1 0,-1-1 0,1-1 0,-1 0 0,27-15 0,-4 3 1,-7 3-3,90-34 20,-107 44-36,0 1 0,0 0 1,0 1-1,0 1 0,31-1 0,-46 3 6,1 0 0,-1 1 0,1-1-1,-1 0 1,1 1 0,-1-1 0,1 1-1,-1-1 1,0 1 0,1 0-1,-1 0 1,0 0 0,1 0 0,-1-1-1,2 4 1,-3-4 9,1 0-1,-1 1 1,0-1 0,0 0-1,1 1 1,-1-1 0,0 1-1,0-1 1,1 0 0,-1 1-1,0-1 1,0 1-1,0-1 1,0 1 0,0-1-1,0 1 1,0-1 0,0 1-1,0-1 1,0 1 0,0-1-1,0 1 1,0-1 0,0 0-1,0 1 1,0-1 0,0 1-1,-1-1 1,1 1-1,0-1 1,0 1 0,0-1-1,-1 0 1,1 1 0,0-1-1,-1 0 1,1 1 0,0-1-1,-1 0 1,1 1 0,-1-1-1,1 0 1,0 0-1,-1 1 1,1-1 0,-2 0-1,2 0 12,-1 1 0,0-1 0,0 0 0,0 0 0,0 0 0,0 0 0,0 0 0,0 0 0,1 0 0,-1-1 0,0 1 0,0 0 0,0 0 0,0-1 0,0 1 0,1-1 0,-1 1 0,0 0-1,0-1 1,1 0 0,-1 1 0,0-1 0,1 1 0,-1-1 0,0 0 0,1 1 0,-1-1 0,1 0 0,-1 0 0,1 1 0,-1-1 0,1 0 0,0 0 0,0 0 0,-1-1 0,-12-34 270,13 36-278,-4-17 34,0-1 0,1 1 0,0-1 1,2 0-1,1-33 0,0 50-79,0 0 0,0-1 1,0 1-1,1 0 0,-1 0 0,0-1 0,1 1 1,-1 0-1,1 0 0,0 0 0,-1-1 0,1 1 0,0 0 1,0 0-1,-1 0 0,1 0 0,0 0 0,0 0 1,0 1-1,0-1 0,0 0 0,0 0 0,1 1 1,-1-1-1,0 1 0,0-1 0,3 0 0,2 0-148,-1 0 0,1 0-1,0 1 1,0 0-1,7 1 1,5-1 109,14-2-354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136 213 12107,'42'-72'4737,"-42"75"-3584,-2 12-121,-5 21-235,-153 610 2470,156-633-3346,3-10 33,0-1 0,0 1 0,1 0 0,-1-1 0,1 1-1,0-1 1,0 1 0,0 0 0,0 4 0,11-26-1108,-3-6 579,-2 1 0,-1-1-1,0 0 1,-2 0 0,0-35 0,-1 21 61,5-352-2195,-7 286 3567,5 152 382,20 91 0,-20-116-1027,7 32 385,2 0 1,2-1-1,43 92 1,-55-138-472,0 1 0,0-1 0,1 0 1,0 0-1,0 0 0,1-1 0,0 1 0,8 6 1,-12-12-79,0 1 1,1-1-1,-1 0 1,0 1-1,0-1 1,1 0 0,-1 0-1,0-1 1,1 1-1,-1 0 1,1-1-1,-1 0 1,1 1 0,0-1-1,-1 0 1,1 0-1,-1-1 1,1 1 0,-1 0-1,1-1 1,-1 0-1,1 1 1,-1-1-1,0 0 1,1 0 0,-1-1-1,0 1 1,0 0-1,1-1 1,-1 1-1,2-3 1,4-3 68,0-1 0,-1 0 0,0 0 0,-1-1 0,1 0 1,-2 0-1,1-1 0,5-14 0,29-86 377,-36 95-439,15-51 89,-4 0 0,-2-1 0,-3-1 0,1-75 0,-11 130-149,1 7-7,0 1 1,-1 0-1,0-1 1,0 1-1,0 0 1,-1-1-1,0 1 1,0 0-1,0 0 0,-1 0 1,1 0-1,-6-9 1,7 13-19,0 1-1,0-1 1,-1 1 0,1-1 0,0 1-1,-1 0 1,1-1 0,0 1 0,-1 0-1,1-1 1,0 1 0,-1 0-1,1-1 1,-1 1 0,1 0 0,-1 0-1,1 0 1,-1-1 0,1 1 0,-1 0-1,1 0 1,0 0 0,-1 0 0,0 0-1,1 0 1,-1 0 0,1 0 0,-1 0-1,0 0 1,0 1-50,0-1 1,0 1-1,0 0 1,1-1-1,-1 1 0,0 0 1,0 0-1,1 0 0,-1-1 1,0 1-1,1 0 0,-1 0 1,0 2-1,-12 37-1499,12-35 1539,-7 24-569,2 4-207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45 17988,'-2'-4'236,"-1"0"1,0 1 0,-1-1-1,1 1 1,-1 0-1,1-1 1,-1 2 0,0-1-1,0 0 1,0 1-1,0 0 1,-1 0-1,-8-3 1,10 4-169,0 1-1,0 0 1,0 0 0,0 0 0,0 0-1,0 1 1,1-1 0,-1 1-1,0 0 1,0 0 0,0 0-1,0 0 1,1 0 0,-1 1 0,0-1-1,1 1 1,-1-1 0,1 1-1,0 0 1,0 0 0,0 0-1,0 1 1,-4 4 0,0 0-56,1 1 0,0 1 0,0-1 0,0 1 0,1 0 0,1 0 0,-1 0 0,1 0 0,1 1 0,0-1 0,0 1 0,1 0 0,0-1 0,1 1 0,0 0 0,1 0 0,0-1 0,4 20 0,-5-27-13,1 0-1,-1 1 1,1-1 0,0 0-1,-1 0 1,1 0 0,0 0 0,1 1-1,-1-1 1,0 0 0,1-1-1,-1 1 1,1 0 0,-1 0-1,1-1 1,0 1 0,0-1-1,-1 1 1,1-1 0,0 0 0,0 0-1,1 0 1,-1 0 0,0 0-1,0 0 1,0 0 0,1-1-1,-1 1 1,0-1 0,1 0 0,-1 0-1,0 0 1,1 0 0,-1 0-1,0 0 1,1 0 0,-1-1-1,0 1 1,1-1 0,-1 0-1,0 0 1,0 0 0,0 0 0,0 0-1,3-2 1,3-2 11,-1 0 0,0-1 0,0 0-1,0 0 1,0-1 0,-1 0 0,-1 0 0,1-1 0,-1 1 0,7-15 0,-4 7 11,-1 0-1,-1-1 1,0 0 0,6-32 0,-11 42-38,-1 5 4,1-1-1,-1 1 0,1 0 1,-1 0-1,0-1 1,0 1-1,0 0 0,1-1 1,-1 1-1,-1 0 0,1 0 1,0-1-1,0 1 0,0 0 1,-1 0-1,1-1 1,0 1-1,-2-2 0,2 3-3,0 0 0,-1 0-1,1 0 1,0 0 0,0 0-1,-1 0 1,1 0 0,0 0 0,0 0-1,-1 0 1,1 0 0,0 1-1,0-1 1,-1 0 0,1 0 0,0 0-1,0 0 1,0 0 0,-1 1-1,1-1 1,0 0 0,0 0-1,0 0 1,0 0 0,-1 1 0,1-1-1,0 0 1,0 0 0,0 1-1,0-1 1,0 0 0,0 0-1,0 1 1,0-1 0,0 0 0,0 1-1,-5 10-429,5-11 447,-3 9-213,0 1 0,1-1-1,1 1 1,-1-1-1,1 1 1,1-1 0,0 11-1,5 15-338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120 309 14931,'-23'27'1426,"-36"57"0,54-74-1220,-1 0-1,2 0 1,-1 1 0,1-1-1,1 1 1,0 0 0,1 0 0,0 0-1,0 0 1,1 12 0,0-20-165,1 0 1,0 0-1,0 0 1,1 0 0,-1 0-1,1 0 1,-1 0-1,1 0 1,0 0 0,0-1-1,0 1 1,1 0-1,-1-1 1,1 1-1,-1 0 1,1-1 0,0 0-1,0 1 1,0-1-1,0 0 1,0 0 0,1 0-1,-1 0 1,1-1-1,-1 1 1,1-1 0,-1 1-1,1-1 1,0 0-1,0 0 1,0 0 0,0 0-1,0-1 1,0 1-1,0-1 1,0 0-1,0 0 1,0 0 0,0 0-1,0 0 1,-1-1-1,7 0 1,2-2-19,-1 0 0,1-1 1,-1 0-1,0-1 0,0 0 0,0 0 1,0-1-1,-1 0 0,0-1 0,0 0 1,-1-1-1,0 0 0,0 0 0,10-14 1,-2-1-2,-1 0 0,0-1 1,-2 0-1,18-47 0,-18 36 5,-2 0-1,10-51 1,-19 71-44,1 0-1,-2 1 1,0-1 0,-1 0-1,0 0 1,-1 1 0,-1-1-1,-6-25 1,7 37 9,0 1-1,0-1 0,0 1 1,0 0-1,0-1 1,0 1-1,-1 0 1,1 0-1,-1 0 0,1 0 1,-1 0-1,0 0 1,0 0-1,0 1 1,-3-3-1,3 3-2,1 0 1,-1 0-1,0 1 0,0-1 1,0 1-1,0-1 0,0 1 1,0 0-1,0 0 0,0 0 1,0 0-1,0 0 0,0 0 1,0 1-1,-4 0 0,0 1-13,0 1 0,0 0-1,-1 0 1,2 1 0,-1-1 0,0 1-1,1 0 1,0 1 0,-9 9-1,4-3 3,1 0 0,1 1-1,0 0 1,0 1-1,1-1 1,1 1 0,0 1-1,1-1 1,1 1-1,0 0 1,0 0 0,2 0-1,-2 21 1,4-31-25,0 1 1,1 0 0,-1 0-1,1-1 1,0 1-1,1 0 1,-1-1-1,1 1 1,0-1-1,0 0 1,0 1-1,0-1 1,1 0-1,0 0 1,5 6-1,6 4-326,0-1 0,27 20-1,4 3-481,-36-27 512,0 0 0,-1 1 0,-1 0 0,1 0 1,-2 1-1,1 0 0,-1 0 0,-1 1 0,0 0 1,-1-1-1,0 2 0,-1-1 0,0 0 0,-1 1 0,0-1 1,-1 1-1,-1 21 0,0-26-318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14915,'-29'78'1328,"8"-25"-491,3 1 0,-22 109-1,33-97-76,2 0-1,4 1 1,13 120-1,-10-168-699,9 141 70,-10-144-140,-2 1-1,0 0 1,-1 0 0,-1-1-1,0 1 1,-1-1-1,-8 19 1,12-34 12,-1 0-1,1 0 1,0 0 0,-1 0-1,1 0 1,-1 0 0,1 0-1,-1 0 1,1 0 0,-1 0-1,0-1 1,0 1 0,1 0-1,-1 0 1,0-1-1,-1 2 1,2-3-2,-1 1-1,1 0 1,0 0-1,-1 0 1,1 0 0,0-1-1,-1 1 1,1 0-1,0 0 1,0-1-1,-1 1 1,1 0-1,0 0 1,0-1 0,-1 1-1,1 0 1,0-1-1,0 1 1,0 0-1,0-1 1,-1 1 0,1 0-1,0-1 1,0 1-1,0-1 1,0 1-1,0 0 1,0-1 0,-1-5-35,1 0 0,-1 0 1,1 0-1,1-10 1,9-34-320,2 1 1,2 1 0,2 0 0,2 1 0,41-76 0,-40 89 22,37-54 1,-49 79 292,1-1 0,0 1-1,0 1 1,0-1 0,1 1 0,0 1-1,1 0 1,0 0 0,18-9 0,-26 15 38,0 0 1,0 0 0,0 0 0,0 1 0,1-1 0,-1 1 0,0-1-1,0 1 1,0 0 0,0 0 0,1 0 0,-1 0 0,0 0-1,0 0 1,0 1 0,0-1 0,0 1 0,1 0 0,-1-1-1,0 1 1,0 0 0,-1 0 0,1 0 0,0 0 0,0 1-1,0-1 1,-1 0 0,1 1 0,0-1 0,-1 1 0,0 0-1,1-1 1,-1 1 0,0 0 0,0 0 0,0 0 0,0 0-1,0 0 1,1 4 0,2 5 3,-1 0 0,-1 0 1,0 0-1,0 1 0,-1-1 0,0 17 0,-2-3 148,-2 0 0,0 1 0,-2-1 0,-14 43 0,21-109 889,6 4-913,40-233-192,-48 275-92,1 1 1,0 0 0,0-1 0,1 1 0,0-1-1,0 1 1,0-1 0,0 0 0,1 0-1,6 9 1,-6-9 68,0 0 0,0 0 0,1 0 0,0-1 1,0 1-1,0-1 0,1 0 0,-1 0 0,1-1 0,0 1 0,0-1 0,0 0 0,8 2 0,25 2-370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14299,'-25'19'818,"1"1"0,1 1 1,-40 46-1,56-58-647,0 0 0,1 0-1,0 0 1,0 1 0,1 0 0,0 0 0,1 1 0,0-1 0,1 1 0,0 0-1,1 0 1,0 0 0,0 0 0,1 14 0,1-23-145,0 0-1,0 0 1,0 0 0,1 0 0,-1 0-1,0 0 1,1 0 0,0 0-1,-1 0 1,1-1 0,0 1 0,0 0-1,0 0 1,0-1 0,0 1 0,0-1-1,1 1 1,-1-1 0,3 3-1,-2-3-20,1 0 0,-1 0 0,1 0 0,-1 0 0,1 0 0,-1 0 0,1-1 0,0 1 0,-1-1 0,1 0 0,0 0 0,-1 0 0,1 0 0,0 0-1,2-1 1,7-2-94,0 0 1,-1-1-1,0 0 0,1 0 0,-2-1 0,1-1 0,0 0 0,-1 0 0,0-1 0,-1-1 0,10-9 0,-1 1-81,-1-1-1,-2 0 1,1-2 0,20-33-1,-34 48 156,2 0 7,-1-1 1,0 1 0,0-1-1,-1 0 1,0 0-1,0 0 1,0-1 0,0 1-1,-1 0 1,1-1 0,-1 1-1,-1-1 1,1-6 0,-1 12 12,0 0 1,0-1-1,0 1 1,0 0 0,0-1-1,0 1 1,0 0-1,0 0 1,0-1 0,0 1-1,-1 0 1,1-1-1,0 1 1,0 0 0,0 0-1,0-1 1,0 1-1,-1 0 1,1 0-1,0 0 1,0-1 0,0 1-1,-1 0 1,1 0-1,0 0 1,0 0 0,-1-1-1,1 1 1,0 0-1,0 0 1,-1 0 0,1 0-1,0 0 1,-1 0-1,1 0 1,0 0-1,0 0 1,-1 0 0,1 0-1,0 0 1,-1 0-1,1 0 1,0 0 0,0 0-1,-1 0 1,1 0-1,0 0 1,-1 0 0,1 1-1,0-1 1,0 0-1,-1 0 1,1 0 0,0 0-1,0 1 1,0-1-1,-1 0 1,1 0-1,0 0 1,0 1 0,0-1-1,0 0 1,-1 0-1,1 1 1,-14 17 229,7-5-116,0 0-1,1 0 1,0 0-1,1 1 1,1 0-1,0 0 1,1 0-1,0 1 1,1-1-1,1 1 1,0 14-1,1-27-114,0-1 1,0 1-1,0-1 1,0 1-1,1-1 0,-1 0 1,0 1-1,1-1 0,-1 1 1,1-1-1,0 0 0,-1 1 1,1-1-1,0 0 0,0 0 1,0 0-1,0 1 1,0-1-1,0 0 0,0 0 1,2 1-1,-2-2 26,0 1 0,1-1 0,-1 0 0,0 0 0,1 1 0,-1-1-1,1 0 1,-1 0 0,1 0 0,-1-1 0,0 1 0,1 0 0,-1 0 0,1-1 0,-1 1 0,0-1 0,3 0 0,2-3 82,0 1 1,0-1 0,-1 0 0,1 0 0,-1-1 0,0 1 0,8-11 0,5-9 51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0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14 16139,'0'0'67,"0"-1"1,0 1-1,0-1 0,0 1 0,-1-1 0,1 0 0,0 1 0,0 0 0,-1-1 0,1 1 0,0-1 0,-1 1 0,1-1 0,-1 1 0,1 0 0,0-1 0,-1 1 0,1 0 0,-1-1 0,1 1 0,-1 0 1,1 0-1,-1-1 0,1 1 0,-1 0 0,1 0 0,-1 0 0,1 0 0,-1 0 0,1 0 0,-1-1 0,1 1 0,-1 1 0,0-1 0,1 0 0,-1 0 0,1 0 0,-1 0 0,1 0 0,-1 0 0,1 1 0,-1-1 1,1 0-1,-1 0 0,1 1 0,-1-1 0,1 0 0,-1 1 0,1-1 0,-1 1 0,-26 21 2008,15-7-1947,0 1 0,1 0 0,0 1-1,2 0 1,0 1 0,1 0 0,1 0 0,0 1 0,1 0-1,2 0 1,0 0 0,0 1 0,2 0 0,0 31 0,2-48-164,0-1 0,1 1 0,-1-1 0,0 1 0,1-1 0,-1 1 0,1-1 0,0 1 0,0-1 0,0 0 0,0 1 0,0-1 0,1 0 0,-1 0 0,1 0 0,-1 0 0,1 0 0,0 0 0,0 0 0,0-1 0,0 1 0,0-1 0,0 1-1,0-1 1,0 0 0,1 0 0,-1 0 0,0 0 0,1 0 0,-1 0 0,1-1 0,-1 1 0,1-1 0,-1 0 0,1 0 0,-1 0 0,4 0 0,19 1-643,-11-1 160,0 1 0,0 0 0,0 1 0,22 6 0,-31-7 429,-1 1 0,1 0 0,-1 0 0,0 1 0,0-1-1,1 1 1,-2 0 0,1 0 0,0 0 0,-1 1 0,1-1-1,-1 1 1,0 0 0,0 0 0,-1 0 0,1 0 0,2 7-1,-1-1 162,-1 0 0,0 0 0,0 1 0,-1-1 0,-1 0 0,0 1 0,0-1 0,-1 1 0,0-1-1,-1 1 1,0-1 0,-5 20 0,2-15 358,-1 1-1,0-1 0,-1 0 1,0 0-1,-1-1 0,-1 0 1,-17 23-1,24-35-332,-1 1 0,0-1 0,0 0 0,0 0 0,0-1 0,0 1 0,0 0 0,0-1 0,0 1 0,-1-1 0,1 0 0,-1 0 0,-2 1 0,4-2-81,-1 1 0,1-1 0,0 0-1,0-1 1,0 1 0,0 0-1,0 0 1,-1 0 0,1-1 0,0 1-1,0 0 1,0-1 0,0 1-1,0-1 1,0 0 0,0 1 0,0-1-1,0 0 1,0 1 0,1-1-1,-1 0 1,0 0 0,0 0 0,1 0-1,-1 0 1,0 0 0,1 0-1,-1 0 1,1 0 0,-1 0 0,1 0-1,0 0 1,-1-2 0,-2-7-161,1 0 0,0 0 0,0 0 0,1 0 0,0 0 0,1 0 0,0-1 0,1 1 0,0 0 0,0 0 0,1 0 0,0 0 0,5-10 0,1-4-192,1 0 0,2 1 0,0 0 0,18-25 0,21-21-231,117-125 1,-65 82 1006,-99 108-408,4-3 63,0 0 0,-1-1 0,0 0 0,-1 0-1,0-1 1,7-13 0,-12 21-82,1 0-1,-1 1 1,0-1 0,0 1-1,1-1 1,-1 1 0,0-1-1,0 0 1,0 1 0,0-1 0,0 1-1,0-1 1,0 0 0,0 1-1,0-1 1,0 0 0,0 1-1,0-1 1,0 1 0,-1-1 0,1 0-1,0 1 1,0-1 0,-1 1-1,1-1 1,0 1 0,-1-1-1,1 1 1,0-1 0,-1 1 0,1-1-1,-1 1 1,1-1 0,-1 1-1,1 0 1,-1-1 0,1 1-1,-1 0 1,1 0 0,-1-1 0,1 1-1,-1 0 1,0 0 0,1 0-1,-1 0 1,0-1 0,1 1-1,-1 0 1,1 0 0,-1 0 0,0 0-1,1 1 1,-2-1 0,-2 0 32,0 1 0,1 0 1,-1 0-1,0 0 1,0 0-1,-5 4 0,-8 6 67,0 0-1,1 2 1,1 0-1,0 1 1,1 1-1,1 0 1,0 0-1,1 2 1,-14 22-1,20-29-50,0 1 0,1 0-1,0 0 1,1 1 0,0-1-1,0 1 1,2 0 0,-1 0-1,1 0 1,0 22 0,2-29-58,0 1 1,1-1 0,-1 0-1,1 0 1,0 0-1,1 0 1,-1-1 0,1 1-1,0 0 1,0 0-1,1-1 1,-1 1 0,1-1-1,0 0 1,0 0 0,0 0-1,1 0 1,-1-1-1,1 1 1,0-1 0,0 0-1,0 0 1,1 0-1,-1-1 1,1 1 0,-1-1-1,1 0 1,5 1-1,-1 0-66,1-1-1,0 0 0,-1 0 1,1-1-1,0 0 0,0-1 1,-1 0-1,1 0 0,0-1 0,0-1 1,-1 0-1,1 0 0,-1 0 1,13-6-1,31-23-219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13771,'3'-11'406,"1"0"-1,0 1 1,1-1 0,0 1-1,0 0 1,8-9 0,-8 13-118,0 0-1,0 1 1,0 0 0,1 0 0,-1 0-1,1 0 1,0 1 0,1 0 0,-1 1-1,11-5 1,-5 3 292,0 1 0,1 1 0,-1-1 0,1 2-1,0 0 1,24-1 0,-30 3-441,0 0-1,1 1 1,-1 0 0,0 0-1,0 0 1,1 1 0,-1 0-1,0 1 1,-1-1 0,1 1-1,0 0 1,-1 1 0,8 5-1,-11-7-131,0 1-1,-1-1 1,0 0-1,0 1 1,0-1-1,0 1 1,0 0-1,0 0 0,0 0 1,-1 0-1,0 0 1,1 0-1,-1 0 1,0 0-1,-1 0 1,1 0-1,0 1 1,-1-1-1,0 0 1,0 1-1,0-1 1,0 0-1,0 1 1,-1-1-1,0 0 1,1 0-1,-1 0 0,0 1 1,-1-1-1,1 0 1,-2 3-1,-5 10-12,-2-1 0,0 1 0,0-1-1,-19 19 1,16-18 22,-6 6-6,-48 67 61,61-81-60,1 1-1,0 0 0,1 0 1,0 0-1,0 1 1,1-1-1,0 1 0,-2 16 1,5-23-2,0 0 0,0 0 0,0 0 0,0 0 0,1 0 0,-1 0 0,1 0 0,-1 0 0,1 0 1,0 0-1,1 0 0,-1 0 0,0-1 0,1 1 0,-1 0 0,3 2 0,0-1-28,0 0 0,0 0-1,0 0 1,0-1 0,1 0 0,-1 0 0,1 0 0,7 3 0,5 1 79,0-1 1,1 0 0,0-2 0,25 4-1,46 4 138,-46-4-146</inkml:trace>
  <inkml:trace contextRef="#ctx0" brushRef="#br0" timeOffset="1">798 487 20196,'-2'8'1561,"-15"5"-1225,-4 7-152,-5 5 552,-3 5-280,0 0-216,1 1-88,5-3-64,1-3-104,8-7-344,8-10-256,11-11-464,7-7 888,13-16-192,4-7-105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11763,'48'-9'996,"0"1"1,51-1-1,100 6 569,-44 2-893,1708-165-1795,-1769 153 1097,421-53 128,-1 44-3,-429 25-118,-21-1-32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15955,'-12'0'214,"1"0"0,0 0 0,0 1-1,0 1 1,0 0 0,0 0 0,0 1 0,0 1-1,1-1 1,-1 2 0,1 0 0,-12 7-1,1 1 12,0 1-1,1 1 0,1 1 0,-25 26 0,32-29-141,1 0 1,0 1-1,-17 27 0,26-36-65,-1 0-1,1 0 1,-1 0-1,1 0 1,1 0 0,-1 0-1,1 0 1,0 0-1,0 1 1,0-1 0,1 0-1,0 1 1,0-1-1,0 0 1,1 1-1,2 8 1,-3-12-10,1-1-1,-1 1 1,1 0-1,0 0 1,0-1-1,0 1 1,0 0-1,0-1 1,0 1 0,0-1-1,1 1 1,-1-1-1,0 0 1,1 0-1,-1 1 1,1-1-1,0 0 1,-1 0 0,1-1-1,0 1 1,3 1-1,-2-1 11,1-1 0,-1 1 0,1-1 0,0 0 0,-1 0 0,1 0 0,-1-1 0,1 1-1,0-1 1,6-2 0,2-2 53,-1 0 0,1 0 0,-1-1 0,0-1-1,17-12 1,-14 7 77,0 0 1,-1-1-1,0-1 0,15-21 0,-23 27-55,0 1 0,0-1-1,-1 0 1,0 0-1,0 0 1,-1 0 0,0-1-1,-1 1 1,0-1-1,0 0 1,1-12 0,-3 18-71,0 0 1,-1 0 0,1 0-1,0 0 1,-1-1 0,0 1-1,1 0 1,-1 0 0,-1 1-1,1-1 1,0 0 0,-1 0-1,1 1 1,-3-4 0,3 5-34,0 0 0,0 0 0,0 0-1,0 0 1,-1 0 0,1 0 0,0 0 0,-1 1 0,1-1 0,-1 0 0,1 1 0,-1-1 0,1 1 0,-1-1 0,1 1 0,-1 0 0,1 0 0,-1 0 0,1 0 0,-1 0 0,1 0 0,-1 0 0,1 0 0,-1 1 0,0-1 0,1 0 0,0 1 0,-1-1 0,-1 2 0,0 0-66,0-1-1,0 1 1,1 0 0,-1 0 0,0 0 0,1 0-1,0 0 1,-1 0 0,1 1 0,0-1-1,0 1 1,1 0 0,-1 0 0,0-1 0,1 1-1,0 0 1,0 0 0,0 0 0,0 1-1,0-1 1,0 0 0,1 0 0,0 0 0,-1 5-1,1-3-10,0 0 0,0 0-1,1 1 1,0-1 0,0 0-1,0 0 1,0 0 0,1 0-1,0 0 1,0 0 0,0-1 0,0 1-1,1-1 1,6 8 0,-3-5-68,0-2 1,1 1-1,11 7 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204 165 15923,'-3'-2'88,"0"1"0,0 0-1,0 0 1,0 0-1,0 0 1,0 1 0,0-1-1,0 1 1,0 0-1,-1 0 1,1 0 0,0 0-1,0 1 1,0-1-1,-4 2 1,2 0 1,-1 0-1,1 0 1,-1 1-1,1-1 1,0 1-1,0 1 1,-8 5 0,3 1 63,1-1 0,-1 1 0,2 0 0,-1 1 0,1 0 1,-9 18-1,11-17 5,0 1 0,-6 19 0,11-27-122,-1-1 0,1 0 0,1 1 0,-1-1 0,1 1 0,-1-1 0,1 1 1,0-1-1,1 1 0,-1-1 0,3 7 0,-3-10-22,1 1 0,-1-1 0,1 0 0,0 1 0,0-1 0,-1 0 0,1 0 0,0 1 0,0-1 0,0 0 0,0 0 0,1 0 0,-1-1 0,0 1-1,0 0 1,1 0 0,-1 0 0,0-1 0,1 1 0,-1-1 0,0 1 0,1-1 0,-1 0 0,1 1 0,-1-1 0,1 0 0,-1 0 0,1 0 0,-1 0 0,1 0 0,-1 0 0,1-1 0,1 0 0,6-1 17,-1 0 1,0 0-1,0-1 1,10-5-1,18-12-8,0 0-1,-1-3 0,58-49 0,85-93 61,-174 160-77,17-15 5,-11 11-25,0 0 1,0-1 0,-1 0-1,15-22 1,-24 31 13,0 1 0,0 0 0,0 0 0,0 0 0,0 0 0,0 0 0,0 0 0,0 0 0,-1 0 0,1-1 1,0 1-1,0 0 0,0 0 0,0 0 0,0 0 0,0 0 0,0 0 0,0 0 0,0 0 0,0 0 0,0 0 0,0 0 0,-1 0 0,1 0 1,0-1-1,0 1 0,0 0 0,0 0 0,0 0 0,0 0 0,0 0 0,0 0 0,0 0 0,-1 0 0,1 0 0,0 0 0,0 0 0,0 0 0,0 0 1,0 0-1,0 0 0,0 0 0,0 0 0,-1 1 0,1-1 0,0 0 0,0 0 0,0 0 0,0 0 0,0 0 0,0 0 0,0 0 0,0 0 1,0 0-1,0 0 0,0 0 0,-1 0 0,1 0 0,0 1 0,0-1 0,0 0 0,0 0 0,0 0 0,0 0 0,0 0 0,-10 7-16,-1 6 3,0 0-1,1 1 1,0 0-1,1 0 1,1 1-1,-7 18 1,1 0 48,-17 68 1,27-87-12,1 1 1,1 0-1,0 0 0,1 0 1,1 0-1,2 16 0,-2-26-15,1-1 0,0 1 0,0-1 0,0 1 0,1-1 0,-1 0 0,1 0 0,0 1 0,1-1 0,4 6 0,-5-8-3,0 0-1,0 0 1,0 0 0,1 0-1,-1 0 1,1 0 0,0-1-1,-1 1 1,1-1 0,0 0-1,0 0 1,0 0 0,0 0-1,0 0 1,0-1-1,0 1 1,5-1 0,0 0-5,1-1 0,-1 0 1,1-1-1,-1 0 0,1 0 0,-1 0 0,0-1 1,0-1-1,-1 1 0,1-1 0,9-7 1,10-7-24,39-34 0,11-23-23,-68 65 49,1-2 0,-2 1 1,1-1-1,-2 0 0,8-15 0,-15 25 2,1 0-1,0 1 0,-1-1 0,1 0 1,-1 1-1,1-1 0,-1 0 0,0 0 1,0 1-1,0-4 0,0 5-1,0-1 0,0 1 0,0-1-1,0 1 1,0 0 0,-1-1 0,1 1 0,0 0 0,0-1-1,0 1 1,-1-1 0,1 1 0,0 0 0,0-1 0,-1 1-1,1 0 1,0 0 0,-1-1 0,1 1 0,0 0 0,-1 0-1,1-1 1,0 1 0,-1 0 0,1 0 0,-1 0 0,0 0-1,-1 0 7,0 0 0,0 0 0,0 0-1,0 0 1,0 1 0,1-1 0,-1 1-1,0 0 1,0-1 0,0 1 0,0 0-1,1 0 1,-1 0 0,0 0 0,1 0-1,-3 3 1,-10 8 90,0 1 0,1 1 0,1 0 0,-17 24 0,24-30-53,0 0 0,0 0 0,0 0-1,1 1 1,1 0 0,0 0 0,0 0 0,0 0-1,1 0 1,-1 19 0,3-27-40,-1 1 0,2-1 1,-1 1-1,0-1 0,0 1 0,0-1 0,1 1 1,-1-1-1,0 0 0,1 1 0,0-1 0,-1 1 1,1-1-1,0 0 0,0 0 0,-1 1 0,1-1 0,0 0 1,0 0-1,0 0 0,1 0 0,-1 0 0,0 0 1,0 0-1,0-1 0,1 1 0,-1 0 0,0-1 1,1 1-1,-1 0 0,1-1 0,-1 0 0,2 1 1,5 0 21,0-1 0,0 1 0,-1-1 1,1-1-1,9-1 0,-9 1-24,91-11-42,121-9-109,-194 21 114,-16 1 62,0-1 1,0 0-1,15-3 0,-23 3 2,1-1-1,-1 1 1,1-1-1,0 0 1,-1 0 0,0 0-1,1-1 1,-1 1-1,1-1 1,-1 1-1,0-1 1,0 0 0,0 1-1,0-1 1,0 0-1,-1 0 1,3-4 0,4-8 58,-1-1 0,-1-1 0,0 1 0,-1-1 0,-1 0 0,0 0 0,-1 0 0,-1 0 0,-1-1 0,0 1 0,-1-1 0,-3-27 0,3 42-188,0 0 0,-1-1-1,1 1 1,0 0 0,-1 0-1,0-1 1,1 1 0,-1 0-1,0 0 1,0 0 0,0 0-1,-1 0 1,1 0 0,0 0-1,-1 0 1,1 0 0,-1 1-1,-2-3 1,1 4-572,7 3 340,7 6-117,8 1-164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165 351 14443,'1'-2'82,"2"-14"605,-1-1-1,-1 0 0,0-19 1,-1 33-527,-1-1 1,1 0-1,0 0 0,-1 1 1,0-1-1,0 0 1,0 1-1,0-1 0,-1 0 1,1 1-1,-1 0 1,0-1-1,0 1 0,0 0 1,0 0-1,-1 0 1,1 0-1,-1 1 0,0-1 1,-4-3-1,6 6-126,-1-1 1,0 0-1,0 1 0,0-1 1,1 1-1,-1-1 0,0 1 1,0 0-1,0 0 0,0 0 0,0 0 1,0 0-1,1 0 0,-1 1 1,0-1-1,0 1 0,0-1 1,0 1-1,1-1 0,-1 1 1,0 0-1,1 0 0,-1 0 1,0 0-1,1 0 0,0 0 0,-1 1 1,1-1-1,-2 2 0,-3 4-5,0-1 0,0 1 0,0 1 0,-7 13 0,5-6-17,1 1 0,0-1 0,1 1 1,-6 26-1,10-35-24,1 1 1,0-1-1,0 0 0,0 0 0,1 1 1,0-1-1,0 0 0,1 1 1,0-1-1,0 0 0,1 0 1,4 13-1,-5-19 4,0 1 1,0-1-1,0 1 0,-1-1 0,2 1 1,-1-1-1,0 0 0,0 1 1,0-1-1,0 0 0,1 0 1,-1 0-1,1 0 0,-1 0 0,1 0 1,-1-1-1,1 1 0,-1 0 1,1-1-1,3 1 0,-2 0-3,0-1 1,0 0-1,0-1 1,0 1-1,0 0 0,0-1 1,0 0-1,0 1 0,0-1 1,5-3-1,3-2-21,0 0-1,0-1 1,-1 0-1,15-14 1,7-9-31,-2-1 0,40-54 0,40-79 217,-99 148-75,-2-1 0,0 0 0,0 0 0,9-32 0,-18 44 56,-2 6-79,-3 7 10,-5 15-42,2 1 0,1 0 0,1 1 0,1 0 0,-2 33 0,3-26-288,1 0 0,3 40 0,0-63 109,0 0 0,1-1 0,1 1 0,-1 0-1,1-1 1,1 1 0,0-1 0,0 0 0,0 0 0,1 0 0,0 0 0,1-1 0,7 10 0,-11-16 125,-1 0 0,1 0 0,0 0 1,1 0-1,-1 1 0,0-2 0,0 1 1,0 0-1,1 0 0,-1 0 0,0-1 0,1 1 1,-1 0-1,1-1 0,-1 1 0,1-1 1,-1 0-1,1 1 0,-1-1 0,1 0 1,-1 0-1,1 0 0,-1 0 0,1 0 0,-1-1 1,1 1-1,-1 0 0,1-1 0,-1 1 1,1-1-1,-1 1 0,0-1 0,3-1 1,24-15-738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 15155,'3'9'365,"1"0"0,0-1 0,0 0 0,0 1 0,1-2 0,11 14 0,-14-18-313,0-1 1,0 0-1,0 0 0,1-1 1,-1 1-1,0 0 0,1-1 1,0 0-1,-1 1 0,1-1 1,0 0-1,0 0 0,-1-1 1,1 1-1,0 0 0,0-1 1,0 0-1,0 0 0,0 0 1,0 0-1,0 0 0,0 0 1,0-1-1,0 0 0,3-1 1,-2 1 27,0-1 0,0 0 0,0-1 0,0 1 0,-1-1 0,1 1 0,-1-1 0,0 0 0,0-1 0,0 1 0,0 0 1,-1-1-1,1 1 0,-1-1 0,0 0 0,0 0 0,0 0 0,1-4 0,-2 6-45,0 0 0,-1 0 0,1 0 1,-1 0-1,1 0 0,-1 0 0,1 0 0,-1 0 0,0 0 1,0 0-1,0 0 0,0 0 0,-1 0 0,1 0 0,-1 0 0,1 0 1,-1 0-1,1 0 0,-1 0 0,0 0 0,0 1 0,0-1 0,0 0 1,0 1-1,0-1 0,-1 0 0,1 1 0,-1-1 0,1 1 1,-1 0-1,1 0 0,-1-1 0,0 1 0,1 0 0,-1 0 0,0 0 1,0 1-1,0-1 0,-3 0 0,1 0-22,0 0-1,0 1 1,0-1 0,0 1-1,0 0 1,0 0 0,0 1-1,0-1 1,0 1 0,0 0-1,0 0 1,0 0-1,0 1 1,0-1 0,1 1-1,-1 0 1,1 0 0,-1 0-1,1 0 1,0 1 0,0-1-1,0 1 1,0 0 0,0 0-1,1 0 1,-4 5 0,-1 2-27,0 1 1,1-1-1,0 1 0,1 0 1,1 1-1,-1-1 1,-3 19-1,5-18 1,1 0 1,1 0-1,0 0 0,0 0 0,1 1 0,1-1 0,4 23 0,-5-31 9,1 0-1,0 1 1,1-1 0,-1 0 0,1 0-1,0-1 1,-1 1 0,2 0-1,-1-1 1,0 1 0,1-1 0,0 1-1,0-1 1,0 0 0,0 0-1,0-1 1,0 1 0,1-1 0,0 1-1,-1-1 1,1 0 0,0 0 0,0-1-1,0 1 1,8 1 0,-2-2-1,-1-1 1,1 1-1,-1-2 0,1 1 1,-1-1-1,1-1 1,-1 0-1,0 0 1,1-1-1,-1 0 0,0 0 1,13-9-1,11-6-22,56-41 0,84-84-18,-104 82-68,-64 57 90,-1 0 0,1 0 0,0 1 0,0-1 0,1 1-1,-1 0 1,9-3 0,-13 5 20,0 1-1,0 0 1,-1 0-1,1 0 1,0 0-1,0 0 1,0 0-1,-1 0 1,1 0-1,0 0 1,0 0-1,-1 0 0,1 1 1,0-1-1,0 0 1,-1 1-1,1-1 1,0 0-1,0 1 1,-1-1-1,1 1 1,-1-1-1,2 1 1,-1 1 0,0 0 0,0 0 1,0 0-1,0 0 1,0 0-1,0 0 0,0 0 1,-1 0-1,1 0 1,-1 0-1,0 0 1,1 4-1,0 27 66,-1 0 1,-4 34-1,0 21 390,4-87-451,3 29 209,-3-29-204,0 0 1,1-1-1,-1 1 1,0-1-1,0 1 0,1 0 1,-1-1-1,0 1 1,0 0-1,1-1 0,-1 1 1,1-1-1,-1 1 0,1-1 1,-1 1-1,1-1 1,-1 1-1,1-1 0,-1 0 1,1 1-1,0-1 0,-1 0 1,1 1-1,-1-1 1,1 0-1,0 0 0,-1 1 1,1-1-1,0 0 1,-1 0-1,1 0 0,0 0 1,-1 0-1,1 0 0,0 0 1,0 0-1,-1 0 1,1-1-1,0 1 0,-1 0 1,1 0-1,0-1 1,7-3 24,-1-1 0,0 0 0,0 0 0,-1-1 0,1 1 1,9-13-1,5-4 4,-10 12-41,1 0 1,-1 0-1,2 1 1,-1 1-1,19-10 1,-28 16-4,0 1 0,0-1 0,0 1 0,0 0 0,0 0 0,0 1 0,0-1 0,0 1 1,0-1-1,1 1 0,-1 0 0,0 0 0,0 0 0,0 0 0,0 1 0,0 0 0,1-1 0,-1 1 1,0 0-1,0 0 0,-1 1 0,1-1 0,0 0 0,0 1 0,-1 0 0,1 0 0,-1 0 0,1 0 1,-1 0-1,0 0 0,4 6 0,1 2-27,-1 1-1,0 0 1,0 0 0,-1 1 0,4 17 0,9 17-8,-18-44 45,1-1 0,-1 0-1,1 1 1,-1-1 0,1 0-1,0 1 1,0-1 0,0 0-1,-1 0 1,1 0 0,0 0-1,1 0 1,-1 0 0,0 0-1,0 0 1,0 0 0,0 0-1,1-1 1,-1 1 0,0 0-1,1-1 1,-1 1 0,1-1-1,-1 0 1,0 1 0,1-1-1,-1 0 1,1 0 0,-1 0-1,1 0 1,-1 0 0,1 0-1,-1 0 1,1-1 0,-1 1-1,0 0 1,1-1 0,-1 0-1,1 1 1,-1-1 0,0 1-1,0-1 1,1 0 0,1-2-1,7-4 8,0-1 0,0-1 0,-1 1 0,11-14 0,-13 13-7,21-21 12,13-16-232,2 2 1,90-73-1,-125 112 160,-1 0 0,1 0 0,1 1 0,-1 0 0,13-5-1,-19 9 47,-1-1-1,1 1 0,0-1 0,-1 1 0,1-1 1,0 1-1,-1 0 0,1 0 0,0 0 0,0 0 1,-1 0-1,1 0 0,0 1 0,-1-1 0,1 0 1,0 1-1,-1-1 0,1 1 0,0 0 0,-1 0 1,1-1-1,-1 1 0,1 0 0,-1 0 0,0 0 1,1 1-1,-1-1 0,0 0 0,0 0 0,0 1 1,0-1-1,0 1 0,0-1 0,0 1 0,1 1 0,0 5-7,0-1-1,-1 0 0,1 1 0,-1-1 0,-1 1 0,1-1 0,-1 1 0,-1-1 0,-1 11 0,1-7 206,-1-1-1,-1 0 0,1 0 1,-2 0-1,1 0 1,-7 11-1,10-20-163,-1 0 0,1 0 0,-1 0 1,0 0-1,1 0 0,-1 0 0,0 0 0,0 0 0,1 0 0,-1 0 0,0-1 0,0 1 1,0 0-1,0-1 0,0 1 0,0 0 0,0-1 0,-1 1 0,1-1 0,0 0 0,0 1 1,0-1-1,0 0 0,-1 0 0,1 0 0,0 1 0,0-1 0,0 0 0,-3-1 1,-12-9 299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62 15771,'38'-61'3868,"-86"138"-3251,3 3-1,4 2 1,-32 90 0,59-128-904,13-43 277,1-1 0,0 0 0,0 0 0,0 1 0,0-1 0,0 0 0,-1 0 0,1 0 0,0 1 0,0-1 0,0 0 0,0 1 0,0-1 0,0 0 0,0 0 0,0 1 0,0-1 0,0 0 0,0 0 0,0 1 0,0-1 0,0 0 0,0 0 0,0 1 0,1-1 0,-1 0 0,0 0 0,0 1 0,0-1 0,0 0 0,0 0 0,1 0 0,-1 1 0,0-1 0,0 0 0,1 0 0,13-17-428,86-157-1410,-45 72 1208,25-34-146,-66 120 641,-14 16 142,0 0 1,0 0-1,0 0 1,1 0 0,-1 0-1,0 0 1,0 0-1,0 0 1,0 0 0,1 0-1,-1 0 1,0 1-1,0-1 1,0 0-1,0 0 1,0 0 0,1 0-1,-1 0 1,0 0-1,0 0 1,0 0-1,0 1 1,0-1 0,0 0-1,0 0 1,1 0-1,-1 0 1,0 0-1,0 1 1,0-1 0,0 0-1,0 0 1,0 0-1,0 0 1,0 0 0,0 1-1,0-1 1,0 0-1,0 0 1,0 0-1,0 0 1,0 1 0,0-1-1,0 0 1,0 0-1,0 0 1,0 0-1,0 1 1,0-1 0,-1 0-1,-6 38-92,-56 200 926,54-195-428,3 0 1,1 0-1,1 74 1,4-110-371,0-6-32,0 1 0,0-1-1,0 1 1,0-1 0,0 1 0,0-1-1,0 0 1,0 1 0,1-1-1,-1 1 1,0-1 0,1 0-1,0 1 1,-1-1 0,1 0-1,0 1 1,-1-1 0,2 2-1,-2-3-2,0 0 0,1 0-1,-1 0 1,0 0-1,0 0 1,0 0 0,0 0-1,0 0 1,1 0 0,-1 0-1,0 0 1,0 0 0,0 0-1,0 0 1,0-1-1,0 1 1,1 0 0,-1 0-1,0 0 1,0 0 0,0 0-1,0 0 1,0 0 0,0 0-1,0 0 1,1 0-1,-1 0 1,0-1 0,0 1-1,0 0 1,0 0 0,0 0-1,0 0 1,0 0 0,0 0-1,0-1 1,0 1 0,0 0-1,0 0 1,0 0-1,0 0 1,0 0 0,0 0-1,0-1 1,0 1 0,0 0-1,2-14-59,-2-13-29,-6-15 72,-3 1 1,-26-78-1,30 102 57,4 15-35,0 0 1,0 1 0,1-1-1,-1 0 1,1 0 0,-1 0-1,1 0 1,0 0 0,0 0 0,0 0-1,0 0 1,0 0 0,1-3-1,0 5-1,-1-1-1,1 0 0,0 0 0,0 0 0,0 1 0,0-1 0,0 0 0,0 1 0,0-1 0,0 1 1,0-1-1,1 1 0,-1 0 0,0-1 0,0 1 0,0 0 0,0 0 0,1 0 0,-1 0 1,0 0-1,0 0 0,2 0 0,70-2 13,149-8 157,-182 6-120,-15 0 3,1 2 1,-1 1 0,38 2 0,-61-1-49,0 1 1,1-1-1,-1 1 1,0-1-1,1 1 0,-1 0 1,0 0-1,0-1 1,0 2-1,0-1 1,0 0-1,0 0 1,0 1-1,0-1 1,0 1-1,-1 0 1,1-1-1,0 1 1,-1 0-1,0 0 1,1 0-1,-1 0 0,0 0 1,0 0-1,0 0 1,0 1-1,0 2 1,1 5 67,-1 0 1,0-1 0,0 1-1,-1 0 1,-2 13-1,0 6 282,4-30-338,-1 0-1,1 0 1,-1 0 0,0 0 0,0 0 0,1 0-1,-1 0 1,0 0 0,0 0 0,0-1-1,2-2 1,6-9-473,0 0 0,21-22-1,-26 31 292,1 0 0,-1 0 0,0 1 0,1-1 0,0 1 0,0 1-1,0-1 1,0 1 0,0-1 0,1 1 0,10-2 0,1 2-416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29 16612,'-9'10'353,"0"1"0,1 0 0,1 0 0,-1 0 0,2 1 0,0 0 0,-7 17 0,11-23-287,1 0 0,-1-1 0,1 1 0,0 0 0,0 0 0,1 0 0,0 0 0,0 0 0,0-1 0,1 1 0,0 0 0,0 0 0,0 0 0,1-1 0,-1 1 0,2 0 0,-1-1 0,0 0 0,5 7 0,11 13 53,35 35-1,-33-38-114,34 47-1,-49-61 0,0 0 0,0 0-1,-1 1 1,-1 0-1,1-1 1,-1 1-1,-1 1 1,0-1-1,0 0 1,1 13-1,-3-16 30,-1-1 0,1 1 0,-1-1 0,0 1 0,0-1-1,0 1 1,-1-1 0,0 0 0,0 1 0,0-1 0,-1 0-1,0-1 1,0 1 0,0 0 0,0-1 0,-1 0 0,0 1-1,0-1 1,0-1 0,0 1 0,-1-1 0,1 1 0,-1-1-1,0-1 1,0 1 0,0-1 0,0 1 0,-6 0 0,6-1-44,0 0 0,0-1 1,0 0-1,0 0 1,0-1-1,0 1 0,0-1 1,0 0-1,0 0 1,0-1-1,0 0 1,0 1-1,0-2 0,0 1 1,0-1-1,0 1 1,0-1-1,1-1 1,-1 1-1,1 0 0,0-1 1,0 0-1,0 0 1,0-1-1,0 1 1,0-1-1,1 0 0,0 1 1,0-2-1,-5-7 1,4 3-116,0 1 0,1-1 0,0-1 0,1 1 0,0 0 0,0-1 0,1 1 1,0-1-1,1 1 0,0-1 0,1 1 0,0-1 0,0 1 0,3-12 0,1 3-88,0 0-1,1-1 0,1 2 1,1-1-1,1 1 1,12-19-1,-1 7 36,1 2 1,2 0 0,1 1-1,43-35 1,120-76 1501,-169 124-768,-26 21-290,-1 1 0,1 0 0,0 0 1,1 1-1,0 0 0,0 0 0,1 1 1,0 0-1,-5 16 0,7-18-265,1-1-1,1 1 1,-1 1 0,1-1-1,1 0 1,-1 0 0,2 1-1,-1-1 1,1 1-1,1-1 1,0 0 0,0 1-1,5 16 1,-6-24-49,1 1 0,0-1 1,0 0-1,-1 0 0,1 0 0,1 1 0,-1-1 1,0 0-1,1-1 0,-1 1 0,1 0 1,-1 0-1,1-1 0,0 1 0,-1 0 0,1-1 1,0 0-1,0 1 0,0-1 0,0 0 0,1 0 1,-1 0-1,0-1 0,0 1 0,1 0 1,-1-1-1,0 1 0,1-1 0,-1 0 0,0 0 1,1 0-1,-1 0 0,0 0 0,5-2 0,2 0-80,-1-1 0,0 0 0,0-1-1,0 1 1,0-2 0,0 1-1,-1-1 1,7-6 0,28-23-469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16396,'-37'81'2097,"19"-43"-999,-15 44 0,29-70-920,1-1 0,0 1 0,1 0 1,0 0-1,1 0 0,0 0 0,1 0 1,2 17-1,-2-25-152,1 0 1,0-1-1,0 1 1,0 0-1,0 0 0,1-1 1,-1 1-1,1-1 1,0 0-1,0 1 1,1-1-1,-1 0 1,0 0-1,1 0 1,0-1-1,0 1 0,0-1 1,0 1-1,0-1 1,0 0-1,1 0 1,-1 0-1,1-1 1,-1 1-1,1-1 1,0 0-1,-1 0 0,1 0 1,0 0-1,0-1 1,7 1-1,1-1-166,1 0 0,-1-1-1,0 0 1,0-1 0,0-1 0,0 1-1,0-2 1,21-8 0,-6-3-288,-23 11 322,1 1-1,0 0 1,0 1-1,0-1 1,1 1-1,-1 0 1,1 0-1,-1 0 1,1 1-1,7-1 1,-12 2 103,0 0 1,0 1-1,0-1 1,-1 0-1,1 1 1,0-1-1,0 1 1,0-1-1,0 1 1,-1-1-1,1 1 1,0-1 0,-1 1-1,1 0 1,0-1-1,-1 1 1,1 0-1,-1 0 1,1-1-1,-1 1 1,1 0-1,-1 0 1,0 0-1,1 0 1,-1 0-1,0 0 1,0 0-1,0-1 1,1 3-1,0 31 358,-1-29-305,-1 14 304,-1 0-1,0 0 0,-2 0 0,0 0 1,-1 0-1,-1-1 0,0 0 0,-14 25 1,19-41-306,0 0 0,0 0 1,0 0-1,-1-1 0,1 1 0,0 0 1,-1-1-1,1 1 0,-1-1 1,0 1-1,1-1 0,-1 0 0,0 0 1,0 0-1,0 0 0,-3 1 0,4-2-34,-1 1 0,0-1 0,0 0-1,1 0 1,-1 0 0,0-1-1,0 1 1,1 0 0,-1-1-1,0 1 1,0-1 0,1 1-1,-1-1 1,1 0 0,-1 0 0,1 0-1,-1 0 1,1 0 0,-1 0-1,-1-2 1,-13-12-648,1-2 0,0 0 0,2 0 0,0-1 0,0-1 0,2 0 0,-12-29 0,21 44 702,-6-19-3069,8 22 2929,0 1 0,0-1 0,0 1 0,0 0 1,0-1-1,0 1 0,0-1 0,0 1 0,0 0 1,0-1-1,0 1 0,1-1 0,-1 1 0,0 0 1,0-1-1,0 1 0,1-1 0,-1 1 0,0 0 1,0 0-1,1-1 0,-1 1 0,0 0 0,1-1 1,-1 1-1,0 0 0,1 0 0,-1 0 0,1-1 0,-1 1 1,0 0-1,1 0 0,-1 0 0,1 0 0,-1 0 1,0 0-1,1 0 0,-1 0 0,1 0 0,-1 0 1,1 0-1,-1 0 0,0 0 0,1 0 0,-1 0 1,1 0-1,-1 0 0,1 1 0,17 1-807,3 0 28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302 513 15555,'0'-1'61,"0"1"-1,0-1 0,0 1 1,0-1-1,-1 1 1,1-1-1,0 1 0,0 0 1,0-1-1,-1 1 0,1-1 1,0 1-1,-1 0 1,1-1-1,0 1 0,-1-1 1,1 1-1,0 0 0,-1 0 1,1-1-1,-1 1 1,1 0-1,0 0 0,-1-1 1,1 1-1,-1 0 1,1 0-1,-1 0 0,1 0 1,-1 0-1,1 0 0,-1-1 1,1 1-1,-1 1 1,1-1-1,-1 0 0,-25-4 367,13 4-143,0 0 1,0 1-1,-1 0 1,1 1-1,0 0 0,0 1 1,1 1-1,-1 0 1,1 1-1,-23 11 0,28-12-218,0 0 0,1 0-1,0 0 1,-1 1 0,2 0-1,-1 0 1,0 0-1,1 1 1,0 0 0,0 0-1,1 1 1,0-1 0,0 1-1,0 0 1,1 0-1,0 0 1,0 0 0,1 0-1,-3 16 1,4-20-45,1 0 1,0 0 0,-1 1-1,1-1 1,0 0-1,0 1 1,1-1 0,-1 0-1,1 1 1,0-1-1,0 0 1,0 0 0,0 0-1,0 0 1,1 0-1,-1 0 1,1 0-1,0 0 1,0 0 0,0-1-1,0 1 1,0-1-1,0 0 1,1 1 0,0-1-1,-1 0 1,1 0-1,0-1 1,0 1 0,0-1-1,0 1 1,0-1-1,0 0 1,6 2 0,0-2-17,1 0 1,-1 0 0,0 0 0,1-1 0,-1-1-1,0 1 1,0-2 0,1 1 0,-1-1 0,0-1 0,14-5-1,-4 0-35,1-2 0,-1 0 0,-1-1-1,0-1 1,-1-1 0,0 0 0,20-21-1,-28 25 14,1-2-1,-2 1 0,1-1 1,-1-1-1,-1 1 0,0-1 0,-1-1 1,0 1-1,-1-1 0,0 0 1,-1 0-1,3-21 0,-6 29 13,0 0-1,-1-1 0,0 1 0,0 0 1,-1-1-1,1 1 0,-2-6 1,1 10 4,1 0 0,0 0 1,-1 0-1,1-1 0,-1 1 0,1 0 1,-1 0-1,1 0 0,-1 0 1,0 0-1,1 0 0,-1 0 0,0 1 1,0-1-1,0 0 0,0 0 1,0 1-1,0-1 0,0 0 0,0 1 1,0-1-1,0 1 0,0-1 1,0 1-1,0-1 0,0 1 0,0 0 1,-1 0-1,1 0 0,0 0 1,0 0-1,0 0 0,-1 0 0,1 0 1,0 0-1,-2 1 0,0 0 0,0 0 1,0 0-1,0 1 0,1 0 0,-1-1 0,1 1 0,-1 0 0,1 0 1,-1 0-1,1 1 0,0-1 0,0 1 0,0-1 0,0 1 0,1-1 1,-1 1-1,1 0 0,-1 0 0,1 0 0,0 0 0,0 0 0,1 0 1,-1 0-1,0 6 0,0-7 4,1 1 0,-1-1 0,1 1 0,0 0 1,0-1-1,0 1 0,0-1 0,0 1 0,1-1 0,-1 1 0,1-1 0,-1 1 1,1-1-1,0 1 0,0-1 0,0 0 0,0 1 0,1-1 0,-1 0 0,1 0 1,-1 0-1,1 0 0,0 0 0,-1 0 0,1-1 0,0 1 0,0 0 0,0-1 1,1 0-1,-1 1 0,3 0 0,0-1 4,1 0 0,0 0 0,0-1 0,0 0 1,0 0-1,0 0 0,-1-1 0,1 0 0,0 0 0,0-1 0,-1 1 0,1-1 0,-1 0 1,1-1-1,-1 1 0,0-1 0,6-4 0,7-5-1,-1 0 1,0-2-1,20-20 0,-15 10-59,-1-1 0,-1-2 0,-1 0 1,-2 0-1,0-2 0,-2 0 0,-1-1 0,-2-1 0,11-37 0,-20 56-34,1 1 1,-2-1-1,0 1 1,0-1 0,-1-23-1,-1 33 69,0 1 0,0-1 1,-1 1-1,1-1 0,0 1 0,-1-1 1,1 1-1,-1-1 0,0 1 0,0 0 0,-1-2 1,2 2 10,0 1 1,-1-1-1,1 1 1,0 0 0,-1 0-1,1-1 1,-1 1 0,1 0-1,-1 0 1,1-1-1,0 1 1,-1 0 0,1 0-1,-1 0 1,1 0 0,-1 0-1,1 0 1,-1-1-1,1 1 1,-1 1 0,1-1-1,-1 0 1,1 0 0,-1 0-1,1 0 1,-1 0-1,1 0 1,-1 0 0,1 1-1,-1-1 1,1 0 0,0 0-1,-1 1 1,1-1-1,-1 0 1,1 1 0,-5 3-18,1-1 0,0 2 0,1-1 0,-1 0 0,1 1 0,0-1 0,0 1 0,0 0 0,0 0 0,-1 7 0,-20 59 40,22-64-6,-8 33 126,1 0 0,2 0-1,-3 60 1,9-81-48,1 0 0,1 1 0,0-1 0,2 0 0,0 0 0,2 0 0,0-1 0,0 1 0,13 25 0,-15-39-59,0 0 0,0-1 0,1 0 0,-1 1 1,1-1-1,0-1 0,8 8 0,-10-10-32,-1-1 0,0 1 1,1 0-1,-1 0 0,0-1 0,1 1 1,-1-1-1,1 1 0,-1-1 0,1 1 1,-1-1-1,1 0 0,2 0 1,-3 0-9,0 0 1,-1-1-1,1 1 1,0 0-1,0-1 1,0 1-1,0 0 1,-1-1-1,1 1 1,0-1-1,0 0 1,-1 1-1,1-1 1,0 0-1,-1 1 1,1-1-1,-1 0 1,1 1-1,-1-1 1,1 0-1,-1 0 1,0 0-1,1 0 1,-1-1-1,2-2-36,-2-1-1,1 1 0,0-1 0,-1 1 1,0-1-1,0 1 0,0-1 1,-1 1-1,0-1 0,1 1 1,-1-1-1,-1 1 0,-1-5 1,-3-6-130,-1 0 1,-10-19 0,-11-8 160,-2 0 0,-2 2-1,-40-39 1,48 53 477,24 26-451,0 0 0,-1 0 0,1 0-1,0 0 1,0 0 0,0 0 0,0 0 0,0 0 0,0 0 0,0-1-1,0 1 1,0 0 0,0 0 0,0 0 0,0 0 0,0 0-1,0 0 1,0 0 0,0 0 0,0 0 0,0 0 0,0 0 0,-1 0-1,1 0 1,0 0 0,0-1 0,0 1 0,0 0 0,0 0-1,0 0 1,0 0 0,0 0 0,0 0 0,0 0 0,0 0 0,1 0-1,-1 0 1,0 0 0,0 0 0,0-1 0,0 1 0,0 0-1,0 0 1,0 0 0,0 0 0,0 0 0,0 0 0,0 0 0,0 0-1,0 0 1,0 0 0,0 0 0,0 0 0,0 0 0,0 0-1,0 0 1,1 0 0,-1 0 0,0 0 0,0 0 0,0 0 0,0 0-1,0 0 1,0 0 0,9 0 230,9 5-41,22 6 3,0-2 0,0-1 0,1-3 0,0-1 1,0-1-1,45-5 0,-17-5-49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1:1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0 378 19092,'29'1'669,"0"0"1,0-2-1,50-8 0,-27 3-89,1354-146 795,-277-14-2628,-1058 153 957,84-13-720,-125 22 482,1 2 1,57 3 0,-85-1 485,-1 0 0,0 0 0,0 0 0,1 0 0,-1 1 0,0-1 1,0 1-1,0-1 0,1 1 0,-1 0 0,0 0 0,0 0 0,0 0 0,0 0 0,0 0 1,-1 1-1,1-1 0,0 0 0,-1 1 0,1 0 0,-1-1 0,3 4 0,-4-4-6,0 0-1,0 0 1,0 0-1,0 0 0,0 0 1,0 0-1,0 0 1,0 0-1,0 0 1,-1 1-1,1-1 0,0 0 1,-1 1-1,1-2 54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240 133 15787,'0'0'90,"0"-1"0,0 1 0,0 0-1,0-1 1,0 1 0,0 0-1,0-1 1,-1 1 0,1 0 0,0 0-1,0-1 1,0 1 0,0 0-1,-1-1 1,1 1 0,0 0 0,0 0-1,-1 0 1,1-1 0,0 1-1,0 0 1,-1 0 0,1 0 0,0 0-1,0-1 1,-1 1 0,1 0-1,0 0 1,-1 0 0,1 0 0,-1 0-1,-15 0 1184,-15 7 101,18-2-1170,-1 0 1,1 1-1,0 0 1,0 1-1,0 1 1,1 0-1,0 0 1,-14 15-1,21-19-213,0 1-1,0 0 1,1 0-1,-1 1 1,1-1-1,0 1 1,1 0-1,-1 0 1,1 0-1,1 0 1,-1 1-1,1-1 1,0 1-1,0 0 1,1 0 0,0-1-1,0 1 1,1 0-1,0 11 1,0-17-1,0 1 0,0 0 1,1 0-1,-1-1 1,0 1-1,1 0 1,-1-1-1,1 1 0,0 0 1,0-1-1,0 1 1,-1-1-1,1 1 0,1-1 1,-1 1-1,0-1 1,0 0-1,0 0 1,1 1-1,-1-1 0,3 1 1,-2-1-3,0 0 0,0-1 1,1 1-1,-1-1 0,0 1 1,1-1-1,-1 0 0,0 0 1,0 0-1,1 0 0,-1-1 1,0 1-1,1 0 0,2-2 1,3-1-17,1 0 1,-1 0 0,0-1 0,0-1 0,0 1 0,-1-1 0,9-7 0,3-6 65,-1-1 1,0-1 0,-2 0-1,0-1 1,16-28 0,-18 31 117,-8 16-9,-3 12-39,-3 3-25,0-9-76,0 0 0,0 0 0,0 0 0,1-1 0,-1 1 0,2 4-1,-2-7-4,0 0-1,1 0 0,-1 0 0,1-1 0,-1 1 0,1 0 0,-1 0 0,1-1 1,0 1-1,-1 0 0,1 0 0,0-1 0,-1 1 0,1-1 0,0 1 0,0-1 1,0 1-1,-1-1 0,1 0 0,0 1 0,0-1 0,0 0 0,0 1 0,0-1 1,0 0-1,0 0 0,0 0 0,0 0 0,0 0 0,1 0 0,5-2 1,0 0 0,0-1 0,0 1 0,-1-1 0,1 0 0,-1-1 0,0 0 0,0 0 0,0 0 0,10-10 0,6-3-10,-2 2-16,21-15-22,-37 28 32,-1 0 0,1 0 0,-1 0 0,1 1 0,0-1 0,0 1 0,-1 0 0,9-2 0,-11 3 8,0 1 1,0-1 0,1 0-1,-1 0 1,0 1 0,0-1-1,0 1 1,0-1 0,0 1-1,0-1 1,0 1 0,0 0 0,0-1-1,-1 1 1,1 0 0,0 0-1,0 0 1,-1-1 0,1 1-1,0 0 1,-1 0 0,1 0-1,-1 0 1,1 0 0,-1 0 0,1 0-1,-1 1 1,1 0 0,7 39-45,-6-27 54,-2-13 3,0 0 1,0 0-1,1 0 1,-1 0-1,0 0 1,0 0-1,1 0 1,-1 0-1,0 0 1,1 0-1,-1 0 1,1 0-1,-1 0 1,1 0-1,0 0 1,-1-1-1,1 1 1,0 0-1,-1 0 1,1-1-1,0 1 1,0 0-1,0-1 1,0 1-1,0-1 1,0 1-1,0-1 1,0 0 0,0 1-1,1-1 1,0 0 12,1-1-1,-1 1 1,0-1 0,0 0 0,0 0 0,0 0 0,0 0 0,0 0 0,0 0 0,-1-1 0,1 1 0,0-1 0,-1 1 0,3-3 0,18-22 108,-18 20-137,0 1 1,0 0-1,0 0 0,1 0 1,0 0-1,0 1 0,0-1 1,1 1-1,-1 1 1,8-5-1,-12 8-2,0 0 0,0-1 1,0 1-1,1 0 0,-1 0 0,0 0 1,0 0-1,0 0 0,0 0 0,0 0 0,0 1 1,0-1-1,0 0 0,0 1 0,0-1 1,0 0-1,0 1 0,0-1 0,0 1 0,-1 0 1,1-1-1,0 1 0,0 0 0,0-1 1,-1 1-1,1 0 0,1 1 0,15 29-194,-9-15 128,-7-13 74,1 0 1,-1-1-1,1 0 1,0 1-1,0-1 1,0 0-1,0 0 1,0 0-1,0 0 1,1 0-1,-1 0 1,1-1-1,-1 1 1,1-1 0,0 0-1,-1 0 1,1 0-1,0 0 1,0 0-1,0 0 1,0-1-1,3 1 1,-1-2 6,-1 1 1,1-1-1,0 0 1,-1 0-1,1-1 1,-1 1 0,1-1-1,-1 0 1,0 0-1,0 0 1,0-1-1,0 1 1,6-7 0,6-5 25,-1-1 1,-1-1 0,0-1 0,17-26 0,-30 41-29,0 1 0,0-1 0,0 1 1,0-1-1,0 1 0,1-1 0,-1 1 0,0 0 0,1-1 0,-1 1 0,3-1 0,-3 2-1,-1 0-1,0 0 1,1 0-1,-1 0 1,0 0-1,1 0 0,-1 0 1,0 0-1,0 1 1,1-1-1,-1 0 1,0 0-1,0 0 1,1 1-1,-1-1 1,0 0-1,0 0 0,0 0 1,1 1-1,-1-1 1,0 0-1,0 0 1,0 1-1,0-1 1,0 0-1,1 1 1,-1-1-1,0 0 0,0 1 1,0-1-1,0 0 1,0 0-1,0 1 1,0-1-1,0 0 1,0 1-1,0-1 1,0 1-1,-6 50 33,4-36-14,1-1 2,-1 0 28,0 0 0,1 0-1,1 1 1,0-1 0,4 24-1,-4-37-39,1 0-1,-1 0 0,0 0 0,0 0 0,1 0 1,-1 0-1,0-1 0,1 1 0,-1 0 0,1 0 1,0 0-1,-1 0 0,1 0 0,0-1 0,-1 1 1,1 0-1,0 0 0,0-1 0,0 1 0,-1-1 1,1 1-1,1 0 0,-1-1 2,1 0 0,-1 0 0,0 0 1,0 0-1,0 0 0,0 0 0,0 0 0,0-1 0,0 1 0,0 0 1,0-1-1,0 1 0,0 0 0,-1-1 0,1 1 0,0-1 0,2-1 1,1-2-4,1 0 0,-1 0-1,0-1 1,0 1 0,-1-1 0,4-6 0,2-8-709,-1-1 0,-1 0-1,-1 0 1,-1-1 0,0 0-1,2-34 1,-4 35 633,1-18-900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258 159 13539,'13'-14'1584,"-14"21"-800,-8 10-352,-10 13 1249,-2 9-497,-1 6-280,1 2-168,2 0-175,8-1-113,5-6-104,2-3 8,5-2-424,-1-5-288,0-1-544,-1-4 415,-5-6 249,0-2-144,-5-8-200</inkml:trace>
  <inkml:trace contextRef="#ctx0" brushRef="#br0" timeOffset="1">6 561 15363,'-6'-26'1833,"6"0"-825,3 2-384,8 5 888,7 5-215,7 5-337,6 3-376,9 5-912,1 1 528,15 0-272,1 0-96,7-9-136</inkml:trace>
  <inkml:trace contextRef="#ctx0" brushRef="#br0" timeOffset="2">980 0 16067,'-30'19'1665,"10"10"-969,3 1-304,7 4 952,6 0-568,7 2-127,2 2-121,5-3-328,0 1-208,-2-4-504,-3-8-281,-3-8 641,-2-3-112,-10-10-144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0:2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18 18300,'-3'-11'1128,"-8"6"-1048,-7 4-48,3 2 80,-1 7-104,2 0-456,3 4-176,6-1 488,6 2-80,12-2-96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2:5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69 13979,'-21'-1'394,"-1"1"1,1 1-1,-40 7 0,-60 21 265,104-24-576,1 0 0,1 1-1,-24 11 1,32-13-84,1 0 0,-1 1 1,0 0-1,1 0 0,0 0 0,1 1 1,-1 0-1,1 0 0,-8 11 0,1 4-23,1 1-1,1 0 0,1 1 1,1 0-1,1 0 0,1 1 1,-6 48-1,8-31-3,2 0 0,1 0 0,11 80 0,-5-90 25,1-1-1,1 1 1,2-1 0,1-1 0,2 0 0,0-1 0,2 0 0,21 32-1,-24-43-3,1-2 0,0 1 0,1-2 0,1 1 0,0-2 0,1 0 0,0-1 0,1 0 0,0-1 0,1-1-1,0-1 1,1 0 0,0-1 0,21 6 0,-20-9-19,1 0-1,-1-1 0,1-1 1,0-1-1,-1-1 1,1 0-1,25-4 0,-34 2 15,0-1 0,0-1-1,0 0 1,0 0 0,0-1 0,-1 0-1,1-1 1,-1 0 0,0-1-1,-1 0 1,0-1 0,0 0-1,0 0 1,8-9 0,-1-2 35,-2-1 0,0 0 0,0-1 0,-2-1 0,-1 0 0,0 0 0,11-37 0,-10 23 18,-2-1 1,-2 0 0,-2 0-1,3-47 1,-7 43-38,-2 0 1,-2 1-1,-2-1 1,-2 1 0,-12-47-1,9 54-75,-1 1-1,-1 0 1,-2 1 0,-1 0-1,-2 1 1,-32-46 0,39 63-57,1 1 1,-1 0 0,-1 1 0,0 0 0,-1 0-1,0 1 1,0 0 0,-1 1 0,0 1 0,0 0-1,0 0 1,-23-7 0,22 11-4,1 1 1,-23-2-1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4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17020,'-6'-1'1817,"15"8"-936,20 8 213,-11-9-970,0 0-1,1-1 0,-1-1 0,1-1 0,0-1 0,0-1 0,1 0 0,-1-1 0,0-1 1,0-1-1,0-1 0,0 0 0,-1-2 0,1 0 0,35-15 0,-73 14 957,-49-2 183,-113 3-1,164 5-1163,-2 2-24,19-2-75,0 0 1,-1 0 0,1 0 0,0 0-1,0 0 1,0 0 0,0 0-1,0 0 1,0 0 0,0 0 0,0 0-1,0 0 1,0 0 0,0 1 0,-1-1-1,1 0 1,0 0 0,0 0-1,0 0 1,0 0 0,0 0 0,0 0-1,0 0 1,0 0 0,0 0-1,0 1 1,0-1 0,0 0 0,0 0-1,0 0 1,0 0 0,0 0-1,0 0 1,0 0 0,0 0 0,0 0-1,0 1 1,0-1 0,0 0 0,0 0-1,0 0 1,0 0 0,0 0-1,0 0 1,0 0 0,0 0 0,0 0-1,0 1 1,1-1 0,-1 0-1,0 0 1,0 0 0,0 0 0,0 0-1,0 0 1,0 0 0,0 0-1,0 0 1,0 0 0,0 0 0,0 0-1,1 0 1,-1 0 0,0 0 0,0 0-1,4 2-7,0 0 0,0-1 0,0 0 0,0 1 0,8-1 0,21 3-199,1-1 1,-1-2 0,1-2-1,0-1 1,63-12-1,-97 14 209,0 0 0,0 0 0,0 0-1,0 0 1,0 0 0,0 0 0,0 0-1,0-1 1,0 1 0,1 0-1,-1 0 1,0 0 0,0 0 0,0 0-1,0 0 1,0 0 0,0-1 0,0 1-1,0 0 1,0 0 0,0 0 0,0 0-1,0 0 1,0 0 0,0-1-1,0 1 1,0 0 0,0 0 0,0 0-1,0 0 1,0 0 0,0 0 0,0-1-1,0 1 1,0 0 0,0 0 0,0 0-1,0 0 1,-1 0 0,1 0-1,0 0 1,0 0 0,0-1 0,0 1-1,0 0 1,0 0 0,0 0 0,0 0-1,-1 0 1,1 0 0,0 0-1,0 0 1,0 0 0,0 0 0,0 0-1,0 0 1,-1 0 0,1 0 0,0 0-1,0 0 1,0 0 0,-13-4 100,1 2 0,-1 0 0,1 0 0,-25 1-1,-7-2 72,20 0-103,7 0-50,1 1 1,0 1-1,-1 0 0,-24 3 0,40-2-26,1 0-1,-1 0 1,1 0-1,0 0 0,-1 0 1,1 0-1,-1 0 1,1 0-1,0 1 1,-1-1-1,1 0 0,-1 0 1,1 0-1,0 0 1,-1 1-1,1-1 0,0 0 1,-1 0-1,1 1 1,0-1-1,0 0 1,-1 1-1,1-1 0,0 0 1,0 0-1,-1 2 1,7 5-481,16 3-159,-7-10 429,0-8-50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0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13195,'-8'1'779,"-15"4"2046,19 0-1667,14 5-666,8 2-370,-2 0-75,1-1-1,0-1 0,1 0 1,0-1-1,35 12 0,-73-24 1360,-33 0 0,16 1-814,30 1-492,3 1-60,0-1 0,0 1 0,0 0 0,0 0 1,0 0-1,0 0 0,0 1 0,-4 0 0,7-1-41,1 1 0,0-1 0,0 0 0,0 1 0,0-1 0,0 0 0,0 1 0,0-1 0,0 0 0,0 1 0,0-1 0,0 0 0,0 1 0,0-1 0,0 0 0,0 1 0,0-1 0,1 0 0,-1 1 0,0-1 0,0 0 0,0 0 0,0 1 0,1-1 0,-1 0 0,0 0 0,0 1 0,0-1 0,1 0 0,-1 0 0,0 1 0,0-1-1,1 0 1,-1 0 0,0 0 0,1 0 0,-1 0 0,0 1 0,1-1 0,-1 0 0,0 0 0,1 0 0,-1 0 0,17 7-89,-7-3 26,1-1 0,0 0 0,0-1 0,13 1 0,-19-3 52,1 0-1,0 0 1,-1 0 0,1-1 0,0 0 0,-1 0-1,1 0 1,-1 0 0,11-5 0,-16 6 19,0 0 0,0 0 0,1 0 0,-1-1 0,0 1 0,0 0 0,0 0 0,1 0 0,-1 0 0,0 0 0,0 0 0,0 0 0,1 0 0,-1-1 0,0 1 0,0 0 0,0 0 0,0 0 0,1 0-1,-1-1 1,0 1 0,0 0 0,0 0 0,0 0 0,0-1 0,0 1 0,0 0 0,0 0 0,0 0 0,0-1 0,0 1 0,0 0 0,0 0 0,0 0 0,0-1 0,0 1 0,0 0 0,-8-5 276,-12 1 125,5 2-173,3 0-119,-1 1-1,0 0 1,0 1 0,-20 3-1,84 3-1903,-10-1 322,-40-5 1411,1 1 0,-1-1 0,1 1 0,0 0 0,-1-1 1,1 1-1,-1 0 0,0 0 0,1 0 0,-1 0 0,0 0 1,1 0-1,-1 0 0,0 0 0,0 1 0,0-1 1,0 1-1,0-1 0,0 0 0,0 1 0,0 2 0,1 7-346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15603,'5'26'1209,"-5"16"-969,-2 12-104,4 11 16,5 2-264,4-4 208,4-3-104,-1-8-144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15963,'0'-2'84,"1"0"0,-1 1 0,0-1 0,1 1 0,0-1-1,-1 1 1,1-1 0,0 1 0,0-1 0,0 1 0,0 0-1,0-1 1,0 1 0,0 0 0,0 0 0,1 0 0,-1 0-1,0 0 1,1 0 0,-1 0 0,1 0 0,-1 1-1,1-1 1,-1 0 0,3 0 0,7-3 99,1 1 1,17-4 0,-18 5 57,223-37 337,-192 36-647,0 1 0,1 2 0,67 9 0,-100-7 44,0-1-1,0 2 0,0 0 0,0 0 0,0 0 0,14 9 0,-20-10 23,-1 0 0,0 0 0,1 1 0,-1-1 0,0 1 0,-1 0 0,1 0 0,0 0 0,-1 0 0,0 0 0,0 1 0,0-1 0,0 1 0,0-1 0,-1 1 0,1 0 0,-1-1 0,0 1 0,1 7 0,-2 2 48,1 0 0,-2 0 0,0-1-1,-1 1 1,0 0 0,0-1 0,-2 0 0,1 1 0,-2-1-1,1-1 1,-2 1 0,-10 17 0,-3 2 243,-2 0 0,-2-2 0,-26 29 0,32-39-46,-1-2-1,-1 1 0,0-2 1,-29 18-1,39-28-160,0-1 0,0 0 0,0-1 0,-1 0-1,0 0 1,1-1 0,-1 0 0,-1-1 0,1 0 0,0-1 0,0 0 0,-1 0-1,-11-2 1,17 1-111,0-1-1,0 0 1,0-1-1,0 1 1,0-1 0,0 0-1,1 0 1,-1 0-1,1 0 1,0-1-1,-1 0 1,1 0-1,0 0 1,1-1-1,-6-5 1,3 2-14,0-1 1,1 0-1,1 0 0,-1 0 1,1 0-1,1-1 1,-5-13-1,-4-26-209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86 15171,'0'-1'122,"-1"0"0,1 0-1,0 0 1,-1-1 0,1 1-1,-1 0 1,1 0 0,-1 0 0,0 0-1,1 0 1,-1 0 0,0 0-1,0 0 1,0 0 0,0 1-1,0-1 1,0 0 0,0 0 0,0 1-1,0-1 1,0 1 0,0-1-1,0 1 1,-2-1 0,0 0 22,1 1 0,0 0 0,-1 0 0,1 0 0,-1 1 0,1-1 0,0 1 0,-1-1 0,1 1 0,0 0 0,-5 1 0,0 2 66,-1 0-1,1 1 1,0-1-1,1 1 1,-1 1-1,-9 9 1,7-4-141,0 1 0,0 1 0,1-1 0,1 2 0,0-1 1,1 1-1,0 0 0,1 0 0,0 0 0,2 1 0,-1 0 0,2 0 1,-1 20-1,2-32-63,2 1 0,-1-1 0,0 0 0,1 0 0,-1 0 0,1 0 0,0 0 0,0 0 0,0 0 0,0 0 0,3 4 0,-3-6-2,0 0 0,0 0 0,0 0 0,0 0 0,0 0 0,0 0 1,0 0-1,1-1 0,-1 1 0,0 0 0,0-1 0,1 1 0,-1-1 0,0 1 0,0-1 0,1 0 0,-1 0 0,1 0 1,-1 1-1,0-1 0,1 0 0,-1-1 0,0 1 0,1 0 0,-1 0 0,0 0 0,1-1 0,-1 1 0,0-1 0,3-1 0,6-2 17,-1-2 0,1 1 0,-1-1 0,-1-1 0,1 1 0,-1-2 0,0 1 0,11-15-1,54-75 131,-70 92-141,33-51 258,40-81 0,-73 132-167,-2 5-61,-1 9-24,0-8-15,-6 44-273,2-19 27,1 0 1,2 0-1,0 0 0,2 1 1,3 29-1,8-8-108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108 197 13283,'1'-1'215,"0"0"0,-1-1 0,0 1 0,1 0 0,-1 0 0,0 0 0,0-1 0,1 1-1,-1 0 1,0 0 0,0-1 0,0 1 0,-1 0 0,1 0 0,0 0 0,-1-2 0,1 2-68,0 1 0,-1-1 1,1 0-1,-1 1 0,1-1 0,-1 1 0,1-1 0,-1 1 1,1-1-1,-1 1 0,1 0 0,-1-1 0,0 1 0,1-1 1,-1 1-1,1 0 0,-1 0 0,0-1 0,1 1 0,-3 0 1,1 0 10,0 0 0,0 0 0,0 0 0,0 0 1,0 0-1,0 1 0,0-1 0,0 1 1,0-1-1,0 1 0,0 0 0,1 0 1,-1 0-1,0 0 0,0 0 0,1 0 1,-1 0-1,-2 2 0,-2 4-83,0 0 1,1 0-1,0 0 0,0 1 0,0 0 0,1 0 0,0 0 0,1 0 0,-1 1 1,2-1-1,-1 1 0,1 0 0,1 0 0,-1-1 0,1 1 0,1 1 0,0 12 1,1-21-75,-1 0 1,0 0-1,0 1 1,0-1-1,1 0 1,-1 0-1,1 1 1,-1-1-1,1 0 1,-1 0-1,1 0 1,0 0-1,-1 0 1,1 0-1,0 0 1,0 0 0,0 0-1,0 0 1,0-1-1,0 1 1,0 0-1,0 0 1,0-1-1,0 1 1,0-1-1,1 1 1,-1-1-1,0 1 1,0-1-1,0 0 1,1 0-1,-1 0 1,0 0 0,0 1-1,1-2 1,-1 1-1,0 0 1,1 0-1,-1 0 1,0 0-1,2-2 1,5 0 2,0-1 1,-1 0-1,0 0 0,0-1 1,11-7-1,5-6-1,0-1-1,-1 0 1,-1-2 0,30-36-1,-15 10-13,39-62 0,-71 102 2,0-1 0,0 0 0,-1 1 0,0-1 0,5-15 1,-8 23 7,0-1 0,0 0 0,0 0 1,0 0-1,-1 0 0,1 0 0,0 0 0,0 0 1,0 1-1,0-1 0,0 0 0,0 0 1,0 0-1,0 0 0,0 0 0,0 0 1,0 0-1,-1 0 0,1 0 0,0 0 1,0 0-1,0 0 0,0 1 0,0-1 1,0 0-1,0 0 0,-1 0 0,1 0 0,0 0 1,0 0-1,0 0 0,0 0 0,0 0 1,0 0-1,-1 0 0,1 0 0,0 0 1,0 0-1,0 0 0,0-1 0,0 1 1,0 0-1,0 0 0,-1 0 0,1 0 1,0 0-1,0 0 0,0 0 0,0 0 0,0 0 1,0 0-1,0 0 0,0 0 0,0-1 1,0 1-1,-1 0 0,1 0 0,0 0 1,0 0-1,0 0 0,0 0 0,0 0 1,0-1-1,0 1 0,0 0 0,0 0 1,0 0-1,0 0 0,0-1 0,-9 11-23,2 0 13,1 1 0,0 1-1,0-1 1,1 1 0,1 0 0,0 1-1,-3 16 1,1 1-9,2 0 0,-1 32 0,5-53 10,0 0 0,0-1 0,1 1 0,0 0 0,1 0 0,0-1 0,0 1 0,1-1 0,4 10 0,-6-15 4,1-1 0,-1 1-1,1-1 1,-1 1-1,1-1 1,0 0 0,0 0-1,0 0 1,0 0 0,0 0-1,1 0 1,-1-1-1,1 1 1,-1-1 0,1 0-1,-1 1 1,1-1 0,0 0-1,0-1 1,-1 1 0,1 0-1,0-1 1,0 1-1,0-1 1,0 0 0,0 0-1,0 0 1,-1-1 0,1 1-1,0-1 1,0 1-1,3-2 1,2-1-7,1-1-1,-1 0 1,0 0-1,-1 0 1,1-1-1,-1 0 1,1-1-1,-2 0 1,1 0-1,-1 0 1,1-1-1,-2 0 1,9-12-1,4-9 44,-1 0 0,17-39 0,-39 81-12,0 0 0,1 0-1,0 1 1,2 0 0,-2 18-1,3-24-13,0-1-1,1 1 1,0-1-1,0 1 1,1-1-1,0 0 0,1 1 1,0-1-1,0 0 1,1 0-1,0 0 1,4 9-1,-6-15 1,1-1 1,-1 1-1,1-1 0,-1 1 1,1-1-1,-1 1 0,1-1 1,0 0-1,0 0 0,-1 0 0,1 0 1,0 0-1,0-1 0,0 1 1,0 0-1,0-1 0,0 1 1,0-1-1,1 0 0,-1 0 0,0 0 1,0 0-1,0 0 0,0 0 1,0 0-1,0-1 0,0 1 1,0-1-1,3-1 0,4-1 13,1-1 0,-1 0 1,-1-1-1,16-10 0,12-13 26,-1-2 1,-2-1-1,39-45 1,-48 49-5,-14 17-19,-12 12 13,-14 17 1,6-5-29,1 1 1,0 0-1,2 0 1,-1 1-1,2 0 1,0 0-1,1 0 1,-5 32-1,9-46-12,1-1-1,0 1 1,0 0-1,0-1 0,0 1 1,0 0-1,0-1 1,0 1-1,0-1 1,1 1-1,-1 0 0,1-1 1,-1 1-1,1-1 1,-1 1-1,1-1 1,0 1-1,0-1 0,0 0 1,0 1-1,0-1 1,0 0-1,0 0 1,0 1-1,1-1 1,-1 0-1,0 0 0,1-1 1,-1 1-1,0 0 1,1 0-1,-1-1 1,1 1-1,0-1 0,-1 1 1,1-1-1,-1 1 1,1-1-1,0 0 1,-1 0-1,1 0 0,0 0 1,-1 0-1,1 0 1,1-1-1,4 0-148,0 0-1,0 0 1,0-1-1,0 0 1,0 0-1,0-1 1,-1 0-1,1 0 1,10-7-1,0-2-90,0-1-1,16-16 1,0-5-250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18836,'-7'13'1104,"-3"-9"-3552,1-5 2600,3-6 0,6-9-560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16572,'1'4'214,"0"1"0,-1-1 1,1 0-1,-1 0 1,0 0-1,0 1 1,-1-1-1,1 0 1,-2 7-1,-1 2 53,-8 83 846,4 1 1,8 137-1,-1-226-1053,5 42 196,-5-48-221,1 1 1,-1-1-1,1 0 0,0 1 1,0-1-1,0 0 0,0 0 1,0 1-1,0-1 0,0 0 1,1 0-1,-1 0 0,1-1 1,-1 1-1,1 0 0,2 2 1,-2-4-10,-1 0 1,0 1-1,0-1 1,1 0-1,-1 0 1,0 0 0,0 0-1,1 0 1,-1 0-1,0 0 1,0 0-1,1 0 1,-1-1-1,0 1 1,0 0 0,1-1-1,-1 1 1,0-1-1,0 0 1,0 1-1,0-1 1,0 0 0,0 1-1,0-1 1,0 0-1,1-2 1,28-29 356,-25 25-288,54-72 544,94-170 1,-141 228-705,-3 6-246,-1-1-1,10-28 1,-16 29 216,-2 15 92,-1 0-1,1 0 1,0-1 0,0 1-1,0 0 1,0 0 0,0 0-1,0 0 1,-1 0 0,1-1-1,0 1 1,0 0 0,0 0-1,0 0 1,-1 0 0,1 0 0,0 0-1,0 0 1,0 0 0,0 0-1,-1-1 1,1 1 0,0 0-1,0 0 1,0 0 0,-1 0-1,1 0 1,0 0 0,0 0-1,0 0 1,-1 0 0,1 1 0,0-1-1,0 0 1,-19 11-238,-3 11-81</inkml:trace>
  <inkml:trace contextRef="#ctx0" brushRef="#br0" timeOffset="1">167 482 17196,'0'23'1832,"5"0"-1160,3-3-288,7-3 849,3-3-305,9-4-904,5-5-360,5-5 320,2-6-192,4-6-136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17332,'10'-10'2096,"11"1"-1360,14-1-296,2 0 1105,13 0-633,5-1-336,5 1-992,0 0-128,-4-3 424,-7 0-152,-9-2-168</inkml:trace>
  <inkml:trace contextRef="#ctx0" brushRef="#br0" timeOffset="1">880 0 16644,'-8'10'617,"0"1"1,2-1 0,-1 1-1,1 0 1,1 1 0,0-1 0,1 1-1,-5 16 1,-15 103 1472,23-125-2035,-6 40 292,2-1 0,2 49 0,3-92-323,0 1 0,0-1 0,0 0 0,0 1 0,1-1 0,-1 0 0,1 1 0,0-1 0,0 0 0,0 0 0,0 0 0,0 0-1,0 0 1,0 0 0,1 0 0,-1 0 0,3 2 0,-3-3-5,0-1 0,1 1 0,-1 0 0,0-1 0,1 1 0,-1-1 0,1 0 0,-1 1 0,1-1 0,-1 0 0,1 0 0,-1 0 0,1 0 0,-1 0-1,1 0 1,-1 0 0,1-1 0,-1 1 0,1 0 0,-1-1 0,1 1 0,-1-1 0,0 0 0,1 1 0,-1-1 0,0 0 0,2-1 0,9-8 77,0 1 0,0-2-1,-1 0 1,-1 0 0,11-15 0,1 1 14,22-26 15,3 0-996,78-113 1,-124 163 753,12-23-916,-12 23 987,-1 0 0,0 1 0,1-1 0,-1 0 0,0 1 0,1-1 0,-1 0 0,0 1 0,1-1 0,-1 0 0,0 1 0,0-1-1,0 0 1,0 0 0,0 1 0,0-1 0,0 0 0,0 0 0,0 1 0,0-1 0,0 0 0,-1 1 0,1-1 0,0 0 0,0 0 0,-1 1-1,1-1 1,0 0 0,-1 1 0,0-2 0,-9 2-839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16267,'-9'2'395,"1"1"0,0 0 0,-1 0-1,1 0 1,1 1 0,-1 1 0,0-1-1,-7 8 1,11-9-218,0 0 0,0 0 0,1 1 0,-1-1 0,1 1 0,0 0-1,0 0 1,1 0 0,-1 0 0,1 1 0,0-1 0,0 0 0,0 1 0,1 0 0,-1 0 0,0 5 0,2-9-149,0 1 0,0-1 0,0 1 0,0-1 0,0 1 0,0-1 0,0 1 0,0-1 0,1 1 0,-1-1 0,1 1 0,-1-1 0,1 0 0,-1 1 1,1-1-1,0 0 0,0 1 0,-1-1 0,1 0 0,0 0 0,0 0 0,2 2 0,-1-2-6,0 0-1,0 0 1,0 0-1,1 0 1,-1 0-1,1 0 1,-1 0-1,0-1 1,1 1-1,-1-1 1,1 0-1,2 1 1,6-2 4,-1 1 0,1-1 1,-1-1-1,0 0 0,12-4 0,5-4 16,-1-1-1,44-25 0,-46 22-16,1 1 0,47-17 0,-71 29-21,0 1 0,1-1 0,-1 1-1,1 0 1,-1-1 0,1 1 0,-1 0-1,1 0 1,-1 0 0,1 0 0,-1 0 0,1 0-1,-1 1 1,0-1 0,1 0 0,-1 1-1,1-1 1,-1 1 0,0-1 0,1 1 0,1 1-1,-1 0 19,-1 0-1,1-1 0,-1 1 0,0 0 0,0 0 1,0 0-1,0 0 0,0 0 0,0 0 0,0 0 1,-1 1-1,1-1 0,0 4 0,2 19 167,-2-15-62,0 0-1,1 0 1,0 0 0,5 14-1,-6-23-110,-1 0 0,1-1-1,-1 1 1,0 0-1,1 0 1,-1-1 0,1 1-1,0 0 1,-1-1-1,1 1 1,0-1-1,-1 1 1,1 0 0,0-1-1,-1 0 1,1 1-1,0-1 1,0 1 0,0-1-1,0 0 1,-1 0-1,1 1 1,2-1 0,-1 0 2,1 0 1,-1 0-1,1 0 1,0-1-1,-1 1 1,1-1-1,-1 0 1,4-1-1,6-3-85,-1-1 0,19-11 0,-24 13-46,34-22-763,-21 13 118,1 0 0,42-19 0,-44 26 31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19 13283,'0'0'95,"1"0"0,-1 0 0,1-1 0,-1 1 1,1 0-1,-1-1 0,1 1 0,-1 0 0,0-1 0,1 1 1,-1 0-1,0-1 0,1 1 0,-1-1 0,0 1 0,1-1 0,-1 1 1,0-1-1,0 1 0,0-1 0,0 1 0,1-1 0,-1 1 0,0-1 1,0 1-1,0-1 0,0 0 0,0 1 0,0-1 0,0 1 1,-1-1-1,1 1 0,0-1 0,0 1 0,0-1 0,0 1 0,-1-1 1,1 0-1,-1 1 56,-1 0 1,1-1 0,0 1 0,0 0-1,0 0 1,0 0 0,0 0-1,0 1 1,0-1 0,0 0-1,0 0 1,-1 1 0,1-1-1,0 0 1,0 1 0,0-1 0,0 1-1,1-1 1,-1 1 0,0 0-1,-1 1 1,-16 11 921,-26 25-1,37-32-1069,1 1-1,0 0 1,1 0 0,0 0-1,0 1 1,0-1-1,-3 10 1,8-17-28,0 0 1,-1 1-1,1-1 0,0 0 1,0 1-1,0-1 0,0 0 1,0 1-1,0-1 1,0 0-1,0 1 0,0-1 1,0 0-1,0 1 0,0-1 1,0 0-1,0 0 1,0 1-1,0-1 0,0 0 1,0 1-1,1-1 0,-1 0 1,0 1-1,0-1 1,0 0-1,0 0 0,1 1 1,-1-1-1,0 0 0,0 0 1,1 1-1,13 2-674,21-6-529,-29 2 953,27-5-789,-21 3 907,0 1 1,0 0-1,0 1 0,0 0 0,0 1 0,0 0 0,0 1 0,15 2 0,-26-3 217,-1 1 0,1-1 0,0 0 0,0 0 0,0 0 0,-1 1 0,1-1 0,0 0 1,0 1-1,-1-1 0,1 1 0,0-1 0,0 1 0,-1-1 0,1 1 0,-1-1 0,1 1 0,-1 0 0,1-1 0,-1 1 0,1 0 0,-1-1 0,1 1 0,-1 0 0,0 0 0,1-1 0,-1 1 0,0 0 0,0 1 0,0 0 58,0 0 0,-1-1 0,1 1-1,-1-1 1,1 1 0,-1 0 0,0-1 0,0 0 0,0 1 0,0-1 0,0 1-1,0-1 1,-2 2 0,-5 4 430,1 0 1,-1-1-1,-15 9 0,11-8-259,-1-1 1,1 0-1,-19 6 0,26-11-296,0 1 0,0-1 0,0 0 1,-1-1-1,1 1 0,0-1 0,-1 0 0,1 0 0,0 0 0,-1-1 0,-8-2 0,-4-5-136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16404,'-18'37'3316,"16"-29"-3164,0 0 1,1 0-1,0 1 0,1-1 0,0 0 0,0 1 0,0-1 0,1 1 1,0-1-1,3 9 0,-3-14-139,0 0 1,0 0-1,0 0 1,1 0-1,-1 0 1,1-1-1,0 1 1,-1 0-1,1-1 1,0 0-1,1 1 1,-1-1 0,0 0-1,1 0 1,-1 0-1,1 0 1,-1-1-1,1 1 1,0-1-1,0 1 1,0-1-1,0 0 1,0 0-1,0 0 1,0-1-1,0 1 1,0-1-1,0 0 1,5 0-1,3 0 21,0-1 0,0-1 0,-1 1-1,1-2 1,0 0 0,19-8 0,60-34 157,-65 30-98,55-21 0,-79 35-91,1 0 1,0 1-1,0-1 1,-1 1-1,1-1 1,0 1-1,0 0 1,0-1-1,0 1 0,0 0 1,-1 0-1,1 0 1,0 1-1,0-1 1,0 0-1,0 1 1,-1-1-1,1 1 1,0 0-1,2 1 1,-2-1-1,-1 1 0,1 0 1,-1 0-1,0 0 0,1-1 1,-1 2-1,0-1 1,0 0-1,0 0 0,-1 0 1,1 0-1,0 0 0,-1 1 1,0-1-1,1 0 0,-1 3 1,0-2 11,0 0-1,1 0 1,-1 0 0,1 0 0,0 0 0,0 0-1,0-1 1,0 1 0,0 0 0,1 0 0,2 2-1,-3-4-2,0 0 0,0 0 0,0-1 0,0 1 0,0 0 0,0-1-1,0 1 1,0-1 0,0 1 0,1-1 0,-1 1 0,0-1-1,0 0 1,1 0 0,-1 0 0,0 0 0,0 0 0,1 0-1,-1 0 1,0 0 0,1 0 0,-1-1 0,0 1 0,0 0 0,0-1-1,1 1 1,-1-1 0,2-1 0,16-7 84,0-2 1,-1 0 0,17-15-1,-23 16-89,0 1 1,0 1-1,1 0 0,0 1 1,1 0-1,-1 1 0,1 0 0,15-3 1,-28 8-6,1 1 0,-1-1 0,1 1 0,-1 0-1,1-1 1,-1 1 0,1 0 0,-1 0 0,1 0 0,-1 0 0,1 0 0,-1 1 0,1-1 0,-1 0 0,1 1 0,-1-1 0,1 1 0,-1-1 0,0 1 0,1 0 0,-1 0 0,0-1 0,0 1 0,1 0 0,-1 0 0,0 0 0,0 0 0,0 1-1,0-1 1,0 0 0,0 0 0,-1 0 0,1 1 0,0-1 0,0 2 0,1 5 51,-1-1-1,0 0 0,0 1 1,-1-1-1,0 0 1,-1 10-1,0-11 22,1 1 0,0-1 0,0 1 0,0-1 0,3 9 0,-3-14-64,1 0-1,-1 0 1,1 0 0,0 0-1,0-1 1,-1 1 0,1 0 0,0 0-1,0-1 1,0 1 0,0-1 0,0 1-1,0-1 1,0 1 0,0-1-1,0 1 1,0-1 0,0 0 0,0 0-1,0 1 1,0-1 0,0 0 0,1 0-1,-1 0 1,0 0 0,0-1-1,0 1 1,0 0 0,0 0 0,0 0-1,0-1 1,2 0 0,34-12-417,7-11-945,-34 18 629,-1 0 0,1 1 0,0 0 1,1 1-1,-1 0 0,22-5 0,-23 8-380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39 471 15051,'2'1'263,"0"0"0,0-1 0,1 1-1,-1-1 1,0 0 0,0 0 0,0 1 0,0-1-1,1 0 1,-1-1 0,0 1 0,0 0-1,0-1 1,0 1 0,1-1 0,-1 0 0,0 0-1,0 1 1,0-1 0,0-1 0,-1 1 0,1 0-1,0 0 1,2-3 0,2-1 142,0 0 0,0 0 0,0-1 1,-1 0-1,8-11 0,-12 16-376,0-1 0,0 0 0,1 0 0,-1 0 1,-1 0-1,1 0 0,0 0 0,0 0 0,-1 0 0,1 0 1,-1 0-1,0-1 0,0 1 0,1 0 0,-1 0 0,-1 0 0,1-1 1,0 1-1,0 0 0,-2-4 0,1 5-35,0 0 1,0 0-1,0 0 0,0-1 0,0 1 0,0 0 1,-1 1-1,1-1 0,0 0 0,0 0 1,-1 0-1,1 1 0,-1-1 0,1 1 1,0-1-1,-1 1 0,1 0 0,-1-1 0,1 1 1,-1 0-1,0 0 0,1 0 0,-1 0 1,1 0-1,-1 0 0,1 1 0,-1-1 1,1 0-1,-1 1 0,-1 0 0,-3 1-6,0 0-1,1 1 0,-1 0 1,1 0-1,-1 0 1,1 0-1,0 1 0,0 0 1,0 0-1,1 0 0,0 1 1,-1 0-1,1 0 1,1 0-1,-1 0 0,1 0 1,0 1-1,0-1 1,1 1-1,-1 0 0,1 0 1,1 0-1,-2 6 1,3-11 13,0 1 0,0-1 1,0 0-1,0 0 1,0 0-1,0 1 1,0-1-1,0 0 1,1 0-1,-1 0 1,0 0-1,1 0 0,-1 1 1,1-1-1,-1 0 1,1 0-1,0 0 1,-1 0-1,1 0 1,0-1-1,0 1 1,1 1-1,0-1 1,0 0 1,0 0-1,0 0 0,-1 0 0,1-1 1,1 1-1,-1 0 0,0-1 0,0 0 1,0 1-1,4-1 0,4-1-34,-1 0 0,1 0 0,0-1 0,13-4-1,77-33-812,-19 5-297,-80 34 1114,-1-1 0,1 1 0,0 0 0,0-1 1,-1 1-1,1 0 0,0-1 0,0 1 0,0 0 0,-1 0 0,1 0 0,0 0 0,0 0 0,0 0 0,0 0 0,0 0 0,-1 0 0,1 0 0,0 0 0,0 0 0,0 1 0,0-1 0,-1 0 0,1 1 0,0-1 0,0 0 0,-1 1 0,2 0 0,-2 1 9,1-1 1,-1 1-1,0-1 0,0 1 1,0 0-1,0-1 1,0 1-1,0-1 0,0 1 1,0-1-1,-1 1 0,1-1 1,-1 1-1,0 2 0,-9 22 136,7-20-34,0 0 0,1 1 0,0-1 0,0 1 0,1 0 0,0 0 0,-1 11 0,2-17-66,0 0 0,0-1 0,0 1 1,0 0-1,0-1 0,0 1 0,1 0 1,-1-1-1,0 1 0,0 0 0,1-1 1,-1 1-1,0 0 0,1-1 0,-1 1 1,1-1-1,-1 1 0,1-1 1,-1 1-1,1-1 0,-1 1 0,1-1 1,-1 1-1,1-1 0,0 0 0,-1 1 1,1-1-1,1 1 0,0-1 14,0 1 0,1-1 0,-1 0 0,1 0 0,-1 0 0,1 0 0,-1 0 0,0-1 0,3 1 1,5-3 46,1 0 1,-1-1 0,11-5-1,2-3-79,-1-1 1,-1-1-1,0-1 0,-1-1 0,0 0 0,-2-2 0,0 0 1,0-1-1,23-35 0,-18 19-196,-1-1-1,-2-1 1,-2-1 0,-1 0-1,13-45 1,-25 66 102,6-33-1,-12 45 172,-4 13 21,-5 12 88,1 6-3,1 1 0,2 0 1,1 0-1,1 0 0,1 1 0,1 50 1,2-65-240,2 0 0,-1 0 0,2-1 0,-1 1 0,2 0 0,0-1 1,0 0-1,1 0 0,1 0 0,0-1 0,0 0 0,1 0 0,1 0 1,0-1-1,0 0 0,16 14 0,-15-16-132,0-1 0,0 0 0,0-1 0,1 0 0,0 0 0,14 5 0,-24-11 178,0 0-1,0-1 1,0 1 0,0 0-1,-1 0 1,1 0-1,0 0 1,0 0 0,0 0-1,0 0 1,0 0 0,0-1-1,0 1 1,0 0-1,0 0 1,0 0 0,0 0-1,0 0 1,0 0 0,0-1-1,0 1 1,0 0-1,0 0 1,0 0 0,0 0-1,0 0 1,0 0 0,0 0-1,0-1 1,1 1-1,-1 0 1,0 0 0,0 0-1,0 0 1,0 0 0,0 0-1,0 0 1,0 0-1,0 0 1,0 0 0,1-1-1,-1 1 1,0 0 0,0 0-1,0 0 1,0 0-1,0 0 1,0 0 0,0 0-1,1 0 1,-1 0 0,0 0-1,0 0 1,0 0-1,-8-9-119,-122-69-662,93 58 1495,1-2 0,-60-46 0,94 67-631,1 0-1,-1-1 1,1 1-1,-1 0 1,1-1-1,0 1 1,0-1-1,0 1 1,-1-1-1,2 0 0,-1 0 1,0 1-1,0-1 1,0 0-1,1 0 1,-1 0-1,1-2 1,0 3-31,0 0-1,1 0 1,-1 0 0,1-1 0,-1 1 0,1 0 0,-1 0 0,1 0-1,0 0 1,0 0 0,-1 0 0,1 0 0,0 0 0,0 0 0,0 1-1,0-1 1,0 0 0,0 0 0,0 1 0,1-1 0,-1 1 0,0-1-1,0 1 1,0 0 0,1-1 0,-1 1 0,1 0 0,28-8-162,-1 2 1,50-3-1,-42 5-370,47-10-1,-27-3 189,-1-5-113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3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14675,'13'0'2415,"-10"0"-1945,1 0-1,-1 0 0,1 0 1,0 0-1,-1 0 0,1-1 1,-1 0-1,1 0 0,-1 0 1,1 0-1,5-3 0,-1-1-310,0 0 0,0-1-1,-1 0 1,1 0 0,-2-1 0,1 0-1,9-12 1,-12 15-161,-1-1 1,1 0-1,-1-1 1,0 1-1,-1 0 0,1-1 1,-1 1-1,0-1 0,0 0 1,-1 0-1,0 0 0,0 0 1,0-6-1,-1 11 0,1 1-1,-1-1 1,0 0-1,0 0 1,0 0-1,0 1 1,-1-1-1,1 0 1,0 0-1,0 1 1,0-1-1,-1 0 1,1 1-1,0-1 1,-1 0-1,1 0 1,0 1-1,-1-1 1,1 1-1,-1-1 0,1 0 1,-1 1-1,0-1 1,1 1-1,-1-1 1,1 1-1,-1 0 1,0-1-1,1 1 1,-1 0-1,0-1 1,0 1-1,1 0 1,-1 0-1,0-1 1,0 1-1,1 0 1,-1 0-1,0 0 1,0 0-1,1 0 1,-1 0-1,0 0 1,0 1-1,0-1 1,1 0-1,-2 1 1,-3 0-4,1 1 0,-1 0 0,1 0 0,-1 0 0,1 1-1,-6 5 1,-1 1-8,0 0 0,1 1 0,0 0 0,-14 21 0,20-24 16,0-1 0,0 0-1,0 1 1,1-1 0,0 1 0,1 0 0,0 0-1,0 0 1,0 1 0,-1 13 0,3-19-2,0 0 1,0 0-1,0 0 0,0 0 1,0 0-1,1 0 0,-1 0 1,1 0-1,-1 0 1,1 0-1,0 0 0,0 0 1,0 0-1,0-1 1,0 1-1,0 0 0,0 0 1,1-1-1,-1 1 0,1-1 1,-1 0-1,1 1 1,0-1-1,-1 0 0,1 0 1,0 0-1,0 0 1,0 0-1,0 0 0,0-1 1,-1 1-1,2 0 0,-1-1 1,0 0-1,0 1 1,2-1-1,7 0-10,0 0 1,0 0-1,0-1 0,0 0 0,15-5 1,-3 0-45,0-2 1,-1 0 0,27-15 0,-21 10-41,29-10 1,-55 22 93,0 0 1,-1 1 0,1-1-1,0 1 1,0 0 0,0-1-1,0 1 1,0 0 0,-1 0-1,1 0 1,0 1-1,4 0 1,-5-1 11,-1 0 0,1 1 0,0-1 0,0 1-1,0-1 1,-1 1 0,1 0 0,0-1 0,-1 1 0,1 0-1,0-1 1,-1 1 0,1 0 0,-1 0 0,1-1 0,-1 1 0,1 0-1,-1 0 1,1 1 0,0 3 91,-1 1-1,1 0 1,-1 0-1,0 0 1,0-1-1,-2 11 1,1 6 130,0-18-165,1 0-1,0 0 1,1 0 0,-1 0-1,1 0 1,0 0 0,0 0 0,3 7-1,-4-10-43,1 1-1,0-1 0,0 1 0,0-1 1,0 0-1,1 0 0,-1 1 1,0-1-1,0 0 0,1 0 0,-1 0 1,1 0-1,-1-1 0,1 1 1,-1 0-1,1 0 0,-1-1 1,1 1-1,0-1 0,-1 0 0,1 1 1,0-1-1,-1 0 0,1 0 1,2 0-1,7-1 0,0 0 1,0-1-1,0 0 1,-1-1-1,1 0 1,-1-1-1,16-7 1,72-43-302,-83 45 224,10-6-56,-10 5-75,0 2 0,27-13-1,-41 21 170,-1 0 0,1-1-1,-1 1 1,1 0-1,-1 0 1,1 0 0,0 0-1,-1-1 1,1 1 0,-1 0-1,1 0 1,0 0 0,-1 0-1,1 0 1,0 0-1,-1 1 1,1-1 0,-1 0-1,1 0 1,1 1 0,-1 9-134,-11 16 100,9-23 36,-9 16 63,4-6-213,0-1 1,1 1 0,-8 25 0,15-24 99,3-5-59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155 273 18316,'-1'-2'97,"0"0"-1,0 0 1,0 1 0,0-1 0,0 1-1,0-1 1,-1 1 0,1-1 0,0 1-1,-1-1 1,1 1 0,-1 0 0,0 0-1,1 0 1,-1 0 0,0 0 0,0 0-1,0 1 1,1-1 0,-4 0-1,2 1 21,-1-1 0,1 1-1,0 1 1,0-1-1,0 0 1,-1 1 0,1-1-1,0 1 1,0 0-1,0 0 1,-5 3-1,1 0 28,0-1 0,1 2 0,-1-1-1,1 1 1,0 0 0,0 0-1,1 1 1,-1 0 0,-8 12 0,13-17-137,0 1 1,0-1 0,0 1 0,0 0 0,1 0 0,-1-1 0,0 1-1,1 0 1,-1 0 0,1 0 0,0 0 0,-1 0 0,1 0 0,0 0-1,0 0 1,1 3 0,-1-4-5,1 0 0,-1 0 1,1 1-1,-1-1 0,1 0 0,0 0 0,0 0 0,-1 0 1,1 0-1,0 0 0,0 0 0,0-1 0,0 1 1,0 0-1,0 0 0,0-1 0,0 1 0,1-1 0,0 1 1,3 1 0,-1-1 0,0 0 0,1 0 0,0-1 0,-1 1 0,1-1 0,-1 0 0,1 0 0,0-1 0,-1 1 0,1-1 0,5-1 0,4-4 4,0 0 0,1-1 1,-2 0-1,1-1 0,-1 0 0,-1-1 1,0-1-1,0 0 0,17-19 0,-10 9 12,-2-1 0,0-1 1,-2-1-1,20-39 0,-29 51-14,0 0 1,-1 0-1,-1-1 1,0 1-1,-1-1 1,0 0-1,2-22 1,-5 34-7,0 0 0,1 0 0,-1 0 0,0-1 0,0 1 0,0 0 0,0 0 0,0 0 0,0-1 0,0 1 1,0 0-1,0 0 0,0-1 0,0 1 0,0 0 0,0 0 0,0 0 0,0-1 0,0 1 0,-1 0 0,1 0 0,0 0 0,0 0 1,0-1-1,0 1 0,0 0 0,0 0 0,-1 0 0,1 0 0,0-1 0,0 1 0,0 0 0,0 0 0,-1 0 0,1 0 0,0 0 1,0 0-1,0 0 0,0-1 0,-1 1 0,1 0 0,0 0 0,0 0 0,-1 0 0,1 0 0,0 0 0,0 0 0,0 0 0,-1 0 0,-7 8 7,1 3-6,1 0-1,0 1 0,1-1 0,0 1 0,1 1 1,-3 16-1,0 5-3,-3 43 0,9-70 8,0 1 0,1-1 0,0 1-1,1-1 1,0 1 0,0-1 0,0 0-1,1 0 1,5 13 0,-6-17-3,0-1 1,1 0-1,-1 1 1,1-1-1,0 0 1,-1 0-1,1 0 1,0 0-1,0 0 1,0 0-1,1-1 1,-1 1-1,0-1 1,1 1-1,-1-1 1,1 0-1,-1 0 1,1 0-1,0 0 1,-1 0-1,1-1 1,0 1-1,0-1 1,-1 0 0,1 0-1,0 0 1,0 0-1,-1 0 1,4-1-1,5-1-10,0-1 0,0 0 0,0-1 0,-1 0 0,0 0 0,0-1 0,0 0 0,0-1 0,-1 0 0,16-14 0,-14 10-24,0 0-1,-1-1 1,0 0 0,0 0-1,-1-1 1,-1-1 0,12-21-1,-20 33 25,1 1-1,-1-1 1,1 0 0,-1 0-1,1 0 1,-1 0-1,1 0 1,-1 0-1,0 0 1,0 0-1,1 0 1,-1 0-1,0 0 1,0 0-1,0 0 1,0 0 0,-1-2-1,0 4 6,1-1 0,-1 1 0,0 0 0,0 0-1,0-1 1,1 1 0,-1 0 0,0 0 0,1 0 0,-1 0 0,1 0 0,-1 0-1,1 0 1,-1 0 0,1 0 0,-1 2 0,-3 9 9,-1 1 1,1-1 0,1 1-1,0 0 1,-1 26-1,4-34 4,0-1 0,0 0 0,0 1 0,1-1 0,0 0 0,0 1 0,0-1 0,0 0 0,4 8 0,-4-10 0,1 0 0,-1 0 0,1 0 1,0 0-1,-1 0 0,1-1 0,0 1 1,0 0-1,0-1 0,0 1 0,0-1 1,0 0-1,1 0 0,-1 0 0,0 0 1,1 0-1,-1 0 0,4 0 0,2 0 9,0 0-1,0-1 1,0 0-1,0 0 0,0-1 1,0 0-1,0 0 1,0-1-1,0 0 0,13-5 1,-4 0 6,0-1 1,-1-1-1,25-16 0,-33 19-28,0 1-1,-1-2 0,0 1 0,11-13 0,-16 16-7,0 0 1,0 0-1,0 0 0,0 0 0,0 0 0,-1-1 0,1 1 0,-1 0 0,0-1 0,0 1 1,0-1-1,-1 0 0,1 1 0,-1-1 0,0-3 0,0 6 6,0 0 0,0-1 1,0 1-1,0 0 0,-1 0 0,1 0 0,0 0 0,-1 0 1,1 0-1,0 0 0,-1 0 0,1 0 0,-1 1 1,0-1-1,1 0 0,-1 0 0,0 0 0,1 0 0,-1 1 1,0-1-1,0 0 0,0 1 0,0-1 0,0 1 1,0-1-1,0 1 0,0-1 0,0 1 0,0 0 0,0-1 1,0 1-1,0 0 0,0 0 0,0 0 0,0 0 0,0 0 1,0 0-1,0 0 0,0 0 0,0 0 0,0 0 1,0 1-1,0-1 0,-1 1 0,-4 0-13,1 1 0,0 0 0,1 0 0,-1 0 0,0 1 0,0-1 0,-7 7 0,9-6 10,-1 1 0,1-1 0,-1 1 1,1 0-1,0 1 0,1-1 0,-1 0 0,1 1 1,0-1-1,0 1 0,0 0 0,0 0 0,1 0 1,-1 6-1,2-8 6,-1 0 0,1-1 0,0 1 0,0 0 0,0-1 0,0 1 0,1-1 0,-1 1 0,1 0 0,-1-1 0,1 1 0,0-1 0,0 1 0,0-1 0,0 0 0,1 1 0,-1-1-1,1 0 1,-1 0 0,1 0 0,0 0 0,0 0 0,0 0 0,0 0 0,0-1 0,0 1 0,0-1 0,1 1 0,1 0 0,5 1-98,1 0 0,-1-1-1,0 0 1,0 0 0,1-1 0,-1 0-1,1-1 1,-1 0 0,1-1-1,-1 0 1,1 0 0,-1-1 0,0 0-1,0-1 1,0 1 0,0-2-1,0 0 1,-1 0 0,1 0 0,-1-1-1,0 0 1,0-1 0,-1 0-1,7-6 1,14-28-347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16099,'-5'5'1801,"2"5"-1249,1-3-784,8 0 1808,-3-1-1072,4-2-208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15955,'-2'3'191,"0"0"-1,0 0 0,0 0 0,0 1 0,1-1 0,-1 0 0,1 1 1,0-1-1,0 1 0,0-1 0,0 1 0,0 4 0,-1 47 746,2-45-579,0-8-306,0 6 138,0-1 0,1 1-1,0-1 1,2 9 0,-3-15-154,0 0-1,0 1 1,1-1 0,-1 0 0,0 0-1,1 0 1,-1 0 0,1 0 0,0 0-1,-1 0 1,1 0 0,0 0 0,0 0 0,-1 0-1,1 0 1,0 0 0,0 0 0,0-1-1,0 1 1,0 0 0,0-1 0,0 1-1,0-1 1,1 1 0,-1-1 0,0 1-1,0-1 1,0 0 0,0 0 0,1 1-1,-1-1 1,0 0 0,2 0 0,2-1 33,-1 0 0,0-1 0,0 1 0,1-1 0,-1 1 0,0-1 1,0-1-1,-1 1 0,1 0 0,5-6 0,36-34 327,-28 24-230,1 0-30,-9 8-79,1 0-1,0 1 1,1 0-1,14-8 0,-25 16-55,1 0 1,0 1-1,-1-1 0,1 1 0,0-1 0,0 1 0,0 0 0,-1-1 0,1 1 1,0 0-1,0-1 0,0 1 0,0 0 0,-1 0 0,1 0 0,0 0 0,0 0 0,0 0 1,0 0-1,0 0 0,0 0 0,-1 0 0,1 0 0,0 0 0,0 1 0,0-1 0,0 0 1,-1 1-1,1-1 0,0 0 0,0 1 0,-1-1 0,1 1 0,0 0 0,-1-1 0,1 1 1,0-1-1,-1 1 0,1 0 0,-1 0 0,1-1 0,-1 1 0,1 0 0,-1 0 0,0-1 1,1 1-1,-1 0 0,0 0 0,0 0 0,0 0 0,1 0 0,-1 0 0,0 1 0,1 8 6,-1 1 0,0-1 0,-2 20-1,1-17 12,-1 24 18,0-20-41,0 0-1,2 0 1,0-1-1,1 1 0,3 17 1,-4-33-13,0 0 0,0-1 0,0 1 1,0 0-1,1 0 0,-1 0 0,0-1 0,0 1 1,1 0-1,-1 0 0,0 0 0,1-1 0,-1 1 1,1 0-1,-1-1 0,1 1 0,-1 0 0,1-1 1,-1 1-1,1-1 0,0 1 0,-1-1 0,1 1 1,0-1-1,0 1 0,-1-1 0,1 0 0,0 1 1,0-1-1,-1 0 0,1 0 0,0 1 0,0-1 1,0 0-1,0 0 0,-1 0 0,1 0 0,0 0 1,0 0-1,0 0 0,0-1 0,-1 1 1,1 0-1,0 0 0,0-1 0,0 1 0,-1 0 1,1-1-1,0 1 0,0-1 0,0 0 0,5-3-53,1-1 0,-1 0 0,-1 0 0,8-9-1,-9 10 45,28-31-284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45 16283,'-17'15'1144,"2"-3"-486,0 0-1,1 1 1,1 1 0,0 0 0,-12 18 0,24-32-640,1 1 1,0-1-1,0 0 1,-1 1-1,1-1 1,0 1-1,0-1 1,-1 0-1,1 1 1,0-1-1,0 1 1,0-1-1,0 1 0,0-1 1,0 1-1,0-1 1,0 1-1,0-1 1,0 0-1,0 1 1,0-1-1,0 1 1,0-1-1,0 1 1,0-1-1,0 1 1,0-1-1,1 0 1,-1 2-1,13 0-29,19-11-400,-17 2 380,-1-1 1,0 0-1,0-1 1,0-1-1,-2 0 1,1-1-1,-1 0 0,-1-1 1,0 0-1,0-1 1,-1 0-1,13-24 1,-22 35 412,-2 4-4,-10 20 224,-17 43 1,25-56-634,0 0 1,1 0-1,0 0 1,0 0-1,1 1 1,0-1-1,1 1 1,1 10 0,-1-19-8,0 0 0,0 0 1,0 0-1,0 0 0,1 0 1,-1 0-1,0 0 1,0 0-1,1 0 0,-1 0 1,1 0-1,-1 0 1,1-1-1,-1 1 0,1 0 1,0 0-1,-1 0 0,1-1 1,0 1-1,0 0 1,-1-1-1,1 1 0,0-1 1,0 1-1,0-1 0,0 1 1,1-1-1,0 1-30,0-1 0,0 0-1,0 0 1,0 0 0,0 0-1,0-1 1,1 1 0,-1-1 0,0 1-1,0-1 1,0 1 0,2-2-1,5-3-114,1 0-1,-1 0 0,-1-1 0,10-8 0,12-13-399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49 250 13603,'-15'28'1104,"11"-21"-876,-1 1 0,1 0 1,0 0-1,1 1 0,0-1 0,0 1 0,1 0 1,0-1-1,-1 14 0,3-21-185,0 0-1,0-1 1,0 1-1,0 0 1,1 0 0,-1 0-1,0-1 1,1 1 0,-1 0-1,0 0 1,1-1-1,-1 1 1,1 0 0,-1 0-1,1-1 1,0 1 0,-1-1-1,1 1 1,0-1-1,-1 1 1,1-1 0,0 1-1,-1-1 1,1 1 0,0-1-1,1 1 1,1-1 25,0 1 0,0 0-1,0-1 1,0 0 0,0 0 0,0 0 0,6 0 0,3-2 18,-1-1 1,22-6 0,-11 1-97,-1-1 0,0-2-1,0 0 1,-2-1 0,1 0 0,-1-2 0,30-28 0,-36 28 31,0 0 0,0 0 0,-1-1 1,-1 0-1,-1-1 0,0-1 0,-1 1 0,0-1 0,10-34 0,-17 45 41,-1 0 0,1 0 0,-1 0 0,-1 0 0,1 0 0,-1-11 0,0 16-43,-1 0-1,1 0 1,0 0 0,0 0 0,0 0-1,-1 1 1,1-1 0,0 0 0,-1 0-1,1 0 1,-1 0 0,1 1 0,-1-1-1,0 0 1,1 0 0,-1 1 0,0-1-1,1 0 1,-2 0 0,0 1-1,1-1-1,0 1 1,-1 0 0,1-1 0,0 1-1,-1 0 1,1 0 0,-1 0 0,1 0 0,0 0-1,-1 1 1,1-1 0,0 0 0,-1 1-1,1-1 1,0 1 0,-3 0 0,-7 5 85,1 0 0,0 0 1,0 1-1,0 0 0,1 0 0,-14 15 1,-47 59 340,61-71-400,2-1-10,4-6-24,0 0-1,0 1 1,0-1-1,0 1 1,1-1-1,-1 1 1,1 0-1,0 0 1,0 0-1,1 0 1,-1 0-1,1 0 1,0 0-1,0 1 1,-1 5-1,3-9-36,-1 0-1,1 1 0,0-1 0,-1 0 0,1 0 1,0 0-1,-1-1 0,1 1 0,0 0 1,0 0-1,0 0 0,0 0 0,0-1 0,0 1 1,0 0-1,0-1 0,0 1 0,0-1 1,0 1-1,0-1 0,0 0 0,1 1 1,-1-1-1,0 0 0,0 0 0,0 0 0,1 0 1,0 0-1,45 1-1143,-35-2 753,-6 1 190,11 0-255,0 0 1,0 1 0,-1 0-1,1 1 1,0 1 0,20 7 0,-10 2-404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5 247 15395,'-4'37'1737,"10"-4"-1017,5-6-288,11-8 512,1-5-448,7-9-120,1-5 0,4-12-376</inkml:trace>
  <inkml:trace contextRef="#ctx0" brushRef="#br0" timeOffset="1">662 1 16083,'-26'27'1529,"3"14"-985,3 4-256,6 6 584,5 2-176,6-2-248,9-4-320,2-7-704,2-6 928,-4-12-440,-2-11-24,-5-19-112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126 303 13427,'-10'6'591,"0"0"1,0 0 0,1 0-1,0 1 1,0 1 0,0 0-1,1 0 1,1 0-1,-1 1 1,1 0 0,1 1-1,-10 17 1,15-25-557,0-1 0,1 0 1,-1 0-1,0 1 0,1-1 0,-1 1 1,1-1-1,-1 0 0,1 1 1,-1-1-1,1 1 0,0-1 0,0 1 1,0-1-1,0 1 0,0-1 0,0 1 1,0-1-1,1 3 0,0-4-21,-1 1 0,1-1 1,0 1-1,-1-1 0,1 0 0,0 1 0,-1-1 0,1 0 0,0 1 0,0-1 0,-1 0 0,1 0 0,0 0 0,0 0 0,-1 0 0,1 0 1,0 0-1,0 0 0,0 0 0,-1 0 0,1 0 0,0 0 0,0 0 0,-1-1 0,2 1 0,7-3 7,-1 0 0,0-1-1,1 0 1,13-9 0,2-5-100,-2 0 0,0-1 0,0-2-1,22-28 1,66-98-383,-24-8 221,-105 201 506,1 2 0,2 0 0,3 1 0,-8 52 0,19-92-214,1 1 0,0 0-1,0 0 1,1 0-1,2 14 1,-2-21-45,0-1 1,1 0-1,-1 1 0,1-1 1,-1 0-1,1 0 1,0 1-1,0-1 0,0 0 1,1 0-1,-1 0 1,0 0-1,1 0 0,-1-1 1,1 1-1,0 0 1,-1-1-1,1 1 1,0-1-1,0 1 0,0-1 1,0 0-1,0 0 1,0 0-1,1 0 0,-1 0 1,4 0-1,4 1-60,-1-2 0,1 1 0,0-2 0,-1 1 0,1-1 0,-1 0 0,0-1 0,1 0 0,-1-1-1,0 0 1,0 0 0,12-7 0,4-3-233,0-1 0,42-32 0,-58 40 215,35-31-227,-41 35 318,-1 0-1,1 0 1,-1-1 0,0 1-1,0-1 1,-1 0 0,1 1-1,0-1 1,-1 0 0,0 0-1,1 0 1,-1 0 0,1-6 0,-2 8-7,0 1 0,0-1 0,0 1 1,0 0-1,0-1 0,0 1 0,0-1 1,0 1-1,0 0 0,0-1 0,-1 1 0,1-1 1,0 1-1,0 0 0,0-1 0,-1 1 1,1 0-1,0-1 0,0 1 0,-1 0 1,1-1-1,0 1 0,0 0 0,-1 0 1,1-1-1,-1 1 0,1 0 0,0 0 1,-1 0-1,1-1 0,0 1 0,-1 0 1,1 0-1,-1 0 0,1 0 0,0 0 1,-1 0-1,1 0 0,-1 0 0,1 0 1,-1 0-1,1 0 0,0 0 0,-1 0 1,1 0-1,-1 0 0,1 1 0,0-1 1,-1 0-1,1 0 0,-1 1 0,-23 10 420,8-1-201,1 0 1,1 1-1,0 1 1,0 0 0,1 1-1,1 1 1,0 0-1,1 0 1,0 1-1,-12 23 1,23-36-207,-1-1-1,0 0 1,0 1 0,1-1-1,-1 1 1,1-1 0,0 1-1,-1-1 1,1 1-1,0-1 1,0 1 0,0-1-1,0 1 1,0-1 0,0 1-1,1 2 1,-1-4-16,0 1-1,1-1 1,-1 1-1,1-1 1,-1 0 0,0 1-1,1-1 1,0 1-1,-1-1 1,1 0 0,-1 1-1,1-1 1,-1 0-1,1 0 1,0 1-1,-1-1 1,1 0 0,-1 0-1,1 0 1,0 0-1,-1 0 1,1 0 0,0 0-1,-1 0 1,1 0-1,0 0 1,7-2-36,0 1 0,0-2 0,0 1 0,12-6 0,-15 5-52,15-5-106,76-28-656,-82 31 654,0 2 1,0-1 0,0 2 0,28-2 0,-38 4 170,0 0 0,1 0 0,-1 1 0,0 0 1,0-1-1,0 1 0,0 1 0,-1-1 0,1 0 1,0 1-1,0 0 0,-1 0 0,1 0 0,-1 0 1,0 1-1,1-1 0,-1 1 0,3 3 0,1 4 199,0-1-1,-1 1 1,0 0-1,8 20 1,-5-11 121,-8-17-262,0 1 1,0-1-1,0 0 1,0 0-1,1 0 1,-1 1-1,1-1 1,0-1-1,-1 1 1,1 0-1,0 0 1,0-1-1,0 1 1,0-1-1,0 1 1,1-1-1,-1 0 1,0 0-1,0 0 1,1 0-1,-1 0 1,1-1-1,-1 1 1,1-1-1,-1 1 1,1-1-1,-1 0 1,1 0-1,0 0 1,-1 0-1,1-1 1,-1 1-1,1-1 1,-1 0-1,0 1 1,1-1-1,2-2 1,8-3-67,0-1 1,0-1-1,-1 0 1,0-1 0,12-11-1,-22 18-12,34-29-352,-17 13-315,40-27 0,-58 44 648,0 0 0,1 0 0,-1 0-1,0 0 1,0 1 0,1-1 0,-1 1 0,1-1 0,-1 1 0,0-1 0,1 1 0,-1 0 0,1 0 0,-1-1 0,1 1-1,-1 0 1,1 0 0,-1 1 0,3-1 0,-3 1 29,0 0 0,0-1 1,0 1-1,0 0 0,-1 0 0,1 0 0,0 0 0,0 0 1,-1 0-1,1 0 0,-1 0 0,1 0 0,-1 0 0,1 0 1,-1 0-1,0 0 0,1 1 0,-1-1 0,0 0 0,0 0 1,0 0-1,0 1 0,0 0 0,-1 42-1337,1-42 1156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16940,'4'35'1050,"-2"-1"0,-5 59 0,0-15 33,3-51-809,-1-3 22,2 0-1,0 1 1,9 42 0,-9-63-255,0-1-1,0 1 1,0 0-1,0-1 1,1 0-1,0 1 1,-1-1-1,1 0 1,5 6-1,-5-8-20,-1 1 0,1-1 0,-1 0 0,1 0 0,-1 0 0,1 0 0,0 0 0,0 0 0,-1-1 0,1 1 0,0-1 0,0 1 0,0-1 0,0 1 0,0-1 0,0 0 1,0 0-1,0 0 0,0 0 0,-1 0 0,4-1 0,2-1 16,-1 0 1,1 0-1,0-1 1,-1 0-1,0 0 1,1-1-1,-1 1 1,-1-1-1,1 0 1,0-1 0,5-5-1,10-12 90,24-30 1,-33 37-75,31-39-257,-2-3 0,44-79 0,-73 112-530,-12 24 719,0 0-1,0 0 1,-1 0 0,1 0 0,0 0-1,0 0 1,0 0 0,0 0 0,-1 0-1,1 0 1,0 0 0,0 0 0,0 0-1,0 0 1,-1 0 0,1 0 0,0 0-1,0 0 1,0 0 0,0 0 0,-1 0-1,1 0 1,0 0 0,0 0 0,0 0-1,0 0 1,-1 0 0,1-1 0,0 1-1,0 0 1,0 0 0,0 0 0,0 0-1,0 0 1,0 0 0,0-1 0,-1 1-1,1 0 1,0 0 0,0 0-1,0 0 1,0-1 0,0 1 0,0 0-1,0 0 1,0 0 0,0 0 0,0-1-1,0 1 1,0 0 0,0 0 0,0 0-1,0 0 1,0-1 0,0 1 0,-14 10-233,13-9 184,-19 15-463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15187,'12'21'1705,"2"-2"-1177,6-6-392,4-4 536,5-9-208,3 0-64,5-6-264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148 334 16956,'-21'14'976,"7"-6"-584,1 1 0,-1 1 0,1 0 0,1 1 0,0 0-1,1 1 1,-20 26 0,31-37-369,-1-1-1,0 1 1,1 0-1,-1 0 0,1 0 1,-1 0-1,1 0 1,-1 0-1,1 0 1,0 0-1,-1 0 1,1 0-1,0 0 1,0 0-1,0 0 1,0 0-1,0 0 0,0 0 1,0 0-1,0 0 1,0 0-1,1 0 1,-1 0-1,1 2 1,0-3-9,0 1-1,0 0 1,-1-1 0,1 1 0,0 0 0,0-1 0,0 0 0,1 1 0,-1-1 0,0 1-1,0-1 1,0 0 0,0 0 0,0 0 0,0 0 0,0 0 0,1 0 0,0 0-1,6-1-4,0 0 0,0 0 0,0-1 0,-1 0 0,11-4 0,-1-2-53,-1-1 0,0 0 0,-1-1 0,0-1-1,-1 0 1,0-1 0,-1-1 0,0 0 0,-1-1 0,-1 0 0,13-20 0,-13 15-62,-14 21 106,-18 30 184,13-16-48,0 0-1,-8 24 1,14-33-82,0 0 0,0 0 0,1 0 1,-1 1-1,2-1 0,-1 0 1,1 1-1,1 9 0,-1-16-43,0 0 0,0 0-1,1 0 1,-1 0 0,0 0 0,1 0 0,-1-1-1,1 1 1,-1 0 0,1 0 0,0 0 0,-1-1-1,1 1 1,0 0 0,-1-1 0,1 1-1,0-1 1,0 1 0,-1 0 0,1-1 0,0 0-1,0 1 1,0-1 0,0 0 0,0 1 0,0-1-1,0 0 1,0 0 0,0 0 0,0 0-1,0 1 1,0-2 0,0 1 0,-1 0 0,1 0-1,0 0 1,0 0 0,0-1 0,0 1 0,1-1-1,4 0 16,-1-1-1,1 0 1,-1 0-1,0-1 0,7-3 1,3-6-43,0 1 0,-1-2-1,-1 0 1,0 0 0,-1-2 0,0 1-1,-1-1 1,-1-1 0,11-21 0,-16 25-162,-9 17-17,-10 20 97,14-24 99,-3 5 22,0 1-1,0 0 1,1 0-1,0 0 1,0 0-1,0 0 1,1 1-1,0-1 1,1 10-1,0-16-16,0-1 0,0 1 0,0-1 1,0 1-1,0-1 0,1 1 0,-1-1 0,0 1 0,0-1 0,0 1 0,1-1 0,-1 1 0,0-1 1,1 1-1,-1-1 0,0 0 0,1 1 0,-1-1 0,0 0 0,1 1 0,-1-1 0,1 0 0,-1 0 0,1 1 1,-1-1-1,1 0 0,-1 0 0,1 0 0,17-2 87,19-18-43,-32 17-56,34-24-189,43-39 1,-36 28-89,-46 38 282,27-18-372,-26 18 366,-1-1 0,0 1 0,0 0-1,1 0 1,-1 0 0,0 0 0,0 0-1,1 0 1,-1 0 0,0 0-1,0 0 1,1 0 0,-1 0 0,0 0-1,0 0 1,1 0 0,-1 0 0,0 0-1,1 0 1,-1 0 0,0 0-1,0 0 1,1 0 0,-1 0 0,0 0-1,0 0 1,1 1 0,-1-1 0,0 0-1,0 0 1,1 1 0,-3 15-172,-12 28 155,6-21 243,1-1 0,-5 28 0,12-48-193,-1-1 0,1 1 0,0-1 0,0 1 0,0-1 0,0 1 0,0-1 0,0 0 0,0 1 0,1-1 0,-1 1 0,0-1 0,1 1 0,-1-1 0,1 0 0,-1 1 0,3 1 0,-3-2-6,1 0 1,0-1 0,0 1 0,-1-1 0,1 1 0,0-1 0,0 1 0,0-1-1,0 0 1,0 1 0,0-1 0,0 0 0,0 0 0,0 0 0,-1 0-1,1 0 1,0 0 0,0 0 0,0 0 0,2 0 0,2-1 33,1-1 0,-1 1 0,1-1 0,-1-1 1,1 1-1,-1-1 0,8-5 0,2-3-54,0-2 1,-1 1-1,0-2 0,-1 0 0,0 0 0,-1-1 1,-1-1-1,0 0 0,8-17 0,-4 1-101,0 0 0,-2-1-1,17-68 1,-19 42-57,-11 50 82,-4 10 52,-3 11 15,-4 18 66,2 1 0,1 0 0,1 1-1,2-1 1,1 1 0,0 48 0,6-25-16,3 0 1,1-1 0,15 54 0,-11-66 7,-2 1 1,-2-1 0,-2 1 0,-2 87 0,-3-122 25,0 0 0,-1 0 0,0 0 0,0-1 0,-5 13 0,7-19-50,-1 0 0,1 0 0,-1 0 0,1 1 1,-1-1-1,1 0 0,-1 0 0,0 0 0,1 0 0,-1 0 0,0 0 0,0-1 0,0 1 0,0 0 0,0 0 0,0 0 0,0-1 0,0 1 0,0-1 0,0 1 0,0-1 0,-1 1 0,1-1 0,0 0 1,0 1-1,0-1 0,-1 0 0,1 0 0,0 0 0,0 0 0,-1 0 0,1 0 0,0 0 0,0 0 0,0-1 0,-1 1 0,1 0 0,0-1 0,0 1 0,0-1 0,0 1 0,0-1 0,0 0 1,0 0-1,-2-1 0,-4-3 61,1-1 0,0-1 1,0 1-1,1-1 0,0 0 1,0 0-1,1 0 0,-1-1 1,2 1-1,-6-14 0,3 3-35,0 0 0,1-1 1,-5-34-1,9 41-94,0 0 1,1-1 0,0 1 0,1 0 0,0 0 0,1 0 0,0 0-1,1 0 1,6-16 0,-6 20-48,1 0-1,1 0 1,-1 0-1,1 0 1,0 1-1,1 0 1,0 0-1,0 1 1,1-1-1,-1 1 1,1 1-1,1-1 1,10-5-1,20-9-140,2 3-16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12 14507,'0'0'80,"0"-1"0,0 1 0,0-1 0,0 1 0,0-1 0,0 1 0,-1-1 0,1 1 0,0 0-1,0-1 1,0 1 0,-1-1 0,1 1 0,0-1 0,0 1 0,-1 0 0,1-1 0,0 1 0,-1 0 0,1-1 0,0 1 0,-1 0 0,1-1 0,-1 1-1,1 0 1,-1 0 0,1-1 0,0 1 0,-2 0 0,1 0 20,0 0 1,0 0-1,1 1 0,-1-1 0,0 0 1,0 1-1,0-1 0,0 1 0,0-1 0,1 1 1,-1-1-1,0 1 0,0-1 0,0 2 1,-25 29 1251,23-27-1213,-7 9 114,-2 4 122,-16 26-1,26-39-357,0-1-1,0 1 0,0 0 1,1 0-1,-1 0 0,1 0 1,0 0-1,0 0 0,0 0 1,1 0-1,0 1 0,0-1 1,0 8-1,1-10-51,0 0 0,0 0-1,0 0 1,0 0 0,0 0 0,0-1-1,0 1 1,1 0 0,-1 0 0,1-1 0,0 1-1,-1-1 1,1 1 0,0-1 0,2 1-1,35 19-466,-17-10 225,-10-4 186,1 1 0,-1 1 0,-1 0 0,0 1 0,0 0 0,0 0 0,-2 1 1,1 1-1,-1 0 0,12 22 0,-17-27 146,-1 1 1,0-1 0,0 0-1,-1 1 1,0 0 0,0-1-1,-1 1 1,0 0 0,0 0-1,-1 0 1,0 0 0,0 0-1,-1 0 1,0-1 0,0 1-1,-1 0 1,0 0 0,0-1-1,-1 0 1,0 1 0,-7 11-1,4-9 139,0-1-1,-1 0 0,0-1 1,0 1-1,-1-1 1,0-1-1,-1 0 0,-9 7 1,14-11-93,-1 0 0,0 0 1,0 0-1,0 0 0,-1-1 0,1 0 1,0 0-1,-1 0 0,1-1 1,-1 0-1,0 0 0,0-1 0,1 1 1,-1-1-1,0 0 0,0-1 0,-6 0 1,9 0-94,0 0 1,1 0-1,-1-1 0,0 1 1,1 0-1,-1-1 1,1 0-1,-1 1 1,1-1-1,0 0 0,0 0 1,0 0-1,0-1 1,0 1-1,1 0 1,-1-1-1,0 1 1,1-1-1,0 1 0,0-1 1,0 0-1,0 0 1,0 0-1,0 1 1,1-1-1,-1 0 0,1 0 1,0-5-1,0-7 40,0 0-1,1 0 0,1 0 1,5-19-1,8-34-155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14227,'-21'183'2865,"0"6"-874,20-165-1721,-1 94 747,3-105-890,0 1-1,1-1 1,0 1 0,1-1 0,1 0 0,6 17 0,-9-28-117,0 0 0,0-1 0,0 1 0,0 0 1,0-1-1,0 1 0,0 0 0,1-1 0,-1 0 0,0 1 0,1-1 0,-1 0 1,1 0-1,0 0 0,-1 0 0,1 0 0,0 0 0,3 1 0,-4-2-22,0 0-1,0 0 0,0 0 1,0 0-1,0 0 1,0 0-1,0-1 0,0 1 1,0 0-1,0 0 0,-1-1 1,1 1-1,0-1 0,0 1 1,0-1-1,0 1 0,-1-1 1,1 1-1,0-1 0,0 0 1,-1 1-1,1-1 1,0 0-1,-1 0 0,1 0 1,-1 1-1,1-1 0,-1 0 1,0 0-1,1 0 0,-1 0 1,0 0-1,1 0 0,-1 0 1,0 0-1,0 0 0,0-1 1,1-8-193,0 1 0,0-1 1,-1 1-1,0-1 0,-4-17 0,-13-49-916,13 59 858,-9-29-566,-23-54-1,42 113 1021,1 0-1,0 0 0,1 0 1,0-1-1,1-1 0,0 1 1,15 12-1,-19-19-165,0 0 1,1 0-1,0-1 0,-1 0 1,2 0-1,-1 0 0,0-1 0,1 0 1,-1 0-1,1 0 0,0-1 0,0 0 1,0-1-1,0 1 0,0-2 1,0 1-1,1-1 0,-1 0 0,0 0 1,10-2-1,-8-1-4,0 0-1,0 0 1,0-1-1,-1 0 1,0-1-1,0 0 1,0 0 0,0-1-1,-1 1 1,0-2-1,0 1 1,-1-1-1,1 0 1,-1-1 0,-1 1-1,0-1 1,0 0-1,0-1 1,-1 1-1,0-1 1,-1 0 0,0 1-1,-1-2 1,1 1-1,1-17 1,-6-5 64,2 30-82,0 0 0,-1 1 0,1-1 0,0 0-1,0 1 1,0-1 0,0 0 0,-1 1 0,1-1-1,0 0 1,-1 1 0,1-1 0,0 1 0,-1-1 0,1 1-1,-1-1 1,1 1 0,0-1 0,-1 1 0,0-1-1,1 1 1,-1 0 0,1-1 0,-1 1 0,1 0 0,-1-1-1,0 1 1,1 0 0,-1 0 0,0 0 0,1 0-1,-1-1 1,0 1 0,1 0 0,-1 0 0,0 0-1,1 0 1,-1 1 0,0-1 0,1 0 0,-1 0 0,1 0-1,-2 1 1,-1 1 3,0-1 0,0 1 0,0 0 0,1 1 1,-1-1-1,1 0 0,-1 1 0,1-1 0,0 1 0,0 0 0,-3 5 0,-17 36 33,20-41-36,-8 21 56,1-1 0,-9 37-1,16-50-19,0 1-1,0-1 0,1 0 0,1 1 0,-1-1 0,2 1 0,-1-1 0,4 18 0,-3-27-21,-1 1 1,0 0 0,1-1 0,0 1 0,-1-1-1,1 1 1,0-1 0,0 1 0,-1-1 0,1 1-1,0-1 1,1 0 0,-1 0 0,0 1 0,0-1-1,0 0 1,1 0 0,-1 0 0,1 0 0,-1 0-1,4 1 1,-3-2 9,1 1 0,-1-1 0,1 0 0,-1 0 0,1 0 0,0 0 0,-1 0 0,1 0 1,0-1-1,-1 1 0,1-1 0,3-1 0,5-3 58,0 0 1,0-1-1,-1 0 1,17-13 0,3-8 47,-1-1 0,-1 0 1,-2-3-1,33-47 1,-21 27-200,-36 64-90,-4 8 99,-1-1 5,-2 0 42,1 1 0,2 0 0,0 0 0,1 0 0,3 25 0,-2-45 18,0 1 1,0-1 0,0 1-1,0-1 1,0 0 0,0 0-1,1 1 1,-1-1 0,1 0 0,-1 1-1,1-1 1,-1 0 0,1 0-1,0 0 1,0 0 0,-1 0-1,1 0 1,0 0 0,0 0 0,0 0-1,0 0 1,0 0 0,0 0-1,0 0 1,1-1 0,-1 1-1,0-1 1,0 1 0,0-1 0,1 1-1,-1-1 1,0 0 0,1 1-1,-1-1 1,0 0 0,1 0-1,-1 0 1,0 0 0,1 0-1,-1 0 1,0-1 0,1 1 0,-1 0-1,0-1 1,2 0 0,4-2 45,0 0 1,-1 0 0,0-1-1,1 0 1,-1 0 0,10-10-1,6-8 15,-1-1 0,-1-1 0,-1-1 0,-1-1 0,-1 0 0,-1-2-1,19-47 1,-42 128-405,2-19 319,1 0 1,1 0-1,3 49 0,0-81-33,0 0 0,0 0-1,0 0 1,1 1 0,-1-1-1,1 0 1,-1 0 0,1 0-1,0 0 1,0 0 0,0 0-1,0 0 1,0 0 0,0 0-1,0 0 1,1-1-1,-1 1 1,1 0 0,-1-1-1,1 1 1,0-1 0,-1 0-1,1 1 1,0-1 0,0 0-1,0 0 1,0 0 0,0 0-1,0-1 1,0 1 0,0-1-1,1 1 1,-1-1-1,0 1 1,0-1 0,3 0-1,16 1-309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51 194 19404,'51'-140'4968,"-51"139"-4969,0 1 0,1 0 0,-1-1-1,0 1 1,0-1 0,1 1 0,-1 0 0,0-1 0,0 1 0,0 0 0,0-1 0,0 1 0,0-1-1,0 1 1,0-1 0,0 1 0,0 0 0,0-1 0,0 1 0,0-1 0,0 1 0,0-1-1,0 1 1,0 0 0,0-1 0,0 1 0,-1-1 0,1 1 0,0 0 0,0-1 0,0 1 0,-1 0-1,1-1 1,-1 1 0,-12 8-60,-14 22-42,19-20 57,1 1 0,0-1 0,1 1 0,0 0 0,1 0 0,0 1 0,1 0 0,0-1 0,-4 25 0,8-35 40,0 0 1,0 0-1,0 0 0,0 1 1,0-1-1,0 0 0,1 0 1,-1 0-1,0 0 0,1 1 1,-1-1-1,1 0 0,-1 0 1,1 0-1,0 0 0,-1 0 1,1 0-1,0 0 0,0 0 1,-1-1-1,1 1 0,0 0 0,0 0 1,0-1-1,0 1 0,0 0 1,0-1-1,0 1 0,1-1 1,-1 1-1,0-1 0,0 0 1,0 0-1,0 1 0,1-1 1,-1 0-1,0 0 0,3 0 1,6 0-21,0-1 1,0 1 0,18-5 0,-16 3-6,9-2-30,24-3-204,1 1 1,46 0 0,-80 6 210,0 0 0,-1 1 0,1 0 0,0 1 0,0 1 0,-1-1-1,0 2 1,1 0 0,-1 0 0,-1 1 0,1 0 0,-1 1 0,12 8 0,-22-14 74,1 0-1,-1-1 1,0 1 0,0 0 0,1 0 0,-1 0 0,0 0 0,0 0 0,0-1 0,0 1 0,1 0 0,-1 0 0,0 0-1,0-1 1,0 1 0,0 0 0,0 0 0,0-1 0,0 1 0,1 0 0,-1 0 0,0-1 0,0 1 0,0 0 0,0 0 0,0-1-1,0 1 1,0 0 0,0 0 0,0-1 0,-1-11 190,-1-1-1,1 1 1,-2-1-1,0 1 1,0 0-1,-6-13 0,2 4-3,-2-4-110,5 16-284,1-1 1,0 0-1,0 0 0,-1-14 1,4 23 132,0-1 1,0 1 0,0 0 0,0 0 0,0 0 0,1 0 0,-1 0-1,0 0 1,1 0 0,-1 0 0,1 0 0,-1 1 0,1-1 0,-1 0-1,1 0 1,0 0 0,-1 0 0,1 1 0,0-1 0,0 0 0,0 0-1,22-12-257,-20 12 239,29-12-441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 18724,'-1'-1'62,"0"0"-1,0 1 1,0-1-1,0 0 1,0 1-1,0-1 1,0 1-1,0 0 1,0-1-1,-1 1 1,1 0-1,0-1 1,0 1-1,0 0 1,0 0 0,-1 0-1,1 0 1,0 0-1,0 1 1,0-1-1,0 0 1,-1 0-1,1 1 1,0-1-1,0 1 1,0-1-1,0 1 1,0-1-1,0 1 1,0 0-1,0-1 1,0 1 0,0 0-1,0 0 1,1 0-1,-1 0 1,0 0-1,1 0 1,-2 2-1,-4 4 193,1 1-1,0 0 1,-7 17-1,2-2-52,1 0 0,1 0 0,1 0 0,1 1-1,1 1 1,2-1 0,0 0 0,1 42-1,2-63-196,0-1-1,0 1 0,0-1 0,0 1 0,1-1 0,-1 1 0,1-1 0,0 0 0,0 1 1,0-1-1,0 0 0,0 1 0,0-1 0,1 0 0,-1 0 0,1 0 0,0 0 1,-1 0-1,1-1 0,3 3 0,-3-3-3,0 0 0,0-1-1,0 1 1,0-1 0,0 0 0,1 1 0,-1-1 0,0 0-1,0 0 1,0 0 0,1-1 0,-1 1 0,0-1-1,0 1 1,0-1 0,0 1 0,0-1 0,0 0 0,0 0-1,0 0 1,0 0 0,0-1 0,2-1 0,8-6-20,-1-1 0,0 0-1,0-1 1,-1 0 0,0 0 0,-1-1 0,9-16 0,50-96-112,-65 117 125,5-6-39,-2-1 1,0 0-1,0-1 0,-1 1 1,5-30-1,-10 39 7,-2 6 18,-2 7-12,-5 17 1,2 1 0,0 0 1,2 1-1,1-1 0,0 51 0,4-70-37,0 0 0,1 0 0,0 0 0,0 0 0,0-1 0,1 1 0,0 0-1,1 0 1,3 7 0,-5-12 30,0-1 0,0 0 1,0 1-1,0-1 0,0 0 0,0 1 0,1-1 0,-1 0 0,0 0 1,0 0-1,1 0 0,-1 0 0,1-1 0,-1 1 0,1 0 0,-1-1 1,1 1-1,1 0 0,0-1 14,-1 0 1,1 0 0,-1 0-1,0-1 1,1 1-1,-1-1 1,0 1 0,0-1-1,1 0 1,-1 0-1,0 0 1,0 0 0,0 0-1,0 0 1,0-1-1,3-2 1,25-29-259,3-11-116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13979,'-66'174'5002,"55"-138"-4001,1 1 0,-7 70 1,16-107-993,1 8 101,-1-1 1,1 0 0,0 1-1,2 8 1,-2-15-99,0 0 0,0 0-1,0 1 1,1-1 0,-1 0-1,0 0 1,1 1 0,-1-1 0,1 0-1,0 0 1,-1 0 0,1 0 0,0 0-1,-1 0 1,1 0 0,0 0-1,0 0 1,0 0 0,0 0 0,0 0-1,0-1 1,0 1 0,0 0 0,1-1-1,-1 1 1,0-1 0,0 0 0,0 1-1,1-1 1,-1 0 0,0 1-1,2-1 1,1 0-67,0-1 0,0 0-1,0 0 1,0 0 0,0 0-1,-1 0 1,1-1 0,0 1 0,-1-1-1,6-4 1,39-28-787,-25 16 394,-17 14 285,0 0-1,1 0 1,-1 0-1,1 1 1,0 0-1,13-4 1,-19 7 157,1 0 1,-1-1 0,0 1-1,1 0 1,-1 0 0,1 0-1,-1 0 1,1 0-1,-1 0 1,0 1 0,1-1-1,-1 0 1,1 1-1,-1-1 1,0 1 0,1 0-1,-1-1 1,0 1-1,0 0 1,0 0 0,1-1-1,-1 1 1,0 0 0,0 0-1,0 0 1,0 1-1,-1-1 1,1 0 0,0 0-1,0 0 1,-1 1-1,1-1 1,-1 0 0,1 1-1,-1-1 1,1 0-1,-1 1 1,0-1 0,0 1-1,0-1 1,1 2 0,-1 6 175,1 0 1,-1 0 0,0 0-1,0 0 1,-1-1 0,-1 1 0,1 0-1,-2-1 1,1 1 0,-1-1-1,0 1 1,-1-1 0,1 0 0,-2-1-1,1 1 1,-1-1 0,0 0 0,-8 9-1,8-11-136,1-1 0,-1 1 1,0-1-1,0 0 0,0 0 0,-1-1 0,1 1 0,-1-1 0,0 0 0,0-1 0,0 1 0,0-1 1,0 0-1,0-1 0,-1 0 0,1 0 0,-1 0 0,1-1 0,-1 0 0,1 0 0,-1 0 0,1-1 0,0 0 1,-1 0-1,-8-3 0,11 2-52,0 1 0,0-1 0,0 0 0,0 0 0,0-1 0,0 1 0,0-1 0,1 0 0,-1 0 0,1 0 0,0 0 0,0 0 0,0-1 0,-3-5 0,-12-27-247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 14091,'3'-1'1789,"-3"7"-947,-6 17-215,4-16-152,-47 246 4895,20 4-4067,19-64-553,10-191-734,0 1 0,0 0 0,1-1 0,-1 1 0,0 0 1,1-1-1,0 1 0,-1-1 0,1 1 0,0-1 0,0 0 0,1 1 0,1 2 1,-3-4-13,1-1 0,-1 0 0,0 1 0,1-1 0,-1 0 0,1 0 0,-1 1 0,0-1 0,1 0 0,-1 0 0,1 0 0,-1 0 0,1 1 0,-1-1 0,1 0 1,-1 0-1,0 0 0,1 0 0,-1 0 0,1 0 0,-1 0 0,1 0 0,-1 0 0,1-1 0,-1 1 0,1 0 0,1-1 1,0 0 0,-1 0 0,1 0-1,-1 0 1,1-1 0,-1 1 0,0 0-1,0-1 1,1 1 0,0-3 0,4-5-12,-1 0 0,0 0 0,-1-1 0,0 0 0,0 0 0,2-13 0,12-68-119,-15 67 95,6-34-343,1-89-1,-9 169 327,0-1-1,6 28 1,-7-43 46,1 0 0,1 0 0,-1 0 0,1 0 0,0 0 0,1-1 0,0 1 0,-1-1 0,2 1 0,-1-1 0,0 0 0,1 0 0,6 5 0,-8-9 4,-1 0 0,1 0 1,0 0-1,0 0 1,0 0-1,0 0 1,1-1-1,-1 1 0,0-1 1,0 1-1,0-1 1,0 0-1,1 0 1,-1 0-1,0 0 0,0-1 1,0 1-1,0 0 1,1-1-1,-1 0 1,0 1-1,0-1 0,0 0 1,0 0-1,0 0 1,0 0-1,2-2 1,5-4 12,-1 1 0,0-1 0,0 0 0,9-11 1,-3 1 0,-1 0 0,-1 0 0,-1-1 0,0-1 0,-1 0 0,-1 0 0,-1-1 0,8-32 0,-13 35-39,-8 20-17,-10 27 0,8-12 54,1 0-1,2 1 1,0 0-1,1 0 1,0 0 0,2 0-1,0 0 1,4 38 0,-3-55-2,1 1 0,-1-1 0,1 0 0,-1 0 1,1 0-1,0 0 0,0 0 0,0 0 0,0 0 0,0 0 1,0-1-1,0 1 0,1 0 0,-1-1 0,1 1 1,-1-1-1,3 2 0,-3-2 2,1 0 0,-1-1-1,1 1 1,-1-1 0,1 1 0,0-1 0,-1 0 0,1 1 0,0-1 0,-1 0-1,1 0 1,0 0 0,0 0 0,-1-1 0,1 1 0,0 0 0,1-1 0,4-2 25,0 0 1,-1 0 0,1-1 0,-1 0-1,0 0 1,0 0 0,0-1 0,7-6-1,5-7 8,-1-2 0,-1 0 0,0 0 0,-1-2 0,-2 0 0,0 0-1,10-27 1,-16 17-108,-9 25-10,-8 19 2,4 2 10,0 0 0,0 0 0,1 1 0,-5 27 0,8-34-105,1 1 0,0-1 1,0 1-1,1-1 0,0 1 0,1 0 0,0-1 1,0 1-1,1-1 0,2 10 0,-3-16 121,0-1 0,0 1 0,0 0 0,0 0 0,0 0 0,0-1-1,1 1 1,-1-1 0,1 1 0,-1-1 0,1 1 0,-1-1 0,1 0-1,0 0 1,0 0 0,0 0 0,-1 0 0,1 0 0,0-1 0,0 1-1,0 0 1,0-1 0,0 0 0,1 1 0,-1-1 0,0 0-1,0 0 1,0 0 0,0 0 0,0-1 0,0 1 0,0 0 0,0-1-1,0 0 1,0 1 0,3-3 0,30-12-634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18476,'13'-5'629,"0"1"0,0 0 0,0 0 0,1 1 0,-1 1 1,27-1-1,84 6 1771,-117-2-2251,15 0 107,-3-1-282,-1 2 0,1-1 0,0 2 0,-1 1 0,1 0 0,28 11 0,-46-15-10,0 1 1,1 0 0,-1-1 0,0 1-1,0 0 1,0-1 0,0 1-1,0 0 1,0 0 0,0 0 0,0 0-1,0 0 1,0 0 0,0 0-1,0 0 1,-1 0 0,1 1-1,-1-1 1,2 2 0,-2-1-5,0-1 1,0 1-1,-1-1 1,1 1-1,0-1 0,-1 0 1,1 1-1,0-1 1,-1 1-1,0-1 1,1 0-1,-1 1 1,0-1-1,0 0 0,0 0 1,0 0-1,0 1 1,-2 1-1,-16 15-177,-1-1 0,-40 27 0,-22 17 1004,72-52-583,1 0-1,0 1 1,-8 10-1,15-17-140,1-1 0,-1 1 0,0-1 0,1 1 0,-1 0 0,1-1 0,0 1 0,0 0 0,0 0-1,0 0 1,0 0 0,1 0 0,-1 0 0,1 0 0,0 0 0,0 0 0,0 0 0,1 5 0,0-6-41,0 0 0,0 0 0,1 0 0,-1 0 0,1 0 0,-1 0 0,1 0 0,0-1 0,-1 1 0,1-1 0,0 1 0,0-1 0,0 0 0,0 0 0,0 0 0,1 0 0,-1 0 0,0 0 0,3 0 0,49 10-616,-48-11 448,37 6-1578,62-2-1,-71-5 880</inkml:trace>
  <inkml:trace contextRef="#ctx0" brushRef="#br0" timeOffset="1">829 339 19420,'-14'26'1913,"-12"5"-1193,-3 2-312,-5 6 864,1 1-296,-1 0-344,3 0-151,6-8-361,0-3-200,12-8-537,6-5-319,9-12 736,8-4-120,11-13-176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4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17340,'-5'5'349,"1"1"1,0 0-1,0 0 1,0 1-1,1-1 0,0 1 1,-4 10-1,-9 53 661,14-59-660,-5 24 296,1 1-1,0 41 0,6-62-496,1 0 0,0 0-1,0-1 1,1 1 0,1 0-1,1-1 1,0 0 0,7 15-1,-10-25-126,1 0 0,0-1-1,0 1 1,0-1 0,1 1-1,-1-1 1,1 0 0,0 0-1,0 0 1,0 0 0,0-1-1,0 1 1,0-1 0,1 0 0,3 2-1,-4-3-23,0 0-1,0 0 0,-1-1 1,1 1-1,0-1 0,0 0 1,0 1-1,0-1 0,0-1 0,0 1 1,0 0-1,0-1 0,0 0 1,0 1-1,0-1 0,-1 0 1,1-1-1,0 1 0,-1 0 1,1-1-1,2-2 0,7-5-103,0-1 0,-2-1 0,1 0 1,-1 0-1,-1-1 0,0 0 0,-1-1 0,11-20 0,23-34-897,-42 67 991,0 0-1,0 0 1,0-1 0,0 1-1,0 0 1,0 0 0,0-1-1,0 1 1,0 0 0,0 0-1,1-1 1,-1 1 0,0 0-1,0 0 1,0 0 0,0-1-1,1 1 1,-1 0 0,0 0-1,0 0 1,0 0 0,1 0-1,-1-1 1,0 1-1,0 0 1,1 0 0,-1 0-1,0 0 1,0 0 0,1 0-1,-1 0 1,0 0 0,0 0-1,1 0 1,-1 0 0,0 0-1,0 0 1,1 0 0,-1 0-1,0 0 1,1 0 0,-1 0-1,0 0 1,0 0 0,0 0-1,1 1 1,-1-1 0,2 16-226,-6 25 209,-8 20 220,7-38 49,0-1-1,2 1 0,-1 32 0,4-54-224,0 0 0,0-1 0,0 1 0,0 0 0,0-1 0,0 1 0,0 0 1,0-1-1,0 1 0,0 0 0,1-1 0,-1 1 0,0 0 0,0-1 0,1 1 0,-1 0 0,0-1 0,1 1 0,-1-1 0,1 1 0,-1-1 0,1 1 0,0 0 0,-1-1-10,1 0 0,0 0 0,-1 0 1,1 0-1,-1 0 0,1 0 0,-1-1 0,1 1 0,0 0 1,-1 0-1,1 0 0,-1-1 0,1 1 0,-1 0 1,1 0-1,-1-1 0,1 1 0,-1-1 0,0 1 0,2-1 1,20-27-125,-9 7-131,0 0 1,-2 0-1,0-2 0,-1 1 0,-2-1 0,12-47 1,-20 49 67,-1 21 182,1 0 1,0 0-1,0 0 1,0-1-1,0 1 0,0 0 1,-1 0-1,1 0 0,0 0 1,0-1-1,0 1 1,0 0-1,-1 0 0,1 0 1,0 0-1,0 0 0,-1 0 1,1 0-1,0-1 1,0 1-1,0 0 0,-1 0 1,1 0-1,0 0 0,0 0 1,-1 0-1,1 0 1,0 0-1,0 0 0,-1 0 1,1 1-1,0-1 0,0 0 1,0 0-1,-1 0 1,1 0-1,0 0 0,-1 0 1,-1 2 29,0-1 1,0 1 0,0 0 0,0-1-1,1 1 1,-1 0 0,0 0-1,1 0 1,-1 0 0,0 3-1,-5 6 151,4-7-86,1 1-1,-1-1 1,1 1 0,0-1 0,0 1 0,1 0-1,-1 0 1,-1 9 0,3-13-87,0-1-1,0 0 1,0 0 0,0 1 0,0-1-1,0 0 1,0 0 0,1 1 0,-1-1-1,0 0 1,0 0 0,0 0 0,0 1-1,0-1 1,0 0 0,1 0 0,-1 0-1,0 0 1,0 1 0,0-1-1,1 0 1,-1 0 0,0 0 0,0 0-1,0 0 1,1 1 0,-1-1 0,0 0-1,0 0 1,1 0 0,-1 0 0,0 0-1,0 0 1,0 0 0,1 0 0,-1 0-1,0 0 1,0 0 0,1 0 0,-1 0-1,0 0 1,0 0 0,1 0 0,-1-1-1,0 1 1,0 0 0,0 0-1,1 0 1,-1 0 0,0 0 0,16-8 41,-12 6-56,23-13 23,-13 8-849,1 0 0,-1-1 0,-1-1 1,0 0-1,0-1 0,23-23 0,-27 20-319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16075,'-8'28'3775,"3"28"-2660,2-18-742,-2 4-137,3 0-1,1 0 1,6 55 0,0-82-41,-5-15-187,0 0 0,0 1 0,1-1-1,-1 0 1,0 0 0,0 0 0,0 0-1,0 0 1,1 0 0,-1 0 0,0 0-1,0 1 1,0-1 0,1 0 0,-1 0-1,0 0 1,0 0 0,0 0 0,1 0-1,-1 0 1,0 0 0,0 0 0,1 0-1,-1 0 1,0-1 0,0 1-1,0 0 1,0 0 0,1 0 0,-1 0-1,0 0 1,0 0 0,0 0 0,1 0-1,-1-1 1,0 1 0,0 0 0,2-2 28,-1 0 1,1 0-1,-1 0 0,0 0 1,0 0-1,0 0 1,0-1-1,0 1 1,-1 0-1,2-5 1,6-31 119,-2 0 0,-1 0 0,-2-1 0,-4-69 0,-2 92-147,2 20 1,3 24-9,-1-25-4,-1 1 1,1-1-1,1 0 0,-1 0 1,0 0-1,1 0 0,0 0 1,-1 0-1,1-1 0,0 1 1,0-1-1,1 1 0,-1-1 1,1 0-1,-1 0 1,1 0-1,-1 0 0,1 0 1,0 0-1,0-1 0,0 1 1,0-1-1,0 0 0,0 0 1,1 0-1,-1 0 1,0-1-1,0 0 0,1 1 1,-1-1-1,0 0 0,1 0 1,-1-1-1,0 1 0,1-1 1,2 0-1,3-2-2,0 0 0,-1 0-1,1 0 1,-1-1 0,0 0-1,0-1 1,0 0 0,-1 0-1,0-1 1,0 0 0,0 0-1,6-8 1,14-25-32,-25 37 29,-1-1 1,0 1 0,0 0 0,0-1 0,0 1 0,0-1 0,0 1 0,-1-1 0,1 1 0,-1-1 0,0 0 0,1 1 0,-1-1 0,-1 0-1,1-2 1,-1 5 5,1 0 0,0 0 0,-1 0-1,1 0 1,-1 0 0,1 0 0,0 0-1,-1 0 1,1 0 0,-1 0 0,1 0-1,0 0 1,-1 0 0,1 0 0,-1 0-1,1 0 1,0 0 0,-1 0 0,1 1-1,0-1 1,-1 0 0,1 0 0,0 1-1,-1-1 1,1 0 0,0 0 0,-1 1 0,1-1-1,0 0 1,0 1 0,-1-1 0,1 0-1,0 1 1,0-1 0,0 0 0,-1 1-1,1 0 1,-7 12-7,0 0 1,1 1-1,0 0 1,2 1-1,-1-1 0,2 1 1,0 0-1,0 0 0,1 0 1,1 0-1,1 0 1,1 16-1,-1-28 16,0-1 1,0 0-1,1 1 1,-1-1-1,0 0 1,1 1-1,-1-1 1,1 0-1,0 0 1,0 1-1,0-1 1,0 0-1,0 0 1,0 0-1,1 0 1,-1 0-1,1-1 1,-1 1-1,1 0 1,2 1-1,-1-2 5,-1 0 0,1-1-1,-1 1 1,1-1 0,-1 1 0,1-1-1,0 0 1,-1 0 0,1 0-1,-1-1 1,1 1 0,0 0 0,-1-1-1,1 0 1,-1 0 0,0 1 0,1-1-1,3-3 1,28-13 120,48-33-1,-61 35-123,1 1 0,0 1 0,1 1 0,1 1 0,43-13 0,-64 23-12,1 0 0,0 0 0,0 0 0,0 1 0,0 0 0,-1 0 1,1 0-1,0 0 0,0 1 0,0-1 0,0 1 0,-1 0 0,1 0 0,4 3 0,-5-3 3,0 1 1,-1 0-1,1 0 0,-1 0 0,1 0 0,-1 0 0,0 1 0,0-1 0,0 1 0,0 0 0,-1-1 1,1 1-1,-1 0 0,0 0 0,1 0 0,-1 0 0,0 4 0,3 9 19,-1-1-1,0 1 1,0 32 0,-3-43-966,2-8 659,0-8 194,-3-11-154,-5-6-93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16444,'22'-11'1408,"8"1"-1000,6 1-152,8 2 936,4-2-672,7-2-216,1-5-24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16371,'1'0'112,"0"1"-1,-1-1 0,1 1 1,-1-1-1,1 1 0,-1 0 1,1-1-1,-1 1 0,1 0 1,-1 0-1,1-1 0,-1 1 1,0 0-1,1 0 0,-1 0 1,0 0-1,0-1 0,0 1 1,0 0-1,0 0 0,0 1 1,2 26 760,-2-17 49,1-3-671,0 1 0,1-1 0,0 0 0,0 0 0,0-1 1,1 1-1,1 0 0,6 12 0,-8-17-208,0 0 0,0 0 0,0 0 1,0-1-1,1 1 0,-1-1 0,1 1 0,0-1 0,-1 0 1,1 0-1,0 0 0,0-1 0,1 1 0,-1-1 0,0 1 0,0-1 1,1 0-1,-1 0 0,1-1 0,-1 1 0,0-1 0,8 1 0,-1-2-22,-1-1 0,1 0 0,0 0 0,-1-1 0,0 0 0,1-1 0,-1 0 0,-1 0 0,1-1 0,-1 0 0,1-1 0,10-9 0,7-8-34,0-1 1,22-29-1,-38 41-49,-9 11 40,-2 2 7,-14 19 21,7-7 26,0 1 0,1 0 0,1 1 0,0-1 0,1 1 0,1 0 1,0 0-1,-3 29 0,7-42-23,0-1 0,0 0 0,0 1 0,0-1 0,0 1 0,0-1 1,0 0-1,0 1 0,1-1 0,-1 0 0,0 1 0,1-1 0,0 0 0,-1 1 0,1-1 0,0 0 1,-1 0-1,1 0 0,0 1 0,2 0 0,-2-1 1,0-1 0,0 1 0,1-1 0,-1 1 1,0-1-1,0 0 0,0 1 0,1-1 0,-1 0 0,0 0 1,1 0-1,-1 0 0,0 0 0,0 0 0,1-1 0,-1 1 0,0 0 1,2-1-1,4-2 24,-1 0 0,1 0 0,-1 0 0,0-1 1,1 0-1,9-9 0,12-14 77,-2-2 0,43-59-1,-46 56-107,-23 32-5,0 0 1,0 0-1,0 0 1,0 0 0,0-1-1,0 1 1,0 0-1,0 0 1,0 0-1,0 0 1,1-1 0,-1 1-1,0 0 1,0 0-1,0 0 1,0 0 0,0-1-1,0 1 1,0 0-1,1 0 1,-1 0-1,0 0 1,0 0 0,0 0-1,0 0 1,0 0-1,1 0 1,-1-1-1,0 1 1,0 0 0,0 0-1,0 0 1,1 0-1,-1 0 1,0 0-1,0 0 1,0 0 0,1 0-1,-1 0 1,0 0-1,0 0 1,0 0-1,0 0 1,1 0 0,-1 1-1,0-1 1,0 0-1,0 0 1,1 0 0,-1 13-75,-8 31 1,5-28 47,2-14 25,-1 9 4,1-1-1,0 1 1,0 0-1,2 20 1,-1-29 5,1 0 1,-1-1 0,0 1-1,1-1 1,-1 1 0,1-1-1,0 1 1,-1-1 0,1 1-1,0-1 1,0 1 0,0-1 0,0 0-1,0 0 1,0 1 0,3 1-1,-3-2 4,1-1 0,0 1-1,0-1 1,-1 1-1,1-1 1,0 1 0,0-1-1,-1 0 1,1 0-1,0 0 1,0 0 0,0 0-1,-1 0 1,1-1 0,0 1-1,0-1 1,-1 1-1,1-1 1,2-1 0,11-4 43,0-1 0,-1-1 1,1-1-1,24-19 0,50-50 82,-68 59-119,2-4-7,-10 11-90,-28 33 6,11-15 82,0 1 1,0 0-1,0 1 0,1-1 1,0 1-1,0-1 1,1 1-1,0 0 0,-1 12 1,3-20 1,0 1 0,0 0 0,0 0 0,-1-1 0,1 1 0,0 0 0,0-1 0,1 1 0,-1 0 0,0-1 0,0 1-1,0 0 1,0-1 0,0 1 0,1 0 0,-1-1 0,0 1 0,1-1 0,-1 1 0,0 0 0,1-1 0,-1 1 0,1-1 0,-1 1 0,1-1 0,-1 1 0,1-1 0,-1 0 0,1 1 0,0 0 0,1-1 6,-1 0-1,1 0 1,-1 0 0,1 0-1,0 0 1,-1 0 0,1 0 0,-1 0-1,1 0 1,-1-1 0,1 1-1,2-2 1,6-2 53,0-1 1,16-10-1,-24 14-58,26-19 128,35-31 0,-4 3-271,-59 48 130,0 0 0,0 0 1,0-1-1,0 1 0,0 0 0,0 0 0,0 0 1,0 0-1,0 0 0,0 0 0,0 0 1,0 0-1,0 0 0,1 0 0,-1 0 0,0 0 1,0 0-1,0 0 0,0-1 0,0 1 1,0 0-1,0 0 0,0 0 0,0 0 0,0 0 1,0 0-1,1 0 0,-1 0 0,0 0 1,0 0-1,0 0 0,0 0 0,0 0 0,0 0 1,0 0-1,0 0 0,0 0 0,0 0 1,1 0-1,-1 0 0,0 0 0,0 1 0,0-1 1,0 0-1,0 0 0,0 0 0,0 0 1,0 0-1,0 0 0,0 0 0,0 0 0,0 0 1,0 0-1,0 0 0,0 0 0,1 0 1,-1 0-1,0 1 0,0-1 0,0 0 0,0 0 1,0 0-1,0 0 0,0 0 0,0 0 1,0 0-1,0 0 0,0 0 0,0 1 0,-3 10-141,-12 23 22,8-19 42,5-10 24,-11 32-184,12-35 165,1-1-1,-1 1 1,1 0 0,-1-1 0,1 1 0,0 0 0,0-1 0,0 1-1,0-1 1,0 1 0,0 0 0,0-1 0,1 1 0,-1 0-1,1-1 1,-1 1 0,1-1 0,-1 1 0,2 1 0,-1-3 21,-1 1 0,1-1 0,0 1-1,-1-1 1,1 0 0,0 1 0,0-1 0,-1 0 0,1 0 0,0 1 0,0-1 0,-1 0 0,1 0 0,0 0 0,0 0 0,0 0 0,-1 0 0,1 0-1,0 0 1,0 0 0,0 0 0,-1-1 0,1 1 0,0 0 0,1-1 0,21-11-304,-17 8 111,22-11-461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17148,'-15'2'623,"1"0"1,-1 1 0,1 1 0,0 0 0,0 1-1,0 0 1,-22 14 0,13-8 195,13-7-606,-7 3 55,1 1-1,0 1 1,0 0 0,0 1-1,-16 14 1,31-23-275,1-1 0,-1 0-1,1 1 1,-1-1 0,1 0 0,0 1-1,-1-1 1,1 1 0,0-1 0,-1 0 0,1 1-1,0-1 1,-1 1 0,1-1 0,0 1-1,0-1 1,0 1 0,-1-1 0,1 1 0,0-1-1,0 1 1,0-1 0,0 1 0,0-1-1,0 1 1,0 0 0,0-1 0,1 2 0,-1-2-17,1 1-1,-1-1 1,1 1 0,0-1 0,0 0 0,-1 1 0,1-1 0,0 0 0,0 1 0,-1-1 0,1 0 0,0 0 0,0 1 0,0-1 0,0 0 0,0 0 0,40-2-989,-37 1 868,28-2-635,74-6-1516,-92 8 2153,0 2 0,0 0 1,0 0-1,0 1 1,20 6-1,-33-7 178,0-1 0,0 0 0,0 0 0,0 0 0,0 1 0,0-1 0,0 1 1,0-1-1,0 1 0,0-1 0,0 1 0,-1-1 0,1 1 0,0 0 0,0-1 0,0 1 0,-1 0 0,1 0 0,0 0 0,-1-1 0,1 1 0,-1 0 0,1 0 0,-1 0 0,1 2 1,-1-2 30,0 0 1,-1 0 0,1 1 0,-1-1 0,1 0 0,-1 0 0,1 0 0,-1 0-1,1 0 1,-1 0 0,0 0 0,0 0 0,0 0 0,1 0 0,-1 0 0,0 0-1,-2 1 1,-7 5 418,1-1-1,-1 0 0,-14 6 0,23-12-468,-4 3 135,-61 25 1275,60-26-1475,1 0 1,-1 0 0,0-1 0,0 0 0,1 0-1,-1 0 1,0-1 0,0 0 0,-9-1 0,15 1 35,-1 0 1,1 0-1,-1 0 1,1-1 0,-1 1-1,0 0 1,1 0 0,-1-1-1,1 1 1,-1 0 0,1-1-1,0 1 1,-1-1 0,1 1-1,-1 0 1,1-1 0,0 1-1,-1-1 1,1 1-1,0-1 1,-1 1 0,1-1-1,0 1 1,0-1 0,0 0-1,-1 1 1,1-1 0,0 1-1,0-1 1,0 1 0,0-1-1,0 0 1,0 1 0,0-1-1,0 1 1,0-1-1,1-1 1,5-11-344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19004,'-24'12'1534,"-20"12"657,-59 42 0,101-65-2187,0 1 0,0-1-1,1 0 1,-1 1 0,1 0 0,-1-1-1,1 1 1,-2 3 0,4 1-295,12-4-167,59-5-1710,-48 0 1480,0 2 1,-1 1-1,41 5 1,-62-5 697,0 0 0,-1 0 0,1 1-1,0-1 1,0 0 0,0 1 0,-1 0 0,1 0 0,0-1 0,-1 1 0,1 0 0,-1 0 0,1 0-1,-1 1 1,1-1 0,-1 0 0,0 0 0,1 1 0,0 1 0,-1-1 33,-1-1-1,1 1 1,-1-1 0,0 1 0,1-1-1,-1 1 1,0-1 0,0 1 0,0-1-1,0 1 1,-1-1 0,1 1 0,0-1-1,-1 1 1,1-1 0,-1 1 0,1-1-1,-2 2 1,-3 6 227,0 0 0,-1-1-1,0 0 1,-1 0 0,-11 11-1,5-6 29,4-2-123,-1-1 0,-1 0 1,0-1-1,0-1 0,0 1 0,-16 7 1,26-15-210,-1-1 0,1 1 0,0-1 0,-1 1 0,1-1 0,-1 0 0,1 1 0,-1-1 0,1 0 0,-1 0 0,1 0 0,-1 0 0,1 0 0,-2-1 0,2 1 27,0 0 1,1-1-1,-1 1 1,1 0-1,-1-1 1,1 1-1,0 0 1,-1-1-1,1 1 1,-1 0-1,1-1 1,0 1-1,-1-1 1,1 1-1,0-1 1,-1 1-1,1-1 1,0 1-1,0-1 1,0 1-1,-1-1 1,1 1-1,0-1 1,0 0-1,0 1 1,0-1-1,0 1 1,0-1-1,0 1 1,0-1-1,0 1 1,0-1-1,0 0 1,1 0-1,6-17-282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95 13147,'-1'0'201,"1"0"0,0 0 0,0 1 0,-1-1 0,1 0 0,0 1 0,-1-1 0,1 0 0,0 1 0,0-1 0,0 0 0,-1 1 0,1-1 0,0 1 0,0-1 0,0 0 0,0 1 0,0-1 0,0 1 0,0-1 0,0 1 0,0-1 0,0 0 0,0 1 0,0-1 0,0 1 0,0-1 0,0 0 0,0 1 0,0-1 0,1 1 0,-1-1 0,0 0 0,0 1 0,0-1 0,1 1 0,16 0 2475,21-12-1463,-27 7-1089,0-1 0,0 1 0,-1-2 0,0 1 0,0-1-1,0-1 1,-1 0 0,14-13 0,-22 19-126,0 0 1,-1 1-1,1-1 0,0 0 0,-1 0 0,1 1 1,-1-1-1,1 0 0,-1 0 0,1 0 1,-1 0-1,0 1 0,0-1 0,1 0 0,-1 0 1,0 0-1,0 0 0,0 0 0,0 0 1,0 0-1,0 0 0,0-1 0,-1 1-1,1 1-1,-1-1 1,1 0-1,-1 1 1,1-1-1,-1 0 0,1 1 1,-1-1-1,0 1 1,0-1-1,1 1 1,-1-1-1,0 1 1,0-1-1,1 1 1,-1 0-1,0-1 1,-1 1-1,-4-1-14,1 0 1,-1 0-1,1 1 0,-1-1 0,-10 2 0,6 1 17,0 0-1,0 0 0,0 1 0,0 1 0,0-1 0,1 2 0,0-1 0,-1 1 0,-7 7 1,10-8 19,0 1 0,1 1 0,-1-1 1,1 1-1,0 0 0,1 0 0,0 1 0,0-1 1,0 1-1,1 0 0,-6 14 0,9-19-13,0-1 0,0 1 0,0 0 0,1 0 0,-1 0 0,1 0 0,0 0 0,-1 0 0,1 0 0,0 0 0,0 0 0,0 0 0,0 0 0,1 0 0,-1 0 0,1 0 0,-1 0-1,1 0 1,-1 0 0,1 0 0,0 0 0,0 0 0,0 0 0,2 2 0,-1-3-24,1 1-1,-1 0 1,1 0 0,-1-1-1,1 0 1,0 1-1,0-1 1,0 0 0,0 0-1,0-1 1,-1 1-1,1 0 1,1-1 0,-1 0-1,5 0 1,7 0-192,-1-1 1,1 0-1,0-2 1,-1 1-1,16-6 1,69-29-1040,-64 23 747,50-14 1,-82 28 553,0-1 1,0 0-1,1 1 0,-1-1 1,0 1-1,1 0 1,3 0-1,-7 0-17,1 1-1,0-1 1,-1 0-1,1 0 1,-1 1-1,1-1 1,0 0-1,-1 1 1,1-1-1,-1 1 1,1-1-1,-1 1 1,0-1-1,1 1 1,-1-1-1,1 1 1,-1-1-1,0 1 1,1-1-1,-1 1 1,0 0-1,0-1 0,0 1 1,1-1-1,-1 1 1,0 0-1,0-1 1,0 1-1,0 0 1,0-1-1,0 1 1,0 0-1,0-1 1,0 1-1,-1 0 1,1-1-1,0 1 1,0-1-1,-1 2 1,-6 22 831,5-19-704,0-1 1,1 1 0,0 0 0,0-1-1,0 1 1,0 0 0,1 0-1,0 8 1,0-12-142,0 0 1,1 0-1,-1 0 0,1 0 1,-1 0-1,1 0 0,-1 0 1,1 0-1,0 0 0,0 0 0,-1 0 1,1 0-1,0-1 0,0 1 1,0 0-1,0-1 0,0 1 0,0 0 1,0-1-1,0 1 0,0-1 1,0 1-1,0-1 0,0 0 0,0 0 1,1 1-1,-1-1 0,0 0 1,0 0-1,0 0 0,0 0 0,1 0 1,1-1-1,6 1-24,-1-2 0,0 1 1,12-4-1,-20 5 3,27-9-319,-1-1 0,42-22 0,-44 19-149,0 2 0,50-17 0,-73 28 467,0-1 1,-1 1-1,1 0 1,0-1 0,0 1-1,0 0 1,0 0-1,0-1 1,0 1 0,0 0-1,0 0 1,0 0-1,0 0 1,0 0 0,0 0-1,0 1 1,0-1-1,-1 0 1,1 0 0,0 1-1,0-1 1,0 1-1,0-1 1,0 0-1,0 1 1,-1 0 0,1-1-1,0 1 1,0-1-1,0 2 1,0 0 22,-1 0-1,0 0 1,1 0 0,-1 0-1,0 1 1,0-1 0,0 0-1,0 0 1,0 0-1,-1 3 1,-1 11-822,-5-19 361,-1-2 144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18980,'30'0'1640,"23"-9"-1183,9-7-153,17 2 64,5-3 88,2 1-152,2-1-176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17196,'-1'0'52,"1"0"0,0 0 1,-1 0-1,1 0 0,0 0 1,-1 0-1,1 0 0,0 0 0,-1 0 1,1 0-1,0 0 0,-1 1 1,1-1-1,0 0 0,-1 0 1,1 0-1,0 0 0,0 1 1,-1-1-1,1 0 0,0 0 1,0 0-1,-1 1 0,1-1 0,0 0 1,0 0-1,0 1 0,-1-1 1,1 0-1,0 1 0,0-1 1,0 0-1,0 0 0,0 1 1,0-1-1,0 0 0,0 1 1,0 0-1,-7 17 222,0 10 343,1-1 1,-3 54 0,6 59-447,3-124-158,-1-2-5,1-1-1,0 0 1,1 0-1,1 0 1,0 1-1,0-1 1,9 23-1,-11-35 7,1 0-1,-1 0 1,1 0-1,-1 0 1,1 0-1,-1 0 1,1 0-1,0 0 1,-1 0-1,1-1 1,0 1 0,0 0-1,0 0 1,0-1-1,-1 1 1,1-1-1,0 1 1,0-1-1,0 1 1,0-1-1,0 1 1,0-1-1,0 0 1,2 1-1,-1-2 10,0 1 0,-1 0 0,1-1-1,0 1 1,-1-1 0,1 0 0,-1 1-1,1-1 1,-1 0 0,0 0 0,1 0-1,-1 0 1,0 0 0,2-2 0,4-4 118,0-2 0,0 1 1,9-17-1,-16 24-133,22-36 382,-1-1 1,-2 0 0,-2-2 0,-2 0-1,12-51 1,-28 95-353,-3 16-25,1-1 0,-1 22 1,3-36-34,1 0 0,0 1 1,0-1-1,1 1 0,0-1 1,0 1-1,0-1 1,0 0-1,1 0 0,0 0 1,0 1-1,1-2 0,4 9 1,-6-12 13,1 1 1,-1-1-1,1 1 1,0-1 0,-1 1-1,1-1 1,0 0-1,0 0 1,0 0-1,0 0 1,0 0-1,0 0 1,1 0 0,-1-1-1,0 1 1,0-1-1,0 0 1,1 0-1,-1 1 1,0-1 0,0-1-1,1 1 1,-1 0-1,0-1 1,0 1-1,1-1 1,-1 1 0,0-1-1,2-1 1,7-3 4,0 0 0,-1-1 0,0 0 0,12-9 0,4-5 84,0-1 1,-2-1 0,0-1-1,-1-1 1,-2-1-1,27-39 1,-42 52 3,-9 14-1,-14 19-18,17-21-67,-24 38 17,3 0 1,-34 82-1,54-119-21,1 0 0,-1 0 0,1 1 0,-1-1 0,1 0 0,-1 0-1,1 0 1,0 1 0,0-1 0,-1 0 0,1 0 0,0 0 0,0 1-1,1-1 1,-1 0 0,0 0 0,0 1 0,0-1 0,1 0 0,-1 0-1,1 0 1,-1 0 0,1 0 0,0 2 0,1-2-2,0 0 0,-1-1 0,1 1-1,0-1 1,0 0 0,-1 1 0,1-1 0,0 0 0,0 0 0,-1 0 0,1 0 0,0 0 0,0-1-1,0 1 1,-1 0 0,3-2 0,20-3-19,0 0 0,1 2 0,-1 1 0,1 1 0,24 2 0,-41-1 22,1 1 0,-1 1 0,0-1 1,0 1-1,0 1 0,0 0 0,0 0 0,0 0 0,-1 1 0,0 0 0,0 0 0,0 1 0,0 0 1,0 0-1,-1 1 0,0 0 0,0 0 0,5 8 0,-11-35 589,-26-126 664,7 47-1571,19 100 286,0 0 1,0-1-1,0 1 1,0 0-1,0 0 1,0 0-1,0 0 1,0-1-1,0 1 1,0 0-1,0 0 1,0 0-1,0 0 1,0 0-1,0 0 1,1-1-1,-1 1 1,0 0-1,0 0 0,0 0 1,0 0-1,0 0 1,0 0-1,0 0 1,1 0-1,-1-1 1,0 1-1,0 0 1,0 0-1,0 0 1,0 0-1,1 0 1,-1 0-1,0 0 1,0 0-1,0 0 1,0 0-1,1 0 1,-1 0-1,0 0 1,0 0-1,0 0 1,0 0-1,0 0 1,1 0-1,-1 0 1,0 1-1,0-1 1,0 0-1,0 0 1,0 0-1,0 0 1,1 0-1,-1 0 1,0 0-1,0 0 1,0 1-1,15 6 241,-5-2-449,19 4-212,12-2-154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3:5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19484,'-9'1'400,"0"0"0,0 0 0,0 1 0,0 0 0,0 1-1,0 0 1,0 0 0,1 1 0,-1 0 0,1 0 0,0 1 0,1 0 0,-10 8 0,2 0-333,1 0 0,1 0 1,0 1-1,1 1 0,-15 23 1,26-36-82,-13 23-131,14-24 131,0 0 1,-1-1-1,1 1 0,0-1 1,0 1-1,-1 0 0,1-1 1,0 1-1,0 0 1,0-1-1,0 1 0,0-1 1,0 1-1,0 0 0,0-1 1,0 1-1,0 0 0,1-1 1,-1 1-1,0 0 1,0-1-1,1 1 0,-1-1 1,0 1-1,1 0 0,-1-1 1,0 1-1,1-1 0,-1 1 1,1-1-1,-1 0 0,1 1 1,-1-1-1,1 1 1,-1-1-1,1 0 0,-1 1 1,2-1-1,5 1-158,1-1 0,0 1 1,-1-2-1,1 1 0,-1-1 1,1 0-1,-1-1 0,0 0 0,15-5 1,7-2-377,-13 5 256,66-12-772,-75 15 972,0 0 1,0 1 0,0 0-1,0 0 1,0 1 0,0 0 0,0 0-1,0 0 1,8 4 0,-13-5 92,0 1 0,0 0 1,0 0-1,-1 0 1,1 0-1,0 0 0,-1 0 1,1 0-1,0 0 0,-1 1 1,0-1-1,1 1 0,-1-1 1,0 1-1,0 0 1,0-1-1,0 1 0,0 0 1,0 0-1,0-1 0,0 4 1,0-2 41,-1 0 1,0 1-1,0-1 0,0 0 1,-1 0-1,1 0 0,-1 0 1,0 0-1,1 0 0,-1 0 1,-1 0-1,-1 4 0,-4 5 236,-1 1-1,-1-1 0,0 0 0,-17 16 0,11-12 293,-32 24 0,41-35-605,0-1 0,-1 1 1,1-2-1,-1 1 0,0-1 0,0 0 1,0 0-1,0-1 0,-8 2 0,15-4 27,-1 0-1,1 0 0,-1 0 0,1 0 1,-1 0-1,1 0 0,-1 0 1,1 0-1,-1 0 0,1 0 1,-1 0-1,1 0 0,-1 0 1,1 0-1,-1 0 0,1-1 0,-1 1 1,1 0-1,-1 0 0,1-1 1,0 1-1,-1 0 0,0-1 1,0-13-162,6-12-131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6:4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19484,'-19'40'1785,"1"2"-1201,1 1-248,4 0 632,3-2-168,5-5-208,4-6-168,2-5-424,5-2-208,0-6-536,-2-3-176,0-7 1864,-2-5-1096,-1-1-104,-1-5-120</inkml:trace>
  <inkml:trace contextRef="#ctx0" brushRef="#br0" timeOffset="1">1 264 16716,'7'-6'2112,"11"-1"-1352,17 3-280,6-2 1009,9 2-633,6-2-592,-1-4 56,-4-2-48,-9-9-320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74 173 14555,'-6'8'572,"0"0"0,1 1 1,0-1-1,0 1 0,1 0 0,0 0 0,-4 15 0,5-16 111,-4 14 94,-9 39 0,14-51-703,1-1-1,0 1 0,0 0 0,1-1 1,1 1-1,2 17 0,-3-26-64,0 1 0,0 0 0,1 0 0,-1-1 0,1 1 0,-1 0 0,1-1 0,0 1 0,0-1 0,-1 1 1,1-1-1,0 1 0,0-1 0,0 1 0,1-1 0,-1 0 0,0 0 0,0 0 0,1 1 0,-1-1 0,1-1 0,-1 1 0,1 0 0,-1 0 0,1 0 0,0-1 0,-1 1 0,1-1 0,0 1 0,-1-1 0,1 0 0,0 0 1,0 1-1,-1-1 0,1-1 0,3 1 0,2-2 1,-1 1 1,1-1-1,-1 0 1,1-1-1,-1 0 1,0 0-1,0 0 1,8-7-1,13-9 52,0-2-1,-2-1 0,-1-1 0,0-1 0,-2-1 0,-1-1 0,-1-1 0,-1-1 0,25-50 0,-39 68 11,-1-1 0,0 0-1,-1 0 1,0-1 0,2-15 0,-5 24-53,0 1 1,1 0 0,-1-1 0,0 1 0,0 0 0,0-1 0,0 1-1,-1 0 1,1 0 0,-1-1 0,1 1 0,-1 0 0,0 0 0,0 0-1,0-1 1,0 1 0,0 0 0,0 0 0,-1 1 0,1-1 0,-1 0-1,1 0 1,-1 1 0,0-1 0,1 1 0,-1-1 0,0 1 0,0 0 0,0 0-1,0 0 1,0 0 0,-1 0 0,-2-1 0,-1 1 1,0 1 0,0-1 0,0 1-1,0 0 1,0 1 0,0 0 0,0 0 0,0 0 0,0 0 0,1 1 0,-1 0 0,1 0 0,-1 1-1,-9 5 1,-3 4-2,1-1 0,-30 28 1,37-30-35,0-1 0,1 2 0,0-1 0,1 1 0,0 0 0,-11 20 1,19-29 5,-1 0 1,1-1 0,-1 1 0,1 0-1,-1-1 1,1 1 0,0 0 0,-1 0-1,1 0 1,0-1 0,0 1 0,0 0-1,0 0 1,-1 0 0,1 0 0,0-1-1,0 1 1,0 0 0,1 0 0,-1 0-1,0 0 1,0-1 0,0 1 0,1 0-1,-1 0 1,0-1 0,1 1 0,-1 0-1,1 0 1,-1-1 0,1 1 0,-1 0-1,1-1 1,-1 1 0,1-1 0,-1 1-1,1 0 1,0-1 0,0 0 0,-1 1-1,1-1 1,0 1 0,0-1 0,-1 0-1,1 1 1,0-1 0,0 0 0,0 0-1,-1 0 1,1 0 0,0 0 0,0 0-1,0 0 1,0 0 0,0 0 0,9 0-135,0-1 1,0 0 0,17-4-1,-16 3 0,5-1-14,2-1-64,1 1 1,-1 1 0,1 1-1,0 0 1,19 3 0,-34-2 203,0 1 1,0-1 0,0 1-1,0 0 1,0 1-1,0-1 1,-1 1-1,1-1 1,0 1-1,-1 0 1,1 0-1,-1 1 1,0-1-1,0 1 1,0 0 0,0 0-1,0 0 1,-1 0-1,1 0 1,-1 0-1,0 1 1,0-1-1,0 1 1,0 0-1,-1-1 1,1 1 0,-1 0-1,0 0 1,0 5-1,2 4 67,-2 0 1,1 23-1,-2-31 68,0 0 0,-1 0 1,1-1-1,-1 1 0,0 0 0,0 0 0,-1-1 1,0 1-1,1-1 0,-5 7 0,6-10-111,0-1 0,0 0 1,0 0-1,0 0 0,0 0 0,0 0 0,0 0 0,0 0 0,0 0 1,0 1-1,0-1 0,0 0 0,-1 0 0,1 0 0,0 0 0,0 0 1,0 0-1,0 0 0,0 0 0,0 0 0,0 0 0,0 0 0,0 0 0,-1 0 1,1 0-1,0 0 0,0 0 0,0 1 0,0-1 0,0 0 0,0 0 1,0 0-1,-1 0 0,1 0 0,0-1 0,0 1 0,0 0 0,0 0 1,0 0-1,0 0 0,0 0 0,0 0 0,-1 0 0,1 0 0,0 0 1,0 0-1,0 0 0,0 0 0,0 0 0,0 0 0,0 0 0,0 0 1,0-1-1,0 1 0,0 0 0,-1 0 0,1 0 0,0 0 0,0 0 0,0 0 1,0 0-1,0-1 0,-1-7 151,3-10 97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17580,'0'-1'1976,"0"2"-1416,0 12-280,-3 6 1401,2 9-1033,-2 4-192,2 4-320,-1 1-120,2-1-312,0-5-200,0-6-488,4-11-49,-1-14 721,2-9-208,-1-11-256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14371,'19'11'1472,"-14"-7"-1105,0-1 0,1 0 0,0 0 0,0 0 0,0-1 0,0 0 0,0 0 0,0 0 0,12 1 0,-7-3-205,0-1 0,0 0 0,0 0 0,0-1 0,0 0 0,0-1 0,-1-1 0,1 1 0,-1-2 0,0 1 0,0-2 0,-1 1 0,1-1 0,-1-1 0,0 1 0,8-10 0,-14 13-110,-1 1-1,0-1 0,0 1 0,0-1 0,0 0 0,0 0 0,-1 0 0,1 0 0,-1 0 0,2-6 0,-3 8-35,0 0-1,0 1 0,0-1 0,0 0 0,0 1 0,0-1 1,0 0-1,0 0 0,0 1 0,0-1 0,0 0 1,0 0-1,-1 1 0,1-1 0,0 0 0,-1 1 1,1-1-1,0 0 0,-1 1 0,0-2 0,0 2-1,1-1-1,-1 1 0,0-1 0,0 1 0,0-1 0,0 1 1,0-1-1,0 1 0,0 0 0,0 0 0,0 0 0,0-1 0,0 1 1,-1 0-1,1 0 0,0 0 0,0 1 0,-1-1 0,-5 1 13,0 1 0,0 0 0,0 1 0,0-1-1,1 1 1,-1 1 0,1-1 0,0 1 0,0 0-1,0 0 1,0 1 0,-9 10 0,5-5-34,1 1 0,0 0-1,1 1 1,0-1 0,-10 22 0,14-25 3,1 0 1,0 1-1,0-1 1,1 1-1,0 0 1,0 0-1,0 10 0,2-17-10,0 0-1,0 0 0,0 0 1,0 0-1,0 0 0,0 0 1,1 0-1,-1 0 0,1 0 0,-1 0 1,1 0-1,0 0 0,-1 0 1,1 0-1,0 0 0,0-1 0,1 1 1,-1 0-1,0-1 0,1 1 1,-1-1-1,0 0 0,1 1 0,0-1 1,-1 0-1,1 0 0,0 0 1,0 0-1,-1 0 0,1 0 1,0 0-1,0-1 0,0 1 0,0-1 1,0 1-1,0-1 0,3 0 1,1 0-115,0 0 0,0-1 1,0 1-1,-1-2 1,1 1-1,0 0 1,0-1-1,-1 0 0,1-1 1,-1 1-1,0-1 1,9-6-1,6-5-245,31-30-1,-48 40 344,38-34-516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 15459,'0'0'58,"0"-1"-1,0 1 0,0 0 1,0-1-1,0 1 1,0 0-1,0-1 0,0 1 1,-1 0-1,1-1 1,0 1-1,0 0 0,0 0 1,0-1-1,-1 1 1,1 0-1,0 0 0,0-1 1,-1 1-1,1 0 1,0 0-1,0-1 0,-1 1 1,1 0-1,0 0 1,-1 0-1,1 0 0,0 0 1,-1 0-1,1 0 1,0-1-1,-1 1 0,1 0 1,0 0-1,-1 0 1,1 0-1,0 0 0,-1 0 1,1 1-1,-1-1 1,-8 14 1153,-5 29 572,13-40-1461,-12 49 619,1 0 1,3 1-1,-2 54 1,11-101-912,-1 0 1,1-1-1,1 1 1,-1 0-1,1-1 1,0 1-1,0-1 1,1 1-1,2 5 1,-3-9-29,0-1 0,0 1 0,0-1 0,0 1 0,1-1 0,-1 1 0,1-1 0,-1 0 0,1 0 0,-1 0 0,1 0 0,-1 0 1,1 0-1,0 0 0,0-1 0,0 1 0,-1 0 0,1-1 0,0 1 0,0-1 0,0 0 0,0 0 0,0 0 0,0 0 0,0 0 0,-1 0 0,1 0 0,0-1 0,2 0 0,11-3-85,0-1 0,-1 0-1,1-1 1,-1 0-1,-1-1 1,1-1 0,-1 0-1,14-13 1,-9 8-147,1 1 1,33-16-1,-51 27 208,1 0 0,-1 0 0,1 0 0,0 1-1,-1-1 1,1 1 0,0-1 0,0 1 0,0 0-1,-1-1 1,1 1 0,0 0 0,0 0 0,0 0 0,0 1-1,-1-1 1,1 0 0,0 1 0,0-1 0,-1 1-1,1-1 1,0 1 0,3 2 0,-4-2 19,0 1 1,0-1-1,0 1 0,-1 0 1,1-1-1,0 1 1,0 0-1,-1 0 0,1 0 1,-1-1-1,0 1 1,0 0-1,1 0 1,-1 0-1,0 0 0,0 0 1,-1 0-1,1-1 1,0 1-1,-1 0 0,1 0 1,-1 0-1,0 1 1,-3 9 82,-1-1 1,0 0 0,-1 0 0,0 0 0,0-1 0,-1 1 0,-1-2 0,0 1-1,0-1 1,-1 0 0,-14 11 0,16-14-15,-1 0-1,0 0 1,0-1-1,0 0 1,-1-1 0,1 0-1,-1 0 1,0-1 0,0 0-1,-1-1 1,1 1 0,0-2-1,-1 0 1,1 0-1,-13 0 1,19-1-146,0-1 0,1 1 0,-1 0-1,1-1 1,-1 0 0,0 1 0,1-1 0,0 0 0,-1 0-1,1-1 1,-1 1 0,1 0 0,0-1 0,0 1 0,0-1-1,0 0 1,0 0 0,0 0 0,1 0 0,-1 0 0,0 0-1,1 0 1,0-1 0,-2-2 0,2 2-5,1 0 0,-1 1 0,1-1 0,-1 0 0,1 1 0,0-1 0,0 0 0,1 1 0,-1-1 0,0 0 0,1 1 0,0-1 0,-1 0 0,1 1 0,0-1 0,0 1 0,1 0 0,-1-1 0,0 1 0,1 0 0,0 0 0,-1-1 0,1 1 0,2-1 0,17-15-782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18164,'-35'214'4008,"30"-166"-3414,2-1-1,5 72 1,6-86-440,-7-28-192,1 0 1,-1 0-1,0 0 0,0 10 0,-21-41-876,-78-102-1388,97 127 2310,0 0 0,0-1 0,0 1 0,1 0 0,-1 0 0,0-1 0,1 1 0,-1-1 0,1 1 0,-1 0 0,1-1 0,0 1 0,-1-1 1,1 1-1,0-4 0,0 5 9,0-1-1,1 0 1,-1 0 0,0 0 0,1 0 0,-1 0 0,1 1-1,-1-1 1,1 0 0,-1 0 0,1 1 0,0-1 0,-1 0-1,1 1 1,0-1 0,-1 1 0,1-1 0,0 1 0,1-1 0,4-2 89,0 1 0,0 0 0,1 0 0,-1 1 0,12-2 1,-6 1-77,35-5-91,-23 4-421,1-1 0,41-13 0,-59 14 126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67 14795,'-5'-2'1777,"7"1"-1201,15-5-376,3-1 2056,6-7-1992,1-4-104,0 0-216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30 17028,'0'-2'197,"-1"0"1,0 1 0,0-1 0,0 0-1,0 0 1,0 0 0,0 1-1,-1-1 1,1 0 0,-1 1 0,1-1-1,-1 1 1,0 0 0,1 0-1,-1-1 1,-2 0 0,2 2-71,0-1 0,0 1 0,0 0 0,0 0 0,0 0 0,0 0 1,0 0-1,0 1 0,0-1 0,1 0 0,-1 1 0,0-1 0,0 1 0,0 0 0,1 0 0,-1 0 0,0 0 0,-2 2 1,-36 24 503,2 3 1,-37 35 0,37-32-1039,54-33-724,5-5 847,0 2-1,1 0 1,-1 1 0,0 1 0,1 1-1,30 4 1,-38-2 236,0 0 0,0 1 0,-1 1 1,1 0-1,-1 1 0,0 0 0,0 1 0,0 1 0,-1 0 0,19 14 0,-28-19 67,0 0 0,0 1-1,0-1 1,-1 1 0,1 0 0,-1 0-1,0 0 1,0 0 0,0 1-1,0-1 1,0 0 0,-1 1-1,1-1 1,-1 1 0,0 0-1,0-1 1,0 1 0,-1 0-1,1 6 1,-2-5 38,1-1 1,-1 1-1,0 0 0,-1-1 1,1 1-1,-1 0 1,0-1-1,0 0 0,0 1 1,-1-1-1,0 0 0,1 0 1,-7 6-1,2-3 73,0 0 0,-1 0-1,0 0 1,0-1 0,-1 0 0,1 0 0,-1-1 0,-1-1-1,1 1 1,-1-1 0,0-1 0,1 0 0,-20 3-1,27-5-117,-1-1-1,1 0 0,-1 0 0,1 0 0,-1 0 0,0 0 1,1-1-1,0 1 0,-1-1 0,1 0 0,-1 1 0,1-1 0,0 0 1,-1-1-1,1 1 0,0 0 0,0 0 0,0-1 0,-2-1 1,3 1-47,0 0 0,0 1 1,0-1-1,0 0 1,0 0-1,1 0 0,-1 1 1,0-1-1,1 0 1,0 0-1,-1 0 1,1 0-1,0 0 0,0 0 1,0 0-1,0 0 1,1 0-1,-1 0 0,0 0 1,1 0-1,-1 1 1,1-1-1,0 0 0,0 0 1,1-2-1,5-9-350,0 1 0,1-1 0,1 1 0,0 1 0,0 0 0,2 0 0,12-11 0,8-4-1161,46-29-1,-56 41 1014,7-5 151,1 1 0,0 1-1,36-14 1,-64 30 457,0 1 0,0-1 0,-1 1 0,1 0 0,0 0 0,0-1 0,0 1 0,0 0 0,0 0 0,0 0 0,0 0 0,0 0 0,0 0 0,0 0 0,0 1 0,0-1 0,0 0 0,0 0 0,0 1 0,0-1 0,0 1 0,0-1 0,0 1 0,0 0 0,1 0 50,-1 1 0,0-1-1,0 1 1,0-1 0,0 1 0,0 0 0,0-1 0,-1 1 0,1 0-1,0 0 1,-1 0 0,1 2 0,1 8 459,-1 1 0,-1 0 0,-1 16 0,1-13-125,-1-3-150,1 5 128,0 1 0,1 0 0,0 0 0,2-1 0,9 36-1,-12-53-427,0 0-1,1 1 0,-1-1 1,1 0-1,-1 0 0,1 1 0,-1-1 1,1 0-1,0 0 0,0 0 0,0 0 1,-1 0-1,1 0 0,0 0 0,0 0 1,0 0-1,1 0 0,-1 0 1,0-1-1,0 1 0,0 0 0,1-1 1,-1 1-1,0-1 0,0 1 0,1-1 1,-1 0-1,0 0 0,1 1 0,-1-1 1,1 0-1,-1 0 0,0 0 1,1 0-1,-1-1 0,0 1 0,1 0 1,-1-1-1,0 1 0,1-1 0,-1 1 1,0-1-1,0 1 0,1-1 0,-1 0 1,1 0-1,4-4-155,0 1 0,0-1 0,-1 0 0,0 0 0,1 0 0,-2-1 1,7-9-1,-4 5-111,-2 0 1,1 0 0,-1-1-1,-1 0 1,0 1 0,-1-2 0,0 1-1,0 0 1,-1-1 0,-1 1-1,0-1 1,0 1 0,-2-20 0,-8-18-693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16091,'-6'2'1665,"5"4"-1025,-2-5-280,3 3 848,1 1-352,5-5-928,3-2 1777,5-4-1537,6-4 24,5-1-24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200 315 16027,'-7'2'361,"-1"-1"0,1 1-1,0 0 1,-1 1-1,1 0 1,0 0-1,-10 6 1,2 1 227,0 0 0,-14 12 0,19-13-369,1 0 0,-1 1-1,-9 14 1,16-21-172,0 1-1,0 0 1,1 0 0,0 0-1,0 0 1,0 1 0,1-1 0,-1 0-1,1 1 1,0 0 0,0-1-1,0 9 1,1-11-34,0-1 0,0 0 0,0 1 1,1-1-1,-1 0 0,0 1 0,1-1 0,-1 0 0,1 0 0,-1 1 0,1-1 0,0 0 1,0 0-1,-1 0 0,1 0 0,0 0 0,0 0 0,0 0 0,0 0 0,0 0 1,0 0-1,0 0 0,1-1 0,-1 1 0,0-1 0,0 1 0,1-1 0,-1 1 0,0-1 1,1 1-1,-1-1 0,0 0 0,1 0 0,-1 0 0,0 0 0,1 0 0,2 0 1,2-1 10,1 1 0,-1-1 1,0 0-1,1-1 1,-1 0-1,12-4 1,0-3-19,-1-1 0,1-1 0,-2 0 1,0-1-1,0-1 0,-1 0 1,0-1-1,-1-1 0,-1 0 1,15-23-1,-14 17-10,-1-1 0,0-1 0,-2 0 1,0-1-1,-2 0 0,-1-1 0,9-41 0,-14 52 18,-1 0 0,0-21 0,-2 32-9,0 0 1,0-1-1,-1 1 1,1 0-1,-1-1 0,1 1 1,-1 0-1,0 0 1,0 0-1,-1 0 0,1 0 1,-1 0-1,1 0 0,-1 0 1,-4-5-1,5 7-2,0 1-1,0-1 1,0 0-1,0 0 0,0 1 1,0-1-1,0 1 1,0-1-1,0 1 1,0-1-1,0 1 0,-1 0 1,1 0-1,0-1 1,0 1-1,0 0 1,-1 0-1,1 0 0,0 0 1,0 0-1,0 1 1,0-1-1,-1 0 1,0 1-1,-2 0 4,1 1 0,-1 0 0,1 0 0,0 0-1,-1 0 1,1 0 0,-5 5 0,-2 4 9,0 0 1,1 1-1,-10 14 1,5-4 10,1 1 0,-18 46 0,26-56-17,0 0 0,1 1 0,1-1-1,1 1 1,-1-1 0,2 1 0,0 15 0,1-27-22,0-1 1,0 0-1,0 1 1,0-1-1,1 1 1,-1-1-1,0 1 1,1-1-1,-1 0 1,1 1-1,0-1 1,-1 0-1,1 0 1,0 1-1,0-1 1,0 0-1,0 0 1,0 0-1,0 0 1,0 0-1,0 0 1,0 0-1,0 0 1,1-1-1,-1 1 1,0 0-1,0-1 1,1 1-1,-1-1 1,1 1-1,-1-1 1,0 0-1,1 1 1,-1-1-1,1 0 1,-1 0-1,1 0 1,-1 0-1,2-1 1,7 0-226,0 0 0,0-1 0,0-1 1,14-5-1,-11 4-85,2-1-97,0 1 1,0 1 0,0 0 0,0 1 0,26-1-1,-37 3 362,0 0-1,-1 1 1,1-1-1,-1 1 1,1-1-1,-1 1 1,1 0-1,-1 1 1,0-1-1,1 1 1,-1-1-1,0 1 1,0 0-1,0 0 1,0 0-1,-1 1 1,1-1-1,0 1 1,-1-1-1,0 1 1,1 0-1,-1 0 1,0 0-1,-1 0 1,1 0-1,-1 0 1,1 1-1,-1-1 1,0 1-1,1 3 1,-1-1 54,0 0 0,0-1 0,-1 1 0,0 0 0,0 0 0,-1-1 0,0 9 0,-7 10 20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215 213 14811,'-6'-1'279,"-1"0"-1,0 1 0,0 0 1,1 0-1,-1 1 0,0 0 1,1 0-1,-1 0 0,1 1 1,-1 0-1,1 0 1,0 1-1,0 0 0,0 0 1,0 0-1,0 1 0,1 0 1,-1 0-1,-4 5 1,1-1-64,1 0 1,0 1-1,1 0 0,-1 0 1,2 1-1,-1-1 1,1 2-1,1-1 1,0 1-1,-4 12 1,7-18-165,1 0 0,0 0 1,0 0-1,0 0 0,1 0 0,-1 1 1,1 5-1,0-10-39,1 1 1,-1 0 0,0-1-1,1 1 1,-1 0-1,1-1 1,-1 1-1,1 0 1,0-1-1,0 1 1,0-1-1,0 1 1,0-1-1,0 0 1,0 1 0,0-1-1,0 0 1,1 0-1,-1 0 1,0 0-1,1 0 1,-1 0-1,1 0 1,-1 0-1,4 0 1,1 1-1,1-1 1,-1 0-1,1 0 1,-1-1-1,0 1 1,1-2-1,-1 1 1,1-1-1,-1 0 1,1 0-1,-1 0 0,0-1 1,8-3-1,3-2-7,-1-1 1,1 0-1,25-18 0,-22 12-11,-1-2 1,0 0 0,-1-1 0,-1-1-1,-1-1 1,28-40 0,-34 43-2,0 0 0,-1-2 0,-1 1 0,-1-1 1,0 0-1,-2 0 0,0-1 0,0 0 0,1-29 0,-5 45 8,-1 1-1,0-1 1,-1 0-1,1 0 1,0 0-1,-1 0 1,-1-4-1,2 7 1,0 0-1,0-1 1,0 1-1,-1 0 0,1-1 1,0 1-1,0 0 1,0 0-1,0 0 1,-1-1-1,1 1 0,0 0 1,0 0-1,0-1 1,-1 1-1,1 0 1,0 0-1,0 0 0,-1 0 1,1 0-1,0 0 1,-1-1-1,1 1 1,0 0-1,0 0 0,-1 0 1,1 0-1,0 0 1,-1 0-1,1 0 1,-1 1 0,0-1 0,0 0 0,0 1 0,0 0 0,0-1 1,1 1-1,-1-1 0,0 1 0,0 0 0,1 0 0,-1 0 1,0-1-1,1 1 0,-1 1 0,-7 11-2,1 1 1,0-1-1,1 1 0,0 1 1,-6 27-1,4-7 21,-4 51 0,11-77-16,0-1-1,1 1 1,0 0 0,0-1 0,1 1-1,0 0 1,4 13 0,-4-19-4,0-1 1,0 0 0,0 0-1,0 0 1,0 0-1,1 0 1,-1 0 0,1 0-1,-1 0 1,1 0-1,0-1 1,-1 1 0,1-1-1,0 1 1,0-1-1,0 0 1,0 0-1,0 0 1,1 0 0,-1 0-1,0 0 1,0 0-1,1-1 1,-1 1 0,0-1-1,1 0 1,-1 0-1,1 0 1,-1 0 0,0 0-1,1 0 1,3-1-1,4-1-16,0-1 0,0 0 0,-1 0 0,0-1 0,0 0 0,0-1 0,0 0 0,0 0 0,-1 0 0,0-2 0,0 1 0,10-11 0,1-3-112,-1-1 0,-1 0 0,17-30 0,-38 74-92,1-13 217,0 0-1,1 0 1,1 0-1,-1-1 1,1 2-1,1-1 0,0 0 1,2 13-1,-2-20 8,1 0 1,0 0-1,0 0 0,-1 0 0,2 0 0,-1 0 0,0-1 0,1 1 0,-1 0 0,1-1 0,-1 1 0,1-1 0,0 0 0,0 0 1,1 1-1,-1-1 0,0-1 0,1 1 0,-1 0 0,1 0 0,-1-1 0,1 0 0,0 1 0,0-1 0,-1 0 0,1 0 1,0-1-1,0 1 0,0-1 0,0 1 0,5-1 0,4 0 11,1-1 1,-1 0-1,0-1 1,0 0-1,0-1 1,0 0-1,-1-1 1,22-10-1,-18 7-12,0-1-1,0-1 1,-1 0 0,-1-1-1,25-22 1,-35 29-12,0 0 1,0 0-1,0 0 0,0 0 1,-1-1-1,1 1 1,-1-1-1,0 1 1,0-1-1,0 0 1,-1 0-1,1 0 1,-1 0-1,1-8 1,-2 12 5,1-1 1,-1 1 0,0 0 0,0-1-1,0 1 1,-1 0 0,1-1 0,0 1 0,0-1-1,0 1 1,0 0 0,0-1 0,0 1 0,0 0-1,-1-1 1,1 1 0,0 0 0,0 0-1,0-1 1,-1 1 0,1 0 0,0-1 0,0 1-1,-1 0 1,1 0 0,0 0 0,-1-1 0,1 1-1,0 0 1,-1 0 0,1 0 0,0 0-1,-1 0 1,1-1 0,-15 6-36,-10 16 46,21-17 16,1 1 1,0-1-1,0 1 1,0 0-1,0 0 1,1 0-1,0 1 1,0-1-1,0 1 1,1-1-1,0 1 1,0-1-1,0 1 1,1 0-1,-1 7 0,2-11-21,-1 0-1,0 0 1,0 1-1,1-1 0,-1 0 1,1 0-1,0 0 1,0 0-1,0-1 0,-1 1 1,2 0-1,-1 0 1,0 0-1,0-1 0,1 1 1,-1-1-1,3 3 1,-1-2-38,-1-1 1,0 0 0,1 0 0,-1 0 0,1 0-1,-1-1 1,1 1 0,-1-1 0,1 1 0,0-1-1,-1 0 1,1 0 0,0 0 0,-1-1 0,1 1-1,-1 0 1,1-1 0,2-1 0,0 1-63,1-2 1,-1 1-1,0 0 1,0-1 0,0 0-1,0 0 1,0-1-1,-1 1 1,0-1-1,1 0 1,-2 0-1,1-1 1,0 1-1,4-7 1,12-25-346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1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41 14363,'0'-3'271,"0"1"1,0 0-1,-1 0 0,1 0 1,0 0-1,-1 0 0,1-1 1,-1 1-1,0 0 0,0 0 1,0 0-1,0 0 1,0 1-1,0-1 0,-3-3 1,3 4-189,0 1 1,1-1 0,-1 1-1,0-1 1,0 1 0,0 0 0,0-1-1,0 1 1,0 0 0,1 0 0,-1 0-1,0-1 1,0 1 0,0 0-1,0 0 1,0 0 0,0 1 0,0-1-1,0 0 1,0 0 0,0 0 0,0 1-1,0-1 1,1 0 0,-1 1 0,0-1-1,0 1 1,0-1 0,1 1-1,-1-1 1,0 1 0,0 0 0,1-1-1,-1 1 1,1 0 0,-1 0 0,0-1-1,0 2 1,1-1-59,-1-1 0,0 1 0,1 0 0,-1-1 1,1 1-1,-1 0 0,1-1 0,-1 1 0,1 0 0,0-1 0,-1 1 0,1 0 0,0 0 0,-1 0 0,1 0 1,0-1-1,0 1 0,0 0 0,0 0 0,0 0 0,0 0 0,0-1 0,0 1 0,0 0 0,0 0 0,0 0 1,0 0-1,1 0 0,0 1 0,0-1-6,0 1 0,1-1 0,-1 1 0,1-1 0,-1 0 0,1 1 0,0-1 1,0 0-1,-1 0 0,1 0 0,0 0 0,2 0 0,8 3-2,-1-1 0,0-1 0,14 2 1,181 7 205,-139-9-185,-62-1-27,0-1 1,0 0-1,0 0 1,0-1-1,0 1 1,0-1-1,0 0 1,0 0-1,5-3 1,-35 9 320,-55 24 105,56-19-263,-1-1 0,0-1 1,0-1-1,-46 6 0,65-13-125,-1 0-1,0 0 1,1-1 0,-1 1 0,1-2-1,-1 1 1,-6-3 0,11 4-44,1-1 1,-1 1 0,1-1 0,-1 1-1,1-1 1,-1 0 0,1 0-1,-1 0 1,1 0 0,0 0 0,-1 0-1,1 0 1,0 0 0,0 0-1,0 0 1,0-1 0,0 1 0,0 0-1,0-1 1,0 1 0,1-1 0,-1 1-1,1-1 1,-1 1 0,1-1-1,-1 1 1,1-1 0,0 0 0,0 1-1,-1-1 1,1 0 0,0 1-1,1-4 1,-1 4-33,1 0 0,0 0 0,-1-1 0,1 1 0,-1 0 0,1 0 0,0 0 0,0 0 0,0 0 0,0 0 0,0 0 0,0 0 0,0 0 0,0 0 0,0 0 0,0 1 0,0-1 0,1 1 0,-1-1 0,0 0 0,3 0 0,32-6-1516,-21 5 587,62-14-353,-33 5 491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18396,'-13'6'1368,"3"4"-1424,8 0 1649,2 0-1049,10-1 128,8-2-280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17756,'-3'4'171,"0"-1"0,1 1 0,-1 0 1,1 0-1,0 1 0,0-1 0,1 0 0,-1 1 1,-1 8-1,0-4 21,-15 66 509,4 0 0,3 1 1,-3 114-1,12-146-389,2-1 0,1 1 0,10 61 0,-9-100-268,-1 1 0,0-1 1,1 0-1,5 10 0,-7-15-38,0 1 0,0-1 0,1 1-1,-1 0 1,0-1 0,1 1 0,-1-1 0,1 1 0,-1-1 0,0 1-1,1-1 1,-1 0 0,1 1 0,-1-1 0,1 1 0,-1-1 0,1 0 0,0 0-1,-1 1 1,1-1 0,-1 0 0,1 0 0,0 0 0,-1 1 0,1-1-1,0 0 1,-1 0 0,1 0 0,-1 0 0,1 0 0,0 0 0,-1-1-1,1 1 1,0 0 0,-1 0 0,1 0 0,-1 0 0,1-1 0,0 1-1,-1 0 1,1-1 0,-1 1 0,1 0 0,-1-1 0,1 1 0,-1-1-1,1 1 1,-1-1 0,0 1 0,1-1 0,-1 1 0,0-1 0,1 0 0,3-4 12,-1 0 0,0-1 1,-1 1-1,1-1 0,-1 1 1,0-1-1,0 0 0,0 0 1,0-7-1,6-60 42,-7 58-51,-1 13-8,6-117 19,-6 103-42,-1 1 0,-1 0 0,0-1 0,0 1 0,-8-22 0,3 25-9,0 12 3,7 2 28,-1-1-1,0 0 0,0 0 1,0 1-1,1-1 0,-1 1 1,1-1-1,-1 1 0,1-1 1,0 1-1,-1 2 0,0 5 8,0 0 0,1 1 0,1-1 0,-1 1 1,1-1-1,1 0 0,0 0 0,4 15 0,-4-21-3,-1 1 0,0-1 0,1 1 0,0-1 0,0 0 0,0 0 0,0 0 0,0 0 0,1 0 0,-1 0 0,1-1 0,0 1 0,-1-1 0,1 0 0,1 0 0,-1 0 0,0 0 0,0 0 0,1-1 0,-1 1 0,1-1 0,-1 0 0,1 0 0,5 1 0,0-2-1,0 0-1,1-1 1,-1 0-1,0 0 1,0-1-1,0 0 1,-1 0-1,1-1 1,0 0-1,-1-1 1,0 0-1,0 0 1,0-1 0,0 0-1,-1 0 1,1-1-1,8-9 1,-8 8-12,-1-1 0,0 1 1,-1-1-1,1-1 1,-1 1-1,-1-1 1,0 0-1,0-1 0,-1 1 1,0-1-1,-1 1 1,0-1-1,0 0 0,-1-1 1,1-11-1,-3 19 3,0 0 0,0 0 0,0 1 0,0-1 0,-1 0 0,1 0 0,-1 1 0,0-1 1,0 0-1,0 1 0,0-1 0,0 1 0,-3-5 0,3 6 5,0 0-1,0 1 1,1-1 0,-1 0 0,0 1 0,0-1 0,0 0 0,0 1 0,0-1-1,0 1 1,0 0 0,0-1 0,0 1 0,0 0 0,0 0 0,-1-1-1,1 1 1,0 0 0,0 0 0,0 0 0,0 0 0,0 1 0,0-1 0,0 0-1,0 0 1,0 1 0,-1-1 0,1 0 0,0 1 0,0-1 0,0 1-1,1-1 1,-1 1 0,0 0 0,0 0 0,-1 0 0,-2 3 9,0 0 0,0 0 0,1 0 0,-1 0 0,1 1 0,0-1 0,0 1 0,1 0 0,-1 0 0,1 0 0,0 0-1,0 0 1,1 0 0,-1 6 0,-1 0 18,2-1 0,-1 1-1,1 0 1,1 0-1,0 0 1,2 12 0,-2-20-19,1 0 1,0 0-1,-1 1 0,1-1 1,0 0-1,1 0 1,-1 0-1,1 0 1,-1-1-1,1 1 1,0 0-1,0-1 1,0 1-1,0-1 1,1 1-1,-1-1 1,1 0-1,-1 0 1,1 0-1,0 0 1,-1-1-1,1 1 1,0-1-1,0 0 1,0 0-1,1 0 0,-1 0 1,0 0-1,0 0 1,0-1-1,1 0 1,3 0-1,7 1-38,0-2-1,1 0 1,-1-1 0,0 0-1,0-1 1,14-5-1,38-17-222,-48 17 87,0 1 0,27-6 0,-44 12 160,-1 1 0,1 0 0,0-1 0,0 1-1,-1 0 1,1 0 0,0 0 0,0 0 0,0 0-1,-1 0 1,1 0 0,0 0 0,0 0 0,-1 0-1,1 0 1,0 0 0,0 0 0,-1 1 0,1-1-1,0 0 1,0 0 0,-1 1 0,1-1 0,0 1-1,-1-1 1,1 1 0,0-1 0,-1 1 0,1-1-1,-1 1 1,1-1 0,-1 1 0,1 0 0,-1-1-1,0 1 1,1 0 0,-1-1 0,0 1 0,1 0-1,-1 0 1,0-1 0,0 1 0,0 0 0,0 0-1,0-1 1,0 1 0,0 0 0,0 1 0,0 5 38,-1 0 1,-1 0 0,1 0-1,-5 11 1,0 2 44,6-17-73,-1 2 63,0-1-1,0 0 1,1 1 0,0-1-1,1 10 1,-1-14-53,0 1 0,0-1 0,0 1 1,0-1-1,1 1 0,-1-1 0,0 1 0,0-1 1,1 1-1,-1-1 0,0 1 0,1-1 1,-1 1-1,0-1 0,1 0 0,-1 1 0,1-1 1,-1 0-1,1 1 0,-1-1 0,2 1 0,-1-1 3,0 0-1,0 0 0,0 0 0,0 0 0,0 0 0,1 0 0,-1 0 1,0 0-1,0-1 0,0 1 0,0 0 0,0-1 0,0 1 0,2-2 1,6-2 45,-1-1-1,-1 0 1,1 0 0,0-1 0,12-12 0,32-42 89,-11 14-244,-24 29 9,-11 12-124,-1 0 0,1 0 0,-1-1-1,0 1 1,-1-1 0,1 0 0,-1 0 0,0-1-1,-1 1 1,0-1 0,0 0 0,4-11-1,-5-10-272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17796,'15'2'1296,"18"3"-1008,6 1-248,14-1-1152,1 2 1280,8-3-352,0-1-136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98 240 16211,'-13'19'1017,"1"-4"-382,1 1 1,1 0-1,0 0 0,1 1 0,1 1 1,0-1-1,-6 25 0,13-39-527,1 0 1,-1 1-1,1-1 0,0 0 0,0 1 1,0-1-1,0 0 0,1 0 1,-1 1-1,2 3 0,-2-6-69,1 0 1,0 0-1,-1 1 1,1-1-1,0 0 1,-1 0-1,1 0 1,0 0-1,0 0 0,0 0 1,0 0-1,0 0 1,0 0-1,1 0 1,-1-1-1,0 1 0,0 0 1,0-1-1,1 1 1,-1-1-1,0 1 1,1-1-1,-1 0 1,0 0-1,1 1 0,-1-1 1,3 0-1,4-1-6,-1 0 1,1 0-1,-1-1 0,1 0 0,-1 0 1,0 0-1,0-1 0,0 0 0,0-1 0,-1 1 1,9-7-1,7-6-170,38-35-1,-39 31 20,-2-1 0,-1 0 0,-1-1 0,25-42-1,-32 47 48,-1 0 0,-1-1-1,-1-1 1,0 1 0,-1-1-1,-2 0 1,5-32 0,-8 48 73,-1 0 1,0-1-1,0 1 1,0-1-1,-1 1 1,1-1-1,-1 1 1,0 0-1,0-1 1,-2-5-1,3 9 1,-1-1-1,1 1 0,0-1 0,0 1 1,-1 0-1,1-1 0,0 1 0,-1-1 1,1 1-1,-1 0 0,1-1 0,0 1 1,-1 0-1,1 0 0,-1-1 0,1 1 1,-1 0-1,1 0 0,-1 0 0,1 0 1,-1-1-1,1 1 0,-1 0 0,1 0 1,-1 0-1,1 0 0,-1 0 0,-1 1 4,1 0-1,-1-1 0,1 1 1,0 0-1,-1 0 0,1-1 1,0 1-1,0 0 0,-1 1 1,1-1-1,0 0 0,0 0 1,-1 3-1,-4 4 15,1 1 1,0 0-1,1 0 0,0 0 0,0 0 1,1 1-1,0 0 0,1-1 0,-2 14 1,1 5 10,1 1 1,1 30-1,1-48-107,1 0 0,0-1 0,0 1 0,1 0 0,1-1 0,0 1 0,0-1 0,1 0 0,8 17 0,-9-23-48,0 1-1,1-1 1,-1 1-1,1-1 1,0 0-1,0-1 1,0 1 0,1-1-1,-1 1 1,1-1-1,0-1 1,0 1-1,0-1 1,0 1-1,0-2 1,0 1-1,1 0 1,-1-1-1,1 0 1,8 0-1,-3 0-114,1-2 0,0 1 0,0-2 0,-1 1 0,1-2 0,0 1 0,-1-2 0,0 0 0,0 0 0,0-1 0,0 0-1,-1 0 1,19-15 0,-22 16 356,-1-1-1,1 0 0,-1-1 1,-1 1-1,1-1 0,-1 0 1,0-1-1,0 1 0,-1-1 0,0 0 1,0 0-1,0 0 0,-1-1 1,0 1-1,-1-1 0,0 0 1,0 1-1,0-1 0,-1 0 1,0 0-1,-1-9 0,0 14-19,0 1 0,0-1 0,-1 0 0,1 1-1,-1-1 1,1 1 0,-1 0 0,0-1 0,0 1 0,0 0-1,0-1 1,0 1 0,-1 0 0,1 0 0,-3-3 0,3 4-28,-1 0-1,1 0 1,-1 0 0,1 0 0,-1 1 0,1-1 0,-1 0 0,0 1 0,1-1 0,-1 1 0,0-1 0,1 1 0,-1 0 0,0 0 0,0 0 0,1 0 0,-3 0 0,-3 1 63,0 1 0,0 0 0,1 0 0,-1 0 0,1 1 0,-1 0 0,1 0 0,0 1-1,-8 6 1,-1 2 63,1 0 0,0 1 0,1 0-1,-23 30 1,29-34-106,1 1 0,0 0 0,0 0 0,1 1 0,0 0-1,1 0 1,0 0 0,-5 22 0,9-31-76,-1 0 1,1 0-1,0 0 0,-1 0 1,1 0-1,0 0 0,0 0 1,0 0-1,1 0 0,-1-1 0,0 1 1,1 0-1,-1 0 0,1 0 1,0 0-1,-1 0 0,1 0 0,0-1 1,0 1-1,0 0 0,1-1 1,-1 1-1,0 0 0,0-1 1,1 0-1,-1 1 0,1-1 0,0 0 1,-1 0-1,1 0 0,0 0 1,-1 0-1,1 0 0,0 0 0,0-1 1,0 1-1,0-1 0,0 1 1,0-1-1,3 1 0,6-1-84,0 0 1,0-1-1,0 0 0,0 0 0,20-6 0,5-4-383,40-17 1,-44 15-126,52-13 1,-81 25 557,0 0 0,0 1 1,0-1-1,0 1 0,0-1 1,0 1-1,0 0 0,0 1 1,0-1-1,0 0 0,-1 1 0,1-1 1,5 3-1,-6-2 58,0 1 0,0-1 0,0 1 1,-1-1-1,1 1 0,0 0 0,-1 0 0,1 0 0,-1 0 0,0 0 0,0 0 1,0 0-1,0 0 0,0 1 0,0-1 0,1 4 0,-2-3 13,1 0 0,0 0 0,0-1 1,0 1-1,0-1 0,1 1 0,-1-1 0,1 1 0,-1-1 0,1 0 0,0 1 0,0-1 1,0 0-1,0-1 0,1 1 0,-1 0 0,0 0 0,3 1 0,-1-2-105,0 0 1,1 0-1,-1 0 0,0 0 1,0-1-1,0 1 1,0-1-1,1 0 0,-1-1 1,0 1-1,0-1 0,5 0 1,-3-1-102,1 1 0,-1-1 1,1 0-1,-1 0 1,0-1-1,0 0 1,0 0-1,0 0 1,-1-1-1,7-4 1,2-10-416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30 16756,'-26'100'1727,"1"-6"-1109,15-50-408,3 0-1,1 1 0,2-1 0,3 47 0,1-86-180,1-1 0,-1 1 0,1 0-1,0-1 1,1 1 0,-1-1 0,3 6 0,-3-9-17,-1 0 1,1-1 0,-1 1-1,1 0 1,0 0-1,-1 0 1,1 0-1,0-1 1,-1 1-1,1 0 1,0-1-1,0 1 1,0-1-1,-1 1 1,1-1-1,0 1 1,0-1-1,0 1 1,0-1-1,0 0 1,0 0-1,0 1 1,0-1-1,0 0 1,0 0-1,0 0 1,0 0-1,0 0 1,0 0-1,0-1 1,0 1 0,0 0-1,0 0 1,0-1-1,0 1 1,0 0-1,0-1 1,0 1-1,0-1 1,1 0-1,3-3 39,0 0-1,0 0 0,0-1 1,0 0-1,-1 0 0,1 0 1,-1 0-1,6-11 1,25-51 274,-22 38-209,-1 0 1,-1-1-1,-2 0 0,-1 0 1,-2-1-1,0-1 0,1-60 1,-7 85-102,-1-1 1,0 1-1,0 0 1,-4-12 0,5 18-14,0 0 0,0 1 0,-1-1 1,1 0-1,0 0 0,-1 1 0,1-1 1,-1 0-1,1 1 0,0-1 1,-1 0-1,0 1 0,1-1 0,-1 1 1,1-1-1,-1 1 0,0-1 0,1 1 1,-1-1-1,-1 1 0,1 0 0,0 0 0,0 0 0,0 0 0,0 0 0,0 1 0,1-1 0,-1 1 0,0-1 0,0 0 0,0 1 0,0 0 0,1-1 0,-1 1 0,0-1 0,1 1 0,-1 0 0,0-1 0,1 1 0,-1 0 0,1 0 0,-1 0 0,0 1 0,-4 6 3,1 1 0,1 0 1,-1-1-1,1 1 1,1 1-1,-1-1 0,2 0 1,-2 14-1,1-7-8,2 1 0,-1 0 0,2 0 0,3 17 0,-4-32 13,0 0 1,0 0-1,1 1 1,-1-1-1,1 0 1,0 0-1,0 1 1,0-1-1,0 0 0,0 0 1,0 0-1,0 0 1,0 0-1,1-1 1,-1 1-1,1 0 1,0-1-1,-1 1 1,1-1-1,0 1 1,0-1-1,0 0 0,0 0 1,0 0-1,0 0 1,0 0-1,0 0 1,1 0-1,-1-1 1,0 1-1,0-1 1,1 0-1,-1 0 0,0 1 1,1-2-1,-1 1 1,4-1-1,3-1 47,0 0 0,-1-1-1,1-1 1,-1 1-1,0-1 1,0-1 0,0 1-1,0-1 1,-1-1 0,0 0-1,0 0 1,8-9-1,5-7 170,-2 0 0,27-40 0,-35 46-157,0 0 0,-1 0 0,-1-1 0,0 0 0,-2-1 0,8-26 0,-39 253-433,23-173 47,2 1-1,1 0 1,11 63-1,-11-91 106,1-1 0,1 0 0,-1 0 1,2 0-1,-1 0 0,1 0 0,4 7 0,-6-13 158,-1 0-1,1 0 1,0 0 0,-1 0-1,1 0 1,0 0 0,0 0-1,0-1 1,0 1 0,0-1-1,1 1 1,-1-1 0,0 0-1,1 0 1,-1 0 0,1 0-1,-1-1 1,1 1 0,-1 0-1,1-1 1,0 0 0,-1 0-1,1 0 1,-1 0 0,1 0-1,3-1 1,25-10-717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18356,'-4'1'181,"0"0"1,-1-1-1,1 1 1,0 1-1,0-1 1,0 1-1,0 0 1,0-1-1,0 2 1,1-1-1,-1 0 1,-5 5-1,-39 38 684,44-41-639,-11 13 109,0 0 0,1 1 0,-17 30-1,25-39-271,1 2 0,0-1 0,0 0-1,1 1 1,1 0 0,0 0 0,0 0 0,-1 19-1,4-28-54,-1-1 1,1 0-1,0 1 0,0-1 0,0 0 0,0 0 0,1 1 0,-1-1 0,0 0 0,1 1 0,-1-1 0,0 0 0,1 0 0,-1 0 0,1 1 0,0-1 1,0 0-1,-1 0 0,3 2 0,-2-3-4,0 1-1,0-1 1,0 1 0,0-1-1,0 1 1,0-1 0,0 0 0,0 0-1,0 1 1,0-1 0,1 0 0,-1 0-1,0 0 1,0 0 0,0 0 0,0 0-1,2-1 1,6-2-12,-1 1 0,-1-2-1,1 1 1,13-9 0,-18 11-1,59-38-250,-40 24 103,1 1-1,0 1 1,1 1 0,1 1 0,27-9 0,-48 19 121,1 0-1,-1 0 1,0 0 0,1 1 0,-1 0-1,0 0 1,1 0 0,-1 0 0,1 0-1,-1 1 1,0 0 0,1 0 0,7 3-1,-9-2 17,0 0 0,0 0-1,0 0 1,0 0-1,0 1 1,0-1 0,-1 1-1,1 0 1,-1-1-1,0 1 1,0 0-1,0 1 1,0-1 0,0 0-1,-1 0 1,1 1-1,0 3 1,9 39 331,-10-46-289,-1 0 0,1-1 0,-1 1 0,1-1 0,-1 1 0,1-1 0,-1 1 0,1-1 0,-1 1 0,1-1 0,-1 1 0,1-1 0,-1 0 0,0 1 0,1-1 0,-1 1 0,0-1 0,0 0 0,1-1 0,12-37 366,10-49 1,-2 5-1437,-21 82 938,0 0 0,1-1 0,-1 1 0,0 0 0,1 0 0,-1 0 0,1-1 0,0 1 0,-1 0 0,1 0 0,0 0 0,0 0 0,-1 0 0,1 0 0,0 0 0,2-1 0,-1 1-71,0 1 1,-1 0 0,1-1-1,0 1 1,-1 0 0,1 0-1,0 0 1,0 0 0,-1 1-1,1-1 1,0 0 0,1 1-1,9 2-633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0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51 12179,'-45'246'2528,"38"-188"-1987,2 0 1,4 75-1,2-121-529,0 0-1,1 0 0,1-1 0,0 1 0,1-1 0,4 12 0,-6-18-31,0-1 0,0 1 0,1 0 0,-1-1 0,1 0 0,0 1 0,1-1 0,-1-1 0,1 1 0,-1 0 0,1-1 0,0 0 0,0 0 0,1 0 0,-1 0 0,7 3 0,-9-6 9,0 0 1,0 0 0,0 0-1,0 0 1,0 0 0,0 0 0,0 0-1,0-1 1,0 1 0,0-1-1,0 1 1,0-1 0,-1 0-1,1 0 1,0 1 0,0-1-1,-1-1 1,1 1 0,0 0-1,-1 0 1,0-1 0,1 1-1,-1-1 1,0 1 0,1-1-1,1-2 1,4-6-47,-1-1-1,11-19 1,-17 30 57,30-68-153,30-94-1,7-76 833,-60 212-546,2-14 158,-7 28-39,1-1 0,0 0 0,1 1 0,0 0 0,1 0 0,7-13 1,-10 37 634,-4 11-608,0-3-111,-24 231 1560,22 2-61,4-238-1590,2 1 1,0-1-1,0 1 1,1-1-1,1 0 1,1 0-1,0 0 1,10 19-1,-9-27 13,-4-11 59,-5-14 12,-10-13-79,-1 0-1,-2 1 0,-33-48 1,18 29-93,11 22 13,15 21 6,1 0 1,-1-1 0,1 1 0,0-1 0,-5-14 0,9 21-10,0-1 0,0 1 1,0-1-1,0 1 1,0-1-1,0 0 1,1 1-1,-1 0 0,0-1 1,0 1-1,1-1 1,-1 1-1,0-1 1,1 1-1,-1-1 0,0 1 1,1 0-1,-1-1 1,1 1-1,-1 0 1,1-1-1,-1 1 0,0 0 1,1 0-1,-1-1 1,1 1-1,-1 0 1,1 0-1,0 0 0,-1 0 1,1 0-1,-1 0 1,1 0-1,-1 0 1,1 0-1,-1 0 0,1 0 1,-1 0-1,1 0 1,0 0-1,31 1-273,-26 0 122,114 0-853,-70-2 738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13 403 15619,'1'3'144,"0"0"0,-1-1-1,1 1 1,-1 0 0,1 0-1,-1 0 1,0 0 0,0 0-1,0 0 1,0-1 0,-1 1-1,-1 6 1,1 1 150,-1 4 166,-3 21 30,2 1 0,1-1-1,3 46 1,-1-80-465,0 0-1,0-1 0,0 1 1,0-1-1,0 1 0,0-1 1,0 1-1,0-1 0,0 1 1,0 0-1,0-1 0,1 1 1,-1-1-1,0 1 0,0-1 1,0 1-1,1-1 0,-1 1 1,0-1-1,1 1 0,-1-1 1,0 0-1,1 1 0,-1-1 1,1 1-1,-1-1 0,1 0 1,-1 1-1,1-1 0,-1 0 1,2 1-1,-1-2 11,0 1 0,0-1 0,0 1-1,-1-1 1,1 1 0,0-1 0,0 1 0,0-1 0,0 0 0,-1 0-1,1 1 1,0-1 0,0 0 0,0-2 0,21-35 609,-10 0-229,-1 1 0,6-47 1,-15 73-417,-3 12-24,-3 19-15,4-14 28,2 62-157,-2-64 149,0 1 0,1-1 1,0 1-1,0-1 0,0 0 1,1 0-1,-1 1 0,1-1 1,0 0-1,0 0 0,1-1 1,4 7-1,-6-8 14,1-1 0,-1 0 0,0 0 1,1 0-1,-1 0 0,1 0 0,-1 0 0,1 0 0,-1-1 1,1 1-1,0-1 0,0 1 0,-1-1 0,1 1 0,0-1 1,-1 0-1,1 0 0,3 0 0,-1-1 2,-1 1 0,1-1 0,-1 0 0,1 0 0,-1-1 0,0 1 0,1-1 1,4-3-1,4-3 20,-1-1 1,0-1-1,15-16 1,-10 8 42,-1-1 1,-1 0-1,0-1 1,-1 0 0,-1-1-1,-1-1 1,-1 0-1,-1 0 1,-1-1-1,5-25 1,-12 47-57,-1-1-1,0 1 1,1-1 0,-1 1 0,0 0 0,0-1 0,0 1 0,0 0 0,0-1 0,0 1-1,-1 0 1,0-3 0,1 4-2,0 0 0,0-1-1,0 1 1,-1 0 0,1 0 0,0 0-1,0 0 1,-1 0 0,1 0 0,0 0-1,0 0 1,-1 0 0,1-1 0,0 1-1,0 0 1,-1 0 0,1 1-1,0-1 1,-1 0 0,1 0 0,0 0-1,0 0 1,-1 0 0,1 0 0,0 0-1,0 0 1,0 0 0,-1 0 0,1 1-1,0-1 1,0 0 0,0 0 0,-1 0-1,1 0 1,0 1 0,0-1-1,-1 0 1,-2 4-2,0-1 0,0 0 0,0 1 0,1 0-1,-1 0 1,-2 5 0,-7 18-22,2 1 0,0 0 0,2 0 1,1 1-1,2 0 0,-4 48 0,9-70 21,0-1 0,0 1 1,0 0-1,1 0 0,2 10 0,-2-15 3,0 0 0,0 0 0,-1 0 0,1 0 0,0 0 0,1 0 0,-1 0 0,0 0 0,1 0 0,-1 0 0,1 0 0,-1-1 0,1 1 0,0-1 0,-1 1-1,1-1 1,0 0 0,0 1 0,0-1 0,3 1 0,0-1 6,0 0-1,0 0 1,1 0-1,-1 0 1,0-1-1,1 0 1,-1 0 0,1 0-1,-1-1 1,0 0-1,1 0 1,-1 0-1,0-1 1,0 0-1,9-3 1,3-4 11,-1 0 0,1 0-1,18-16 1,-10 5 2,-2 0 0,-1-1-1,0-2 1,-2 0 0,0-1-1,-2-1 1,16-28 0,-13 17 10,-3-2 0,0 0-1,-3-1 1,18-69 0,-29 96-17,-2 0-1,0 0 0,0 0 1,-1 0-1,0-23 1,-1 34-13,0 0 1,0 0-1,0 1 0,0-1 1,0 0-1,0 0 1,0 0-1,0 0 1,-1 1-1,1-1 1,0 0-1,0 0 0,-1 0 1,1 1-1,-1-1 1,1 0-1,0 1 1,-1-1-1,1 0 0,-1 1 1,0-1-1,1 0 1,-1 1-1,0-1 1,1 1-1,-1-1 0,0 1 1,1-1-1,-1 1 1,0 0-1,0-1 1,1 1-1,-3 0 0,1 0 1,1 1 0,-1-1 0,0 1-1,0 0 1,1 0 0,-1 0-1,0 0 1,1 0 0,-1 0-1,1 0 1,-1 0 0,1 1 0,0-1-1,0 1 1,-1-1 0,0 3-1,-11 15 1,0 0 0,1 1-1,-10 25 1,-25 70-23,42-104 17,-49 153 21,48-144-9,2 1 0,0 0 0,2 0 0,0 0 0,2 0 1,1 24-1,-1-42-9,0 0 1,1 1-1,-1-1 0,1 0 1,0 0-1,0 1 0,0-1 1,0 0-1,0 0 1,1 0-1,-1 0 0,1-1 1,0 1-1,0 0 0,0-1 1,0 1-1,0-1 1,0 1-1,1-1 0,-1 0 1,1 0-1,0 0 0,0-1 1,-1 1-1,1-1 1,0 1-1,0-1 0,1 0 1,-1 0-1,0 0 0,3 0 1,7 0-40,-1 0 0,0-1-1,1-1 1,-1 0 0,0 0 0,0-1 0,0-1 0,0 0 0,0-1 0,0 0 0,-1 0-1,21-12 1,-8 2-44,0-1-1,-1-2 0,0 0 1,31-31-1,-40 34 93,-1-1 0,-1 0 0,0-1 0,12-21 0,-19 28 53,0 0 1,0-1-1,-1 1 0,-1-1 1,1 0-1,-2 0 1,1 0-1,-1-1 0,0-16 1,-2 26-42,1-1 1,-1 0-1,0 0 0,0 1 1,0-1-1,-1 0 1,1 1-1,0-1 1,-1 0-1,1 1 1,-1-1-1,1 0 0,-1 1 1,0-1-1,0 1 1,0-1-1,0 1 1,0-1-1,0 1 1,-2-2-1,2 2-2,0 1 0,-1-1 1,1 1-1,0 0 0,0-1 0,-1 1 0,1 0 0,0 0 0,-1 0 1,1 0-1,0 0 0,-1 0 0,1 0 0,0 1 0,0-1 1,-1 0-1,1 1 0,0-1 0,0 1 0,-2 0 0,-4 3 35,0 0 0,0 1 0,0 0 0,1 0 0,-1 0 0,-9 12 0,4-3-24,1 2 0,1-1 1,0 2-1,1-1 0,-11 27 1,15-31-27,1-1 1,1 1 0,0 0 0,0 1 0,1-1 0,1 0 0,0 1 0,0-1 0,3 18 0,-2-28-32,0 1 1,0 0-1,1-1 1,0 1-1,-1 0 1,1-1-1,0 1 0,0-1 1,1 1-1,-1-1 1,0 0-1,1 1 1,-1-1-1,1 0 1,0 0-1,0 0 1,0 0-1,0-1 1,0 1-1,0 0 1,0-1-1,1 1 1,-1-1-1,0 0 1,1 0-1,-1 0 1,6 1-1,-2-1-77,-1 0-1,1-1 1,0 1 0,0-2-1,0 1 1,0-1-1,0 1 1,0-2 0,-1 1-1,1-1 1,9-3 0,10-6-277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16644,'2'3'193,"-1"0"1,0 0 0,0 1-1,0-1 1,0 0 0,-1 0-1,1 1 1,-1-1 0,0 1-1,0-1 1,0 0 0,0 1-1,0-1 1,-1 0 0,-1 4-1,0 11 604,1-2-365,-1 65 802,2-74-1143,0 0 0,1 0 0,0 0-1,1 0 1,0 0 0,0 0 0,0 0-1,6 11 1,-7-16-76,0 0-1,0-1 1,0 1-1,1-1 0,-1 1 1,0-1-1,1 0 1,-1 1-1,0-1 1,1 0-1,0 0 0,-1 0 1,1 0-1,0 0 1,-1-1-1,1 1 1,0 0-1,0-1 0,0 1 1,0-1-1,2 1 1,0-1 0,0-1 1,0 1 0,0-1 0,-1 1 0,1-1-1,0 0 1,0-1 0,-1 1 0,1-1 0,3-1-1,4-4 22,0 0 1,0 0-1,-1-1 0,0 0 0,12-15 0,-12 12-6,-1 0 0,0-1 0,-1 0 0,7-15 0,-12 22-21,-1 0-1,0 0 1,0 0-1,0 0 1,0-1-1,-1 1 1,0 0-1,0-1 1,0 0-1,-1 1 0,0-1 1,0 1-1,-1-9 1,1 13-9,0 0 1,0 0 0,-1 0-1,1 0 1,0 1 0,0-1-1,-1 0 1,1 0 0,0 0-1,-1 1 1,1-1 0,-1 0-1,1 1 1,-1-1-1,1 0 1,-1 1 0,0-1-1,1 0 1,-1 1 0,0-1-1,1 1 1,-1-1 0,0 1-1,0 0 1,-1-1 0,1 1-1,0 0 1,-1 0 0,1 0 0,0 0 0,0 0 0,-1 1 0,1-1 0,0 1 0,0-1 0,0 1-1,0-1 1,0 1 0,0-1 0,0 1 0,-2 1 0,-2 2 4,0 1-1,1 0 1,-1-1-1,1 2 1,-5 6-1,5-4-4,0 0 0,0 1 0,-4 11 0,7-17 2,0 0 1,1 1 0,-1-1-1,0 0 1,1 1 0,0-1-1,0 1 1,0-1 0,0 0-1,0 1 1,1-1 0,0 4-1,0-6 1,0 0 0,-1 0 0,1 0 0,0 0 0,0 0 0,-1 0 0,1 0-1,0-1 1,0 1 0,0 0 0,0-1 0,0 1 0,0-1 0,1 1 0,-1-1 0,0 1 0,0-1 0,0 0-1,0 0 1,1 1 0,-1-1 0,0 0 0,0 0 0,0 0 0,0 0 0,1 0 0,-1-1 0,0 1 0,0 0-1,0-1 1,0 1 0,1 0 0,0-1 0,41-17-75,-21 6-305,-1-1 0,0-1 0,-1-1 0,0-1 0,-1-1 0,19-22 0,-15 8-183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61 373 14707,'-1'6'467,"1"0"-1,-1 1 0,0-1 1,0 0-1,0 1 0,-1-1 1,0 0-1,-1 0 0,1 0 1,-1-1-1,0 1 0,-7 8 1,5-6-145,1-1 0,0 1 0,0 0 0,1 0 0,-5 17 0,7-25-311,1 1 0,0 0 0,0 0 0,-1-1-1,1 1 1,0 0 0,0 0 0,0-1 0,0 1 0,0 0 0,0 0-1,0-1 1,0 1 0,0 0 0,0 0 0,0-1 0,0 1 0,1 0-1,-1 0 1,0-1 0,0 1 0,1 0 0,-1-1 0,1 1 0,-1 0-1,0-1 1,1 1 0,-1-1 0,1 1 0,0 0 0,-1-1-1,1 1 1,-1-1 0,1 0 0,0 1 0,-1-1 0,1 0 0,0 1-1,0-1 1,-1 0 0,1 0 0,0 1 0,0-1 0,-1 0 0,1 0-1,0 0 1,0 0 0,-1 0 0,1 0 0,0 0 0,0 0 0,1-1-1,4 0 46,0-1-1,1 0 0,-1 0 0,10-6 0,58-34 224,-47 26-214,29-14 0,-54 29-63,1 0-1,-1 0 0,0 0 0,1 0 0,-1 0 0,1 1 0,-1-1 1,1 1-1,-1 0 0,1 0 0,0 0 0,-1 0 0,1 0 0,-1 0 0,1 1 1,-1-1-1,1 1 0,2 1 0,-3-1 2,0 0-1,-1 0 1,1 1 0,0-1-1,-1 1 1,1-1 0,-1 1-1,1 0 1,-1-1 0,0 1-1,0 0 1,0 0 0,0 0-1,0 0 1,0 0 0,-1 0-1,1 0 1,0 0 0,-1 0-1,0 1 1,1 2-1,-1 12 22,0-9-4,1 0 0,-1 0 0,4 13 0,-4-20-15,0 0 1,0 0-1,0 0 0,1 0 1,-1 0-1,1 0 1,-1 0-1,0 0 0,1 0 1,0 0-1,-1 0 1,1 0-1,0 0 0,-1-1 1,1 1-1,0 0 1,0 0-1,0-1 0,-1 1 1,1 0-1,0-1 1,0 1-1,0-1 0,0 1 1,0-1-1,0 0 0,0 1 1,1-1-1,-1 0 1,0 0-1,0 0 0,2 0 1,4-2-1,1 0 0,0-1 0,-1 1 0,1-2 0,-1 1 0,0-1 0,0 0 0,-1-1 0,1 0 0,9-9 0,-6 6-28,29-26-182,-1-2 0,-2-2 0,-1-1 0,-2-2-1,-2-1 1,-2-1 0,-1-2 0,35-80 0,-59 117 179,10-25-26,-13 31 53,-1 1-1,1-1 0,-1 1 1,1-1-1,-1 1 0,0-1 1,0 1-1,1-1 0,-1 0 1,0 1-1,0-1 0,-1 1 1,1-1-1,0 1 0,0-1 1,-1-1-1,0 3 11,0 0 0,0 1 0,0-1 0,1 0 0,-1 1 1,0-1-1,0 1 0,1-1 0,-1 1 0,0-1 0,0 1 0,1 0 0,-1-1 0,1 1 0,-1 0 0,1 0 0,-1-1 0,1 1 0,-1 1 1,-12 19 207,2 1 1,1 0-1,0 0 1,2 1-1,-9 36 1,6-10 319,-7 85 0,15-53-187,4-71-318,-1 1 0,1-1-1,1 0 1,0 0 0,5 16-1,-7-24-32,1-1 0,-1 0 0,1 0 0,-1 0 0,0 0 0,1 0 0,-1 0-1,1-1 1,0 1 0,-1 0 0,1 0 0,0 0 0,0 0 0,-1-1-1,1 1 1,0 0 0,0-1 0,0 1 0,2 0 0,-3-1 0,1 0-1,0 0 1,-1 0 0,1 0 0,0 0 0,-1 0 0,1 0 0,0-1-1,-1 1 1,1 0 0,0 0 0,-1-1 0,1 1 0,0 0 0,-1-1-1,1 1 1,-1-1 0,1 1 0,-1-1 0,1 1 0,-1-1 0,1 0-1,2-2 3,-1-1 0,1 0 0,-1 0 0,0 0 0,0-1 0,0 1 0,1-6-1,5-28-2,-2 0 0,3-71-1,-6 99-49,3 12 14,11 19-6,-7-7 22,-3-9 18,0 1 0,0-1 1,0 0-1,1-1 0,-1 0 0,1 0 0,0-1 0,0 0 0,0 0 0,1-1 1,-1 0-1,1-1 0,-1 1 0,1-2 0,0 1 0,-1-1 0,1 0 0,17-4 1,-7 1 12,1-1-1,-1-1 1,0 0 0,0-2 0,-1 0 0,1-1 0,21-13 0,-34 17-9,36-25 28,-39 27-27,-1 0 0,1 0 0,-1 0 0,0-1 0,0 1 1,0-1-1,0 1 0,0-1 0,-1 0 0,1 0 0,-1 0 0,2-5 0,-3 7-2,0 1-1,1-1 1,-1 0-1,0 1 1,0-1 0,0 0-1,0 1 1,0-1-1,0 0 1,0 1-1,0-1 1,0 0 0,0 1-1,-1-1 1,1 0-1,0 1 1,0-1-1,-1 0 1,1 1 0,0-1-1,-1 1 1,1-1-1,-1 1 1,1-1-1,0 1 1,-1-1 0,0 0-1,-1 0 1,1 0-1,-1 1 1,1-1 0,-1 1-1,1-1 1,-1 1 0,1 0-1,-1-1 1,1 1 0,-1 0-1,-2 0 1,-3 1-1,1-1 0,0 1 0,-1 1 0,1-1 0,-7 3 0,3 0 2,1 1-1,-1 0 0,1 1 1,-1 0-1,2 0 0,-1 1 1,-11 11-1,16-13-73,-1-1-1,1 1 1,0 0 0,1 0 0,-1 1-1,1-1 1,0 1 0,0-1-1,0 1 1,1 0 0,0 0-1,1 0 1,-1 1 0,0 5 0,2-10 21,0 0 0,-1 0 0,1 0 1,1 0-1,-1 0 0,0 1 0,0-1 0,1 0 1,-1 0-1,1-1 0,0 1 0,0 0 1,0 0-1,0 0 0,0 0 0,0-1 1,0 1-1,0 0 0,1-1 0,-1 1 1,0-1-1,1 1 0,0-1 0,-1 0 0,1 0 1,0 0-1,-1 0 0,1 0 0,4 2 1,20 0-417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2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1585 13891,'2'-4'669,"2"-8"736,0-1-1,12-21 0,-13 30-1295,0-1 0,0 1 0,0 0 0,1 0 0,-1 0 0,1 0 0,0 0 0,0 1 0,0 0-1,1 0 1,7-5 0,72-31 846,112-60 105,170-147-405,132-159-580,-456 368-71,39-29-9,-70 59-135,-1 0-1,1 0 1,1 1 0,-1 1-1,23-8 1,-34 13 121,0 0-1,0 0 1,0 0 0,0 0-1,0 0 1,0 1 0,0-1-1,0 0 1,0 0-1,0 0 1,0 0 0,0 0-1,0 0 1,0 0 0,0 0-1,0 0 1,0 0 0,0 0-1,0 0 1,0 0-1,0 0 1,0 0 0,0 0-1,0 0 1,0 1 0,0-1-1,0 0 1,0 0 0,0 0-1,0 0 1,0 0 0,0 0-1,0 0 1,0 0-1,0 0 1,0 0 0,0 0-1,0 0 1,0 0 0,0 0-1,0 0 1,0 0 0,0 0-1,0 0 1,0 0 0,0 0-1,1 1 1,-11 6-327,-12 10 117,-160 114-413,-14 9 393,121-90 170,-265 167-42,258-170 166,3 4 0,-118 96 0,247-188 547,80-52 0,67-26-147,-53 33-249,-86 51-160,284-168-567,246-120-1521,-581 320 2035,140-85-27,-127 74 108,0-1 1,-1-1-1,-1-1 1,31-35-1,-48 51-82,0 0 0,0 0 0,0 0 0,0 0 0,-1-1 0,1 1 0,0 0 0,0-1-1,-1 1 1,1 0 0,-1-1 0,1 1 0,-1-1 0,0 1 0,1 0 0,-1-1 0,0 1-1,0-1 1,0-1 0,0 3 5,0-1 0,-1 1 0,1 0 0,0 0 0,0-1-1,-1 1 1,1 0 0,0 0 0,0 0 0,-1-1 0,1 1 0,0 0 0,-1 0-1,1 0 1,0 0 0,0 0 0,-1-1 0,1 1 0,0 0 0,-1 0 0,1 0-1,0 0 1,-1 0 0,1 0 0,0 0 0,-1 0 0,0 1 0,-17 6-122,-96 71 383,30-19 2,14-19-117,-2-3 1,-132 48 0,135-58-123,-55 29-12,110-49-33,0 2 0,1 0 1,0 0-1,0 1 0,1 1 0,-15 16 0,27-27 28,-1 1 0,1-1 0,-1 1 0,1 0 0,-1-1 0,1 1 0,0-1 0,-1 1 0,1 0 0,0-1 0,-1 1 0,1 0 0,0-1 0,0 1 0,0 0 0,-1-1 0,1 2 0,8 1-127,21-12-10,65-37 107,-2-4 0,96-69 0,153-146 182,-279 211-160,-3 1-206,69-45 0,-143 106 109,-1-1-1,-24 8 1,-21 8 296,34-10-62,1 2 0,1 0 0,-46 37 0,-63 70 258,10-9-154,-103 56-333,86-67-311,-290 185-2737,427-285 3125,-91 55-387,-11-5-95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54 17228,'3'4'319,"-1"1"0,0 0 1,0 0-1,0 0 0,-1 1 0,0-1 1,0 0-1,0 0 0,0 11 1,-7 49 646,3-49-411,-24 146 1520,-7 52-1131,33-210-960,1 1 0,0 0 1,0-1-1,0 1 0,1-1 0,1 8 0,-2-12 11,0 0 0,0 1 0,0-1 0,0 0 0,0 0 1,0 0-1,0 0 0,1 1 0,-1-1 0,0 0 0,0 0 0,0 0 1,0 1-1,0-1 0,0 0 0,0 0 0,1 0 0,-1 0 0,0 0 0,0 0 1,0 1-1,0-1 0,1 0 0,-1 0 0,0 0 0,0 0 0,0 0 0,0 0 1,1 0-1,-1 0 0,0 0 0,0 0 0,0 0 0,1 0 0,-1 0 1,0 0-1,0 0 0,0 0 0,1 0 0,-1 0 0,0 0 0,0 0 0,0 0 1,1 0-1,-1 0 0,12-19-297,-5 0 59,0-2 0,-2 1 1,0 0-1,4-42 0,-3-90-588,-5 99 567,-7-64-50,3 88 410,4 34-79,2 46 212,13 66 0,-13-102-169,1-1 1,0 1 0,1-1 0,1 0 0,0 0-1,1 0 1,0-1 0,1 0 0,10 12 0,-15-22-21,-1 1 0,1-1 1,0 0-1,1 0 0,-1-1 1,0 1-1,1-1 1,-1 1-1,1-1 0,0 0 1,0-1-1,0 1 1,8 2-1,-9-4-6,1 0 1,-1 1-1,1-1 1,-1-1-1,0 1 1,1 0-1,-1-1 1,0 0-1,1 1 1,-1-1-1,0-1 1,0 1-1,0 0 0,0-1 1,0 0-1,0 1 1,0-1-1,2-3 1,4-3 41,0 0 0,-1-1 1,-1 0-1,1-1 0,-2 0 1,1 0-1,-1 0 0,-1-1 0,0 1 1,0-2-1,-1 1 0,4-19 1,-2 3 36,-1 1 0,-1-1 0,-2 0 0,0-41 0,-3 66-109,1-13 51,-1 1 0,-5-26-1,6 37-55,-1 1-1,1-1 0,-1 1 0,0-1 0,0 1 0,1-1 0,-2 1 0,1 0 0,0 0 1,0 0-1,-1-1 0,1 1 0,-1 0 0,0 1 0,1-1 0,-1 0 0,0 0 1,0 1-1,0-1 0,0 1 0,-1 0 0,1 0 0,-5-2 0,6 2-35,0 1 0,0 0 0,0 0 0,0 0 0,0 0 0,0 0 0,0 0-1,0 0 1,-1 0 0,1 0 0,0 0 0,0 0 0,0 1 0,0-1 0,0 1 0,0-1 0,0 1 0,0-1-1,0 1 1,0-1 0,0 1 0,0 0 0,-1 1 0,1 0-105,0-1 0,0 1 0,0 0 0,0 0 0,0 0 0,0 0 0,0 0 0,1 0 1,-1 0-1,1 0 0,-1 4 0,1-1-98,0 0 0,0 0-1,0 1 1,1-1 0,0 0 0,0-1 0,0 1 0,0 0 0,1 0 0,3 6 0,9 9-614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30 15139,'-17'0'773,"1"1"0,-1 1 0,1 0 0,0 1 0,0 0 0,0 2 0,-27 10 0,35-11-611,1-1-1,0 1 0,0 1 1,0-1-1,0 1 0,1 1 0,0-1 1,0 1-1,0 0 0,1 0 1,0 1-1,0-1 0,0 1 0,1 0 1,0 1-1,1-1 0,-4 11 1,6-16-124,0 1 1,0-1-1,0 1 1,0 0-1,1-1 1,-1 1-1,1 0 1,0 0-1,0-1 1,0 1-1,0 0 1,0-1-1,1 1 1,-1 0 0,1-1-1,0 1 1,0 0-1,0-1 1,0 1-1,0-1 1,0 1-1,1-1 1,-1 0-1,1 0 1,0 0-1,-1 1 1,5 2 0,-3-3-16,0-1 0,1 1 1,-1 0-1,1-1 1,-1 1-1,1-1 0,-1 0 1,1-1-1,0 1 1,0 0-1,-1-1 0,1 0 1,0 0-1,0 0 1,0 0-1,-1-1 0,1 0 1,0 1-1,4-3 1,8-3-49,-1-1 1,0 0 0,0-1 0,-1-1-1,0 0 1,-1-1 0,0 0 0,-1-1 0,0-1-1,0 0 1,-1 0 0,-1-1 0,0-1-1,-1 0 1,0 0 0,-1 0 0,-1-1 0,6-16-1,-10 7-195,-7 19 86,-4 12 18,-1 7 4,1 1 0,1 0 0,0 1 1,1-1-1,1 1 0,1 0 1,0 1-1,-3 31 0,6-40-89,0-1-1,1 0 1,0 0-1,1 1 1,0-1-1,0 0 1,0 0 0,1 0-1,3 8 1,-4-13 88,0 0-1,0 0 1,0 1 0,0-1 0,1 0 0,-1 0-1,1 0 1,-1 0 0,1-1 0,0 1-1,0 0 1,0-1 0,0 1 0,0-1 0,0 0-1,0 1 1,1-1 0,-1 0 0,0-1 0,1 1-1,-1 0 1,1 0 0,-1-1 0,1 0 0,-1 1-1,1-1 1,-1 0 0,1 0 0,3-1 0,26-6-834,6-9-113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124 214 15035,'0'-1'58,"0"1"1,0-1-1,0 0 0,0 1 0,-1-1 1,1 0-1,0 1 0,0-1 0,0 0 1,-1 1-1,1-1 0,0 0 0,-1 1 1,1-1-1,-1 1 0,1-1 0,0 1 1,-1-1-1,1 1 0,-1-1 0,0 1 1,1-1-1,-1 1 0,1-1 0,-1 1 1,-1-1-1,1 1-5,0 0 0,0 0 0,0 0 0,0 1 1,0-1-1,0 0 0,0 0 0,0 1 0,0-1 0,0 0 0,0 1 0,0-1 0,0 1 0,0 0 1,-1 0-1,-3 3 182,0 1 0,0 0 0,0-1 0,1 1 0,-4 6 0,-2 3 243,1 1 0,1 0 0,1 1 0,-10 25 1,14-32-312,1 0 0,-1 1 1,2-1-1,-1 1 1,1-1-1,0 1 1,1-1-1,1 1 0,1 15 1,-2-23-133,1 1 0,0-1 0,-1 1 0,1 0 1,0-1-1,0 1 0,0-1 0,1 0 0,-1 1 0,0-1 0,1 0 1,0 0-1,-1 0 0,1 0 0,0 0 0,0 0 0,0 0 0,0-1 1,1 1-1,-1-1 0,0 0 0,1 1 0,-1-1 0,1 0 0,-1 0 1,1-1-1,-1 1 0,1 0 0,0-1 0,-1 0 0,1 0 0,0 1 1,3-2-1,3 0-7,0 0 1,-1 0 0,1-1 0,-1 0-1,1-1 1,-1 0 0,0 0-1,0-1 1,7-4 0,5-5-32,-1-1 1,-1 0 0,0-1-1,-1-1 1,0-1 0,-2 0-1,0-1 1,-1-1 0,0 0-1,-2-1 1,18-39 0,-26 50-7,-1 1 0,0-1 1,-1 0-1,0 0 1,-1 0-1,0-1 0,0 1 1,-1 0-1,0 0 1,0-1-1,-1 1 1,-5-18-1,5 22 5,-1 0 0,0-1 1,0 1-1,0 0 0,-1 0 0,0 0 0,0 1 1,0-1-1,-1 1 0,1 0 0,-1 0 1,0 0-1,-1 0 0,1 0 0,0 1 0,-1 0 1,0 0-1,0 0 0,0 1 0,0 0 0,0-1 1,-8-1-1,6 3-4,0 0 0,-1 0 0,1 0 0,0 1 0,0 0 0,-1 0 0,1 0 0,0 1 0,0 1 0,0-1 1,0 1-1,0 0 0,0 1 0,-12 5 0,16-6 3,0-1 0,0 1 0,0 0 1,0 0-1,0 1 0,1-1 0,-1 0 1,1 1-1,-1 0 0,1 0 0,0 0 0,0 0 1,0 0-1,0 0 0,1 0 0,-1 0 0,1 1 1,0-1-1,0 1 0,0-1 0,0 1 1,1-1-1,0 1 0,-1-1 0,1 1 0,0-1 1,1 1-1,-1 0 0,1-1 0,-1 1 1,3 5-1,-1-5-38,-1 0 0,1 0 0,0 0 0,0-1 0,1 1 0,-1-1 0,1 1 0,0-1 0,0 0 0,0 0 0,5 4 0,45 28-624,-22-16 297,-15-7 193,0 0 0,-1 1 0,0 1 0,-1 0 0,20 27 0,-25-30-86,-1 1 0,-1 0 1,0 1-1,-1 0 0,-1 0 0,0 0 1,0 1-1,4 24 0,-7-25-68,-2-10 254,0 1-1,1 0 1,-1-1-1,1 1 1,0-1-1,2 5 1,4-6-406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14915,'-18'240'5520,"14"-160"-4408,-7 415 3721,14-443-4065,1-44-310,1-12-243,3-14-57,-8 18-154,53-164-108,-30 89-363,2 1 0,52-103 0,-75 171 426,0 3 14,0-1-1,-1 0 0,1 1 0,1-1 0,-1 1 1,0 0-1,1-1 0,-1 1 0,1 0 0,0 1 0,0-1 1,0 0-1,1 1 0,-1 0 0,5-3 0,-7 5 23,0 0 0,0 0-1,0-1 1,0 1 0,0 0-1,0 0 1,0 0 0,0 0-1,0 0 1,0 0-1,0 1 1,0-1 0,0 0-1,0 0 1,0 1 0,0-1-1,0 1 1,0-1 0,-1 1-1,1-1 1,0 1 0,0-1-1,0 1 1,0 0 0,2 2-3,-1-1-1,0 1 1,0 0 0,0 0 0,0 0 0,-1 0 0,3 5 0,0 5-20,1 1 0,3 21 1,-3 1 39,-2 1-1,-1 55 1,-2-72 113,1-25-83,-1 1-1,1-1 1,0 1 0,1 0-1,2-7 1,3-10 12,25-121 19,-28 113-131,0 1 1,-2-1-1,-2-31 1,0 57 45,0 0-5,0 0-1,0 0 0,0 0 1,-1 0-1,1 0 0,-1 0 1,0 0-1,0 0 0,0 1 1,0-1-1,0 0 0,0 0 1,-3-3-1,4 6 14,0 0 0,0 0 0,-1-1 0,1 1-1,0 0 1,0 0 0,0 0 0,0-1 0,-1 1 0,1 0 0,0 0 0,0 0 0,0 0 0,-1 0 0,1-1 0,0 1-1,0 0 1,0 0 0,-1 0 0,1 0 0,0 0 0,0 0 0,-1 0 0,1 0 0,0 0 0,0 0 0,-1 0 0,1 0-1,0 0 1,0 0 0,-1 0 0,1 0 0,0 0 0,0 0 0,-1 0 0,1 0 0,0 1 0,0-1 0,0 0 0,-1 0-1,1 0 1,0 0 0,0 0 0,0 1 0,-1-1 0,1 0 0,0 0 0,0 0 0,0 1 0,0-1 0,0 0 0,-1 0 0,1 0-1,0 1 1,0-1 0,0 0 0,0 0 0,0 1 0,0-1 0,0 0 0,0 0 0,0 1 0,0-1 0,0 0 0,0 0-1,0 1 1,0-1 0,0 0 0,0 1 0,1 21-445,-1-18 258,1 1 0,0-1 0,1 0 0,-1 0 0,1 0 0,0 0 0,0 0 0,0 0 0,0 0 0,1-1 0,-1 1 0,1-1 0,0 0 0,0 1 0,1-1 0,-1-1 1,0 1-1,1 0 0,0-1 0,4 3 0,-2-3-84,1 1 0,0 0-1,0-1 1,0 0 0,0-1 0,0 0 0,0 0 0,0 0 0,0-1 0,0 0 0,14-2 0,20-7-962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22 16011,'-14'13'512,"0"1"-1,1 1 1,1 0-1,0 1 1,1 0-1,-16 32 1,22-36-252,0 0 0,0-1 0,1 1 0,1 1 0,0-1 0,1 0 0,0 1 1,1 0-1,0-1 0,1 1 0,2 17 0,-2-28-231,0 0 1,0 0-1,0-1 0,0 1 1,1 0-1,-1 0 1,0-1-1,1 1 0,0 0 1,-1-1-1,1 1 1,0 0-1,0-1 0,0 1 1,0-1-1,0 0 1,0 1-1,1-1 0,-1 0 1,0 0-1,1 0 1,-1 1-1,1-1 0,-1-1 1,1 1-1,-1 0 0,1 0 1,0-1-1,-1 1 1,1 0-1,0-1 0,-1 0 1,1 1-1,0-1 1,0 0-1,0 0 0,-1 0 1,1 0-1,0 0 1,0-1-1,-1 1 0,5-2 1,1 0-69,0-1 1,0 1-1,0-2 1,0 1-1,-1-1 1,1 0-1,-1 0 1,10-10-1,-2 0-155,0-1-1,-1 0 1,-1-1-1,0-1 1,10-18-1,-17 24 37,1 1 0,-2-1 1,1 1-1,-1-1 0,-1 0 0,0-1 0,-1 1 1,0-1-1,-1 1 0,1-15 0,-2 24 133,0 0 1,0 1-1,0-1 1,-1 0-1,1 1 0,0-1 1,-1 0-1,1 1 1,-1-1-1,1 1 0,-1-1 1,0 1-1,1-1 1,-1 1-1,0-1 0,0 1 1,0 0-1,-1-1 1,1 1-1,0 0 0,-2-1 1,2 2 20,0-1 1,0 1 0,0 0-1,-1 0 1,1 0-1,0 0 1,0 0 0,0 0-1,-1 0 1,1 0-1,0 1 1,0-1 0,0 0-1,0 1 1,0-1-1,-1 1 1,1-1 0,0 1-1,0-1 1,0 1-1,0 0 1,1 0 0,-1-1-1,0 1 1,0 0-1,0 0 1,1 0-1,-1 0 1,0 0 0,0 1-1,-4 6 60,0 0 0,0 0 0,1 1 0,0-1 0,0 1 0,1 0 0,0 0 0,1 0 0,-3 15 0,4-18-19,0 0-1,1 0 0,-1 0 1,1 1-1,1-1 0,-1 0 1,1 0-1,0 0 0,0 0 1,1 0-1,0 0 1,0 0-1,0 0 0,1 0 1,5 8-1,-6-12-56,-1 0 1,1 0-1,0 0 0,0-1 1,0 1-1,0 0 1,0-1-1,0 0 0,0 1 1,1-1-1,-1 0 0,1 0 1,-1 0-1,1 0 1,-1-1-1,4 2 0,-1-2-63,0 0-1,0 0 1,-1 0-1,1-1 1,0 1-1,0-1 1,-1 0-1,7-2 1,5-4-271,-1 1 1,-1-2-1,1 0 1,15-12-1,-11 7-12,-1-1 0,0 0 0,-1-2 0,0 0 0,-2-1 0,0 0 0,-1-1 0,23-38 0,-36 54 396,0 0 0,0-1 0,0 1 0,-1 0 0,1-1 0,0 1 0,-1-1 0,0 1 0,1-5 0,-1 7-14,0 0-1,0 0 1,0 0 0,0-1-1,0 1 1,0 0 0,0 0-1,0 0 1,0-1 0,-1 1-1,1 0 1,0 0 0,0 0-1,0-1 1,0 1 0,0 0-1,0 0 1,0 0-1,-1 0 1,1 0 0,0-1-1,0 1 1,0 0 0,0 0-1,0 0 1,-1 0 0,1 0-1,0 0 1,0 0 0,0-1-1,-1 1 1,1 0 0,0 0-1,0 0 1,0 0 0,-1 0-1,1 0 1,-13 9 582,7-3-426,1 1 1,1 0 0,-1-1 0,1 2-1,0-1 1,1 0 0,0 1 0,0-1 0,1 1-1,-1 0 1,2 0 0,-1 0 0,0 12 0,1-2 10,1 0 0,0-1 0,1 1 0,1 0 0,5 22 1,3-11-132,0 0 1,2 0-1,30 50 1,-23-45-254,-2 1 1,15 40-1,-29-64 205,0-1-1,0 1 0,-1 0 1,0 0-1,-1 0 0,0 0 0,-1 1 1,0-1-1,-1 0 0,0 0 0,-4 18 1,2-21 152,0 0 0,0 0 1,-1-1-1,0 1 0,-8 11 0,10-17-85,1 0 0,-1 0-1,1 0 1,-1-1 0,0 1-1,1-1 1,-1 1-1,0-1 1,0 0 0,0 0-1,-3 2 1,4-3-29,0 0 0,0 0 0,0 1-1,-1-1 1,1 0 0,0 0 0,0 0 0,0-1 0,0 1 0,0 0-1,0 0 1,0 0 0,0-1 0,0 1 0,0-1 0,0 1 0,0-1 0,0 1-1,0-1 1,1 1 0,-1-1 0,0 0 0,0 1 0,0-1 0,-1-2 0,0 1 24,0-1 0,0-1 0,0 1 0,0 0 0,1 0 0,-1-1 0,1 1 0,0-1 0,0 1 0,-1-7 0,-2-40-91,3 38-23,1-39-722,2 0-1,3 0 1,1 0-1,3 0 1,15-51 0,-2 32 489,2 1 0,66-128 0,-94 197 1668,-9 9-766,-15 12-111,17-10-342,1 0 1,0 1 0,1 0 0,0 0-1,0 1 1,2 0 0,-11 22-1,16-31-150,1 0 1,-1 0-1,1 0 0,0 1 0,0-1 0,0 0 0,1 0 0,-1 1 0,1-1 0,0 0 1,0 1-1,1-1 0,-1 0 0,1 0 0,0 1 0,0-1 0,0 0 0,1 0 0,-1 0 1,1 0-1,0 0 0,0-1 0,1 1 0,-1 0 0,1-1 0,0 0 0,-1 0 0,2 1 1,-1-2-1,7 6 0,-2-3-56,0-1 0,0 0 0,0 0 0,0-1 0,1 0 0,0-1 0,-1 0 0,1 0 0,0 0 0,0-2 0,0 1 0,12-1 0,30-5-120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18900,'0'5'1448,"10"1"-1128,8 3-136,9-1 193,7-1-457,12-8 112,4-5-24,0-4-96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18 106 15163,'1'16'1741,"-10"98"-262,1-22-535,7 169 0,1-255-877,1 0-1,0 0 1,0 0 0,0 0-1,1 0 1,2 6 0,-4-11-44,1 0 1,-1 0 0,1 0-1,0 0 1,0 0 0,-1 0 0,1 0-1,0 0 1,0-1 0,0 1-1,0 0 1,0-1 0,0 1-1,0 0 1,0-1 0,0 1 0,0-1-1,0 0 1,1 1 0,-1-1-1,0 0 1,0 0 0,0 1 0,1-1-1,-1 0 1,0 0 0,0 0-1,0-1 1,1 1 0,-1 0-1,0 0 1,0-1 0,0 1 0,1-1-1,6-2 60,0-1 0,-1 0 0,0 0 1,0-1-1,0 1 0,0-1 0,-1-1 0,0 0 0,0 1 0,6-9 0,-8 10-50,53-64 379,-2-2 0,-3-2-1,57-108 1,-91 149-870,-1-2-1,-1 0 1,18-61-1,-35 90-834,-4 6 867,-6 8 46,0 5-340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12707,'7'19'435,"0"-1"1,1-1-1,1 1 0,1-1 1,17 24-1,-24-38-390,-1 0 0,1 0 0,0 0 1,0 0-1,0 0 0,0-1 0,0 0 0,1 1 0,-1-1 0,1 0 0,0-1 0,-1 1 1,1-1-1,0 1 0,0-1 0,0 0 0,0 0 0,0-1 0,0 1 0,0-1 0,0 0 1,0 0-1,0-1 0,0 1 0,0-1 0,0 0 0,0 0 0,0 0 0,0 0 0,0-1 1,0 1-1,-1-1 0,6-3 0,3-3-94,-1-1 0,1 0 0,-2 0 0,1-1-1,-1 0 1,-1-1 0,0 0 0,0 0 0,-1-1 0,-1 0 0,0-1 0,0 0 0,-1 0 0,-1 0-1,0-1 1,-1 1 0,-1-1 0,0 0 0,-1 0 0,0-1 0,-1-18 0,-1 29-9,0-1 1,-1 0-1,0 1 1,0-1-1,-3-7 1,4 11 49,-1 0-1,1 0 1,0 1 0,-1-1 0,1 0 0,-1 0 0,1 0 0,-1 1 0,1-1 0,-1 0 0,1 0 0,-1 1 0,0-1-1,0 1 1,1-1 0,-1 1 0,0-1 0,0 1 0,1-1 0,-1 1 0,0-1 0,0 1 0,0 0 0,0 0 0,0-1-1,0 1 1,0 0 0,1 0 0,-1 0 0,0 0 0,0 0 0,0 0 0,0 0 0,0 0 0,0 1 0,-1-1 0,-1 2-1,0 0 0,0 0 0,0 0 0,0 0 1,0 0-1,1 0 0,-1 1 0,1-1 0,0 1 1,0 0-1,0 0 0,0 0 0,-2 5 0,-2 4 46,0 0 0,-4 16-1,4-7 108,1-1 0,1 1 0,0 0 0,2 0 0,0 1-1,2-1 1,3 37 0,-3-54-94,1 1 0,0-1 0,0 0 0,0 0 0,0 0 0,1 0 0,-1 0 0,1-1 0,0 1 0,0 0 0,1-1 0,-1 1 0,1-1 0,5 6 0,-5-7-4,0 0 0,0 0 0,0 0-1,0 0 1,0-1 0,1 0 0,-1 1 0,0-1 0,1 0-1,-1-1 1,1 1 0,-1 0 0,1-1 0,0 0-1,-1 0 1,1 0 0,-1 0 0,5-2-1,3 0 33,1-1-1,-1-1 0,0 0 1,0 0-1,-1-1 0,1-1 1,-1 0-1,0 0 0,-1-1 0,0 0 1,0-1-1,16-16 0,-8 5 37,-1-1 0,0 0 0,-1-1 0,22-44 0,-25 39-12,10-29-1,-19 46-64,0-1 1,-1 1-1,0 0 1,0 0 0,-1-1-1,0 1 1,-1-11-1,0 20-34,0 0 1,0 0-1,0-1 0,0 1 0,0 0 0,0 0 0,0 0 0,0-1 1,0 1-1,0 0 0,0 0 0,0 0 0,0-1 0,0 1 1,0 0-1,0 0 0,0 0 0,0 0 0,0-1 0,0 1 0,0 0 1,-1 0-1,1 0 0,0-1 0,0 1 0,0 0 0,0 0 0,0 0 1,0 0-1,-1 0 0,1-1 0,0 1 0,0 0 0,0 0 1,0 0-1,-1 0 0,1 0 0,0 0 0,0 0 0,0 0 0,-1 0 1,1 0-1,0 0 0,0 0 0,-8 8 80,-4 21-1,-1 16 15,-11 62 0,21-85-66,0 0 1,2-1 0,0 1 0,2 0-1,3 25 1,-4-44-29,0-1 0,1 1 1,-1-1-1,1 1 0,-1-1 0,1 0 0,0 1 1,0-1-1,0 0 0,0 1 0,0-1 0,1 0 1,-1 0-1,1 0 0,-1 0 0,1-1 0,0 1 1,0 0-1,-1-1 0,1 1 0,0-1 0,1 1 0,-1-1 1,0 0-1,0 0 0,1 0 0,-1 0 0,3 0 1,0 0-18,-1-1 0,1 0 0,-1-1 0,1 1 1,-1-1-1,1 0 0,-1 0 0,1 0 0,-1 0 0,0-1 1,0 0-1,0 0 0,0 0 0,6-4 0,3-4-69,0-1 0,0 0-1,-1-1 1,0-1-1,-1 0 1,0 0-1,-1-1 1,-1 0 0,0-1-1,-1 0 1,-1-1-1,0 1 1,-1-1-1,-1 0 1,0-1 0,-1 0-1,2-19 1,-7 27 76,-3 25 19,-4 28 23,-22 127 1085,24-120 2224,4-28-3287,3 33 1,8-26-128,-6-23-37,-7-21 96,-3-15-295,1 1-1,-4-57 1,6-62-1044,5 149 1357,1 0 0,-1-1 0,0 1 0,0-1 0,1 1 0,-1-1 0,1 1 0,-1-1 1,1 0-1,-1 0 0,1 0 0,0 0 0,0 0 0,0 0 0,-1 0 0,1-1 0,0 1 1,0 0-1,0-1 0,0 0 0,0 1 0,0-1 0,2 0 0,12-3-10,0 0-1,25-9 0,-29 8 7,0 0 0,1 1 0,-1 1 0,1-1 0,21 1 0,-26 2-8,-1 0 0,1 1 1,-1 0-1,0 1 0,1-1 1,-1 2-1,13 4 0,-17-5 1,0-1-1,0 1 1,0 0 0,-1 0-1,1 0 1,-1 0-1,1 0 1,-1 1 0,0-1-1,0 1 1,0 0 0,0-1-1,0 1 1,0 0-1,-1 0 1,1 0 0,-1 0-1,0 0 1,1 7 0,0 1-4,-2 1 1,1-1-1,-2 0 1,1 1-1,-5 18 1,3-15 29,0-1 0,1 19 0,1-32-21,0 0 0,0 0 0,0 1 1,0-1-1,0 0 0,1 0 0,-1 0 0,0 0 0,1 0 1,-1 1-1,1-1 0,-1 0 0,1 0 0,0 0 0,-1 0 1,1 0-1,0-1 0,0 1 0,-1 0 0,1 0 0,0 0 1,0-1-1,0 1 0,0 0 0,0-1 0,0 1 0,0-1 1,0 1-1,1-1 0,-1 0 0,0 1 0,0-1 0,0 0 1,0 0-1,1 0 0,-1 0 0,0 0 0,0 0 0,0 0 1,0 0-1,1 0 0,1-1 0,4-1 2,1 1 0,-1-2 0,1 1 0,-1-1 0,8-4 0,0-1 15,0-1 1,0 0-1,-1-1 1,-1 0-1,0-1 0,0-1 1,-1 0-1,0 0 1,-1-2-1,-1 1 1,0-1-1,-1-1 0,0 0 1,-1 0-1,8-22 1,-10 5 164,-5 31-167,-1-1 0,0 1-1,0-1 1,0 1 0,0-1 0,0 0 0,-1 1 0,1-1-1,0 1 1,-1-1 0,1 1 0,-1-1 0,1 1-1,-1-1 1,0 1 0,0 0 0,0-2 0,0 3-10,1-1 1,0 1-1,-1 0 1,1 0-1,0-1 1,-1 1-1,1 0 1,0 0-1,-1 0 1,1-1-1,-1 1 1,1 0-1,0 0 1,-1 0-1,1 0 1,-1 0-1,1 0 1,0 0-1,-1 0 1,1 0-1,-1 0 1,1 0-1,0 0 1,-1 0-1,1 0 1,-1 0-1,1 0 1,0 1-1,-1-1 1,0 0-1,-11 13 109,-3 17-26,13-25-90,0 1 0,0-1 0,1 1-1,0-1 1,0 1 0,1 0 0,-1 0 0,1-1 0,0 1-1,1 0 1,-1 0 0,1-1 0,3 11 0,-3-14 2,0 0 0,0 0 0,0 0 0,0 0 0,0 0 0,1 0 0,-1-1 0,1 1 0,-1 0 0,1-1 0,-1 1 0,1-1 0,0 0 0,0 1 1,3 1-1,-2-2 5,0 0 1,0 0-1,0-1 0,0 1 1,1-1-1,-1 1 1,0-1-1,0 0 1,0 0-1,1 0 1,-1-1-1,0 1 0,6-3 1,4-1 11,0-1 0,0 0 0,-1-1 0,1-1 0,-1 0 0,16-13 0,65-58 99,-4-11 4,-76 75-64,-1-1 0,0-1-1,-1 0 1,11-23 0,-21 37-42,0 0 1,0 0-1,0 0 0,0 0 1,0 0-1,0 0 0,-1 0 1,1 0-1,-1-1 0,0 1 1,0 0-1,1 0 0,-1 0 1,-1-1-1,1 1 0,0 0 1,-1 0-1,1 0 0,-2-4 1,2 5-8,-1 1 1,1-1-1,-1 0 0,1 1 1,-1-1-1,0 1 1,1-1-1,-1 1 1,0-1-1,1 1 1,-1 0-1,0-1 1,1 1-1,-1 0 1,0-1-1,0 1 1,0 0-1,1 0 0,-1 0 1,-1 0-1,0 0 6,-1 0 0,1 0 0,-1 0 0,1 1 0,0-1 0,-1 1 0,1 0 0,-1 0 0,-1 1 0,-6 3 16,0 1 0,0 1-1,1-1 1,0 1 0,0 1 0,1 0-1,0 0 1,1 1 0,-1 0 0,-5 10 0,5-7-30,1-1 1,0 1 0,1 0 0,1 1 0,0-1-1,0 1 1,1 0 0,-2 17 0,5-26-35,1 1 0,0 0 0,0-1 1,0 1-1,1 0 0,-1-1 0,1 1 0,0 0 1,0-1-1,1 1 0,-1-1 0,1 0 0,0 0 1,1 1-1,-1-1 0,1 0 0,-1-1 0,1 1 1,0 0-1,0-1 0,1 0 0,-1 1 0,1-1 1,0-1-1,4 4 0,4 0-116,-1 1 1,1-2-1,1 1 1,-1-2-1,1 0 1,0 0-1,24 3 1,19-3-235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17228,'0'0'47,"1"0"0,-1 0 0,0 0 0,0 0 0,0-1 1,0 1-1,0 0 0,0 0 0,1 0 0,-1 0 0,0 0 1,0-1-1,0 1 0,0 0 0,1 0 0,-1 0 0,0 0 1,0 0-1,0 0 0,1 0 0,-1 0 0,0 0 0,0 0 1,0 0-1,1 0 0,-1 0 0,0 0 0,0 0 0,0 0 1,1 0-1,-1 0 0,0 0 0,0 0 0,0 0 0,1 0 1,-1 0-1,0 0 0,0 0 0,1 1 0,1 9 631,-3 20-179,0-27-195,-16 204 1106,17-206-1406,2 29 107,-2-30-108,0 1 0,0-1 0,0 1 1,0-1-1,1 1 0,-1 0 0,0-1 1,0 1-1,1-1 0,-1 1 0,0-1 1,1 0-1,-1 1 0,0-1 0,1 1 1,-1-1-1,1 0 0,-1 1 1,1-1-1,-1 0 0,1 1 0,-1-1 1,1 0-1,-1 0 0,1 1 0,-1-1 1,1 0-1,-1 0 0,1 0 0,-1 0 1,1 0-1,0 0 0,-1 0 1,1 0-1,-1 0 0,1 0 0,-1 0 1,1 0-1,0 0 0,-1 0 0,1-1 1,-1 1-1,1 0 0,-1 0 0,1-1 1,-1 1-1,1 0 0,0-1 0,6-4 19,-1 0-1,1 0 1,-1 0-1,0 0 0,-1-1 1,1 0-1,6-10 1,33-54 68,-25 37-58,75-112 24,-93 142-59,0 0-1,0 1 1,0-1 0,0 1-1,0 0 1,0 0 0,6-4 0,-8 6 2,1-1 0,-1 1 0,0 0 1,1 0-1,-1 0 0,0 0 0,1 0 0,-1 0 1,0 0-1,1 0 0,-1 0 0,1 0 0,-1 0 1,0 0-1,1 0 0,-1 0 0,0 0 0,1 0 1,-1 0-1,0 0 0,1 0 0,-1 0 1,0 1-1,1-1 0,-1 0 0,0 0 0,0 0 1,1 1-1,-1-1 0,1 1 0,0 1 1,0-1-1,-1 0 1,1 1-1,0-1 0,-1 1 1,0-1-1,1 0 0,-1 1 1,0-1-1,1 3 0,2 49 74,-7 96-1,-1-18 65,5-124-133,1-1 0,-1 1 0,1-1 1,0 0-1,0 1 0,1-1 0,4 11 0,-6-16-20,1 0 0,-1-1 0,1 1 0,-1 0 0,1 0 0,0 0 0,-1-1 0,1 1 0,0 0 1,-1-1-1,1 1 0,0 0 0,0-1 0,0 1 0,-1-1 0,1 0 0,0 1 0,0-1 0,0 1 0,0-1 0,2 0 0,-2 0-34,1 0-1,0 0 1,0-1-1,-1 1 1,1-1-1,0 1 1,0-1-1,-1 0 1,1 0-1,-1 0 1,1 0-1,-1 0 1,1 0-1,-1 0 1,1 0-1,0-2 1,3-1-7,-1-1 1,-1 1 0,1-1 0,-1 0 0,1 0 0,-1 0 0,-1 0-1,3-6 1,8-24-287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49 15171,'1'-3'237,"0"1"0,0 0 0,0-1 0,0 1 0,0-1 0,0 1 1,0-1-1,-1 1 0,1-1 0,-1 1 0,0-4 0,0 6-177,0-1 1,0 1-1,0-1 1,0 0-1,0 1 1,0-1-1,0 1 1,0-1 0,-1 1-1,1-1 1,0 1-1,0-1 1,-1 1-1,1-1 1,0 1-1,0-1 1,-1 1-1,1 0 1,-1-1-1,1 1 1,0-1-1,-2 1 1,1-1 16,0 1 1,0 0-1,0 0 0,0 0 0,0 0 1,0-1-1,0 1 0,0 1 1,0-1-1,0 0 0,0 0 0,0 0 1,0 0-1,0 1 0,0-1 1,1 1-1,-3 0 0,-5 3 142,0 0-1,1 1 0,-1 0 1,1 1-1,0-1 1,-7 8-1,-39 45 359,46-49-488,-15 16 219,-31 50-1,46-65-212,1 1-1,1 0 0,-1 0 1,2 1-1,-1 0 0,2-1 1,-5 26-1,8-36-83,-1 0 1,1 0-1,0 0 0,0 1 1,0-1-1,0 0 0,0 0 1,0 0-1,0 0 0,0 0 1,0 1-1,1-1 1,-1 0-1,0 0 0,1 0 1,-1 0-1,1 0 0,-1 0 1,1 0-1,0 0 0,-1 0 1,1 0-1,0 0 0,0-1 1,-1 1-1,1 0 1,0 0-1,0-1 0,0 1 1,0 0-1,0-1 0,0 1 1,0-1-1,0 1 0,0-1 1,1 0-1,-1 0 1,0 1-1,0-1 0,0 0 1,0 0-1,0 0 0,1 0 1,-1 0-1,0 0 0,1-1 1,5 0 11,-1 0 0,1 0 0,-1-1 0,0 0 0,0-1 0,0 1 1,6-5-1,8-5-37,-2 0 1,0-2 0,0 0-1,-1-1 1,-1-1-1,-1 0 1,21-29 0,-18 19-150,-1-1-1,-1 0 1,-1-2 0,19-50 0,-31 67 5,-3 12 151,0 0 0,0 0 1,0 0-1,0 0 1,0 0-1,0 0 0,0 0 1,0 0-1,0 0 1,0 0-1,0 0 0,0 0 1,0 0-1,0 0 1,0 0-1,0 0 0,0 0 1,0 0-1,0 0 1,0 0-1,-1 0 0,1 0 1,0 0-1,0 0 1,0 0-1,0 0 0,0 0 1,0 0-1,0 0 1,0 0-1,0 0 0,0 0 1,0 0-1,0 0 1,0 0-1,0 0 0,0 0 1,-9 21-425,-6 18-197,-8 42 1,19-67 259,2 0 1,-1 0-1,2 0 1,0 0-1,1 0 1,2 26-1,-2-38 297,0-1 0,0 0 0,0 1-1,1-1 1,-1 0 0,0 1 0,1-1 0,-1 0 0,1 0-1,-1 1 1,1-1 0,-1 0 0,1 0 0,0 0-1,0 0 1,0 0 0,0 0 0,-1 0 0,1 0 0,0 0-1,1 0 1,-1-1 0,0 1 0,0 0 0,0-1 0,0 1-1,1-1 1,-1 1 0,0-1 0,0 1 0,1-1-1,-1 0 1,0 0 0,1 0 0,-1 0 0,0 0 0,2 0-1,2-1-90,1 0 0,-1-1 0,0 1 0,0-1 0,0 0 0,0-1 0,9-5 0,21-17-678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40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26 14427,'-3'17'1232,"0"-7"-888,-1-4-144,1-5 201,1-2-233,-6-10 48,-5-7-56,-2-12-184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1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121 270 13867,'-15'18'573,"1"1"0,1 0 1,1 1-1,1 0 0,0 1 0,2 1 0,0-1 0,2 1 1,-10 44-1,17-61-479,-1-1 0,0 0 1,1 0-1,0 0 0,0 0 0,0 1 1,0-1-1,1 0 0,0 0 0,0 0 0,0 0 1,0 0-1,3 6 0,-4-9-57,1 0 0,0 0 1,0 0-1,0 0 0,0 0 0,0 0 0,0 0 0,0 0 0,1 0 1,-1 0-1,0 0 0,0-1 0,1 1 0,-1-1 0,1 1 0,1 0 1,0-1-1,0 1 0,0-1 0,0 0 0,0 0 0,0 0 0,0 0 0,0-1 1,0 1-1,0-1 0,3-1 0,9-4 2,0 0 0,-1-1 1,1-1-1,-2 0 0,1 0 0,22-20 1,69-74-104,-74 69 13,-2-2-1,32-47 1,-51 65 16,0 0 0,0 0 0,-2-1 0,0 0-1,-1-1 1,-1 0 0,6-33 0,-11 46 23,0 1-1,-1 0 1,0-1-1,0 1 1,0 0-1,-1-1 1,1 1 0,-1 0-1,0 0 1,-3-7-1,3 10 9,0 0-1,0 0 0,0 0 0,0 1 1,0-1-1,-1 1 0,1-1 0,-1 1 1,1-1-1,-1 1 0,1 0 0,-1-1 0,0 1 1,0 0-1,1 0 0,-1 1 0,0-1 1,0 0-1,0 0 0,0 1 0,0-1 1,0 1-1,0 0 0,0 0 0,0 0 1,0 0-1,0 0 0,-3 0 0,-4 2-2,1-1 0,0 1 0,1 0-1,-1 1 1,0 0 0,1 0 0,-1 1 0,1 0-1,0 0 1,0 1 0,1 0 0,-10 8 0,0 2 33,0 1 1,1 1 0,-17 25 0,27-36-16,0 0 1,0 0 0,1 1-1,0 0 1,0 0 0,0 0-1,1 1 1,0-1 0,1 1 0,0 0-1,0-1 1,-1 11 0,3-16-24,0-1 1,1 1 0,-1-1-1,0 1 1,1-1 0,-1 1-1,1-1 1,-1 1 0,1-1-1,-1 1 1,1-1 0,0 0-1,0 1 1,0-1 0,0 0-1,0 0 1,0 1 0,0-1-1,0 0 1,1 0 0,-1 0-1,0-1 1,0 1 0,1 0-1,-1 0 1,1-1 0,-1 1-1,1-1 1,-1 1 0,2-1-1,6 2-143,0 0 0,0-1 0,0 0 0,10-1 0,-12 0 28,-2 0 40,16 0-449,1 1 1,36 7-1,-51-7 446,-1 1 1,1 0-1,-1 1 0,0-1 1,0 1-1,0 0 0,0 0 0,0 1 1,-1 0-1,0 0 0,0 0 0,0 1 1,5 6-1,-4-4 136,-1 0-1,0 1 0,0-1 1,-1 1-1,0 1 1,-1-1-1,0 0 1,0 1-1,2 10 1,-2 1 494,0 0 1,0 40 0,-3-29-19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 11883,'-2'0'112,"0"-1"1,1 1 0,-1-1 0,0 1-1,1 0 1,-1 0 0,0 0 0,1 0 0,-1 0-1,0 0 1,0 0 0,1 0 0,-1 1-1,0-1 1,1 1 0,-1-1 0,0 1 0,1-1-1,-1 1 1,1 0 0,-1 0 0,1 0-1,0 0 1,-1 0 0,-1 2 0,-4 3 152,1 1 0,0 0 0,-7 10 0,12-17-249,-12 19 362,1 1-1,1 0 0,1 0 1,-13 35-1,10-14 469,-13 63 0,22-83-544,0-1 1,2 1 0,0 24-1,2-41-251,0 0-1,0 0 1,0 0 0,1 1-1,-1-1 1,1 0-1,0 0 1,0 0-1,1 0 1,-1 0 0,1 0-1,0 0 1,0-1-1,0 1 1,1-1-1,-1 1 1,1-1-1,0 0 1,0 0 0,0 0-1,0 0 1,4 2-1,-2-3-28,-1 0 0,0-1 0,0 0 0,1 0 0,-1 0 0,1-1 0,-1 1 0,0-1 0,1 0 0,-1 0 0,1 0 0,-1-1 0,1 0 0,-1 0 0,0 0 0,1 0 0,-1-1 0,0 1 0,0-1 0,5-3 0,9-5-64,-1-1 1,32-25 0,-49 35 39,37-31-219,-2-2 1,50-62-1,-67 79 41,-18 17 176,1-1 0,-1 1 0,0 0 0,1 0-1,-1 0 1,0 0 0,0 0 0,1-1 0,-1 1 0,0 0 0,1 0 0,-1 0 0,0 0 0,1 0 0,-1 0 0,1 0-1,-1 0 1,0 0 0,1 0 0,-1 0 0,0 0 0,1 0 0,-1 1 0,0-1 0,1 0 0,-1 0 0,0 0-1,0 0 1,1 1 0,-1-1 0,1 0 0,0 3 7,0 0 0,0 0 0,0 1 0,0-1 0,0 0 0,-1 0 0,0 0 0,1 1 0,-1-1 0,-1 5 0,-2 65 218,1-53-102,0 1-1,2-1 1,1 0-1,4 31 1,-5-50-108,0 0 0,0 0 0,0 0 0,1-1 0,-1 1 0,0 0 0,1 0 0,-1 0 0,0 0 0,1 0 0,-1 0 0,1 0 0,0 0 0,-1-1 0,1 1 0,0 0 0,-1-1 0,1 1 0,0 0 0,0-1 0,0 1 0,0-1 0,-1 1 0,1-1 0,0 1 0,0-1 0,0 0 0,0 1 0,0-1 0,0 0 0,0 0 0,0 0 0,0 0 0,0 0 0,0 0 0,0 0 0,0 0 0,0 0 0,0 0 0,0-1 0,0 1 0,0 0 0,0-1 0,0 1 0,1-1 0,6-3 30,-1 0 0,0 0 0,0-1 1,8-7-1,27-23 35,24-19-81,-58 48-22,1 0 0,-1 1 0,1 0 0,1 1 0,17-6 0,-25 9 24,-1 0-1,1 1 1,0-1 0,-1 1-1,1 0 1,0-1 0,-1 1-1,1 0 1,0 0 0,0 0-1,-1 0 1,1 1 0,0-1-1,0 0 1,-1 1 0,1-1-1,0 1 1,-1 0 0,1-1-1,-1 1 1,1 0 0,-1 0-1,1 0 1,-1 0-1,0 0 1,1 0 0,-1 1-1,0-1 1,0 0 0,0 1-1,0-1 1,0 1 0,0-1-1,0 1 1,0-1 0,-1 1-1,1-1 1,0 4 0,1 5 53,0 1 1,0-1-1,-1 0 1,-1 1-1,0 12 1,0-12 32,0-1-32,-1-5 19,1 0-1,0 0 0,0-1 1,1 1-1,-1 0 0,3 5 1,-3-10-58,0 1 1,0-1 0,0 1 0,1-1 0,-1 1 0,0-1-1,1 1 1,-1-1 0,0 1 0,1-1 0,-1 1-1,1-1 1,-1 0 0,1 1 0,-1-1 0,1 0 0,-1 1-1,1-1 1,-1 0 0,1 1 0,0-1 0,0 0 0,1 0 1,-1 0 0,0 0-1,0 0 1,1 0 0,-1-1-1,0 1 1,0 0-1,1-1 1,-1 1 0,0-1-1,0 1 1,0-1 0,2 0-1,8-7-51,1 1 0,-2-1 0,1-1 0,-1 0 0,0 0 0,-1-1 0,0 0 0,-1-1 0,0 0 0,0 0 0,-1-1 0,-1 0 0,9-21 0,-6 1-122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19748,'-10'-1'1513,"5"7"-1177,2-1-128,3 4 552,-3-2-568,4-1-56,8 0-96,2-3-40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17228,'-68'241'3899,"56"-186"-3111,4 0 0,-4 80 1,12-123-699,0 0 1,0 0-1,1 0 1,0 0-1,1-1 1,5 17-1,-7-27-75,0 1 1,1-1-1,-1 0 0,1 0 0,-1 1 1,1-1-1,0 0 0,-1 0 0,1 0 1,0 0-1,0 0 0,0 0 1,0 0-1,0 0 0,0 0 0,0 0 1,0 0-1,0-1 0,0 1 0,0 0 1,0-1-1,1 1 0,-1-1 0,0 1 1,0-1-1,1 0 0,-1 1 0,0-1 1,1 0-1,-1 0 0,0 0 0,1 0 1,-1 0-1,0 0 0,1-1 0,-1 1 1,0 0-1,1-1 0,-1 1 1,0-1-1,0 1 0,1-1 0,1-1 1,5-3 70,-1 0 1,1-1 0,-1 0 0,13-14 0,-19 19-79,248-279 955,-86 93-2424,-149 171 628,-14 15 819,0 1 0,0 0 1,1 0-1,-1 0 0,0 0 1,0 0-1,0-1 0,0 1 0,0 0 1,1 0-1,-1 0 0,0-1 1,0 1-1,0 0 0,0 0 0,0 0 1,0-1-1,0 1 0,0 0 1,0 0-1,0-1 0,0 1 1,0 0-1,0 0 0,0 0 0,0-1 1,0 1-1,0 0 0,0 0 1,0 0-1,0-1 0,0 1 0,0 0 1,0 0-1,-1 0 0,1-1 1,0 1-1,0 0 0,0 0 1,0 0-1,0 0 0,-1-1 0,1 1 1,0 0-1,0 0 0,0 0 1,0 0-1,-1 0 0,1 0 0,0-1 1,0 1-1,-1 0 0,1 0 1,0 0-1,0 0 0,0 0 1,-1 0-1,1 0 0,0 0 0,-13 0-381,-5 4-170</inkml:trace>
  <inkml:trace contextRef="#ctx0" brushRef="#br0" timeOffset="1">293 370 14451,'-7'60'1712,"4"-1"-879,3-7-313,5-11 1240,10-9-680,11-15-696,4-8-448,6-18 224,2-7-112,10-17-176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168 509 15803,'-9'5'723,"2"1"-1,-1 0 0,1 0 0,-1 0 0,-7 11 1,-5 3 974,10-11-1101,-6 6 132,0 1 1,1 0-1,-17 25 1,31-41-728,1 0 1,0 1-1,-1-1 1,1 1-1,0-1 0,-1 0 1,1 1-1,0-1 0,0 1 1,-1-1-1,1 1 1,0-1-1,0 1 0,0-1 1,0 1-1,0 0 0,0-1 1,0 1-1,0-1 1,0 1-1,0-1 0,0 1 1,0-1-1,0 1 0,0-1 1,0 1-1,1 0 1,0 0-28,-1-1 0,1 0 1,0 1-1,-1-1 0,1 0 0,0 1 1,0-1-1,-1 0 0,1 0 1,0 0-1,0 0 0,0 0 1,-1 0-1,1 0 0,0 0 1,1 0-1,46-12-1354,-30 7 892,-6 3 241,0 1 1,0 0-1,1 0 0,-1 1 0,0 1 0,0 0 0,0 0 1,0 1-1,20 6 0,-24-5 240,1 1-1,-1-1 1,0 1 0,0 1-1,0-1 1,0 1 0,-1 1-1,0 0 1,0 0-1,0 0 1,-1 0 0,0 1-1,8 12 1,-12-16 50,0 1-1,0-1 0,0 0 1,-1 1-1,1-1 1,-1 1-1,0 0 1,0-1-1,0 1 1,-1 0-1,1-1 1,-1 1-1,0 0 0,0 0 1,-1 7-1,0-6 23,-1 0 0,0 0 0,0 0 0,0 0 0,0 0 0,-1 0 0,0-1 0,0 1 0,0-1 0,-4 5 0,-5 2 92,0 0 0,0 0 0,-1-1 0,-1-1 0,1 0 0,-23 9 0,21-10-138,0-1 1,0-1 0,-1-1 0,-21 5 0,32-10-84,0 1 0,1 0 0,-1-1 1,0 0-1,1 0 0,-1-1 1,0 1-1,-8-3 0,11 2 31,0 0 0,-1 0-1,1 0 1,0 0 0,0 0 0,0 0 0,0-1-1,0 1 1,0-1 0,1 0 0,-1 1-1,0-1 1,1 0 0,0 0 0,-1 0 0,1 0-1,0 0 1,-2-3 0,2 0-4,-1 0 0,1 0 1,-1 0-1,1 0 0,1 0 0,-1-7 1,3-42-308</inkml:trace>
  <inkml:trace contextRef="#ctx0" brushRef="#br0" timeOffset="1">649 0 18028,'4'32'1688,"-9"15"-1008,-5 7-200,-6 8 681,3 3-217,-1 0-136,2-3-136,5-10-616,3-8-480,4-12 456,5-7-120,11-7-136</inkml:trace>
  <inkml:trace contextRef="#ctx0" brushRef="#br0" timeOffset="2">632 942 18460,'-7'27'1616,"4"-8"-1064,0-8-496,6-2 609,5-8 119,5-12-408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3809 11666,'1'-9'418,"0"0"-1,0 0 1,1 1-1,1-1 1,2-8-1,4-13 115,240-839 1099,-82 303-2034,40-137 451,51 18 262,-214 588-249,112-263-146,-111 242 81,32-132 0,-67 202 157,-7 29 89,-3 16-43,-1 7 68,-3 9-283,-3 10-103,-16 36 0,10-34 43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16 15187,'-1'-1'88,"0"0"0,0 0-1,0-1 1,0 1 0,0 0-1,0 0 1,-1 0 0,1 0 0,0 1-1,-1-1 1,1 0 0,0 0-1,-1 1 1,1-1 0,-1 1-1,1-1 1,-1 1 0,1 0-1,-1-1 1,1 1 0,-1 0 0,1 0-1,-1 0 1,0 0 0,1 0-1,-3 1 1,-5 0 177,1 1 1,-1 0-1,-11 5 0,1 1-191,2 0 0,-1 1 0,1 1 0,0 1 0,1 0 1,1 2-1,0-1 0,0 2 0,1 0 0,1 0 0,0 2 0,1-1 0,-17 31 0,18-26-27,0 1-1,1 0 1,2 1 0,0 0-1,1 0 1,1 0-1,1 1 1,1 0 0,1 0-1,1 0 1,2 33-1,0-51-49,1 0-1,-1 0 1,1 0-1,0 0 1,0 0-1,1 0 1,0 0-1,0 0 1,0-1-1,0 1 1,1-1-1,-1 0 0,6 6 1,-6-8 1,0 0-1,0 0 1,0 0 0,1-1-1,-1 1 1,1-1 0,-1 1 0,1-1-1,0 0 1,-1 0 0,1 0-1,0 0 1,0-1 0,-1 1 0,1-1-1,0 0 1,0 0 0,0 0-1,0 0 1,0 0 0,-1 0-1,1-1 1,0 0 0,5-1 0,2-2 1,0 0 1,0-1-1,-1 0 1,1 0-1,-1-1 1,-1 0-1,1-1 1,-1 0-1,0 0 1,14-16-1,-13 12 29,-1-1 0,0 1 0,0-1 0,-1-1 0,-1 1 0,0-1 0,8-26 0,-12 31 28,0 0 0,-1 0 0,0 0 0,-1 0-1,1 0 1,-3-16 0,2 21-35,0 0 1,-1 1-1,1-1 0,-1 1 1,0-1-1,0 1 0,1-1 1,-2 1-1,1-1 0,0 1 1,0 0-1,-1 0 0,0 0 1,1-1-1,-1 2 0,0-1 1,0 0-1,0 0 0,0 1 1,0-1-1,0 1 0,0-1 1,-1 1-1,-4-2 1,7 3-29,-1-1 1,0 1 0,1 0-1,-1 0 1,1 0 0,-1-1-1,0 1 1,0 0 0,1 0 0,-1 0-1,0 0 1,1 0 0,-1 0-1,0 1 1,1-1 0,-1 0-1,0 0 1,1 0 0,-2 1 0,2-1-4,0 0 0,0 1 1,0-1-1,-1 0 0,1 1 1,0-1-1,0 0 0,0 1 1,0-1-1,0 0 1,-1 1-1,1-1 0,0 1 1,0-1-1,0 0 0,0 1 1,0-1-1,0 0 0,0 1 1,0-1-1,1 1 1,-1-1-1,0 0 0,0 1 1,1 1-32,0 0 1,0 0-1,0 1 1,0-1 0,0 0-1,0-1 1,1 1 0,-1 0-1,3 2 1,3 2-29,1-1 0,0 0 1,0-1-1,0 1 0,14 3 1,-14-5 56,1 1 0,-1 0 1,0 0-1,11 8 0,-16-9 11,-1-1-1,1 1 0,-1-1 1,1 1-1,-1 0 1,0-1-1,0 1 0,-1 0 1,1 1-1,0-1 1,-1 0-1,0 0 0,0 1 1,0-1-1,1 6 1,1 18 0,-2 0-1,0 0 1,-2 0 0,-5 28 0,0 25-1052,6-79 1041,0 1-30,0 0 0,0 1 0,0-1 1,0 0-1,0 1 0,0-1 0,1 0 0,-1 1 0,2 2 0,3-5-262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16155,'-1'11'1662,"-6"27"-1173,2 1-1,1 1 0,3 59 1,1-98-489,-1 0 1,2 1-1,-1-1 0,0 0 1,0 0-1,0 1 0,0-1 1,1 0-1,-1 0 1,1 0-1,-1 0 0,1 0 1,-1 0-1,1 1 0,1 0 1,-2-2 0,1 1-1,-1-1 1,1 0 0,-1 0-1,0 0 1,1 0 0,-1 0 0,1 0-1,-1 0 1,0 0 0,1 0-1,-1 0 1,1 0 0,-1 0 0,1 0-1,-1 0 1,0 0 0,1 0 0,-1 0-1,1-1 1,-1 1 0,0 0-1,1 0 1,-1 0 0,0-1 0,1 1-1,-1 0 1,1-1 0,3-3 3,0 0 0,-1-1 0,1 1 0,-1-1 1,5-8-1,20-43 320,-2-2 1,19-64-1,-47 132-167,1 1-1,0 0 1,0-1 0,2 19-1,0-8-92,-2-8-48,2 32 13,-1-43-27,1 0-1,-1 0 1,0 0-1,1 0 1,-1 1-1,1-1 1,0 0-1,0 0 1,0 0 0,0 0-1,0 0 1,0-1-1,0 1 1,1 0-1,2 3 1,-3-5 0,0 1 0,0-1 0,0 0 0,0 1 0,0-1 0,-1 0 0,1 0 0,0 0 0,0 1 0,0-1 0,0 0 0,0 0 0,0 0 0,0-1 0,0 1 0,0 0 0,0 0 0,0 0 0,0-1 0,0 1 0,0 0 0,0-1 0,0 1 0,0-1 0,1-1 0,21-17 41,-21 17-38,19-19 34,-2 0 1,0-2-1,-2 0 1,0 0-1,16-34 1,-31 54-32,-1 0 0,0 0 0,0 0 0,0 0 0,-1 0 0,1-6 0,0 9-6,-1 0-1,0-1 1,0 1 0,0-1 0,0 1 0,0 0 0,-1-1 0,1 1-1,0 0 1,0-1 0,0 1 0,0-1 0,0 1 0,0 0 0,-1-1-1,1 1 1,0 0 0,0-1 0,0 1 0,-1 0 0,1 0 0,0-1-1,-1 1 1,1 0 0,-1-1 0,0 1 0,1 0 0,-1 0 0,0 0 0,0 0 0,1 0 0,-1 0 0,0 1 0,1-1 0,-1 0 0,0 0 0,1 0 0,-1 1 0,0-1 0,1 0 0,-1 1 0,0-1 0,0 1 0,-5 4 5,-1 0 0,2 0 0,-1 1 0,1-1 0,-1 1 0,1 0 0,1 1 0,-5 7 0,-30 59 23,39-72-30,-9 16 16,1 0-1,1 0 0,1 1 0,0 0 0,1 1 0,1-1 0,1 1 0,-1 28 0,4-45-13,-1 0 0,1 0-1,0-1 1,0 1-1,1 0 1,-1 0-1,0 0 1,1-1-1,-1 1 1,1 0-1,-1 0 1,1-1-1,0 1 1,0 0-1,0-1 1,0 1-1,0-1 1,0 1-1,0-1 1,0 0-1,0 1 1,1-1 0,-1 0-1,1 0 1,-1 0-1,1 0 1,-1 0-1,1 0 1,0 0-1,-1-1 1,1 1-1,0-1 1,0 1-1,-1-1 1,1 1-1,0-1 1,0 0-1,0 0 1,-1 0-1,1 0 1,4-1 0,4-1-72,0 0 0,0-1 0,0 0 0,0 0 1,17-10-1,-18 8 163,1 0 1,-1-1 0,0 0 0,-1 0-1,0-1 1,0-1 0,0 1-1,-1-1 1,0 0 0,7-10 0,5-17-25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 14667,'1'-2'1586,"0"7"-358,1 17 385,-1 31-141,-3 15-647,-14 84 0,-22 65-230,14-86-358,22-120-232,1-5-12,-1 0 1,1 0 0,1 0-1,-1 0 1,1 0 0,0 1 0,2 7-1,-2-14-12,0 1-1,0-1 1,0 0 0,0 1-1,0-1 1,0 0 0,0 0-1,0 1 1,0-1-1,0 0 1,0 1 0,1-1-1,-1 0 1,0 0-1,0 0 1,0 1 0,0-1-1,1 0 1,-1 0-1,0 0 1,0 1 0,0-1-1,1 0 1,-1 0 0,0 0-1,0 0 1,1 0-1,-1 1 1,0-1 0,1 0-1,-1 0 1,0 0-1,0 0 1,1 0 0,-1 0-1,1 0 1,8-8-597,6-15 42,-3-3 227,1-6-93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16299,'0'4'1529,"-3"9"-977,0 6-192,0 8 752,-1 6-256,1 8-319,-3 5-193,5 0-112,-2-4-64,2-8-256,-1-4-216,2-11-425,3-6-159,0-15 656,0-9-160,2-19-144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42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9826,'0'20'848,"0"1"-480,-1 1-104,-4 2 601,4 3-233,-6-1 128,0 1 48,0-2-8,-2-2-64,3-6-175,0-7 119,1-24-408,5-14-208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19636,'3'2'1481,"0"3"-1217,1 1-112,2 3 424,1 1-488,3 0-792,1 0 616,2 4-120,0-1-121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64 212 15819,'0'3'294,"-1"0"0,1 0 0,-1-1 0,0 1 0,0 0 0,0-1 0,0 1 0,0-1 0,-1 1 0,-1 2 0,-6 12 680,-2 13-55,-11 44 0,19-61-862,1 0 0,0 0 1,1 1-1,0-1 0,2 27 1,-1-38-51,1 0 0,-1-1 0,0 1 0,0 0 1,1-1-1,-1 1 0,1-1 0,-1 1 0,1-1 0,0 1 1,0-1-1,-1 1 0,1-1 0,0 1 0,0-1 1,1 0-1,-1 0 0,2 3 0,-1-4-2,-1 1 0,0-1 0,0 0 0,0 1 0,1-1 1,-1 0-1,0 0 0,1 0 0,-1 0 0,0 0 0,0 0 0,1 0 0,-1 0 0,0 0 0,0-1 0,1 1 0,-1 0 0,2-2 1,5-2 5,-1 0 0,0-1 0,0 0 0,0 0-1,11-12 1,6-8 6,0-1-1,-2-1 1,36-58-1,-45 63-36,-1-1 0,-1-1 0,-1 0 0,-1 0 0,-1 0 0,4-28 0,-10 45 6,-1 0 0,-1-1 1,1 1-1,-1 0 0,-1 0 1,1 0-1,-3-11 0,3 16 9,-1 0 0,1 1-1,-1-1 1,1 0-1,-1 0 1,0 0 0,0 1-1,0-1 1,0 1-1,0-1 1,0 0-1,0 1 1,-1 0 0,1-1-1,-1 1 1,1 0-1,-1 0 1,1-1-1,-1 1 1,1 1 0,-1-1-1,0 0 1,0 0-1,1 1 1,-1-1 0,0 0-1,0 1 1,0 0-1,0 0 1,0-1-1,-3 1 1,0 1-2,-1 0 0,1 0 0,0 1 0,0-1 0,0 1 0,0 0 0,0 0 0,1 1 0,-1-1 0,0 1 0,1 0 0,0 1 0,0-1 0,-5 5 0,-4 6-7,0 0 0,-18 27 0,20-26 10,0 0-1,1 1 0,1 0 0,1 1 0,0 0 0,2 0 1,-7 24-1,12-40 4,1 0 0,0 0 0,0 1 0,0-1 1,0 0-1,0 1 0,0-1 0,0 0 0,0 0 1,0 1-1,1-1 0,-1 0 0,0 0 0,1 0 1,-1 1-1,1-1 0,-1 0 0,1 0 0,0 0 1,-1 0-1,1 0 0,0 0 0,0 0 0,0 0 1,0 0-1,0 0 0,0-1 0,0 1 0,0 0 1,0-1-1,0 1 0,0-1 0,1 1 0,-1-1 1,0 1-1,0-1 0,0 0 0,1 1 0,-1-1 1,0 0-1,0 0 0,2 0 0,8 0-6,1 0 0,-1-1 0,0 0 0,12-3 0,-3 0-18,-4 3-104,-1 0-1,1 0 1,-1 1 0,1 1-1,20 4 1,-31-4 27,-1 0 0,1 1 0,0-1-1,-1 1 1,1 0 0,-1 1 0,1-1 0,-1 1-1,0-1 1,0 1 0,0 1 0,-1-1 0,1 0-1,-1 1 1,1 0 0,-1 0 0,-1 0 0,1 0-1,0 0 1,2 8 0,5 13-351,-2 1-22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142 107 19300,'-2'-1'142,"0"1"0,0-1-1,0 0 1,-1 1 0,1-1-1,0 1 1,-1 0 0,1 0-1,0 0 1,0 0 0,-1 0-1,1 0 1,0 1 0,-1-1 0,1 1-1,0 0 1,0-1 0,0 1-1,0 0 1,-3 2 0,-3 1 146,1 0 0,1 1 0,-1-1 0,-8 9 0,8-6-115,0 0 1,1 0-1,-9 14 0,13-18-168,1-1 0,-1 1 0,1 0-1,-1-1 1,1 1 0,0 0 0,0 0-1,0 0 1,0 0 0,1-1 0,-1 1-1,1 0 1,0 1 0,0-1-1,0 5 1,1-8-11,-1 1 0,0 0 0,0-1 0,1 1 0,-1-1-1,1 0 1,-1 1 0,0-1 0,1 1 0,-1-1 0,1 1 0,-1-1 0,1 0-1,-1 1 1,1-1 0,-1 0 0,1 0 0,-1 1 0,1-1 0,0 0 0,-1 0-1,1 0 1,-1 0 0,1 0 0,-1 0 0,1 0 0,0 0 0,-1 0 0,1 0-1,-1 0 1,1 0 0,0 0 0,-1 0 0,1-1 0,-1 1 0,1 0 0,-1 0-1,1-1 1,-1 1 0,1 0 0,-1-1 0,1 1 0,-1 0 0,2-2 0,23-16-439,47-50-1027,-72 68 1459,0-1-1,1 1 1,-1-1 0,1 1 0,-1-1 0,1 1-1,-1-1 1,1 1 0,-1 0 0,1-1 0,-1 1-1,1 0 1,0-1 0,-1 1 0,1 0 0,-1 0 0,1 0-1,0 0 1,-1-1 0,1 1 0,0 0 0,-1 0-1,1 0 1,-1 0 0,1 0 0,0 0 0,-1 1-1,1-1 1,0 0 0,-1 0 0,1 0 0,-1 1-1,1-1 1,0 0 0,-1 1 0,1-1 0,-1 0 0,1 1-1,-1-1 1,1 1 0,-1-1 0,1 0 0,-1 1-1,0 0 1,1-1 0,-1 1 0,0-1 0,1 1-1,-1-1 1,0 1 0,0 0 0,1-1 0,-1 1-1,0-1 1,0 1 0,0 0 0,2 7 11,-1-1 0,0 1-1,-1 14 1,0-16 7,9 346 1672,-8-336-1556,0 121 929,-2-120-919,0 0 0,-2 1 0,0-2 0,-1 1 0,-11 29 0,15-43-116,-2-1 0,1 0 0,0 1 0,0-1 1,-1 0-1,1 0 0,-1 0 0,0 0 0,1 0 1,-4 2-1,4-3-13,1-1 0,-1 0 1,1 0-1,0 0 0,-1 1 0,1-1 1,-1 0-1,1 0 0,-1 0 0,1 0 1,-1 0-1,1 0 0,0 0 1,-1 0-1,1 0 0,-1 0 0,1 0 1,-1 0-1,1 0 0,-1 0 0,1 0 1,-1 0-1,0-1 0,0 0-1,0 1 0,1-1 1,-1 0-1,0 0 0,0 0 0,0 0 0,1 0 0,-1 0 0,1 0 1,-1 0-1,1 0 0,-1 0 0,0-2 0,-2-7-21,1 1 0,0-1 0,1 1-1,-1-1 1,2 0 0,0 0 0,0-11 0,3-7-104,8-38 0,0 23-16,2 0 0,2 1 0,1 1 0,2 1 0,2 0 1,33-47-1,170-208-615,-200 265 668,-17 19 57,-11 10 32,-14 12 28,-1 7 10,1 1 1,1 1-1,0 0 1,1 2 0,2 0-1,0 0 1,1 2 0,1 0-1,2 0 1,-13 36-1,21-50-18,1-1-1,-1 0 1,2 1-1,-1-1 1,1 1-1,1 0 1,0 9 0,0-17-18,0 0 1,0 0-1,0 0 1,0-1-1,1 1 1,-1 0-1,0 0 1,1-1-1,0 1 1,-1 0-1,1-1 1,0 1-1,0-1 1,0 1-1,0-1 1,0 1-1,0-1 1,1 0-1,-1 1 1,0-1-1,1 0 1,-1 0-1,0 0 1,1 0-1,0 0 1,-1 0-1,1-1 1,0 1-1,-1 0 1,1-1-1,0 1 1,-1-1-1,1 0 1,0 0-1,0 1 1,0-1-1,-1 0 1,1-1-1,0 1 1,0 0-1,0 0 1,-1-1-1,1 1 1,3-2-1,4-1 4,0-1 0,0 0 0,0 0 0,0-1 0,-1 0-1,1 0 1,-2-1 0,1 0 0,0 0 0,6-9 0,10-11 7,30-42-1,-40 50-18,-1 0 0,-1-1-1,-1-1 1,12-28 0,-23 47 4,0 1 0,0 0 0,0 0 0,0 0 0,1 0 0,-1-1 0,0 1 0,0 0 0,0 0 0,0 0 0,0-1 0,0 1 0,0 0 0,0 0-1,0-1 1,0 1 0,0 0 0,0 0 0,0 0 0,0-1 0,0 1 0,0 0 0,0 0 0,0 0 0,0-1 0,-1 1 0,1 0 0,0 0 0,0 0 0,0-1 0,0 1 0,0 0 0,0 0 0,-1 0 0,1 0 0,0-1 0,0 1 0,0 0 0,-1 0 0,1 0 0,0 0 0,0 0 0,0 0 0,-1 0 0,1 0 0,0 0 0,0-1 0,0 1 0,-1 0 0,1 0 0,0 0 0,0 0 0,0 0 0,-1 0 0,1 0 0,0 1 0,0-1 0,-1 0 0,1 0 0,0 0 0,0 0-1,-3 2 5,1 0-1,0 1 0,1-1 0,-1 1 0,0-1 0,1 1 1,-1 0-1,1-1 0,-2 6 0,-2 3 11,-4 7 27,0 1 0,1 0 0,1 1 1,1 0-1,1 0 0,0 0 0,2 0 0,-2 31 1,5-48-30,0 0 0,0 0 0,0 0 1,1 0-1,-1-1 0,1 1 0,0 0 1,0 0-1,0 0 0,0-1 0,0 1 1,1 0-1,1 2 0,-2-4-6,0 0-1,0 0 1,0-1-1,0 1 0,0 0 1,0-1-1,0 1 1,0-1-1,1 0 0,-1 1 1,0-1-1,0 0 1,0 1-1,0-1 1,1 0-1,-1 0 0,0 0 1,0 0-1,0 0 1,0 0-1,1-1 0,-1 1 1,0 0-1,0-1 1,0 1-1,0 0 1,0-1-1,0 0 0,0 1 1,0-1-1,0 1 1,0-1-1,0 0 1,1-1-1,8-5 12,-2-1 0,1 0-1,-1-1 1,0 1 0,0-1 0,9-16-1,35-66 31,-44 75-38,46-90 30,-88 227 27,32-110-42,0 1-1,0 0 1,1 0 0,1 0 0,0 0 0,0 0-1,1 0 1,4 17 0,-4-27-17,-1 0 1,1 0-1,-1 0 0,1 0 0,0 0 0,0-1 1,0 1-1,0 0 0,0 0 0,0-1 0,0 1 1,1 0-1,-1-1 0,0 1 0,1-1 0,-1 0 1,1 0-1,2 2 0,-2-2-2,0-1 0,-1 1 0,1-1 0,0 0 0,0 0 1,-1 0-1,1 0 0,0 0 0,0 0 0,-1 0 0,1 0 0,0-1 0,-1 1 0,1 0 0,0-1 0,-1 0 1,3 0-1,3-3 5,0-1 1,0 0-1,-1 1 0,1-2 1,-1 1-1,0-1 1,8-11-1,-1 0 6,0-1-1,16-32 0,-24 41-9,0-1 0,-1 0 0,-1 0 1,0 0-1,0 0 0,-1-1 0,2-14 0,-4 24-6,0 1 0,0-1 0,0 1-1,0-1 1,0 0 0,0 1 0,0-1 0,0 1 0,0-1 0,0 1 0,0-1 0,0 0 0,-1 1 0,1-1-1,0 1 1,0-1 0,-1 1 0,1-1 0,0 1 0,-1-1 0,1 0 0,-9 4-14,-8 16-2,11-9 12,0 1 0,2-1 0,-7 19 0,9-24 6,1 0 1,0 0-1,0 0 1,0 0 0,0 0-1,1 0 1,0 0-1,0 0 1,1 0-1,-1 0 1,2 6 0,-1-10-2,-1-1 0,0 1 0,0 0 0,1 0 0,-1 0 0,1 0 0,-1 0 1,1-1-1,-1 1 0,1 0 0,-1 0 0,1-1 0,0 1 0,-1 0 0,1-1 1,0 1-1,0 0 0,-1-1 0,1 1 0,0-1 0,0 0 0,0 1 0,0-1 1,0 0-1,-1 1 0,3-1 0,0 0 1,-1 0 1,0 0-1,1 0 1,-1-1-1,1 1 0,-1-1 1,0 0-1,1 0 1,-1 0-1,3-1 1,7-5 7,-1 0 0,-1-1 0,11-9 0,-20 16-9,27-23-4,-2-1 0,-1-2 0,-1 0-1,31-47 1,-51 66-25,-7 9 7,-9 10 6,2 4 45,1-1 0,0 1 0,2 1 0,-1 0 0,2 0 1,0 0-1,1 1 0,1-1 0,0 1 0,1 0 0,1 1 0,0 18 0,2-33-17,1 1 0,-1 0 0,0-1 0,1 1 0,0-1 0,0 1 0,0-1 0,1 1 0,-1-1 0,1 0 0,-1 0 0,1 1 0,4 3 0,-5-5-6,1-1 0,-1 1 0,1-1 0,0 0 0,0 1 0,-1-1 0,1 0 0,0 0 0,0 0 0,0-1 0,0 1 0,0 0 0,1-1 0,-1 1 0,0-1 0,0 0 0,0 0 0,0 1 0,0-2 1,1 1-1,-1 0 0,0 0 0,3-1 0,4-2-1,0-1 1,0 1 0,0-1-1,-1-1 1,0 1-1,0-2 1,0 1 0,-1-1-1,1 0 1,8-11 0,-7 9-43,-1-2 0,0 1 1,-1-1-1,0 0 0,0-1 1,-1 1-1,7-18 1,-13 27 21,0 1 0,0 0 0,1-1 1,-1 1-1,0 0 0,0-1 0,0 1 1,0 0-1,0-1 0,0 1 0,1 0 1,-1-1-1,0 1 0,0-1 0,0 1 0,0 0 1,0-1-1,0 1 0,0 0 0,-1-1 1,1 1-1,0 0 0,0-1 0,0 1 1,0-1-1,0 1 0,-1 0 0,1-1 1,-9 5-338,-11 13-274,4 3-994,2 1 0,-23 39 0,40-66 953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 17148,'-12'-7'1792,"7"11"-1144,-4 4-304,5 3 1233,1-1-761,3 2-944,1-1-472,1-1 520,2 0-168,5-1-129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4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155 134 14995,'1'-1'194,"-1"0"-1,1-1 0,-1 1 1,1 0-1,-1 0 0,0-1 1,0 1-1,0 0 0,0 0 1,0-1-1,0 1 0,0 0 1,0-1-1,0 1 0,-1 0 1,1 0-1,0-1 0,-1 1 1,1 0-1,-1 0 1,0 0-1,1 0 0,-1 0 1,0-1-1,0 1 0,1 1 1,-1-1-1,0 0 0,0 0 1,0 0-1,0 0 0,0 1 1,0-1-1,-1 0 0,0 0 1,0 1-75,0-1-1,-1 1 1,1 0 0,0 0 0,0 0 0,-1 0-1,1 0 1,0 0 0,0 1 0,-1-1 0,1 1-1,0-1 1,0 1 0,0 0 0,0 0 0,0 0-1,0 0 1,0 0 0,0 1 0,-2 1 0,-4 5 6,-1 0 1,2 1 0,-1-1 0,1 2 0,0-1 0,1 1 0,0 0 0,1 0 0,0 1 0,-5 15 0,7-17-77,0 0-1,1 0 1,0 0 0,0 0 0,1 0 0,0 0 0,1 1 0,0-1 0,0 0 0,1 0 0,0 0 0,1 1-1,4 13 1,-5-20-30,0-1 0,0 1 0,0 0-1,0-1 1,1 1 0,-1-1 0,1 0-1,0 1 1,0-1 0,0 0 0,0 0-1,0 0 1,0 0 0,0 0 0,1-1-1,-1 1 1,1-1 0,-1 1 0,6 1 0,-4-2-7,0-1 0,-1 1 0,1-1 1,0 0-1,0 0 0,0 0 1,0-1-1,0 1 0,0-1 1,0 0-1,-1 0 0,8-3 0,4-3-29,-1-1 1,0 0-1,-1-1 0,1 0 0,22-22 0,-16 11-89,-1 0 0,30-41-1,-40 48 17,-1 0 0,0-1 0,-1 0 0,0 0 1,-2-1-1,7-21 0,-11 33 58,0 0 0,-1 0 0,1-1 0,-1 1 0,0 0 0,0 0 0,0 0 0,0-1 0,-1 1 0,0-5 0,0 8 23,1-1 0,0 1 0,0-1 0,-1 1 1,1-1-1,0 1 0,-1-1 0,1 1 0,0-1 1,-1 1-1,1-1 0,-1 1 0,1-1 0,-1 1 1,1 0-1,-1-1 0,1 1 0,-1 0 0,1 0 1,-1-1-1,0 1 0,0 0 0,0 0-1,0 0 0,-1 0 0,1 0 0,0 0 0,-1 0 0,1 1 0,0-1 0,-1 0 0,1 1 0,0-1 0,0 1 0,0-1 0,-1 1 0,0 1 0,-4 2-2,1 0-1,0 1 0,0 0 0,0 0 1,1 0-1,0 1 0,0-1 0,0 1 1,1 0-1,0 0 0,0 0 0,-4 12 1,1-1 28,1 0 1,1 1 0,-3 32 0,6-42-2,0 0 1,1 0-1,1 1 1,-1-1-1,1 0 1,1 1 0,-1-1-1,6 13 1,-7-19-16,1 0 0,0 0 1,1 1-1,-1-1 0,0 0 1,1 0-1,-1 0 1,1 0-1,-1-1 0,1 1 1,0 0-1,0-1 0,0 1 1,0-1-1,0 0 0,0 1 1,0-1-1,0 0 0,1 0 1,-1 0-1,0-1 1,1 1-1,-1-1 0,1 1 1,-1-1-1,0 0 0,1 0 1,-1 0-1,1 0 0,-1 0 1,1 0-1,-1-1 0,4 0 1,4-2-34,0-1 0,0 0 1,0 0-1,-1-1 0,0-1 1,0 1-1,0-1 0,-1-1 0,1 1 1,12-15-1,2-4-76,-1-1 0,19-32 0,-25 36 58,-2-1 0,0-1 0,-2 0 0,-1-1 0,10-29 1,-19 37 73,-5 11 51,1 7-68,1 0-1,0-1 1,0 1 0,0 0 0,0 0-1,0 0 1,0-1 0,0 1 0,0 1 0,0-1-1,0 0 1,0 0 0,1 0 0,-1 0 0,0 0-1,1 1 1,-1 0 0,-6 15 42,1 0 0,1 0 0,0 0 0,1 0-1,1 1 1,1-1 0,0 1 0,2 0 0,0 0 0,0-1 0,6 27 0,-2-26-6,1-1-1,0 1 1,2-1 0,15 30 0,44 58-485,-63-101 326,9 15-184,-12-18 265,1-1 0,-1 1 0,1 0 0,-1 0 1,0-1-1,1 1 0,-1 0 0,0 0 0,0 0 0,1-1 0,-1 1 0,0 0 0,0 0 0,0 0 1,0 0-1,0-1 0,0 1 0,0 0 0,-1 1 0,1-1 7,-1-1 1,1 0-1,-1 0 0,1 1 0,-1-1 1,0 0-1,1 0 0,-1 0 1,1 0-1,-1 1 0,1-1 0,-1 0 1,0 0-1,1 0 0,-1 0 1,1 0-1,-1-1 0,0 1 0,1 0 1,-1 0-1,1 0 0,-1 0 1,1-1-1,-1 1 0,1 0 0,-1-1 1,1 1-1,-2-1 0,-15-10-314,0-5 321,0-1 0,2 0 0,0-1 1,1-1-1,0 0 0,2-1 0,0 0 1,-13-32-1,25 50 23,-6-9 99,1 0 1,1 0-1,0-1 0,1 1 0,-2-13 0,4 21-80,1 1 0,0 0 0,0-1 0,0 1-1,0 0 1,0-1 0,0 1 0,1-1 0,-1 1 0,1 0 0,-1-1-1,1 1 1,0 0 0,0 0 0,0 0 0,0 0 0,1 0 0,-1 0-1,1 0 1,-1 0 0,1 0 0,-1 0 0,1 1 0,0-1 0,0 1-1,0-1 1,0 1 0,0 0 0,0 0 0,0 0 0,0 0 0,3-1-1,8-1-107,0 0 0,0 0 0,0 1-1,21 0 1,-27 2 64,29-3-120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8 265 16996,'-1'-12'2543,"0"15"-690,-1 23-359,1-1-995,-1 61 128,9 93 1,-6-172-613,0 0 0,0 0 0,1 0 0,-1-1 0,6 13 0,-7-18-13,1 0 0,-1-1 0,1 1 0,0 0 0,-1 0 0,1 0 1,0 0-1,-1-1 0,1 1 0,0 0 0,0 0 0,0-1 0,-1 1 0,1-1 1,0 1-1,0-1 0,0 1 0,2 0 0,-2-1-1,0 0 0,1 0-1,-1-1 1,0 1 0,0 0 0,1 0 0,-1-1-1,0 1 1,0 0 0,1-1 0,-1 0 0,0 1-1,0-1 1,0 0 0,0 1 0,0-1 0,0 0-1,2-2 1,5-5-6,0 0 1,0-1-1,-1 0 0,-1 0 0,0-1 0,6-11 1,29-68-43,-25 51 26,-4 6-2,7-12-139,-19 66 52,-6 19 41,3-26 48,0 2 0,1-1-1,1 0 1,1 0 0,3 32 0,-3-47 22,0 0 1,0 0-1,0 0 0,0-1 0,1 1 0,-1 0 1,0 0-1,1 0 0,-1 0 0,1 0 0,-1 0 1,1-1-1,-1 1 0,1 0 0,-1 0 0,1-1 1,0 1-1,-1 0 0,1-1 0,0 1 0,0-1 0,0 1 1,-1-1-1,1 1 0,0-1 0,0 1 0,0-1 1,0 0-1,0 0 0,0 1 0,0-1 0,0 0 1,0 0-1,-1 0 0,1 0 0,0 0 0,0 0 1,0 0-1,0 0 0,0-1 0,0 1 0,0 0 1,0-1-1,0 1 0,0 0 0,-1-1 0,1 1 1,2-2-1,3-2 9,0 0-1,0 0 1,0-1 0,-1 1 0,6-8 0,24-28 57,-2-2 0,-3-1 0,35-62 0,-54 89-40,-13 33-18,0-3-13,-12 83-20,13-83 18,0 1 0,2 0 1,-1-1-1,6 27 1,-6-39 5,0-1 1,1 1-1,-1 0 0,1 0 1,-1-1-1,1 1 1,0-1-1,-1 1 1,1 0-1,0-1 1,0 1-1,0-1 1,0 0-1,0 1 1,1-1-1,-1 0 1,0 0-1,1 0 0,-1 0 1,1 0-1,-1 0 1,1 0-1,-1 0 1,1 0-1,0-1 1,2 2-1,-2-2 3,1 0 0,0 0-1,0-1 1,0 1 0,-1 0-1,1-1 1,0 0 0,0 1 0,-1-1-1,1 0 1,-1 0 0,1-1-1,-1 1 1,1-1 0,-1 1 0,3-3-1,14-13-13,-1 0-1,-1-2 1,0 0-1,-1 0 1,23-40 0,-10 15-258,-28 43 252,11-14-210,-11 15 220,-1 0-1,0 0 0,0-1 1,0 1-1,0 0 1,1 0-1,-1 0 1,0 0-1,0 0 1,1-1-1,-1 1 0,0 0 1,0 0-1,1 0 1,-1 0-1,0 0 1,0 0-1,1 0 1,-1 0-1,0 0 0,0 0 1,1 0-1,-1 0 1,0 0-1,0 0 1,1 0-1,-1 0 1,0 0-1,0 0 0,1 0 1,-1 0-1,0 1 1,0-1-1,0 0 1,1 0-1,-1 0 1,0 0-1,0 0 0,0 1 1,1-1-1,-1 0 1,0 0-1,0 0 1,0 1-1,0-1 1,0 0-1,1 0 0,-1 1 1,0-1-1,0 0 1,0 0-1,0 1 1,0-1-1,0 0 1,0 0-1,0 1 1,0-1-1,0 0 0,0 0 1,0 1-1,0-1 1,0 0-1,0 0 1,0 1-1,0-1 1,0 0-1,-1 1 0,2 20-203,-1 0 0,-5 27 0,3-31 194,0 0-1,1-1 0,1 1 1,4 30-1,-4-46 22,0 0 0,0 0 0,0 0 0,0 0 1,0-1-1,1 1 0,-1 0 0,0 0 0,1 0 0,-1 0 0,0-1 1,1 1-1,-1 0 0,1 0 0,-1-1 0,1 1 0,0 0 0,-1-1 1,1 1-1,0-1 0,-1 1 0,1-1 0,0 1 0,0-1 0,1 1 1,-1-1 1,0 0 0,0 0 1,0 0-1,0 0 0,0 0 1,0-1-1,1 1 1,-1 0-1,0-1 0,0 1 1,0-1-1,0 1 1,0-1-1,0 0 0,0 1 1,1-2-1,5-5 35,0 0 0,-1 0 0,9-12 0,20-34 68,-2-1-1,-3-2 1,-2-1 0,-2-1-1,28-97 1,-53 152-107,2-8 8,0 1 0,3-22 0,-8 23-13,-4 13 0,-4 14-4,3 3 12,0 1 0,1 0 0,2 0 0,0 0 1,1 1-1,1 0 0,2-1 0,0 1 0,1 0 0,1-1 0,1 1 1,1-1-1,2 0 0,0 0 0,1-1 0,1 1 0,0-2 1,2 1-1,1-1 0,0-1 0,18 23 0,-61-100-792,-50-49 132,-15-23 890,95 128-212,0-1 44,0-1 0,0 1 0,0 0 0,1 0 0,-1-1 0,0-3 0,2 6-51,0 1 0,0-1 1,-1 1-1,1-1 0,1 0 0,-1 1 0,0-1 0,0 0 1,0 1-1,0-1 0,0 1 0,0-1 0,1 1 0,-1-1 0,0 0 1,0 1-1,1-1 0,-1 1 0,0-1 0,1 1 0,-1-1 1,1 1-1,-1 0 0,1-1 0,-1 1 0,1-1 0,-1 1 1,1 0-1,-1-1 0,1 1 0,-1 0 0,1 0 0,-1 0 0,1-1 1,0 1-1,-1 0 0,1 0 0,0 0 0,-1 0 0,1 0 1,-1 0-1,1 0 0,0 0 0,18 0-27,0 0 1,0 1-1,37 7 1,4 1-461,-25-6 293,-8 0-71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19972,'-2'-2'1369,"6"4"-1690,4 4 281,2 1 521,1 1-33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76 16892,'0'-4'220,"1"1"1,-1-1-1,0 1 1,0 0-1,0-1 1,-1 1 0,1 0-1,-1-1 1,0 1-1,0 0 1,0 0-1,0-1 1,0 1 0,-1 0-1,-2-3 1,3 4-103,-1 0 0,0 1 0,1-1 0,-1 1 0,0-1 0,0 1 0,0 0 0,0 0 0,0 0 0,-1 0 0,1 0 0,0 0 0,0 1 0,-1-1 0,1 1 0,0-1 0,-1 1 0,1 0 0,0 0 0,-1 0 0,1 0 0,-1 0 0,-2 1 0,-2 1 9,-1 0 1,0 0-1,1 1 1,0 0-1,0 0 0,0 1 1,0 0-1,0 0 1,1 1-1,-12 10 0,2-1-76,0 2 0,-22 30 0,28-33-70,1 1 0,-8 15 0,14-25-22,1 1-1,0-1 0,0 0 0,1 1 1,-1-1-1,1 1 0,0 0 0,0-1 0,1 1 1,-1 0-1,1 7 0,1-11 22,-1 0 0,0 0-1,1 0 1,-1 1 0,1-1-1,-1 0 1,1 0 0,-1 0-1,1 0 1,0-1 0,0 1-1,-1 0 1,1 0 0,0 0-1,0 0 1,0-1 0,0 1-1,0-1 1,0 1 0,0 0-1,0-1 1,0 1 0,0-1-1,0 0 1,2 1 0,31 2-383,-30-3 338,94-4-913,-75 1 802,0 1 0,0 1 0,0 2 0,0 0 0,44 8 0,-63-8 191,-1 0 0,1 0-1,0 1 1,0-1 0,-1 1 0,1-1-1,-1 1 1,1 1 0,-1-1 0,0 0-1,0 1 1,0-1 0,0 1 0,0 0-1,0 0 1,-1 0 0,1 0-1,-1 1 1,0-1 0,0 1 0,-1-1-1,1 1 1,-1 0 0,1-1 0,-1 1-1,0 0 1,-1 0 0,1 0 0,-1 0-1,1 0 1,-1 0 0,0 0 0,-1 0-1,1 0 1,-1 0 0,0 0-1,0 0 1,-2 6 0,-4 7 126,0 0 0,-1 0 0,-1-1 1,0 0-1,-1-1 0,-1 0 0,0-1 0,-1 0 0,-1 0 0,0-2 0,0 1 1,-2-2-1,1 0 0,-1-1 0,-1 0 0,-22 10 0,32-18-244,0 1-1,1-1 0,-1-1 1,0 1-1,0-1 0,0 0 1,-1 0-1,-6-1 0,11 0 74,0 0-1,0 0 0,-1-1 1,1 1-1,0-1 0,0 1 1,0-1-1,0 0 0,0 0 0,0 0 1,0 0-1,0 0 0,0 0 1,1-1-1,-1 1 0,0-1 0,1 1 1,-1-1-1,1 1 0,-1-1 1,1 0-1,0 0 0,0 0 1,0 0-1,-1-2 0,-9-29-354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16404,'1'18'801,"-1"0"1,0 0 0,-1 0 0,-2-1 0,-4 24 0,-3 19 480,3 4-913,3 1 1,2 0 0,4-1 0,10 70-1,-11-125-364,-1-8-5,0 1 1,0 0-1,1 0 0,-1-1 1,0 1-1,1 0 1,-1-1-1,1 1 0,0 0 1,-1-1-1,1 1 0,0-1 1,0 1-1,0-1 0,2 2 1,-3-2-2,0-1 1,0 0-1,0 0 1,0 0-1,0 0 1,0 0-1,1 0 1,-1 0-1,0 0 1,0 1-1,0-1 1,0 0-1,0 0 1,1 0-1,-1 0 1,0 0-1,0 0 1,0 0-1,0 0 0,0 0 1,1 0-1,-1 0 1,0 0-1,0 0 1,0 0-1,0 0 1,1 0-1,-1 0 1,0 0-1,0 0 1,0-1-1,0 1 1,0 0-1,1 0 1,-1 0-1,0 0 1,0 0-1,0 0 1,0 0-1,0 0 1,1-1-1,2-8-20,0-14-14,-3 23 34,3-29-67,-2-1-1,-1 1 0,-1-1 1,-2 0-1,-1 1 1,-10-39-1,15 96-32,0-19 86,1 1 1,1-1 0,-1 0-1,2 0 1,-1 0 0,1 0-1,0-1 1,9 13-1,-11-19 19,-1 0 0,1 0 0,-1 0-1,1 0 1,0-1 0,0 1 0,0-1-1,0 1 1,0-1 0,0 0 0,0 1-1,0-1 1,0 0 0,1 0 0,-1-1-1,1 1 1,-1 0 0,0-1 0,1 0 0,-1 1-1,1-1 1,-1 0 0,1 0 0,-1 0-1,1-1 1,-1 1 0,1-1 0,-1 1-1,0-1 1,1 0 0,-1 0 0,0 0-1,0 0 1,1 0 0,-1 0 0,0-1-1,2-1 1,4-3 31,0-1 1,-1 1-1,1-1 0,-1-1 1,-1 1-1,0-1 0,0 0 1,9-17-1,-11 18-1,-1 0 1,0 0 0,0 0-1,-1 0 1,0 0-1,0 0 1,0-1-1,-1 1 1,0-1-1,-1 1 1,0-1-1,0-10 1,0 17-32,0 0 1,-1 0 0,1 0-1,0 0 1,0 0-1,0 0 1,-1 0-1,1 0 1,0 0-1,-1 0 1,1 0-1,-1 0 1,1 0-1,-1 0 1,1 1 0,-1-1-1,0 0 1,1 0-1,-1 0 1,-2-1-1,3 2-2,-1 0-1,0 0 0,1 0 0,-1 0 1,0 1-1,1-1 0,-1 0 1,0 0-1,1 0 0,-1 1 0,0-1 1,1 0-1,-1 0 0,1 1 1,-1-1-1,1 0 0,-1 1 0,1-1 1,-1 1-1,1-1 0,-1 1 1,0 0-1,-3 4-8,1-1 0,0 1-1,0 0 1,0 0 0,-4 10 0,1 3-14,1 0 1,1 0-1,-3 24 0,6-33 25,1 0 0,-1-1-1,2 1 1,-1 0 0,1-1-1,0 1 1,1 0 0,0-1-1,3 10 1,-4-16 4,0 0 0,1 1 0,-1-1 1,0 0-1,1 0 0,-1 0 0,1 0 0,-1 0 1,1 0-1,0-1 0,0 1 0,0 0 0,0-1 1,0 0-1,0 1 0,1-1 0,-1 0 0,0 0 1,1 0-1,-1 0 0,1-1 0,-1 1 0,1-1 1,-1 1-1,1-1 0,-1 0 0,1 0 0,-1 0 1,1 0-1,-1-1 0,1 1 0,-1-1 0,1 1 1,3-3-1,6-1 28,-1 0 0,0-1 0,-1 0-1,1-1 1,18-14 0,-1-2 58,-1 0 0,43-47 0,-57 54-51,-1 0 0,-1 0 1,0-1-1,-1 0 0,-1-1 1,13-31-1,-21 39 2,-4 8-3,-10 12 5,3 3-13,1 1 1,0 0 0,0 1-1,2 0 1,0 0-1,1 0 1,0 1-1,2 0 1,0 0 0,-3 31-1,7-46-24,-1 1 0,2-1 1,-1 1-1,0-1 0,0 0 0,1 1 0,-1-1 0,1 0 0,0 1 0,1 3 0,-1-6-3,-1 1-1,1 0 0,-1 0 0,1-1 0,0 1 0,-1-1 1,1 1-1,0 0 0,0-1 0,-1 1 0,1-1 0,0 0 1,0 1-1,0-1 0,0 0 0,0 1 0,0-1 0,-1 0 0,1 0 1,0 0-1,0 0 0,0 0 0,0 0 0,0 0 0,0 0 1,0 0-1,0 0 0,0 0 0,0-1 0,-1 1 0,3-1 1,3-2 6,1 0 1,-1 0 0,0-1 0,0 0-1,0 0 1,-1 0 0,1-1-1,-1 0 1,4-5 0,9-10 23,15-24 1,-17 21 6,14-29 0,-25 43-63,0-1 0,-1 0-1,0 0 1,-1 0-1,0-1 1,1-12 0,-3 23 11,-1-1 0,0 1 0,0-1 1,0 1-1,0 0 0,0-1 0,0 1 0,0-1 1,1 1-1,-1-1 0,-1 1 0,1 0 1,0-1-1,0 1 0,0-1 0,0 1 0,0-1 1,0 1-1,0 0 0,-1-1 0,1 1 1,0-1-1,0 1 0,0 0 0,-1-1 0,1 1 1,-1-1-1,-7 8-207,-9 18-59,9-8 128,-1 0 0,2 1 0,0 0 0,-4 22 0,9-30-220,0-1 0,1 1 0,0 0 0,1 0 0,0-1 0,1 1 0,0 0 0,0-1 0,1 1 0,4 11-1,17 41-1184,-10-31 600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18292,'-1'0'58,"1"0"0,0 1 1,0-1-1,0 0 0,0 1 0,0-1 1,0 0-1,0 0 0,0 1 0,0-1 1,0 0-1,0 1 0,1-1 0,-1 0 1,0 0-1,0 1 0,0-1 1,0 0-1,0 0 0,0 1 0,1-1 1,-1 0-1,0 0 0,0 0 0,0 1 1,1-1-1,-1 0 0,0 0 0,0 0 1,1 0-1,-1 1 0,0-1 0,0 0 1,1 0-1,-1 0 0,0 0 0,0 0 1,1 0-1,-1 0 0,18-1 970,19-10 43,-13 2-617,-1-2 0,32-19-1,-47 25-391,0 0 0,0-1 0,-1 1 0,0-2 0,0 1 0,0-1 0,-1 0 0,0 0-1,10-16 1,-15 22-56,-1 0-1,1 0 0,0 0 0,-1 0 1,1 0-1,-1 0 0,0-1 0,1 1 1,-1 0-1,0 0 0,0 0 0,1 0 1,-1 0-1,0-1 0,0 1 0,0 0 1,0 0-1,-1 0 0,1 0 0,0 0 1,0-1-1,-1 1 0,0-1 1,1 1-4,-1 1 0,0-1 0,0 1 0,0-1 0,0 1 0,0-1 0,0 1 0,0-1 0,0 1 0,0 0 1,0 0-1,0 0 0,0-1 0,0 1 0,0 0 0,0 0 0,0 0 0,0 0 0,0 0 0,-1 1 0,-4 0-3,0 0 0,0 1 0,0 0 0,0 0 0,0 0 0,-11 6 0,6 1-6,0-1 0,1 1 1,0 1-1,0 0 0,1 0 0,1 1 0,-1 0 0,2 1 1,0 0-1,0 0 0,1 0 0,0 1 0,1 0 1,1 0-1,0 0 0,1 0 0,-3 24 0,6-34 7,0 0-1,0 0 1,0 1-1,0-1 1,0 0-1,1 0 0,0 1 1,0-1-1,0 0 1,2 5-1,-2-7 1,0 1 0,0 0 0,0-1 0,0 1 0,1-1 0,-1 0 0,1 0 0,-1 1-1,1-1 1,-1 0 0,1 0 0,0 0 0,-1 0 0,1-1 0,0 1 0,0 0 0,-1-1 0,1 1-1,0-1 1,3 1 0,5-1 0,0 1-1,-1-1 0,1-1 0,0 0 0,18-4 1,53-19-13,-41 11 4,-14 5-6,75-19-27,-86 24 31,0 0-1,0 1 1,0 1 0,27 1-1,-39 1 32,1-1-1,-1 0 0,0 1 0,0 0 1,1 0-1,-1 0 0,0 0 0,0 0 1,0 1-1,3 1 0,-1-25 587,-6-22-241,-9-70-1,4 61-616,6 52 224,0 0 0,1 0 0,-1 0 0,0 0 0,0 0 0,0 1 0,1-1 0,-1 0 0,1 0-1,-1 1 1,0-1 0,1 0 0,-1 0 0,1 1 0,0-1 0,-1 0 0,1 1 0,0-1 0,-1 1 0,1-1 0,0 1 0,-1-1 0,1 1-1,0 0 1,0-1 0,0 1 0,-1 0 0,1-1 0,0 1 0,0 0 0,0 0 0,0 0 0,0 0 0,-1 0 0,1 0 0,0 0 0,1 0 0,46 3-1216,-32-2 807,86 4-513,-39-5 428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43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76 16251,'-6'-37'3784,"6"35"-3388,0-1 0,0 1 0,0-1 0,0 1 0,0-1 0,0 0 0,1 1 0,-1-1 0,1 1 0,0 0 0,2-5 0,-3 6-357,0 1 1,1 0 0,-1-1-1,1 1 1,-1 0 0,0-1-1,1 1 1,-1 0 0,1 0-1,-1-1 1,1 1 0,-1 0-1,1 0 1,-1 0 0,1 0-1,-1 0 1,1 0 0,-1 0-1,1 0 1,-1 0 0,1 0-1,-1 0 1,1 0 0,-1 0-1,1 0 1,-1 0 0,1 1-1,-1-1 1,1 0 0,-1 0-1,1 0 1,-1 1 0,1-1-1,-1 0 1,0 1 0,1-1-1,-1 0 1,1 1 0,14 16 337,89 136-124,-22-28-303,-63-100-74,0-1-1,42 39 0,-58-60-147,1 1 0,0-1 0,0 0-1,0 0 1,1 0 0,-1 0-1,1-1 1,-1 0 0,1 0 0,0 0-1,0-1 1,9 3 0,-13-4 250,-1 0-1,0 0 1,0 0-1,0 0 1,0 0 0,0 0-1,1 0 1,-1 0-1,0 0 1,0 0 0,0 0-1,0 0 1,1 0-1,-1 0 1,0 0 0,0 0-1,0 0 1,0 0-1,0 0 1,1 0 0,-1 0-1,0 0 1,0 0-1,0 0 1,0-1 0,0 1-1,1 0 1,-1 0-1,0 0 1,0 0 0,0 0-1,0 0 1,0 0-1,0-1 1,0 1 0,0 0-1,0 0 1,0 0-1,1 0 1,-1-1 0,0 1-1,0 0 1,0 0 0,0 0-1,0 0 1,0 0-1,0-1 1,0 1 0,0 0-1,0 0 1,0 0-1,0 0 1,0-1 0,-1 1-1,1 0 1,0 0-1,0 0 1,0 0 0,0 0-1,0-1 1,0 1-1,0 0 1,-6-7-836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3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317 246 9266,'-9'-1'309,"0"0"-1,0 1 1,0 0 0,0 0 0,0 1-1,0 0 1,0 1 0,0 0-1,1 0 1,-1 1 0,-12 6 0,10-4-142,0 2 0,1-1 0,0 1 0,0 1 0,0 0 0,1 0 0,-14 17 0,11-9-75,0 1 0,1 0 0,0 1 0,2 0 0,0 0 0,1 1 0,1 0 0,0 0 0,-6 41 0,11-41 18,0 1 0,2-1 0,0 1 0,1 0-1,1-1 1,1 1 0,1-1 0,0 0 0,2 0 0,14 34 0,-13-37-58,1 0 0,1 0 0,0-1 0,1 0 1,1-1-1,0 0 0,1 0 0,0-2 0,1 1 1,1-1-1,0-1 0,17 10 0,-23-16-44,0-1-1,0 0 1,1 0-1,-1-1 1,1 0-1,-1-1 0,1 0 1,0 0-1,0-1 1,0 0-1,0 0 1,16-2-1,-14-1 39,0 0-1,-1 0 0,1-1 1,-1-1-1,1 1 0,-1-2 1,0 1-1,-1-2 0,13-7 1,0-5 148,0 0 1,-1-1-1,-1-1 0,-1-1 1,-1-1-1,-1-1 1,19-31-1,-7 3 123,-1-1-1,-3-1 1,-2-1-1,-3-1 1,-2-1-1,-3 0 1,-2-2-1,11-112 1,-24 165-311,2-19 28,-2-29 1,0 47-37,-1-1 0,0 0 1,0 0-1,-1 1 0,0-1 0,0 1 0,0 0 0,-7-12 0,8 16-17,-1-1 0,1 1 0,-1 1 0,1-1 0,-1 0 0,0 0 0,0 1 0,1-1 0,-1 0 0,0 1 0,-1 0 0,1 0 0,0-1-1,0 1 1,0 1 0,-1-1 0,1 0 0,-5 0 0,2 0-51,0 1 0,0 0 0,1 0 0,-1 1 0,0-1 0,0 1 0,1 0 0,-1 1 0,-5 1 0,-7 4-119,1 1 0,0 1 0,1 0-1,-16 13 1,-18 16-148,0 1-113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 5537,'0'1'416,"0"2"-352,1-3-64,-2 0-112,-2-4 96,0-1 296,-1-2-80,2 3-16,1-2 56,-2 2 1,0-3-81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7402,'1'0'888,"-1"-1"-576,0 2-184,0 1 416,2-2 0,-1 3-496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4913,'1'0'99,"0"1"0,0 0 0,-1 0 0,1 0 0,0 0 0,0 0 0,-1 0 0,1 0 0,-1 0 0,1 0 0,-1 0 0,1 0-1,-1 0 1,0 0 0,1 0 0,-1 0 0,-4 6 4723,-2-10-4248,3-15 1017,3 13-958,0 12-522,0-7-54,-1 1-387,1 0 318,-1-1 0,1 1 0,-1-1 0,1 1 0,-1 0 0,1-1 0,0 1 0,-1 0 0,1-1 0,0 1 0,-1 0 0,1 0 0,0-1 0,0 1 0,0 0 0,0 0 0,0-1 0,0 1-1,0 0 1,0 0 0,0-1 0,0 3 0,-1 2 364,-1-8 390,-1 1-60,2 8-657,23 715 60,-5-325-313,-13-264 235,12 98-282,0-12-1012,-10-123 638,-1-41 102,-5 86 1,0-134 303,-1-1-1,1 1 1,-1 0-1,-1-1 0,1 1 1,-1-1-1,0 1 1,0-1-1,-1 0 1,-5 9-1,2-7-276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3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55 12379,'-12'3'192,"0"2"1,0-1-1,0 2 1,1 0-1,0 0 1,0 1-1,1 0 1,0 0 0,0 2-1,-9 8 1,7-4-63,1 1 1,1-1 0,0 2-1,1-1 1,0 2-1,-11 27 1,10-16-23,1 2 0,1-1 0,2 1 0,1 1 0,1-1-1,1 1 1,2-1 0,3 41 0,1-41-26,1 1 0,1 0 0,2-1 0,1 0 1,1-1-1,1 0 0,2 0 0,1-1 0,1 0 0,28 39 0,-34-56-73,0-1-1,0 0 1,1 0 0,1-1-1,-1 0 1,1-1 0,0 0-1,1-1 1,0 0 0,0 0-1,0-1 1,1 0 0,0-1-1,-1-1 1,1 0 0,1 0-1,-1-1 1,0-1 0,0 0-1,1-1 1,-1 0 0,1-1-1,-1 0 1,0-1 0,0 0-1,0-1 1,0-1 0,0 1-1,0-2 1,-1 0 0,0 0-1,0-1 1,0-1 0,-1 1-1,17-15 1,-10 4 118,-1 0 0,0-1 0,-1-1 0,-1 0 0,-1-1 0,-1-1 0,0 0 0,-2 0 0,-1-1 0,0 0-1,6-28 1,-2 1 233,-3-1 0,-2 0 0,-2-1 0,-1-62 0,-5 66-102,-8-57 0,5 84-341,0 0 0,-2 0 0,0 1 0,-1-1 0,-14-27 0,17 40-109,-1 1 1,0-1-1,0 1 0,-1 0 1,1 0-1,-11-9 1,12 13 104,0-1 0,0 1 0,0 0-1,0 0 1,0 0 0,-1 1 0,1-1 0,0 1 0,-1-1 0,0 1 0,1 1 0,-1-1 0,1 0 0,-1 1 0,-7-1 0,6 2 3,0 0 0,-1 0 0,1 0 0,0 1 0,0 0 0,-8 4 0,-32 19-696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24 11378,'-15'5'1057,"-5"-5"-713,-1-3-120,-5 0 456,-3-3-80,-4-1-248,-4 0-96,-3 4-120,-3 3-40,1 6-104,-2 0-112,1 2-576,1-2 608,-1-3-104,2 1-56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4961,'-19'3'208,"-1"3"-272,3 2 160,1 1 56,-4-5-80,0-1-24,-7-9 8,2 1 120,-8-7 56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917 78 7698,'-26'15'419,"1"1"1,-30 26-1,-17 10 716,68-49-1058,0 0-1,0-1 0,0 0 0,-1 0 0,1 0 0,0 0 0,-1-1 0,1 0 0,-1 0 0,0 0 0,1 0 0,-1-1 0,0 1 0,0-1 0,1-1 0,-1 1 0,0-1 0,1 1 0,-1-1 1,0-1-1,-4-1 0,-4-3-78,0-1 0,1-1 0,0 0 0,1 0 0,-16-16 0,18 16-181,1 0 0,-1 0 0,0 1 0,-1 1 0,0-1 0,0 2 0,0-1 0,-1 2 0,-15-6 0,9 5 441,0 0 0,-26-12 0,32 12-133,1 1 0,-1 0 1,0 0-1,0 1 0,0 0 0,0 1 0,0 0 1,-16 0-1,18 3-29,1 0 1,-1-1-1,0-1 0,1 1 0,-1-1 1,1-1-1,-1 1 0,1-2 1,0 1-1,0-1 0,0 0 1,-9-5-1,16 7-75,0 0 0,0 0 0,0 0 0,-1 1-1,1-1 1,0 0 0,-1 1 0,1-1 0,0 1 0,-1-1 0,1 1-1,-1 0 1,1 0 0,-1-1 0,1 1 0,-1 0 0,1 0 0,-1 1-1,1-1 1,0 0 0,-1 0 0,1 1 0,-1-1 0,1 1 0,0-1-1,-1 1 1,1 0 0,0-1 0,-1 1 0,1 0 0,-2 1 0,-1 3 50,1 0 0,-1 0 0,1 1 0,1-1 0,-1 1 0,-3 9 0,-12 24-464,17-38 302,0 1 0,0-1 0,0 1 0,0-1 0,0 1 0,0-1 0,-1 0 0,1 1 0,-1-1 0,1 0 0,-1 0 0,1 0 0,-1 0 0,0 0 0,0-1 0,-3 2 0,-6 0-311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967 1 10138,'-51'79'1028,"3"2"0,4 2 0,-49 132 0,-58 278-454,-121 397-437,139-453 489,102-310 4,-21 197-1,9 284 293,21-250-861,-5 391 101,27-734-200,2 28-7,-2-41-7,0 1 0,0-1 0,1 1 0,-1-1 0,1 0 0,0 1 1,0-1-1,0 1 0,0-1 0,0 0 0,0 0 0,3 3 0,-4-5 41,0 0 1,0 0-1,1 1 0,-1-1 1,0 0-1,0 0 0,0 0 1,1 0-1,-1 0 0,0 0 0,0 0 1,0 0-1,1 0 0,-1 0 1,0 0-1,0 0 0,0 0 1,1 0-1,-1 0 0,0 0 1,0 0-1,1 0 0,-1 0 1,0 0-1,0 0 0,0-1 1,0 1-1,1 0 0,-1 0 0,0 0 1,0 0-1,0 0 0,0-1 1,1 1-1,-1 0 0,0 0 1,0 0-1,0 0 0,0-1 1,0 1-1,0 0 0,0 0 1,0 0-1,0-1 0,0 1 1,1 0-1,-1 0 0,0 0 0,0-1 1,0 1-1,0 0 0,0 0 1,0 0-1,0-1 0,-1 1 1,1 0-1,0 0 0,3-21-172,-3-20-68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34 473 14715,'-5'8'332,"2"-3"-187,-1 1 0,1-1 1,0 1-1,0 0 1,1 0-1,-1 0 1,1 0-1,1 0 0,-1 1 1,1-1-1,-1 11 1,2-16-114,1 0 1,-1-1-1,0 1 1,0 0-1,0 0 1,1-1-1,-1 1 1,1 0-1,-1-1 1,0 1-1,1 0 1,-1-1-1,1 1 1,-1 0-1,1-1 1,0 1 0,-1-1-1,1 1 1,-1-1-1,1 0 1,0 1-1,0-1 1,-1 1-1,1-1 1,0 0-1,0 0 1,-1 0-1,1 1 1,0-1-1,0 0 1,-1 0-1,1 0 1,0 0-1,0 0 1,0 0 0,-1 0-1,1-1 1,0 1-1,0 0 1,-1 0-1,2-1 1,33-12 394,-34 12-408,32-16 179,-2-2 0,0-1 0,41-36 0,75-82 46,-86 78-190,-3-2 1,75-105-1,-117 144-59,-16 23 5,0 0 0,0 0 0,0 0-1,0 0 1,0 0 0,0 0 0,0 1 0,0-1 0,0 0 0,0 0 0,0 0 0,0 0 0,0 0 0,0 1 0,0-1 0,0 0 0,0 0 0,0 0 0,0 0 0,1 0 0,-1 0 0,0 0 0,0 0 0,0 1 0,0-1 0,0 0 0,0 0 0,0 0 0,0 0 0,0 0 0,1 0 0,-1 0 0,0 0 0,0 0 0,0 0 0,0 0 0,0 0 0,0 0 0,1 0 0,-1 0 0,0 0 0,0 0 0,0 0 0,0 0 0,0 0 0,1 0 0,-1 0 0,0 0 0,0 0-1,0 0 1,0 0 0,0 0 0,0 0 0,1 0 0,-1 0 0,0 0 0,0 0 0,0 0 0,0 0 0,0-1 0,0 1 0,0 0 0,0 0 0,1 0 0,-1 14 2,-9 84 61,0 68-352,9-146 235,2 0 1,0-1-1,1 1 0,1-1 0,1 1 0,11 27 0,5-6-49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7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58 17492,'-9'0'1760,"9"-3"-1192,2-3-320,2-2 873,3-1-1306,2-2 322,1-2-201,6 6-257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43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1 349 16588,'0'1'2016,"4"-4"-1136,12-12-120,8-7 929,8-8-385,6-3-104,5-7-224,3 1-95,2-1-337,-5 6-256,-3 5-616,-6 6-440,-8 9-2561,-5 2 2889,-9 7-400,-1-6-345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1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1284 12875,'-8'0'665,"-1"-1"1,1 0 0,0-1-1,0 0 1,0 0-1,0-1 1,0 0 0,-11-6-1,-59-39 87,56 33-270,4 3-378,1-2 0,0 0 0,1 0 0,1-2 0,1 0 0,-16-21 0,-65-114 57,42 63-142,37 62-17,-8-11-1,-27-56 1,45 80-4,0-1-1,1-1 1,1 1-1,0-1 1,1 0-1,1 0 1,-1-29-1,2 38-5,1-1 0,0 0 0,1 1 0,-1-1 0,1 0 0,1 1 0,-1-1-1,1 1 1,0-1 0,0 1 0,1 0 0,0 0 0,0 0 0,1 0-1,-1 1 1,1-1 0,0 1 0,1 0 0,9-9 0,8-6 40,-1-2 1,-1-1-1,-2 0 1,32-52-1,-47 71-18,0 0-1,-1-1 0,2 1 1,-1 1-1,0-1 0,1 0 1,0 1-1,-1 0 0,1 0 0,1 0 1,-1 0-1,0 1 0,8-4 1,-2 3-12,1 0 0,0 0 0,0 1 0,22-1 0,-33 3 16,1 0 1,0 1 0,0-1 0,0 0 0,0 0 0,0-1 0,-1 1 0,1 0 0,0 0 0,0 0 0,0-1 0,0 1-1,-1 0 1,1-1 0,0 1 0,0 0 0,-1-1 0,1 1 0,0-1 0,-1 0 0,1 1 0,0-1 0,-1 1 0,1-1 0,-1 0-1,1 1 1,-1-1 0,1 0 0,-1 0 0,0 1 0,1-1 0,-1 0 0,0 0 0,1 0 0,-1 0 0,0 1 0,0-1-1,0 0 1,0-1 0,6-17 609,-6 18-620,1 0 0,0 0 0,0 1 0,0-1 0,-1 1 0,1-1 1,0 1-1,0-1 0,0 1 0,0-1 0,0 1 0,0 0 0,0-1 0,0 1 0,0 0 1,1 0-1,7-4 383,-9 3-369,0 1 0,0-1 0,0 1 0,0-1 0,-1 0 0,1 1 0,0-1 0,0 1 0,-1-1 0,1 1 0,0-1 0,-1 0 0,1 1 0,-1 0 0,1-1 0,-1 1 0,1-1 0,-1 1 0,1 0 0,-1-1 0,0 0 0,-8-6 81,-1 0-1,0 1 1,0 0 0,0 1-1,-1 0 1,1 0-1,-1 1 1,-20-5-1,-8 2 87,-50-5 0,24 5-1,42 4-151,12 2-33,0 0 0,-1-1 0,1 0 0,0-1 0,0-1 0,-13-5 0,5 2-21,18 6-55,30 36-5183,-21-24 4495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1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1220 12083,'3'2'206,"0"-1"1,0 1 0,0-1-1,0 0 1,0 0 0,0 0-1,0 0 1,1-1 0,-1 1-1,0-1 1,1 0 0,-1 0-1,0 0 1,0-1 0,1 1-1,3-1 1,-5 0-90,0-1 1,0 1 0,0 0-1,0 0 1,0-1-1,-1 1 1,1-1-1,0 1 1,-1-1-1,1 0 1,-1 0 0,1 0-1,-1 0 1,0 0-1,0 0 1,0 0-1,0 0 1,0 0-1,0-1 1,-1 1 0,1 0-1,-1-1 1,1-3-1,1-15 330,0-1-1,-2 1 1,-3-39 0,-17-65-160,15 94-166,-5-14 195,-26-70 0,-1-4-177,32 100-143,1 0 1,1-1-1,1 1 0,0-25 1,3 30-9,1 0 1,0 0-1,1 0 1,0 0-1,8-16 1,31-67-20,-23 54 25,6-19 2,-12 28 6,18-35 0,-26 60 0,0 0 0,0 1-1,1 0 1,0 0 0,1 0 0,-1 1 0,1 0-1,15-11 1,-20 16 1,1 1 1,0-1-1,0 1 0,0-1 1,0 1-1,0 0 0,0 0 0,0 0 1,0 1-1,0-1 0,0 1 1,0 0-1,1 0 0,-1 0 0,6 1 1,1 1-108,0 0 0,-1 1 0,15 7 0,-16-7-113,-11-7-35,-2 1 85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1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 13379,'4'-17'1892,"-4"17"-1862,0 0 0,0 0-1,0 0 1,0 0 0,0 0 0,0 0 0,0 0 0,0 0-1,0 0 1,0 0 0,0 0 0,0-1 0,0 1 0,0 0-1,0 0 1,0 0 0,0 0 0,0 0 0,0 0 0,0 0-1,0 0 1,0 0 0,1 0 0,-1 0 0,0 0-1,0 0 1,0-1 0,0 1 0,0 0 0,0 0 0,0 0-1,0 0 1,0 0 0,0 0 0,0 0 0,0 0 0,0 0-1,0 0 1,1 0 0,-1 0 0,0 0 0,0 0 0,0 0-1,0 0 1,0 0 0,0 0 0,0 0 0,0 0 0,0 0-1,0 0 1,0 0 0,0 0 0,1 0 0,-1 0 0,0 0-1,0 0 1,0 0 0,0 0 0,0 0 0,0 0-1,0 1 1,0-1 0,0 0 0,0 0 0,0 0 0,0 0-1,0 0 1,0 0 0,0 0 0,5 27 2252,-4-21-2428,3 64 670,-3 0 0,-11 105 0,6-134-384,-2 30 42,0-15 36,2 1-1,3-1 1,9 84-1,-8-135-204,11 46 96,-10-48-100,0-1-1,-1 1 0,1-1 0,0 1 0,1-1 0,-1 0 0,0 1 0,1-1 0,-1 0 0,1 0 0,0 0 0,-1 0 0,1-1 0,0 1 0,0 0 0,4 2 0,-4-4-3,-1 0 0,1 1 0,-1-1 0,1 0 0,-1 0 0,1 0 0,-1 0 0,1-1-1,-1 1 1,1 0 0,-1-1 0,1 1 0,-1-1 0,0 1 0,1-1 0,-1 0 0,0 1 0,1-1 0,-1 0 0,0 0 0,0 0-1,0 0 1,0 0 0,0 0 0,0 0 0,0 0 0,1-3 0,23-36 60,-12 9 32,-1 0 0,-1-2 0,-2 1 0,8-52 0,-13 61-27,2-9-5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1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4 222 17716,'-3'0'1464,"7"2"-1088,8-2-120,9 0 728,5-3-239,8-4-249,7-3-144,4-5-72,4-6 8,-6-1-128,-1-3-280,-6-1-592,-6-1-1977,-6 1 2321,-5 1-328,-5 8-296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10266,'11'-3'1192,"1"2"-807,1 1-193,3 0 1200,4 0-1104,3 0-88,1 0-112,5-2-56,-1 1 0,1-2-32,1 0-112,0-1-88,0 3 160,-1-2-8,0 1-32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8554,'258'-6'3377,"-196"5"-3631,82 10 0,-81-3-1432,78-3 0,10-8 1847,74 13 4699,91 8-5039,-271-14-207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8282,'79'7'1808,"90"4"2028,-146-11-3643,1-1-1,-1-2 0,1 0 1,-1-1-1,26-9 1,-36 9-584,-1 0 0,0 1 0,1 0 0,0 1 0,0 0 0,0 1 0,-1 0 0,1 1 0,0 1 0,0 0 0,24 6 0,48 10 1522,1-4 1,112 2-1,-182-13-1059,-1-1-1,0 2 1,1 0 0,25 9 0,-24-7-99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13811,'14'0'1192,"5"1"-832,2 0-160,15 2 408,7 0-127,9 0-129,1 0-88,6-3-360,-1 0-168,1-3-192,1-1-73,-7-2-1495,0 0 1680,2 2-312,1 3-232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11370,'2'7'5562,"0"30"-3943,-5 32-655,-1-23-3696,4-41 2106,-4 9-744,1-5 490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3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10050,'0'30'1232,"-2"2"-671,-1 2-257,1-2 1208,0 1-968,2-3-424,-1-3-136,1-2-856,3-1-288,1-4 880,-3-1-209,4 1-215</inkml:trace>
  <inkml:trace contextRef="#ctx0" brushRef="#br0" timeOffset="1">32 515 8386,'2'44'1280,"-1"5"-632,1 0-264,-2 0 1169,0 1-633,0-4-568,0-2-248,1-7-624,0-4-264,1-7 616,-1-4-160,1-10-145</inkml:trace>
  <inkml:trace contextRef="#ctx0" brushRef="#br0" timeOffset="2">44 1451 5953,'0'34'288,"-2"-2"-216,-1-1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44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13971,'2'59'4636,"-1"25"-2325,-4-36-1785,-3 108 236,6-154-758,2 23 100,3-19 22,5-11 99,1-10-10,-1-1 0,-1 1 0,0-2-1,12-29 1,-2 3 196,10-17 163,29-57 502,-57 116-1063,-1 0 1,0 0-1,1 1 0,-1-1 0,1 0 1,-1 0-1,1 0 0,0 0 1,-1 0-1,1 1 0,0-1 0,-1 0 1,1 0-1,0 1 0,0-1 0,1 0 1,0 13 82,-10 33-226,-11 37-433,-9 110 1,27-184 517,1-1 0,0 1 0,0 0 0,1-1 0,2 14 0,-3-20 42,1-1 0,-1 1 0,0 0 0,1 0 0,-1 0-1,0 0 1,1 0 0,0 0 0,-1 0 0,1 0 0,-1-1 0,1 1 0,0 0 0,-1-1 0,1 1 0,0 0 0,0-1-1,0 1 1,0-1 0,1 1 0,-1 0 7,1-1 0,-1 0-1,0 0 1,1 0 0,-1-1-1,1 1 1,-1 0 0,0 0 0,1-1-1,-1 1 1,1-1 0,-1 1 0,0-1-1,0 0 1,1 1 0,-1-1-1,0 0 1,0 0 0,1-1 0,11-9 78,-1 0 1,-1 0 0,0-1 0,17-26 0,33-59 240,-53 84-321,44-83-311,-46 83 273,-1 0 1,0 0 0,-1-1 0,0 0 0,3-21-1,-7 3-144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3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7810,'-2'184'1428,"4"178"120,4-223-4719,-1 71 4305,-22 138 421,1-113-3561,-13 96 2914,-2-111 1268,14 0-4647,15-208 3140,0-15 148,-3-18 141,4 17-1163,1 5-437,0 34-1299,-1-29 1440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31 15187,'-6'0'1096,"2"3"-919,0-3-89,-5-5 304,-1-2-96,0 2-40,-1-3-24,-5 4-232,0 1-208,-10 2 232,-1 1 0,-9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32 10898,'-20'-10'1393,"1"0"-857,0 3-216,1 2 848,-1 8-584,1 3-88,-1 3-288,-3 3-184,-3 1 0,-6 3-32,-4-6-72</inkml:trace>
  <inkml:trace contextRef="#ctx0" brushRef="#br0" timeOffset="1">101 91 12395,'-13'1'1064,"-1"2"-792,-2-2-240,-3-1 544,-1 0-168,1 0-248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4:5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1255 46 16564,'-3'1'136,"1"0"0,0 0 1,0 0-1,0 0 1,-1-1-1,1 1 1,0-1-1,-1 0 0,1 1 1,-1-1-1,1 0 1,0-1-1,-1 1 0,1 0 1,0-1-1,-4 0 1,-37-17 702,16 5-706,12 9-340,1 0 1,-1 0-1,0 2 1,0 0-1,-26 0 1,-79 9-2505,59-2 572,-23 1-94,-91 4 1,58-7 4907,60 0-596,1 3-1,-74 16 1,4 0-3750,57-10 747,37-4 318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9 702 15203,'-1'-13'1104,"1"-10"-895,0-7-97,1-12 304,-1-5-200,2-10-144,-2-2-64,1-3-168,1-1-72,-2 2-208,0-2-57,-5 2 313,1 1-72,0 0-32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7466,'48'3'933,"-1"-1"1,78-8-1,-71 2-865,1 2-1,63 7 1,-31 0-151,-40-4-315,140 9-290,-62 10 4692,-60-4-1536,-19-4-1128,62 8 0,-47-10-1071,66 18-1,-113-25-26,8 1-1277,-21-1 368,-14-2 204,2 0 137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2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1085 15595,'0'-67'2673,"3"-115"-1097,3 68-2649,-10-152-1,3 256 1048,-8-194 2010,10 172-1589,1 1 0,2-1 0,1 1 0,13-44 0,-16 70-402,1-13-399,-4 17 160,1 1 278,0 0 0,-1 0 0,1 0 0,0 0 0,-1 0 0,1 0 0,0-1 0,-1 1 0,1 0 0,0 0 0,0 0 0,-1-1 0,1 1 0,0 0 0,0 0 0,-1 0 0,1-1 0,0 1 0,0 0 0,-1-1 0,1 1 0,0 0 0,0 0 0,0-1 0,0 1 0,0 0-1,0-1 1,-1 1 0,1 0 0,0-1 0,0 0 43,0-8-43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3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4 673 14187,'-1'-1'70,"1"0"0,-1 0-1,1 0 1,0 0 0,-1 0-1,1 0 1,0 0 0,0 0 0,0 0-1,0 0 1,0-1 0,0 1 0,0 0-1,0 0 1,1 0 0,-1 0 0,0 0-1,0 0 1,1 0 0,0-1 0,13-23 116,-11 19 50,23-33-19,2 2 0,56-60 1,-48 58-167,-4 4-21,1 2 0,69-54 0,-79 70 38,1 2 1,1 0-1,0 2 0,1 1 1,53-17-1,40-5 885,154-22 0,-53 38-824,-15 3-32,-85 5-50,123 4-1,5 1-13,334-1 22,-145 6-2,355 18-361,-482-6-35,162 13 272,-152 0 64,-160-15-18,-76 0-13,111 28 1,-100-18-129,30 0-53,-83-15 208,-1 1-1,0 3 0,0 1 0,52 20 1,-75-23 8,0-1 1,0-1-1,1 0 1,0-2 0,26 2-1,-29-3 3,135 22-15,-28-4 2,-68-14 22,0 3 1,0 3-1,95 32 0,68 30 51,-43-17-68,-134-41 3,0 2 1,44 26-1,95 61 32,64 37-16,-200-112-26,-1 1 0,40 38 0,71 80 12,-12-11 3,-75-77-45,-2 3 0,-4 2 0,66 92 0,-8 22-47,101 134-155,62 16-550,80 102 112,-285-330 538,-5 3-1,83 161 1,213 500-302,-125-201 407,-40 15-30,-193-550 67,4 10 4,187 577-5,-42 11 8,-31 220 181,-25-137-13,9-125 198,-67-357-40,-44-222-318,11 47 12,-3 0 0,-3 1 0,1 67 0,-7-120-53,0 0 0,0 0 0,0 1 0,0-1 0,0 0 0,-1 0 0,1 1 0,-1-1 0,1 0 0,-1 0 1,0 0-1,0 0 0,0 0 0,0 0 0,0 0 0,0 0 0,0 0 0,-1 0 0,1-1 0,-1 1 1,0 0-1,-2 1 0,-11 2-123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3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13331,'2'41'390,"2"0"0,2 1 0,1-2 0,2 1 0,2-1 0,2-1 0,31 68 1,-40-100-367,35 68 211,-35-68-183,1 0 0,0-1 0,0 1 0,0-1 0,1-1-1,0 1 1,0-1 0,10 7 0,-14-11-10,0 0-1,0 0 0,0 0 0,1 0 0,-1 0 1,1 0-1,-1-1 0,0 1 0,1-1 0,-1 0 1,1 0-1,-1 0 0,1 0 0,-1 0 0,1 0 1,-1-1-1,1 1 0,-1-1 0,0 0 0,1 1 1,-1-1-1,0 0 0,0-1 0,1 1 0,-1 0 1,0-1-1,0 1 0,0-1 0,-1 1 1,1-1-1,0 0 0,1-3 0,7-6 187,-2 0 0,0-1 1,0 0-1,7-18 0,-13 27-196,88-208 945,-35 76-1229,-34 92 52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3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17340,'12'126'4746,"-1"-29"-4431,-9-59-192,7 305 599,-11-332-269,2-28-147,1-90 128,6 1 1,35-187-1,-40 282-426,1 0 1,0 1-1,1-1 0,0 1 0,9-16 0,-12 25-7,0-1 0,1 0-1,-1 0 1,0 1-1,1-1 1,0 0-1,-1 1 1,1 0-1,0-1 1,-1 1 0,1 0-1,0 0 1,0 0-1,0 0 1,2-1-1,-2 2-2,0 0 0,0 0 0,-1 0 0,1 0 0,0 0 0,0 0 0,0 1 0,-1-1 0,1 1 0,0-1 1,0 1-1,-1 0 0,1-1 0,0 1 0,-1 0 0,1 0 0,-1 0 0,1 0 0,-1 1 0,0-1 0,2 2 0,0-1-6,-1 1 0,1 0 0,-1 0 0,0 0 1,0 0-1,0 0 0,0 0 0,-1 0 0,1 1 1,-1-1-1,0 0 0,0 1 0,0 0 0,0-1 0,0 8 1,-1-5 28,0 0 1,-1 0 0,1 0 0,-1 0-1,-1 0 1,1 0 0,-1 0-1,-5 11 1,2-7 52,0-1 0,-1 0 0,0 1 0,0-2 0,-1 1 0,0-1 0,-1 0 0,0 0 0,0-1 0,-12 8 0,17-13-115,1-1-1,0 0 1,-1 0 0,1 0 0,0 0 0,-1 0-1,1 0 1,-1-1 0,1 1 0,-1-1-1,1 0 1,-1 0 0,0 0 0,-2 0-1,4 0 16,0-1 0,0 1 0,0 0 0,0-1-1,0 1 1,1-1 0,-1 1 0,0-1-1,0 1 1,0-1 0,1 0 0,-1 1-1,0-1 1,0 0 0,1 0 0,-1 1-1,1-1 1,-1 0 0,1 0 0,-1 0-1,1 0 1,0 0 0,-1 1 0,1-1 0,0 0-1,0 0 1,-1 0 0,1 0 0,0 0-1,0 0 1,0 0 0,0 0 0,0 0-1,0 0 1,1 0 0,-1 0 0,0 0-1,1-2 1,7-15-382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9:42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20 146 14123,'0'1'154,"-1"-1"1,0 1-1,0-1 1,0 0-1,0 1 1,1-1-1,-1 0 1,0 0-1,0 1 0,0-1 1,0 0-1,0 0 1,0 0-1,0 0 1,0 0-1,0 0 0,0-1 1,-1 1-1,2 0-74,0-1 0,0 1 0,-1 0 0,1-1 0,0 1 0,0-1-1,0 1 1,0 0 0,-1-1 0,1 1 0,0-1 0,0 1 0,0 0 0,0-1-1,0 1 1,0-1 0,0 1 0,0 0 0,0-1 0,0 1 0,0-1 0,1 1-1,-1 0 1,0-1 0,0 1 0,0-1 0,1 1 0,0-4 159,1 0 0,0 1 1,1-1-1,-1 1 0,1-1 0,5-5 0,4-1-104,1 0-1,1 1 0,-1 0 0,1 1 0,1 1 1,0 0-1,0 1 0,0 0 0,0 1 0,31-5 1,-12 6-111,0 1 0,0 1 0,0 2 0,38 4 0,-65-3 43,-1 0 0,1-1 0,-1 0 0,1 0 0,-1-1 0,0 0 0,1 0 0,-1-1 0,0 1 0,1-1 0,-1-1 0,7-3 0,-33 18 555,-35 26 1,-14 10-512,41-33-105,0-2 0,-1-1 0,-1-2 0,0 0 0,-50 8 0,179-30-201,157-40-1,-240 46 290,-26 5 289,-27 6 176,3 2-293,19-3-434,0-1 0,0 0-1,-1-1 1,1-1 0,0 0 0,-18-3-1,32 2 101,0 0-1,1 0 1,-1 0 0,0 0-1,1 0 1,-1 0-1,0-1 1,1 1-1,-1 0 1,0 0 0,1-1-1,-1 1 1,1 0-1,-1-1 1,1 1-1,-1-1 1,1 1-1,-1-1 1,1 1 0,-1-1-1,1 1 1,-1-1-1,1 0 1,0 1-1,-1-1 1,1 1 0,0-2-1,0 1 10,0-1-1,0 1 1,0 0 0,0 0-1,0 0 1,0-1-1,1 1 1,-1 0 0,1 0-1,-1 0 1,1 0-1,-1-1 1,1 1-1,0 0 1,-1 0 0,2-1-1,14-15-859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17932,'1'-6'390,"-1"3"-123,0-1 1,1 1-1,-1-1 1,1 1-1,0 0 1,0 0-1,2-5 1,5 50 2580,-4 125-1540,4 34-1213,-8-197-95,0 3 14,1 1 0,0 0 0,1-1 0,3 12 0,-5-19-6,0 1 0,1 0 0,-1 0 0,0 0 0,1-1 0,-1 1 0,0 0 0,1 0 0,-1-1 0,1 1 0,0 0 0,-1-1 0,1 1 0,-1 0 0,1-1 0,0 1 0,-1-1 0,1 1 0,0-1 0,0 0 0,0 1 0,-1-1 0,1 0 1,0 1-1,0-1 0,0 0 0,0 0 0,-1 0 0,1 0 0,0 0 0,0 0 0,0 0 0,0 0 0,0 0 0,-1 0 0,1 0 0,0 0 0,0-1 0,0 1 0,0 0 0,-1-1 0,1 1 0,0-1 0,0 1 0,-1 0 0,1-1 0,0 0 0,0 0 0,10-8 153,0 0-1,-1-1 0,0 0 1,17-23-1,30-52 500,-50 74-578,34-52 245,-4-2 0,-2-1 0,39-103-1,-73 165-386,1-3-236,1 0 0,-1 0 1,-1 0-1,2-11 0,-3 18 266,0 0-1,0 0 1,0-1-1,0 1 1,0 0-1,0 0 1,0 0-1,0-1 1,-1 1-1,1 0 1,0 0-1,0 0 1,0-1-1,0 1 1,0 0 0,0 0-1,0 0 1,-1 0-1,1 0 1,0-1-1,0 1 1,0 0-1,0 0 1,0 0-1,-1 0 1,1 0-1,0 0 1,0 0-1,0 0 1,-1-1-1,1 1 1,0 0-1,0 0 1,0 0-1,0 0 1,-1 0-1,1 0 1,0 0-1,0 0 1,0 0-1,-1 0 1,1 0-1,0 0 1,0 1-1,0-1 1,-1 0-1,1 0 1,0 0-1,0 0 1,0 0-1,0 0 1,-1 0-1,1 0 1,0 1-1,0-1 1,0 0-1,0 0 1,0 0-1,-1 0 1,1 1-1,0-1 1,-16 11-350,14-9 163,-21 17-587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3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17644,'18'13'1768,"4"0"-1184,3-2-232,6 4 617,0-1-505,2 3 224,3 2-472,0-3-216,-2-1-96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17204,'-4'0'134,"-1"0"1,1 0 0,-1 0 0,1 1 0,0 0-1,-1 0 1,1 0 0,0 1 0,0-1-1,-1 1 1,1 0 0,1 0 0,-1 0 0,0 1-1,0-1 1,1 1 0,-1 0 0,1 0-1,0 0 1,0 1 0,0-1 0,1 1-1,-1-1 1,1 1 0,0 0 0,0 0 0,0 0-1,0 0 1,1 1 0,-1-1 0,1 0-1,1 1 1,-2 5 0,2-10-116,0 1 1,0-1-1,-1 1 1,1 0-1,0-1 0,0 1 1,0 0-1,0-1 1,0 1-1,0 0 0,0-1 1,0 1-1,0 0 1,0-1-1,0 1 1,1 0-1,-1-1 0,0 1 1,0-1-1,1 1 1,-1 0-1,0-1 0,1 1 1,-1-1-1,1 1 1,-1-1-1,1 1 0,-1-1 1,1 1-1,-1-1 1,1 0-1,-1 1 1,1-1-1,-1 0 0,1 1 1,0-1-1,-1 0 1,1 0-1,-1 1 0,1-1 1,0 0-1,-1 0 1,1 0-1,0 0 0,-1 0 1,1 0-1,0 0 1,-1 0-1,1 0 0,0 0 1,-1-1-1,1 1 1,0 0-1,-1 0 1,1-1-1,-1 1 0,1 0 1,1-1-1,4-2 183,1 0-1,0-1 1,9-7-1,13-10 296,24-17-16,-49 35-467,0 1 1,0 0 0,1 0-1,-1 0 1,1 1 0,0-1-1,-1 1 1,1 0 0,0 1-1,8-1 1,-11 1-8,0 0 0,0 1 0,0-1 0,0 1-1,0 0 1,0 0 0,0 0 0,0-1 0,-1 2 0,1-1 0,0 0 0,0 0-1,-1 1 1,1-1 0,-1 0 0,1 1 0,-1 0 0,0-1 0,0 1 0,0 0 0,0 0-1,0-1 1,1 4 0,3 5 38,-1 1 0,0 0 0,1 12 0,-1-10 1,-1 0-13,-1-6 7,-1 0 1,1 0 0,1 0-1,-1-1 1,1 1-1,5 7 1,-7-12-24,0-1-1,0 0 1,0 0 0,0 0 0,0 0 0,1 0 0,-1 0 0,0 0-1,0 0 1,1-1 0,-1 1 0,1 0 0,-1-1 0,1 1 0,-1-1-1,1 0 1,-1 1 0,1-1 0,-1 0 0,1 0 0,-1 0 0,1 0-1,0 0 1,-1 0 0,1 0 0,-1-1 0,1 1 0,-1 0-1,1-1 1,-1 0 0,1 1 0,-1-1 0,0 0 0,3-1 0,6-4 85,1-1 0,-1 0 1,-1-1-1,11-11 1,-13 12-154,0 1 1,1-1-1,-1 1 1,1 1-1,1-1 1,-1 1-1,1 1 0,11-6 1,-18 10 38,-1-1 0,1 1 0,0 0 0,-1 0-1,1 0 1,0-1 0,-1 1 0,1 1 0,0-1 0,-1 0 0,1 0 0,2 1 0,10 3-224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 17532,'0'-1'103,"-1"0"-1,1 1 1,0-1 0,-1 0 0,1 1 0,-1-1-1,1 0 1,-1 1 0,1-1 0,-1 1 0,1-1 0,-1 1-1,1-1 1,-1 1 0,0 0 0,1-1 0,-1 1-1,1-1 1,-1 1 0,0 0 0,0 0 0,1 0-1,-1-1 1,0 1 0,0 0 0,1 0 0,-1 0 0,0 0-1,0 0 1,-1 1 55,0-1 1,1 1-1,-1 0 0,1 0 0,-1-1 0,1 1 1,0 0-1,-1 1 0,1-1 0,0 0 1,0 0-1,-2 2 0,-3 6 193,0 0 0,0 0 0,-5 13 0,7-15-342,1 0-1,-1 0 0,2 0 1,-1 1-1,1-1 1,0 1-1,0 0 1,0 12-1,2-19-8,0-1 0,0 1 1,1 0-1,-1-1 0,0 1 0,0-1 0,0 1 0,1 0 0,-1-1 0,0 1 1,1-1-1,-1 1 0,1-1 0,-1 1 0,0-1 0,1 1 0,-1-1 0,1 1 1,-1-1-1,1 0 0,0 1 0,-1-1 0,1 0 0,-1 1 0,1-1 1,0 0-1,-1 0 0,1 0 0,0 1 0,-1-1 0,1 0 0,-1 0 0,1 0 1,0 0-1,-1 0 0,2-1 0,26-5-140,-22 4 106,23-7-128,43-11-187,-64 18 275,1 1-1,-1 0 0,1 0 0,-1 1 1,1 0-1,11 2 0,-18-2 74,-1 0-1,1 0 0,-1 1 1,1-1-1,-1 0 0,1 1 1,-1-1-1,1 1 1,-1 0-1,1-1 0,-1 1 1,0 0-1,1 0 0,-1 0 1,0 0-1,0 0 0,0 0 1,0 1-1,0-1 1,0 0-1,0 0 0,0 1 1,1 1-1,-2-1 32,1 1-1,-1-1 1,0 0-1,1 1 1,-1-1-1,0 1 1,-1-1-1,1 0 1,0 1-1,-1-1 1,1 0-1,-1 1 1,-1 3-1,-2 3 150,0-1 1,-1 1-1,0-1 0,0 0 0,-1 0 0,-10 10 1,11-12-113,-1-1 0,0 1 1,0-2-1,0 1 0,0 0 0,-1-1 1,0 0-1,0-1 0,0 0 1,0 0-1,0 0 0,-1-1 1,1 0-1,-1 0 0,0-1 1,-9 1-1,3-3-57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16724,'-2'0'136,"0"0"1,0 0 0,0 0 0,0 1 0,0-1-1,1 1 1,-1-1 0,0 1 0,0 0 0,0 0-1,0 0 1,1 0 0,-1 0 0,0 0 0,1 0-1,-1 0 1,1 1 0,0-1 0,-1 1 0,1-1-1,0 1 1,0-1 0,0 1 0,0 0 0,0 0-1,-1 2 1,-4 7 255,1 0 1,-6 21-1,6-16-273,1 1 1,-3 21 0,6-34-111,1 1 1,0 0 0,-1 0 0,2 0-1,-1 0 1,0-1 0,1 1 0,0 0-1,0 0 1,1-1 0,-1 1 0,4 6-1,-5-10 7,1 0-1,0 0 0,0 0 0,-1 0 1,1 0-1,0 0 0,0 0 1,0 0-1,0 0 0,0-1 0,0 1 1,0 0-1,0-1 0,1 1 1,-1-1-1,0 1 0,0-1 0,0 1 1,1-1-1,-1 0 0,3 1 0,-2-2 22,1 1-1,-1 0 0,1-1 0,-1 1 0,1-1 0,-1 0 0,1 0 0,-1 0 0,0 0 0,4-2 1,1-2 97,0 0 0,0 0 0,0-1 1,-1 0-1,8-9 0,3-6 275,-1-1 0,-1-1 0,-1 0 0,10-25 0,-24 47-402,0 1-1,0 0 1,0-1 0,1 1 0,-1 0 0,0-1 0,0 1-1,0 0 1,0-1 0,0 1 0,0 0 0,1-1 0,-1 1 0,0 0-1,0 0 1,1-1 0,-1 1 0,0 0 0,0 0 0,1-1-1,-1 1 1,0 0 0,0 0 0,1 0 0,-1 0 0,0-1-1,1 1 1,-1 0 0,0 0 0,1 0 0,-1 0 0,1 0-1,4 10 60,1 28-113,-5-31 60,1 11-33,1 1-16,1 1-1,10 34 1,-14-53 36,0 0 1,1 0 0,-1 0-1,0 0 1,1-1-1,-1 1 1,1 0 0,-1 0-1,1 0 1,0 0-1,-1-1 1,1 1-1,0 0 1,0 0 0,-1-1-1,1 1 1,0-1-1,0 1 1,0-1 0,0 1-1,0-1 1,0 1-1,0-1 1,0 0-1,0 1 1,0-1 0,0 0-1,0 0 1,0 0-1,0 0 1,0 0 0,0 0-1,0 0 1,0 0-1,0 0 1,0-1-1,0 1 1,0 0 0,0-1-1,-1 1 1,1-1-1,0 1 1,0-1 0,0 1-1,0-1 1,0 1-1,0-2 1,7-4 16,0 0 0,-1 0 0,13-15 0,-16 16-6,28-33 74,-25 28-66,0 1 0,1-1-1,0 1 1,1 1 0,0-1 0,0 2 0,1-1-1,20-11 1,-29 19-20,1-1 0,-1 1-1,1-1 1,0 1 0,-1 0-1,1 0 1,0 0 0,-1 0 0,1 0-1,0 0 1,-1 0 0,1 1-1,0-1 1,-1 1 0,1-1 0,-1 1-1,1-1 1,-1 1 0,1 0-1,-1 0 1,1 0 0,-1 0-1,0 0 1,1 0 0,-1 0 0,0 0-1,0 0 1,0 1 0,0-1-1,0 0 1,0 1 0,0-1 0,-1 1-1,2 1 1,4 9-24,-1 0-1,0 0 1,4 18 0,-5-17 13,-1-2 4,-2-6 13,0-1 0,0 1 0,1-1 1,-1 0-1,5 8 0,-6-12 4,1 1 0,-1-1-1,0 1 1,1-1 0,-1 1-1,1-1 1,-1 1-1,1-1 1,0 0 0,-1 1-1,1-1 1,-1 0 0,1 1-1,0-1 1,-1 0 0,1 0-1,0 1 1,-1-1 0,1 0-1,0 0 1,-1 0 0,1 0-1,0 0 1,-1 0-1,1 0 1,0 0 0,-1 0-1,1-1 1,0 1 0,-1 0-1,1 0 1,0-1 0,-1 1-1,1 0 1,0-1 0,-1 1-1,1 0 1,-1-1-1,1 1 1,-1-1 0,1 1-1,-1-1 1,1 1 0,-1-1-1,1 0 1,34-38 415,-24 26-270,-1 1-1,18-15 1,-25 25-142,0-1 0,0 1 0,1-1 0,0 1 0,-1 0 1,1 0-1,0 1 0,0-1 0,0 1 0,0 0 0,0 0 0,0 0 1,0 1-1,4-1 0,-6 1-17,1 0 0,-1 1 0,0-1 0,0 0 0,0 1 0,0 0-1,0-1 1,0 1 0,0 0 0,0 0 0,0 0 0,0 1 0,-1-1 0,1 0 0,0 1 0,-1-1 0,1 1 0,-1-1 0,1 1 0,-1 0 0,2 2 0,2 5-25,0 1 0,-1-1 0,5 14 0,2 5 42,-11-27-11,0-1 1,1 0-1,-1 1 0,0-1 1,0 0-1,0 1 0,1-1 1,-1 0-1,0 1 0,1-1 1,-1 0-1,0 0 0,1 1 1,-1-1-1,0 0 0,1 0 1,-1 1-1,0-1 0,1 0 1,-1 0-1,1 0 0,-1 0 1,0 0-1,1 0 0,-1 0 1,1 0-1,-1 0 0,1 0 1,-1 0-1,0 0 0,1 0 1,-1 0-1,1 0 0,-1 0 1,0 0-1,1 0 0,-1 0 1,1-1-1,-1 1 0,0 0 1,1 0-1,-1-1 0,0 1 1,1 0-1,-1 0 0,0-1 1,1 0-1,16-18 43,-14 14-24,7-7 20,20-23-151,-28 33 60,0 0 0,0 0 0,0 0 0,1 1 0,-1-1 0,0 0 0,1 1 0,0 0 0,-1 0 0,1 0 0,0 0-1,3-1 1,-5 2-2,0 0 0,0 0 1,0 0-1,0 0 0,0 1 0,0-1 0,0 0 0,0 0 0,0 1 0,0-1 0,0 1 0,-1-1 0,1 1 0,0-1 0,0 1 1,0 0-1,-1-1 0,1 1 0,0 0 0,-1-1 0,1 1 0,-1 0 0,1 0 0,-1 0 0,1 0 0,-1 0 0,0-1 0,1 1 0,-1 0 1,0 0-1,0 0 0,1 0 0,-1 1 0,4 39-1400,-4-35 1322,1 14-385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1 523 15587,'1'0'127,"0"1"-1,0 0 0,0 0 1,0-1-1,0 1 0,1-1 1,-1 1-1,0-1 0,0 0 1,1 1-1,-1-1 0,0 0 1,0 0-1,1 0 1,-1 0-1,0 0 0,1 0 1,-1 0-1,0 0 0,1 0 1,-1-1-1,0 1 0,0 0 1,1-1-1,-1 0 0,0 1 1,0-1-1,0 1 0,2-3 1,5-2 262,-1 0 1,0-1-1,8-7 0,-11 9-90,10-10 393,0 0-1,22-32 1,-32 41-588,-1 0-1,1-1 0,-1 0 1,0 1-1,-1-1 1,1 0-1,-1-1 0,0 1 1,-1 0-1,1-1 0,-1 1 1,0-12-1,-1 17-91,0 0-1,0 1 1,0-1-1,0 0 1,0 0-1,0 1 1,0-1-1,0 0 1,0 0 0,-1 1-1,1-1 1,0 0-1,0 0 1,-1 1-1,1-1 1,0 0-1,-1 1 1,1-1-1,-1 0 1,1 1-1,-1-1 1,1 1-1,-1-1 1,0 1-1,1-1 1,-1 1-1,0-1 1,1 1 0,-1 0-1,0-1 1,1 1-1,-1 0 1,0 0-1,0-1 1,1 1-1,-1 0 1,0 0-1,0 0 1,1 0-1,-3 0 1,1 1 7,0-1-1,-1 1 1,1 0 0,0 0 0,0 0-1,0 0 1,0 0 0,0 0-1,0 1 1,0-1 0,0 1 0,-2 2-1,-7 8-22,1 0 0,1 1-1,0 0 1,0 1-1,2-1 1,0 2-1,0-1 1,1 1-1,1 0 1,0 0 0,-3 25-1,7-37 1,1-1-1,0 0 1,0 1 0,0-1-1,0 0 1,0 1 0,1-1-1,-1 0 1,1 3 0,0-4 2,-1 0 0,1 0 0,-1-1 0,0 1 0,1-1 0,0 1 0,-1-1 0,1 1 0,-1 0 1,1-1-1,0 0 0,-1 1 0,1-1 0,0 1 0,-1-1 0,1 0 0,0 1 0,-1-1 0,1 0 0,0 0 0,0 0 0,0 0 0,-1 0 1,1 0-1,0 0 0,0 0 0,-1 0 0,1 0 0,0 0 0,0 0 0,-1 0 0,1-1 0,0 1 0,1-1 0,8-2-41,-1 0 0,1-2 0,-1 1 0,0-1 0,13-8 0,45-38-343,-37 28 186,-29 22 196,7-5-95,-1 0 0,1 1 0,0 0 1,0 1-1,12-5 0,-19 8 75,1 1 0,-1-1-1,1 1 1,-1 0 0,1-1 0,-1 1 0,1 0 0,-1 0-1,1 0 1,-1 0 0,1 0 0,0 0 0,-1 1 0,1-1-1,-1 0 1,1 1 0,-1-1 0,1 1 0,-1 0-1,0-1 1,1 1 0,-1 0 0,0 0 0,1 0 0,-1 0-1,0 0 1,0 0 0,0 0 0,0 0 0,0 1-1,0-1 1,0 0 0,-1 1 0,1-1 0,0 1 0,-1-1-1,1 0 1,-1 1 0,1 2 0,3 10-66,-1 0 0,-1 0 0,-1 0 0,1 18 0,3 28 52,-5-59 46,0 0 0,0 0 0,0 0 1,0 0-1,0 0 0,1 0 0,-1 0 1,0 0-1,1 0 0,-1 0 0,1 0 1,-1 0-1,1 0 0,0 0 0,-1 0 1,1 0-1,0-1 0,-1 1 0,1 0 0,0 0 1,2 0-1,-3 0 4,1-1 0,0 0-1,0 0 1,0 0 0,0 0 0,0 0 0,0 0-1,0-1 1,0 1 0,0 0 0,0 0 0,0-1-1,0 1 1,-1 0 0,1-1 0,0 1 0,0-1-1,0 1 1,0-2 0,5-2 32,0-1 1,-1 0-1,0-1 1,0 1-1,4-8 1,15-23-812,-2-1 0,-2-1 0,-1-2 0,19-58 0,38-171-5293,-70 246 5959,-4 8 3499,-2 15-3339,-9 22 2354,-2 28-1849,2-1 0,2 1 1,2 1-1,2-1 0,3 1 0,2-1 1,2 1-1,10 49 0,-11-85-543,0 0-1,0 0 0,1-1 1,1 1-1,1-1 0,12 24 1,-10-31-76,-6-14 22,-5-17-29,-7-17 108,-2 1 0,-2 0 0,-25-52 0,39 92-42,0 0 0,0 0 0,0-1-1,0 1 1,0 0 0,0 0-1,0 0 1,0-1 0,0 1-1,0 0 1,0 0 0,0 0-1,0 0 1,0-1 0,0 1-1,0 0 1,1 0 0,-1 0-1,0 0 1,0 0 0,0-1-1,0 1 1,0 0 0,0 0-1,1 0 1,-1 0 0,0 0-1,0 0 1,0 0 0,0 0-1,1-1 1,-1 1 0,0 0-1,0 0 1,0 0 0,1 0-1,-1 0 1,0 0 0,0 0-1,0 0 1,0 0 0,1 0-1,-1 0 1,0 0 0,0 0-1,0 0 1,1 1 0,-1-1-1,0 0 1,0 0 0,0 0 0,0 0-1,1 0 1,-1 0 0,0 0-1,0 1 1,17 3 14,-12-3-8,8 1-29,0 0 0,0-1 0,1-1 1,-1 0-1,0 0 0,1-2 0,-1 0 0,14-3 1,-17 2 35,-1 1 1,1-1-1,-1-1 1,0 0-1,0 0 1,0-1-1,0 0 1,-1-1 0,0 1-1,0-2 1,10-9-1,-17 14 4,0 1-1,1-1 1,-1 0-1,0 0 1,0 0-1,0 0 0,0 0 1,0 0-1,0 0 1,0 0-1,-1 0 1,1-1-1,-1 1 1,0 0-1,0 0 1,0-4-1,0 5-12,0 1-1,0-1 1,0 0-1,0 1 1,0-1-1,-1 1 1,1-1-1,0 1 1,0-1-1,-1 1 1,1-1-1,0 1 0,-1 0 1,1-1-1,0 1 1,-1-1-1,1 1 1,-1 0-1,1-1 1,-1 1-1,1 0 1,-1 0-1,1-1 1,-2 1-1,1 0 2,0-1-1,-1 1 0,1 0 0,0 0 1,-1 1-1,1-1 0,-1 0 0,1 0 1,0 1-1,-1-1 0,1 0 0,0 1 1,-1 0-1,-1 0 0,-4 4 6,0-1-1,1 1 1,-1 0 0,1 1 0,0 0-1,0 0 1,1 0 0,0 1-1,0-1 1,-5 9 0,3-3-33,1 0 0,0 0-1,0 1 1,2 0 0,-6 18 0,10-29 20,-1 0-1,1-1 1,-1 1-1,1 0 1,0-1-1,-1 1 1,1 0-1,0 0 1,0-1-1,1 1 1,-1 0-1,0 0 1,0-1-1,1 1 1,-1 0-1,1-1 1,0 1-1,-1-1 1,1 1-1,0-1 1,2 4-1,-2-5 3,1 1 0,0 0-1,-1 0 1,1-1 0,0 1-1,-1-1 1,1 1-1,0-1 1,0 0 0,-1 1-1,1-1 1,0 0 0,0 0-1,0-1 1,-1 1 0,1 0-1,0-1 1,0 1-1,-1 0 1,1-1 0,2-1-1,16-6 21,0 0 0,-1-2 0,31-20 0,-34 19-34,1 1 1,0 1-1,0 0 1,1 1-1,23-7 0,-38 14 0,0 0 0,0 1 0,-1-1 0,1 1 0,0-1 0,0 1-1,0 0 1,0 0 0,0 0 0,0 0 0,0 1 0,0-1 0,0 1-1,0 0 1,-1 0 0,1 0 0,0 0 0,0 0 0,-1 1 0,1-1-1,-1 1 1,1 0 0,-1-1 0,0 1 0,0 0 0,0 1 0,0-1-1,0 0 1,0 0 0,0 1 0,-1-1 0,1 1 0,1 3 0,9 28-108,-10-28 144,0 1 0,1 0-1,0-1 1,5 10 0,-7-15-10,-1-1-1,0 0 1,1 1 0,-1-1-1,1 0 1,-1 1-1,1-1 1,-1 0 0,1 0-1,0 1 1,-1-1 0,1 0-1,-1 0 1,1 0 0,-1 0-1,1 0 1,0 0 0,-1 0-1,1 0 1,-1 0 0,1 0-1,0 0 1,-1 0-1,1 0 1,-1 0 0,1 0-1,-1-1 1,1 1 0,-1 0-1,1 0 1,-1-1 0,1 1-1,-1 0 1,1-1 0,-1 1-1,1-1 1,0 0 0,20-20 324,-17 17-269,4-5-36,1 1 0,16-12 0,-23 19-135,-1-1 1,1 1 0,0 0-1,0-1 1,0 1 0,0 0 0,0 0-1,1 1 1,-1-1 0,0 0-1,0 1 1,1-1 0,-1 1-1,0 0 1,0-1 0,1 1 0,-1 1-1,0-1 1,1 0 0,-1 0-1,3 1 1,-4 0 40,0 1 0,1-1-1,-1 0 1,0 0 0,0 0 0,0 1-1,0-1 1,0 1 0,0-1 0,0 1-1,0-1 1,-1 1 0,1-1 0,-1 1 0,1 0-1,-1-1 1,1 4 0,3 18-684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16115,'5'36'884,"-1"0"0,-2 1-1,-2-1 1,-6 63 0,-1 24 128,7-78-725,2 71 745,-2-116-1008,1 0 0,-1 0 1,0 0-1,1 0 0,-1 0 0,0 0 1,1 0-1,-1 0 0,0-1 0,1 1 1,-1 0-1,0 0 0,1 0 0,-1 0 1,0-1-1,1 1 0,-1 0 0,0 0 1,0-1-1,1 1 0,-1 0 0,0 0 1,0-1-1,0 1 0,0 0 0,1-1 1,-1 1-1,0 0 0,0-1 0,0 1 1,0 0-1,0-1 0,9-22 331,-2 1-1,6-30 1,3-7 5,-8 32-227,3-13-108,1 1 0,3 0-1,33-64 1,-47 100-32,1 1-1,0-1 0,0 1 0,0-1 0,0 1 0,0 0 0,0 0 1,0 0-1,1 0 0,-1 0 0,1 1 0,0-1 0,-1 1 0,1-1 0,3 0 1,-4 2 1,0-1 1,0 1 0,0 0-1,-1 0 1,1 0-1,0 0 1,0 0 0,0 1-1,0-1 1,0 1 0,0-1-1,-1 1 1,1-1-1,0 1 1,0 0 0,-1 0-1,1 0 1,0 0 0,-1 0-1,1 0 1,-1 1 0,0-1-1,1 0 1,-1 1-1,2 1 1,0 2-6,1-1 0,-1 1 0,0 0 0,-1 0 0,1 0 0,-1 0 0,0 0 0,0 1 0,0-1 0,-1 1 0,0-1 0,0 1-1,0 10 1,-1-7 39,-1 0 0,0 0 0,0-1-1,-1 1 1,0-1 0,0 1 0,-1-1-1,-6 12 1,3-8 23,0-1 1,-1 0-1,0-1 0,-1 1 0,0-1 0,-1-1 0,1 0 0,-2 0 1,0-1-1,0 0 0,0 0 0,-18 9 0,22-14-159,0-1 1,-1 0-1,1 0 0,0 0 0,-1-1 0,-9 2 0,14-3 84,1 0 0,-1 0 0,0 0 0,1 0 0,-1 0 0,1 0 0,-1 0 0,1 0 0,-1-1 0,0 1-1,1-1 1,-1 1 0,1-1 0,0 1 0,-1-1 0,1 0 0,-1 0 0,1 0 0,0 0 0,0 0 0,-1 0-1,1 0 1,0 0 0,0 0 0,0-1 0,0 1 0,0 0 0,1-1 0,-1 1 0,0 0 0,1-1 0,-2-2 0,0-24-350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17772,'4'30'1251,"0"1"0,-2 0 1,-4 57-1,1-24-598,1-41-440,-1-7-104,1 0-1,1 0 1,4 22-1,-5-38-105,0 1 0,-1-1 1,1 0-1,0 1 0,1-1 0,-1 0 0,0 1 0,0-1 0,0 0 0,0 0 1,0 1-1,0-1 0,0 0 0,0 1 0,0-1 0,1 0 0,-1 0 1,0 1-1,0-1 0,0 0 0,0 0 0,1 0 0,-1 1 0,0-1 1,0 0-1,1 0 0,-1 0 0,0 0 0,0 1 0,1-1 0,-1 0 0,0 0 1,1 0-1,-1 0 0,7-8 119,3-19 50,-3-1-67,-2 0 0,0 0 0,-2-1-1,-1 1 1,-2-1 0,-2-29 0,-2 41-84,3 17-21,1 0 0,0 0 0,0-1 0,0 1 0,0 0 0,0 0 0,0 0 0,0 0 0,-1 0 0,1 0 0,0 0 0,0 0 0,0 0 0,0 0 0,0 0 0,-1 0 0,1 0 0,0 0 0,0 0 0,0 0 0,0 0 0,0 0 0,-1 0 0,1 0 0,0 0 0,0 0 0,0 0 0,0 0 0,0 0 0,0 0 0,-1 0 0,1 0 0,0 0 0,0 0 0,0 0 0,0 0 0,0 0 0,0 1 0,-1-1-1,1 0 1,0 0 0,0 0 0,0 0 0,0 0 0,0 0 0,0 0 0,0 1 0,0-1 0,-2 2-2,1 1-1,0-1 1,0 1-1,0-1 0,1 1 1,-1-1-1,0 1 1,0 4-1,1-4-10,-1 5-16,1 1 0,-1-1 0,2 0-1,-1 0 1,3 15 0,-2-22 33,-1 1-1,1-1 1,-1 1-1,1-1 1,0 1 0,-1-1-1,1 1 1,0-1 0,0 0-1,0 1 1,0-1 0,0 0-1,1 0 1,-1 0-1,0 0 1,0 0 0,1 0-1,-1 0 1,1 0 0,-1 0-1,1-1 1,-1 1-1,1-1 1,-1 1 0,1-1-1,-1 0 1,1 1 0,0-1-1,-1 0 1,1 0 0,0 0-1,-1 0 1,1 0-1,0-1 1,2 0 0,5-1 33,0 0 1,0-1 0,0 0 0,0-1 0,0 0-1,-1-1 1,1 0 0,-1 0 0,-1 0-1,15-13 1,-11 8 12,-1-1 1,0 0-1,0 0 0,-1-1 0,-1 0 0,10-18 1,-16 25-33,0 1 1,0-1 0,-1 1 0,0-1-1,0 1 1,0-7 0,-1 11-17,1-1-1,-1 0 1,0 1 0,0-1-1,0 1 1,0-1 0,0 0-1,0 1 1,0-1 0,0 1 0,0-1-1,0 0 1,0 1 0,0-1-1,-1 1 1,1-1 0,0 0-1,0 1 1,-1-1 0,1 1 0,0-1-1,-1 1 1,1-1 0,0 1-1,-1-1 1,1 1 0,-1-1 0,1 1-1,-1 0 1,1-1 0,-1 1-1,1 0 1,-1-1 0,1 1-1,-1 0 1,1 0 0,-1 0 0,0-1-1,1 1 1,-1 0 0,1 0-1,-1 0 1,0 0 0,1 0 0,-1 0-1,0 0 1,1 0 0,-1 0-1,1 0 1,-1 1 0,0-1-1,1 0 1,-1 0 0,1 1 0,-2-1-1,-1 2-5,-1 1 0,0-1 0,1 0 0,0 1 0,0 0 0,-1 0 0,2 0 0,-1 0 0,0 0 0,1 1-1,-1-1 1,1 1 0,0-1 0,-3 8 0,-2 4-30,1 1 0,-5 20-1,9-28 28,0 1 0,0-1-1,1 1 1,0-1 0,1 1-1,0-1 1,0 1 0,3 14-1,-3-21 11,1 0 0,-1 1-1,1-1 1,0 1 0,0-1-1,0 0 1,0 0 0,0 0 0,1 0-1,-1 1 1,1-2 0,-1 1-1,1 0 1,0 0 0,0 0-1,0-1 1,0 1 0,0-1-1,0 0 1,0 1 0,0-1-1,1 0 1,-1 0 0,0-1-1,1 1 1,-1 0 0,1-1-1,-1 1 1,0-1 0,1 0 0,-1 0-1,1 0 1,4 0 0,2-2 25,1 1 1,-1-1 0,0-1 0,0 0-1,0 0 1,0-1 0,0 0 0,-1 0-1,1-1 1,-1 0 0,0 0 0,-1-1-1,1 0 1,12-14 0,-7 6 54,-1-1-1,0 0 1,-1-1 0,-1 0 0,0 0 0,11-28-1,-19 39-61,0 1-7,0 0 0,0 0 0,-1-1 1,1 1-1,-1 0 0,0-1 0,-1 1 1,1-1-1,-1-4 0,-8 23-91,2 8 29,1-1 0,1 1 0,0 0 0,2 0 0,1 0 0,0 0 0,5 36 0,-3-53-13,0-1 1,0 1 0,0-1-1,1 1 1,0-1 0,-1 0-1,2 0 1,-1 0-1,0 0 1,6 7 0,-7-10 11,0 0 0,0 0 0,0 0 0,0 0 1,1 0-1,-1 0 0,0 0 0,0 0 0,1-1 1,-1 1-1,0 0 0,1-1 0,-1 1 0,0-1 1,1 0-1,-1 1 0,1-1 0,-1 0 0,1 0 1,-1 0-1,1 0 0,-1 0 0,0 0 0,1 0 1,-1 0-1,1-1 0,-1 1 0,1 0 1,-1-1-1,0 0 0,1 1 0,-1-1 0,0 0 1,1 1-1,-1-1 0,0 0 0,0 0 0,2-2 0,15-19-383,1-9-141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19100,'-15'-7'1816,"7"8"-1295,2 5-233,3 1 1208,3 0-912,3 2-1000,6-2-336,6-1-528,2-1-273,5-2 1049,2 0-376,6 0-152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13003,'1'0'109,"0"1"0,1 0 0,-1 0 1,0 0-1,0 0 0,0 0 0,0 0 1,0 0-1,0 0 0,0 0 0,0 1 1,0-1-1,-1 0 0,1 1 0,0-1 1,-1 0-1,1 1 0,-1-1 0,1 1 0,-1-1 1,0 0-1,0 2 0,0 0 50,0-1 0,-1 0 0,1 0 0,-1 0-1,0 0 1,0 0 0,0 0 0,0 0 0,0 0-1,0 0 1,0 0 0,0 0 0,-3 2 0,-5 5 489,-1 0 0,0-1 0,-1 1 0,-11 5 0,16-9-376,-16 7 443,16-8-594,0-1 0,0 1 0,0 0 0,1 0 0,-8 7 0,13-10-128,0-1 0,0 0 0,0 0 1,0 1-1,0-1 0,0 0 1,0 0-1,0 1 0,0-1 1,0 0-1,0 0 0,0 1 1,1-1-1,-1 0 0,0 0 0,0 1 1,0-1-1,0 0 0,0 0 1,0 1-1,1-1 0,-1 0 1,0 0-1,0 0 0,0 1 1,1-1-1,-1 0 0,0 0 0,0 0 1,1 0-1,-1 0 0,0 0 1,0 1-1,1-1 0,-1 0 1,0 0-1,0 0 0,1 0 1,-1 0-1,0 0 0,0 0 0,1 0 1,-1 0-1,1 0 0,13 3-140,22-1-167,47-2-1,-56-1 287,0 1 0,0 1 0,51 9 0,-75-10 48,-1 1-1,0-1 1,1 1 0,-1 0 0,0 0-1,0 0 1,0 0 0,0 0-1,0 0 1,0 0 0,0 1 0,0-1-1,0 1 1,-1 0 0,1-1 0,0 1-1,-1 0 1,0 0 0,1 0-1,-1 0 1,0 0 0,0 0 0,0 0-1,0 0 1,0 1 0,-1-1 0,1 0-1,-1 1 1,1-1 0,-1 0-1,0 1 1,0-1 0,0 0 0,0 1-1,0-1 1,-1 0 0,1 1 0,-1-1-1,0 0 1,1 0 0,-1 1-1,-2 2 1,-3 8 180,-1 0-1,0 0 1,-1-1 0,0-1-1,-1 1 1,-13 12-1,6-7 118,-2-1 0,0-1 0,-20 13 0,32-23-312,-1-1 1,1 0 0,-1 0 0,0-1-1,0 0 1,0 0 0,0-1 0,-1 0-1,1 0 1,-1 0 0,1-1 0,-9 0-1,14-1-4,0 0-1,1 0 0,-1 0 1,0 0-1,0 0 0,1-1 1,-1 1-1,0-1 0,1 1 1,-1-1-1,-1-1 0,-13-17-104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9:46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9 18068,'-21'-6'3443,"22"4"-2056,12 3-741,0 1-583,0 2 0,-1 0 0,1 0 0,14 7 0,-12-4-31,31 9-1,-19-10-85,1-1-1,0-2 0,40 1 1,-69-4 52,1 0-1,0 0 1,0 0 0,0 0 0,0 0 0,0 0 0,0 0 0,0 0 0,0 0-1,0 0 1,0 0 0,0 0 0,0 0 0,0 1 0,0-1 0,0 0 0,0 0-1,0 0 1,0 0 0,0 0 0,0 0 0,0 0 0,0 0 0,0 0 0,0 0-1,0 0 1,0 0 0,0 0 0,0 1 0,0-1 0,0 0 0,0 0 0,0 0-1,0 0 1,0 0 0,0 0 0,0 0 0,1 0 0,-1 0 0,0 0 0,0 0-1,0 0 1,0 0 0,0 0 0,0 0 0,0 0 0,0 0 0,0 0 0,0 0-1,0 0 1,0 0 0,0 0 0,0 0 0,1 0 0,-1 0 0,0 0 0,0 0-1,0 0 1,-10 7-39,-15 5 6,-69 29 88,-226 88 157,314-127-205,-33 13-24,39-15 18,0 0 0,0 0 0,-1 0 0,1 0 1,0 0-1,0 1 0,-1-1 0,1 0 0,0 0 0,0 0 0,-1 1 0,1-1 0,0 0 1,0 0-1,0 0 0,-1 1 0,1-1 0,0 0 0,0 1 0,0-1 0,0 0 1,0 0-1,0 1 0,0-1 0,0 0 0,-1 1 0,1-1 0,0 0 0,0 0 0,0 1 1,0-1-1,1 0 0,-1 1 0,0-1 0,0 1 0,1 0-2,0 0-1,0-1 1,0 1 0,1 0-1,-1 0 1,0-1 0,0 1-1,1 0 1,-1-1 0,1 1-1,-1-1 1,3 1 0,27 5-54,-1-1-1,54 2 1,63-7-101,-107-1 66,0 4-48,-39-2 133,0-1 0,0 0 1,0 0-1,0 1 0,0-1 0,0 0 0,0 1 0,0-1 0,0 1 1,0 0-1,0-1 0,-1 1 0,3 1 0,-3-2 4,0 1-1,0-1 0,0 1 1,0-1-1,0 1 1,0-1-1,0 1 0,0-1 1,0 1-1,0-1 1,0 1-1,0-1 0,0 1 1,-1-1-1,1 0 1,0 1-1,0-1 0,-1 1 1,1-1-1,0 1 1,0-1-1,-1 0 0,1 1 1,0-1-1,-1 0 0,1 1 1,0-1-1,-1 0 1,1 0-1,-1 1 0,1-1 1,-1 0-1,1 0 1,-6 4 15,-1 0 1,1-1 0,0-1 0,-1 1 0,0-1 0,0 0-1,1 0 1,-8 0 0,-7 1 87,-32 1-1,41-4-92,0 0 0,0-2 0,-1 1 0,1-1 0,0-1 0,1 0 0,-1-1 0,1 0 0,-19-9 0,26 11 10,-1-1 0,1 0 1,0 0-1,0 0 0,0 0 0,0 0 1,0-1-1,1 0 0,0 1 0,0-2 0,0 1 1,0 0-1,0 0 0,1-1 0,0 1 1,0-1-1,0 0 0,0 0 0,1 0 0,0 0 1,0 0-1,0 0 0,1 0 0,0 0 1,0-8-1,5-24-44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6:4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391 117 14099,'2'-7'440,"1"-2"339,-1 1 0,0-1-1,-1 0 1,0 0 0,0-12-1,-1 19-627,0 0-1,0 0 1,0 0-1,-1 0 1,1 1 0,0-1-1,-1 0 1,0 0-1,1 1 1,-1-1-1,0 0 1,0 1 0,0-1-1,0 1 1,0-1-1,-1 1 1,1-1-1,0 1 1,-1 0-1,1 0 1,0-1 0,-1 1-1,0 0 1,1 0-1,-1 1 1,0-1-1,1 0 1,-1 1 0,0-1-1,0 1 1,0-1-1,-3 1 1,-7-1-60,0 0 0,0 1 1,0 1-1,0 0 0,0 1 0,0 0 0,0 1 1,1 0-1,-1 1 0,1 1 0,0-1 1,0 2-1,0-1 0,1 1 0,0 1 0,0 0 1,-9 9-1,4-4-132,2 1 0,-1 1 1,2 0-1,0 0 0,1 1 0,0 0 1,1 1-1,1 1 0,0 0 0,-8 24 0,12-27-15,1 0-1,-2 18 0,5-29 31,0 0-1,1-1 1,0 1 0,0 0-1,0 0 1,0-1 0,0 1 0,0 0-1,1-1 1,-1 1 0,1 0-1,-1-1 1,1 1 0,0-1-1,0 1 1,1-1 0,-1 1 0,0-1-1,1 0 1,1 3 0,-2-5 8,1 1 1,-1 0 0,0-1 0,0 1-1,1-1 1,-1 1 0,0-1 0,1 1 0,-1-1-1,1 0 1,-1 0 0,0 0 0,1 0 0,-1 0-1,1 0 1,-1 0 0,0 0 0,1 0-1,-1-1 1,0 1 0,1 0 0,-1-1 0,0 1-1,1-1 1,1-1 0,32-22-249,-11 2 176,-1-1-1,-1 0 0,31-44 1,45-88 595,-92 142-455,4-6 149,-10 19-197,0 0-1,0 0 0,0 0 0,0 0 0,1 0 0,-1 0 0,0 0 0,0-1 0,0 1 1,0 0-1,0 0 0,0 0 0,0 0 0,0 0 0,0 0 0,0 0 0,0 0 1,0 0-1,0 0 0,0 0 0,0 0 0,0 0 0,0 0 0,1 0 0,-1 0 0,0 0 1,0 0-1,0 0 0,0 0 0,0 0 0,0 0 0,0 0 0,0 0 0,0 0 1,0 0-1,0 0 0,0 0 0,0 0 0,0 0 0,1 0 0,-1 0 0,0 0 0,0 0 1,0 0-1,0 0 0,0 0 0,0 0 0,0 0 0,0 0 0,0 1 0,0-1 1,0 0-1,0 0 0,0 0 0,0 0 0,0 0 0,0 0 0,0 0 0,0 0 0,0 0 1,0 0-1,0 0 0,0 0 0,0 0 0,0 0 0,0 1 0,0 12 7,-21 116-59,12-84 842,6-52 1016,-2-8-1070,5 15-737,0 0 0,0 0 0,0 0 1,0 1-1,0-1 0,0 0 0,0 0 0,0 0 0,0 0 0,-1 0 0,1 0 1,0 0-1,0 0 0,0 0 0,0 0 0,0 0 0,0 0 0,0 0 0,0 0 0,0 0 1,-1 0-1,1 0 0,0 0 0,0 0 0,0 0 0,0 0 0,0 0 0,0 0 0,0 0 1,0 0-1,-1 0 0,1 0 0,0 0 0,0 0 0,0 0 0,0 0 0,0 0 1,0 0-1,0 0 0,0 0 0,0 0 0,-1 0 0,1 0 0,0 0 0,0 0 0,0 0 1,0-1-1,0 1 0,0 0 0,-9 62-209,-21 112 90,-8-32 118,-8 32-49,38-133 36,1 0 0,-1 52 1,7-83 15,1-7 8,-1 0 1,1 0-1,0 0 1,1 0-1,-1 0 0,0 0 1,2 3-1,-2-6 44,5-27-1625,-6 6 1302,-2-4-83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15883,'2'-11'3085,"0"26"-1420,3 28-296,0 76-395,9 285-993,-14-403 0,0 0 0,0 0 0,0 0 0,0 0 0,0 0 0,0 1 0,0-1 0,0 0 0,0 0 0,-1 0 0,1 0 0,0 0 1,-1 0-1,1 0 0,-1 1 0,1-1 0,-1 0 0,1 0 0,-1-1 0,-1 3 0,1-3 10,0 0-1,0-1 1,-1 1-1,1-1 1,0 1 0,0 0-1,0-1 1,0 0 0,0 1-1,0-1 1,0 0-1,1 1 1,-1-1 0,0 0-1,0 0 1,0 0 0,1 0-1,-1 0 1,0 0 0,1 0-1,-1-1 1,-17-21-259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15659,'15'-18'669,"1"2"0,0 0-1,1 0 1,1 2 0,21-14-1,-25 19-303,0 0 0,1 2 0,0 0 0,0 0 0,1 1 0,0 1 0,26-5 1,-38 10-332,0-1 1,0 0 0,0 1-1,0 0 1,0 0 0,1 0-1,-1 1 1,0-1 0,0 1-1,0 0 1,-1 0 0,1 1-1,0-1 1,0 1 0,-1 0 0,1-1-1,-1 2 1,1-1 0,-1 0-1,5 5 1,-4-3-21,-1 1 0,0-1 0,0 1 0,-1-1 0,0 1 0,1 0 0,-1 0 0,-1 0 1,1 0-1,-1 0 0,0 0 0,0 0 0,0 0 0,-1 1 0,0 6 0,-1 1 70,0 0 0,-1-1 0,-1 1 0,0-1-1,0 0 1,-1 0 0,-1 0 0,0 0 0,-1-1 0,0 1 0,0-2-1,-14 18 1,1-5 7,0-1-1,-1-2 0,-1 0 0,-35 26 1,49-41-226,5-3 165,-1 0 0,1 0 0,-1 0 0,1-1 0,-1 1 0,1-1 0,-1 0 0,0 0 0,-3 1 0,6-1-28,-1-1 0,1 0 1,0 0-1,0 0 0,0 0 0,0 0 0,-1 0 0,1 0 0,0 0 1,0 0-1,0 0 0,-1 0 0,1 0 0,0 0 0,0 0 0,0 0 1,-1 0-1,1 0 0,0 0 0,0 0 0,0 0 0,-1 0 0,1 0 1,0 0-1,0 0 0,0 0 0,0 0 0,-1 0 0,1-1 0,0 1 1,0 0-1,0 0 0,0 0 0,0 0 0,-1 0 0,1 0 0,0-1 1,0 1-1,0 0 0,4-8-107,8-5-51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16564,'7'76'2641,"-3"88"0,-3-71-1051,-1-85-1488,0-5-41,0 0 0,0 1-1,0-1 1,1 1 0,-1-1 0,1 1 0,0-1-1,2 6 1,-3-9-55,0 0 1,0 0-1,0 0 0,0 0 0,0 0 0,0 0 1,0 0-1,0 0 0,0 1 0,0-1 1,0 0-1,0 0 0,0 0 0,0 0 0,0 0 1,1 0-1,-1 0 0,0 0 0,0 0 1,0 0-1,0 0 0,0 0 0,0 0 0,0 0 1,0 0-1,0 0 0,0 0 0,1 0 1,-1 0-1,0 0 0,0 0 0,0 0 0,0 0 1,0 0-1,0 0 0,0 0 0,0 0 1,1 0-1,-1 0 0,0 0 0,0 0 0,0 0 1,0 0-1,0 0 0,0 0 0,0 0 1,0 0-1,0 0 0,0 0 0,0-1 0,0 1 1,0 0-1,1 0 0,-1 0 0,0 0 0,0 0 1,4-9 175,1-13 43,-2-14 28,-2 0 0,-2 0 1,-1 0-1,-1 0 1,-3 0-1,-1 1 0,-14-46 1,14 66-93,7 15-169,0 0-1,0 0 1,0 0-1,0 0 0,0 1 1,0-1-1,0 0 0,0 0 1,0 0-1,0 0 0,0 0 1,0 0-1,0 0 0,0 0 1,0 0-1,0 0 0,0 0 1,0 0-1,0 0 1,0 0-1,0 0 0,0 0 1,0 0-1,0 0 0,0 0 1,0 0-1,0 0 0,0 1 1,0-1-1,0 0 0,0 0 1,0 0-1,0 0 0,0 0 1,-1 0-1,1 0 1,0 0-1,0 0 0,0 0 1,0 0-1,0 0 0,1 2-123,0 0-1,0 0 0,0 0 1,0 0-1,0 0 0,0 0 0,0 0 1,1 0-1,-1-1 0,1 1 1,2 2-1,1-1 40,-1 0 1,0-1-1,1 1 1,0-1-1,-1 0 1,1 0-1,0-1 1,0 0-1,0 0 1,0 0-1,0 0 1,8 0-1,18-1-531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17636,'-5'7'452,"-1"-1"1,1 1-1,0 1 1,1-1-1,0 1 1,0-1-1,0 1 1,-2 10 0,1-2 20,1 0 0,1-1 1,-3 24-1,5-26-329,1-1-1,0 0 1,1 0 0,0 1-1,1-1 1,0 0-1,1 0 1,5 13-1,-7-22-118,0 0 0,0 0-1,0 0 1,1 0 0,0 0-1,-1-1 1,1 1 0,0-1-1,0 1 1,0-1 0,1 0-1,-1 0 1,1 0 0,-1 0-1,1 0 1,-1 0 0,1-1-1,0 1 1,0-1 0,0 0-1,0 0 1,0 0 0,0 0-1,0-1 1,0 1 0,0-1-1,1 0 1,-1 1 0,0-1-1,0-1 1,0 1 0,0 0-1,1-1 1,-1 0 0,0 0-1,4-2 1,-1 1 28,-1 0 1,0 0-1,1-1 1,-2 0-1,1 0 1,0-1-1,0 1 0,-1-1 1,0 0-1,0 0 1,0 0-1,0-1 1,-1 1-1,0-1 1,1 0-1,-2 0 0,1 0 1,-1-1-1,2-5 1,-1 5 19,-2 0 0,1 0 0,-1-1 1,1 1-1,-2 0 0,1-1 0,-1 1 1,0-1-1,0 1 0,-1-1 0,0 1 1,0 0-1,0-1 0,-1 1 0,0 0 0,-5-11 1,1 7-35,0 1 1,0-1 0,-1 1-1,-1 1 1,1 0 0,-1 0-1,-16-13 1,18 17-292,0 0 0,1 0 0,-2 1 1,1-1-1,0 1 0,-1 1 0,1-1 0,-1 1 0,0 0 0,0 1 1,0-1-1,0 1 0,-10 0 0,4 4-368,3 1-211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221 455 12355,'0'-2'412,"1"0"1,0 1 0,0-1-1,-1 0 1,1 1 0,-1-1-1,1 0 1,-1 0 0,0 0-1,0-2 1,0 3-222,0 1 0,0-1 0,0 0-1,0 1 1,0-1 0,-1 1 0,1-1 0,0 1 0,0-1-1,-1 1 1,1-1 0,0 1 0,-1-1 0,1 1-1,-1-1 1,1 1 0,-1-1 0,1 1 0,-1 0 0,1-1-1,-1 0 1,-2 0 28,0 1 0,0-1 0,0 1 0,0-1 0,0 1 0,0 0 0,0 0 0,0 0 0,0 0 0,0 0 0,-5 2 0,0 0-184,0 1 1,-1-1 0,1 1-1,0 1 1,0 0 0,1 0 0,-1 0-1,1 1 1,0 0 0,0 0-1,0 1 1,1 0 0,0 0-1,0 1 1,1-1 0,-1 1-1,2 1 1,-1-1 0,1 1-1,0-1 1,-6 17 0,4-5-13,0 0 0,1 1 0,0 0 0,2-1 1,1 2-1,0-1 0,1 0 0,3 29 0,-1-41-20,0 1 0,1-1-1,0 0 1,4 14 0,-5-20-2,-1-1-1,1 1 1,-1-1 0,1 0 0,-1 1-1,1-1 1,0 0 0,0 1 0,0-1-1,0 0 1,0 0 0,0 0-1,0 0 1,0 0 0,0 0 0,0 0-1,1 0 1,-1 0 0,0-1 0,1 1-1,-1 0 1,0-1 0,1 1 0,-1-1-1,1 1 1,-1-1 0,1 0 0,-1 0-1,1 0 1,-1 0 0,1 0-1,-1 0 1,3 0 0,0-2 3,0 1-1,0-1 1,0 0 0,-1 0 0,1 0-1,0-1 1,-1 1 0,0-1 0,0 1-1,0-1 1,0 0 0,4-5 0,27-44 51,-30 47-48,32-61 189,-3-2 0,-3 0 0,-3-2 0,-3-1 0,-4-1 0,-2-1 0,14-134 0,-32 160 79,0 46-271,0 1 1,0 0-1,0 0 0,0 0 0,0-1 0,0 1 1,0 0-1,0 0 0,0 0 0,0-1 1,0 1-1,0 0 0,0 0 0,0-1 0,0 1 1,0 0-1,0 0 0,0 0 0,0-1 1,0 1-1,0 0 0,-1 0 0,1 0 0,0-1 1,0 1-1,0 0 0,0 0 0,0 0 1,-1 0-1,1-1 0,0 1 0,0 0 1,0 0-1,0 0 0,-1 0 0,1 0 0,0 0 1,0 0-1,0 0 0,-1-1 0,1 1 1,-7 22 123,-2 35-200,3 0 0,2 0-1,5 92 1,-1-141-54,2-1 0,-1 1 0,1 0 0,0-1 0,4 8 0,1 8-1024,-5-14 893,-1 0 0,-1 1-1,1-1 1,-1 0 0,-1 0 0,0 0-1,0 0 1,-4 11 0,0 12-474,-6 99-977,10-94 1289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1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 16516,'4'-12'2025,"-7"19"-638,-7 25 179,-4 93-172,12-104-1313,2 0 0,1 1 1,6 40-1,-6-59-66,-1 0 0,1 0 0,0 1 0,0-1 0,0 0 0,0 0 0,1 0 0,0 0 0,-1 0 0,1-1 0,0 1 1,4 4-1,-6-7-8,1 1 1,0-1-1,0 1 1,-1-1 0,1 1-1,0-1 1,0 0-1,0 1 1,0-1 0,0 0-1,0 0 1,-1 0 0,1 1-1,0-1 1,0 0-1,0 0 1,0-1 0,1 1-1,0 0 7,1-1 0,-1 0 0,0 0-1,-1 0 1,1 0 0,0 0 0,0 0 0,0 0-1,0-1 1,2-2 0,6-6 52,0-1 0,-1-1 0,-1 1 0,1-2 0,6-13 0,31-72 327,-33 71-242,23-62 492,-47 120-493,2 0 0,1 1 1,2 0-1,-4 65 0,9-90-135,1 0 1,0 0 0,1 0-1,0 0 1,0 0-1,3 11 1,-4-17-14,1 0-1,-1 0 1,1 0 0,-1 0 0,1 0-1,-1 0 1,1 0 0,-1 0 0,1 0-1,0-1 1,0 1 0,0 0 0,-1 0-1,1-1 1,0 1 0,0 0 0,0-1-1,0 1 1,2 0 0,-2-1-11,1 0 1,-1 0-1,1 0 1,-1 0-1,1 0 1,-1 0-1,1-1 1,0 1-1,-1-1 1,1 1-1,-1-1 1,0 1-1,1-1 1,-1 0 0,1 0-1,-1 1 1,0-1-1,2-2 1,4-2-166,0-1 1,-1 1 0,1-2 0,-1 1 0,0-1 0,-1 0 0,1 0 0,-2-1 0,1 1 0,-1-1-1,0 0 1,0-1 0,-1 1 0,3-13 0,-5-2-383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17796,'0'0'77,"0"0"-1,0-1 1,0 1 0,0 0-1,0 0 1,0-1 0,1 1 0,-1 0-1,0 0 1,0 0 0,0-1-1,0 1 1,1 0 0,-1 0-1,0 0 1,0 0 0,0 0 0,1-1-1,-1 1 1,0 0 0,0 0-1,1 0 1,-1 0 0,0 0 0,0 0-1,1 0 1,-1 0 0,0 0-1,0 0 1,1 0 0,-1 0 0,0 0-1,0 0 1,1 0 0,2 9 1489,-2 21-175,-1-26-1184,-2 42 570,4 137-134,-2-180-628,1 0-1,-1 0 0,1 0 0,-1 0 0,1 0 0,0-1 1,2 6-1,-2-8-10,-1 1 1,1 0-1,-1-1 1,1 1-1,-1-1 0,1 1 1,-1-1-1,1 1 1,-1-1-1,1 0 1,-1 1-1,1-1 1,0 0-1,-1 1 0,1-1 1,0 0-1,-1 0 1,1 0-1,0 1 1,0-1-1,-1 0 1,1 0-1,0 0 0,-1 0 1,1 0-1,0 0 1,-1 0-1,1-1 1,0 1-1,0 0 1,-1 0-1,1 0 0,0-1 1,-1 1-1,1 0 1,-1-1-1,1 1 1,1-2-1,5-3 26,0-1-1,0 0 0,-1-1 1,0 0-1,0 0 1,9-14-1,2-1 26,3-5 4,1 0-19,1 0 0,34-31 0,-54 56-43,0 0 0,1 0 1,-1 0-1,0 1 0,1-1 0,-1 1 0,1-1 0,0 1 0,0 0 0,-1 0 0,1 0 1,5 0-1,-7 1 1,0 0 1,0 0 0,0 0 0,0 0-1,0 1 1,0-1 0,1 0 0,-1 1-1,0-1 1,0 1 0,0-1 0,0 1-1,-1-1 1,1 1 0,0 0 0,0 0-1,0-1 1,0 1 0,-1 0 0,1 0-1,0 0 1,-1 0 0,1 0 0,-1 0-1,1 0 1,-1 0 0,1 0 0,-1 0-1,0 0 1,1 0 0,-1 0 0,0 0-1,0 0 1,0 2 0,2 21-23,-1 0 0,0-1 0,-2 1-1,-1 0 1,-8 37 0,3-15-781,6-42 532,2-9 129,9-13-123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 14491,'-1'0'163,"1"0"0,-1 0 0,0-1-1,1 1 1,-1-1 0,1 1 0,-1-1 0,0 1-1,1-1 1,-1 1 0,1-1 0,-1 1 0,1-1-1,0 1 1,-1-1 0,1 0 0,-1 1 0,1-1-1,0 0 1,-1 0 0,2 0-50,-1 1 0,0-1-1,0 1 1,0-1 0,0 1 0,1 0-1,-1-1 1,0 1 0,0-1 0,1 1-1,-1 0 1,0-1 0,1 1 0,-1 0-1,0-1 1,1 1 0,-1 0 0,1 0 0,-1-1-1,0 1 1,1 0 0,0-1 0,33-7 2619,-31 8-2623,26-5 1206,43-1 1,-63 6-1237,-1 0 0,0 1 0,1 0 0,-1 0 0,0 0 0,0 1 0,0 0 0,0 1-1,0 0 1,8 4 0,-14-5-67,1 0-1,-1 0 1,0 0-1,0 0 1,0 0 0,0 0-1,0 1 1,0-1-1,0 1 1,-1-1-1,0 1 1,1 0-1,-1-1 1,0 1-1,0 0 1,0 0-1,-1 0 1,1 0-1,-1 0 1,1 0-1,-1 0 1,0 0-1,0 0 1,-1 0-1,1 0 1,-1 0-1,0 4 1,-3 8 11,0 0-1,-1 0 1,-1-1 0,-7 14-1,-11 17 110,-54 76 0,32-54 26,45-66-153,0 0 1,0 0-1,0 1 1,1-1-1,-1 0 1,0 0-1,1 1 1,-1-1-1,1 0 1,-1 1-1,1-1 1,0 1-1,0-1 1,-1 1-1,1-1 1,0 2-1,1-2-2,-1-1 1,0 1-1,1-1 1,-1 1-1,0-1 1,1 1-1,-1-1 0,0 0 1,1 1-1,-1-1 1,1 1-1,-1-1 1,1 0-1,-1 0 0,1 1 1,-1-1-1,1 0 1,-1 0-1,1 1 0,-1-1 1,1 0-1,0 0 1,-1 0-1,1 0 1,-1 0-1,2 0 0,5 0 14,0-1 0,0 0 0,1 0 0,10-4-1,-18 5-16,39-11-598,0-2-1,-1-1 0,-1-2 0,-1-1 0,47-31 1,-79 46 465,-1 0 1,0 0 0,0-1-1,0 1 1,-1-1 0,1 1-1,-1-1 1,1 0 0,2-4 0,-2-5-695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21 131 17636,'-14'0'2208,"8"-5"-1192,6 1-391,9-3 1295,3-2-424,14-2-463,2-1-313,9-2-712,0-2-384,3 2-801,-3 0-1247,-5 2 1992,-3 4-408,-9 3-321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6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17 235 16772,'0'0'57,"-1"0"1,0 0-1,0 0 0,0-1 1,1 1-1,-1 0 1,0-1-1,0 1 1,1 0-1,-1-1 1,0 1-1,1-1 1,-1 1-1,0-1 1,1 1-1,-1-1 0,1 0 1,-1 1-1,1-1 1,-1 0-1,1 1 1,-1-1-1,1 0 1,0 1-1,0-1 1,-1 0-1,1 0 0,0 0 1,0 1-1,0-1 1,-1 0-1,1 0 1,0 0-1,0 1 1,0-1-1,1 0 1,-1 0-1,0 0 1,0 1-1,0-1 0,1-1 1,1-4-40,1 1 0,-1-1-1,1 1 1,7-9 0,-7 8 124,9-9-40,0 0-1,1 1 1,1 0-1,0 1 1,1 0 0,0 1-1,1 1 1,1 1-1,-1 0 1,1 1-1,28-10 1,-39 16-103,1 1-1,-1 0 1,1 1-1,0-1 1,0 1-1,-1 1 1,1-1 0,0 1-1,0 0 1,0 1-1,0 0 1,-1 0-1,1 0 1,0 1-1,-1 0 1,1 0 0,-1 1-1,1-1 1,-1 1-1,0 1 1,0-1-1,-1 1 1,1 0 0,7 8-1,4 3-1,0-1 0,27 15-1,-36-24 10,0-1-1,1 0 0,0 0 0,0-1 0,0 0 0,1-1 0,-1 0 0,11 1 0,-7-2 16,1-1 1,0 0-1,-1-1 0,1 0 0,0-2 1,12-3-1,77-28 142,-78 23-85,1 2 1,0 1-1,50-8 1,-73 15-67,1 1 1,-1 0-1,0 0 1,1 0-1,-1 0 1,0 0-1,1 1 1,-1 0-1,0-1 1,0 1 0,0 0-1,0 1 1,0-1-1,0 0 1,4 4-1,-3-2 7,0 0 0,0 1 0,-1 0-1,1 0 1,-1 0 0,0 1-1,-1-1 1,1 1 0,2 6 0,15 36 83,-14-31-122,1 0 1,0 0-1,10 15 1,-16-29-8,1 0 0,-1 0 0,0 0 0,1 0 0,-1 0 0,1-1 1,0 1-1,-1-1 0,1 1 0,0-1 0,0 0 0,0 1 0,0-1 1,0 0-1,0 0 0,1 0 0,-1-1 0,0 1 0,0-1 0,1 1 1,-1-1-1,0 0 0,1 1 0,-1-1 0,0-1 0,1 1 0,-1 0 0,0 0 1,0-1-1,1 1 0,-1-1 0,0 0 0,0 0 0,0 0 0,0 0 1,0 0-1,0 0 0,0 0 0,0-1 0,0 1 0,1-3 0,1 1-8,0-1-1,-1-1 0,0 1 0,0 0 0,4-10 1,12-31-275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19308,'-1'1'153,"1"1"0,0 0 0,0 0 0,0-1 0,0 1 0,1 0 0,-1 0 0,0-1 0,1 1 0,-1 0 0,1-1 0,0 1 0,-1-1 0,3 4 0,-3-5-102,1 1 1,0-1-1,0 1 0,-1-1 0,1 1 0,0-1 0,0 1 0,0-1 0,0 0 0,0 1 0,-1-1 1,1 0-1,0 0 0,0 1 0,0-1 0,0 0 0,0 0 0,0 0 0,0 0 0,0-1 1,0 1-1,0 0 0,0 0 0,-1 0 0,1-1 0,0 1 0,0 0 0,0-1 0,0 1 1,1-2-1,8-3 193,0-2 1,0 1-1,0-1 1,-1-1 0,0 0-1,0 0 1,11-14 0,-9 8-147,0 0 1,-1-1-1,0-1 1,9-21-1,-17 34-75,0-1 23,0-1 1,0 1 0,0-1 0,0 1-1,-1-1 1,1 1 0,-1-1-1,-1 0 1,1 0 0,-1 1 0,1-1-1,-2-7 1,1 12-39,0 0 0,0-1 0,-1 1 0,1-1 0,0 1 0,0 0 0,-1-1 0,1 1 0,0 0 0,-1-1 0,1 1 0,0 0 0,-1-1 1,1 1-1,0 0 0,-1 0 0,1 0 0,-1-1 0,1 1 0,0 0 0,-1 0 0,1 0 0,-1 0 0,1 0 0,-1 0 0,1 0 0,-1 0 0,1 0 0,-1 0 0,1 0 0,0 0 0,-1 0 0,1 0 0,-1 0 0,1 0 0,-1 0 0,1 0 0,0 1 1,-1-1-1,1 0 0,-1 0 0,1 1 0,0-1 0,-1 0 0,1 1 0,-1-1 0,-16 15 174,7-1-162,1 1 1,0 0-1,0 0 0,2 1 1,0 0-1,1 0 0,0 1 1,2 0-1,0 0 0,0 0 1,0 22-1,4-36-19,-1-1-1,1 1 1,0-1-1,1 1 1,-1-1-1,0 1 1,1-1-1,-1 1 1,1-1-1,0 0 1,1 4-1,-1-6 1,-1 1 0,1 0 0,0 0-1,-1 0 1,1-1 0,0 1 0,0-1-1,0 1 1,0 0 0,-1-1 0,1 0 0,0 1-1,0-1 1,0 1 0,0-1 0,0 0-1,0 0 1,0 0 0,0 1 0,0-1-1,0 0 1,0 0 0,0 0 0,0 0-1,0-1 1,0 1 0,0 0 0,0 0 0,0-1-1,0 1 1,2-1 0,13-7 0,1 0 0,-1-1 1,-1-1-1,0 0 0,0-1 0,20-20 1,5-2-6,-19 16 0,53-38-31,-65 49 16,0 0 0,1 1 0,0 0-1,-1 1 1,2 0 0,11-3 0,-21 6 14,1 1 1,-1 0-1,1 0 1,-1 0-1,1-1 1,-1 1-1,1 1 1,-1-1-1,1 0 1,-1 0-1,0 0 1,1 1-1,-1-1 1,1 1-1,-1-1 1,0 1-1,1 0 1,-1 0-1,0-1 1,0 1-1,1 0 1,-1 0-1,0 0 1,0 0-1,0 0 1,0 0-1,0 1 1,0-1-1,-1 0 1,1 0-1,0 1 1,-1-1-1,1 0 0,0 1 1,-1-1-1,0 1 1,1-1-1,-1 1 1,0-1-1,0 3 1,2 7 0,-2 0-1,1 0 1,-1 0 0,-2 14-1,1-17 9,-11 86 261,12-94-257,0 1 0,0-1-1,0 1 1,0-1 0,0 1 0,0-1-1,0 1 1,0-1 0,0 1-1,0-1 1,0 1 0,0-1-1,0 1 1,0-1 0,0 1-1,1-1 1,-1 1 0,0-1-1,0 1 1,1-1 0,-1 1-1,0-1 1,0 1 0,1-1-1,-1 0 1,1 1 0,-1-1-1,0 0 1,2 1 0,-2-1 1,1 0 0,0 0 0,0 0 0,0 0 0,0-1 0,0 1 0,-1 0 0,1-1 0,0 1 0,0 0 0,-1-1 0,1 1 0,0-1 0,0 1 0,0-2 0,26-26 111,-27 28-118,23-30-71,-11 14-542,0 1 1,1 0-1,0 0 0,1 2 0,18-14 1,-31 26 548,0 0-75,0 0 0,0 0 0,0 0 1,0 1-1,0-1 0,1 0 0,-1 0 0,0 1 0,1-1 0,-1 1 1,0-1-1,1 1 0,-1 0 0,1 0 0,-1-1 0,1 1 1,-1 0-1,1 0 0,-1 0 0,0 0 0,1 1 0,-1-1 1,3 1-1,-1 4-1065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26 16091,'4'-19'1772,"-2"13"-1070,-4 13-11,2-6-613,-40 196 4355,32-143-3600,-2 92-1,10-130-672,0-1 0,4 20 0,-3-31-152,-1-1 0,1 0 1,0 0-1,0 0 0,0 0 0,0 0 0,0-1 1,0 1-1,1 0 0,-1 0 0,1-1 1,0 1-1,0-1 0,0 0 0,0 1 1,0-1-1,1 0 0,3 2 0,-5-3-21,0 0 0,0-1 0,1 1 0,-1-1 0,0 1-1,1-1 1,-1 0 0,1 0 0,-1 1 0,1-1 0,-1 0 0,0 0 0,1 0-1,-1 0 1,1-1 0,-1 1 0,1 0 0,-1-1 0,0 1 0,1-1 0,1 0-1,-1-1-20,0 1-1,1-1 0,-1 0 0,0 0 0,0 0 1,0 0-1,0 0 0,0-1 0,3-4 0,0-2-78,0-1-1,-1 0 1,0 0-1,4-17 1,-5 13 8,-1 0 0,0-17 0,0 6 77,-2 25 33,0-1 1,0 1-1,0 0 0,0 0 0,0 0 1,0-1-1,0 1 0,0 0 0,0 0 0,0 0 1,0 0-1,0-1 0,0 1 0,0 0 1,0 0-1,0 0 0,0 0 0,0-1 0,1 1 1,-1 0-1,0 0 0,0 0 0,0 0 1,0 0-1,0-1 0,1 1 0,-1 0 0,0 0 1,0 0-1,0 0 0,0 0 0,1 0 1,-1 0-1,0 0 0,0 0 0,0 0 0,1 0 1,-1 0-1,0 0 0,0 0 0,0 0 1,0 0-1,1 0 0,-1 0 0,0 0 0,0 0 1,0 0-1,1 0 0,-1 0 0,0 0 0,0 0 1,0 0-1,0 0 0,1 0 0,-1 0 1,0 1-1,0-1 0,0 0 0,0 0 0,0 0 1,1 0-1,13 14 161,-4-5-62,-5-5-78,1-1 0,0 0 0,0 0 0,0-1 0,0 0 1,0 0-1,0 0 0,0-1 0,1 0 0,-1 0 0,1-1 1,-1 1-1,1-1 0,-1-1 0,7 0 0,-4-1 6,0 0-1,-1 0 1,1 0 0,-1-1-1,1 0 1,-1-1 0,0 0 0,-1 0-1,1-1 1,10-8 0,-17 12-14,0 0-1,0 0 1,0 0 0,1 0 0,-1 0 0,0 0 0,0 0 0,-1 0 0,1-1 0,0 1 0,0 0 0,-1-1 0,1 1 0,0-2 0,-4 3 208,-7 11-99,4-1-58,1 0 0,0 0 0,0 1 0,1 0 0,0-1 0,0 2 0,2-1 0,-1 0 0,-1 23 0,4-33-60,0 0 1,0 0 0,0 1-1,0-1 1,0 0-1,0 1 1,0-1 0,0 0-1,1 0 1,-1 1-1,0-1 1,1 0 0,-1 0-1,1 0 1,0 0-1,-1 1 1,1-1 0,0 0-1,-1 0 1,1 0-1,0 0 1,0-1 0,0 1-1,0 0 1,0 0-1,0 0 1,0-1 0,0 1-1,0-1 1,1 1-1,-1 0 1,0-1 0,0 0-1,0 1 1,1-1-1,-1 0 1,0 0 0,0 0-1,1 0 1,-1 0-1,0 0 1,0 0 0,1 0-1,-1 0 1,0 0-1,0-1 1,1 1 0,0-1-1,8-2 28,0-1 1,-1 1-1,1-2 0,13-7 0,49-34-95,-49 29-73,1 2 0,0 1-1,32-13 1,-53 25 100,-1 1-1,1 0 1,0 0-1,0 1 1,0-1-1,0 1 0,0-1 1,0 1-1,0 0 1,0 0-1,4 1 1,-5-1 18,-1 1 0,0-1 0,0 1 0,0 0 0,1-1 0,-1 1 0,0 0 0,0 0 1,0 0-1,0 0 0,0 0 0,0 0 0,-1 0 0,1 0 0,0 0 0,0 0 0,-1 0 0,1 0 0,-1 0 0,1 1 0,-1-1 1,1 0-1,-1 1 0,0-1 0,0 0 0,0 1 0,0 0 0,1 8-63,-1-1 0,0 1 0,0-1 1,-1 1-1,-1-1 0,0 0 0,-5 18 0,7-27 74,0 0 0,0 1 0,0-1 0,0 0 1,0 1-1,-1-1 0,1 0 0,0 1 0,0-1 0,0 0 0,0 1 0,0-1 0,-1 0 0,1 1 0,0-1 0,0 0 0,-1 0 0,1 1 0,0-1 1,0 0-1,-1 0 0,1 0 0,0 1 0,-1-1 0,1 0 0,0 0 0,0 0 0,-1 0 0,1 0 0,0 1 0,-1-1 0,1 0 0,-1 0 0,1 0 1,0 0-1,-1 0 0,1 0 0,0 0 0,-1-1 0,-4-5-116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17316,'2'1'157,"-1"1"0,0-1 0,0 0 0,0 0 0,-1 1 0,1-1 0,0 0 0,0 1 0,-1-1 0,1 1 0,-1-1 0,1 1 0,-1-1 0,0 1 0,1-1 0,-1 3 1,-1 29 302,1-15 239,-13 490 2799,37-598-3082,-10 32-442,1 2 0,4 0 0,1 0 0,51-93 0,-64 137 10,0 0 0,1 1 0,1 0 0,11-12-1,-18 21 14,0-1-1,1 1 0,-1 0 0,0 0 0,1 0 0,0 0 0,-1 1 1,1-1-1,0 1 0,0-1 0,0 1 0,0 0 0,0 0 0,0 1 1,0-1-1,0 0 0,0 1 0,1 0 0,-1 0 0,0 0 0,0 0 1,0 0-1,0 1 0,6 1 0,-7-1 0,0 0 0,0 0 0,-1 0 0,1 0 0,0 0 0,-1 1 0,1-1 0,-1 1 0,1-1 0,-1 1 0,0-1 0,0 1 0,1 0 0,-1 0 0,0 0 0,-1 0 1,1-1-1,0 1 0,-1 0 0,1 0 0,-1 1 0,1-1 0,-1 0 0,0 0 0,0 0 0,0 0 0,0 0 0,0 0 0,0 0 0,-1 0 0,0 3 0,-1 6 5,-1-1 0,0 0 0,0 0-1,-9 17 1,-2-2 66,-1-1 0,-1-1 0,-1 0 0,0-2-1,-2 1 1,-1-2 0,0-1 0,-2-1 0,-31 22-1,48-37-139,0 0-1,0 0 0,0 0 0,0-1 0,0 0 0,-9 3 1,13-5 30,0 0 0,0 0 0,0 0 0,1 0 0,-1 0 0,0 0 0,0 0 0,0 0 0,0 0 0,0 0 0,0 0 0,1 0 0,-1-1 0,0 1 0,0 0 0,0-1 0,0 1 0,1-1 0,-2 0 0,1 0 9,1 0 1,-1 0 0,0 0 0,1 0-1,-1 0 1,1 0 0,-1 0 0,1-1-1,-1 1 1,1 0 0,0 0 0,0 0-1,0-1 1,0 1 0,0 0 0,0 0-1,0-1 1,0 0 0,5-28-348,12-9-130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31 18980,'-2'20'1391,"0"0"0,-1 0-1,-9 32 1,-3 14-146,13-56-1125,-3 20 224,1 0 1,1 53 0,2-82-340,1 0 0,0 0-1,0-1 1,0 1 0,1 0 0,-1 0 0,0 0 0,0-1 0,0 1 0,0 0-1,1 0 1,-1-1 0,0 1 0,1 0 0,-1 0 0,1-1 0,-1 1 0,1 0-1,0 0 1,-1-1-3,1 0 0,-1 0-1,1 0 1,-1 0 0,0 0-1,1 0 1,-1 0 0,1 0-1,-1 0 1,0 0 0,1-1-1,-1 1 1,1 0 0,-1 0-1,0 0 1,1-1 0,-1 1-1,0 0 1,1 0 0,-1-1-1,0 1 1,1 0 0,-1 0-1,0-1 1,1 0 0,1-2 1,1-1 1,0 0-1,-1 0 0,0 0 1,3-6-1,7-28 38,9-54-1,-17 71-88,0 1 0,-2-1 0,0-30 0,-1 61 27,0 0-1,1 0 0,0 0 1,1 0-1,0 0 0,1 0 0,7 15 1,-10-23 19,1 0 0,-1 1 0,1-1 1,0 0-1,-1 0 0,1 0 0,0 0 1,0 0-1,1 0 0,-1 0 0,0-1 1,1 1-1,-1-1 0,1 0 0,-1 0 1,1 0-1,-1 0 0,1 0 0,0 0 1,0-1-1,-1 1 0,1-1 0,0 0 1,0 0-1,0 0 0,-1 0 0,1 0 1,0-1-1,0 1 0,-1-1 0,1 0 1,0 1-1,3-3 0,6-2 12,0-1 0,0-1 0,-1 0 0,0 0 1,0-1-1,-1 0 0,0-1 0,-1-1 0,0 1 0,0-1 0,-1-1 0,0 1 0,0-1 1,-2-1-1,1 1 0,-2-1 0,1-1 0,3-13 0,-8 25-8,-1 0 0,0 0 0,1 0 1,-1 0-1,0 0 0,1 0 0,-1-1 0,0 1 0,0 0 0,0 0 1,0 0-1,0 0 0,0 0 0,-1 0 0,1 0 0,0-1 0,0 1 1,-1 0-1,1 0 0,-1 0 0,1 0 0,-1 0 0,1 0 0,-1 0 0,0 1 1,1-1-1,-1 0 0,-2-1 0,2 2-1,0 0 0,0 0-1,0 0 1,-1 0 0,1 0 0,0 0 0,0 1-1,0-1 1,0 0 0,-1 1 0,1-1 0,0 1-1,0-1 1,0 1 0,0 0 0,0-1 0,0 1 0,0 0-1,1 0 1,-1 0 0,0 0 0,0-1 0,0 1-1,1 0 1,-1 1 0,1-1 0,-1 0 0,0 1-1,-6 10-1,1 1-1,1-1 0,0 1 0,0 0 0,1 1 0,1-1 0,0 1 0,1-1 0,1 1 1,0 0-1,1 17 0,0-28 5,0-1 1,0 0-1,1 0 0,-1 1 1,1-1-1,-1 0 0,1 0 1,0 1-1,0-1 1,0 0-1,0 0 0,0 0 1,0 0-1,1-1 0,-1 1 1,1 0-1,-1 0 1,1-1-1,0 1 0,-1-1 1,1 1-1,2 0 1,-1-1 1,0 1 1,0-1 0,0-1 0,0 1 0,0 0 0,0-1 0,0 0-1,0 1 1,0-1 0,0 0 0,0-1 0,0 1 0,0 0 0,0-1-1,0 0 1,4-1 0,6-3 12,-1-1 0,0 0 0,0 0-1,0-1 1,-1-1 0,0 0 0,-1-1 0,10-9-1,-4 2 15,-2 0-1,0-1 0,0 0 0,12-24 0,4-19-71,-45 84-129,7-5 161,1 1 0,1 1 1,1-1-1,1 1 0,0 0 1,2 0-1,0 0 0,2 28 0,0-47-6,1 1 0,-1-1-1,1 0 1,0 1-1,-1-1 1,1 0 0,0 1-1,0-1 1,0 0-1,1 0 1,-1 0-1,1 0 1,2 3 0,-4-5-31,1 1 0,0 0 1,0-1-1,0 1 1,0-1-1,0 1 0,0-1 1,0 1-1,0-1 1,0 0-1,0 0 0,0 0 1,1 1-1,-1-1 1,0 0-1,0 0 0,0 0 1,0 0-1,0-1 1,0 1-1,0 0 0,0 0 1,0-1-1,0 1 1,0-1-1,0 1 0,0-1 1,0 1-1,0-1 1,0 1-1,0-1 0,1-1 1,3-3-173,0 0 0,0-1 0,0 1 0,-1-1 1,0 0-1,0-1 0,-1 1 0,1 0 0,3-14 0,5-13-516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20188,'-9'13'2065,"6"3"-1225,2 0-368,1 3 960,3-2-319,4 0-649,0-3-480,4-2-1017,1-7-679,1-2 1304,3 0-296,-1-3-296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2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17636,'1'2'2789,"-7"0"-682,-18 0 574,8-1-1427,9 1-1097,-1 0 0,0 0 1,1 0-1,0 1 0,0 0 0,-11 6 0,15-8-160,1 1-1,-1 0 1,1 0 0,-1-1-1,1 1 1,0 1-1,-1-1 1,1 0 0,0 0-1,0 1 1,1 0-1,-1-1 1,1 1 0,-1 0-1,1-1 1,0 1-1,0 0 1,0 0 0,-1 4-1,2-6-11,0 0-1,0 1 1,0-1 0,0 0-1,1 0 1,-1 1-1,0-1 1,1 0-1,-1 0 1,0 1 0,1-1-1,-1 0 1,1 0-1,0 0 1,-1 0 0,1 0-1,0 0 1,0 0-1,0 0 1,0 0 0,0 0-1,0-1 1,0 1-1,0 0 1,0-1-1,0 1 1,0 0 0,2 0-1,4 1-81,-1 0 0,1 0 0,0 0 0,7 0 0,-13-2 73,31 3-405,-1-1 0,47-3-1,15-1-86,-90 2 524,0 0 1,0 1 0,0-1-1,-1 0 1,1 1 0,0 0-1,0 0 1,0 0 0,0 0 0,-1 0-1,1 0 1,0 1 0,-1-1-1,1 1 1,-1-1 0,3 4-1,-4-4 20,0 1 0,0 0 0,0-1 0,0 1 0,0 0 0,-1 0 0,1 0 0,-1 0 0,1 0 0,-1 0 0,0 0 0,1 0 0,-1 0 0,0 0 0,-1 0 0,1 0 0,0 0 0,0 0 0,-1 0 0,1 0 0,-1 0 0,0 0 0,1-1-1,-2 3 1,-4 9 152,-1 0-1,0-1 0,-1 0 1,0-1-1,-1 0 0,0 0 0,-13 12 1,-4 0 420,-50 37 1,55-46-395,-1-1 0,-23 12 1,37-22-270,1 0 1,0 0 0,-1 0-1,0-1 1,1 0 0,-1-1-1,0 1 1,0-2 0,0 1-1,-11-1 1,16-1 42,1 1-1,-1-1 0,0 1 1,1-1-1,-1 0 1,1 0-1,0 0 1,-1 0-1,1 0 1,0-1-1,-1 1 1,1-1-1,0 0 1,0 1-1,0-1 1,0 0-1,1 0 1,-1 0-1,0 0 1,-1-3-1,-6-25-336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227 240 13675,'-1'-1'305,"0"0"1,0 0-1,0 0 1,0 0-1,0 0 1,0 0-1,0 0 1,0 1-1,0-1 1,-1 0-1,1 1 1,0-1-1,-1 1 1,1-1-1,0 1 1,-1 0-1,1 0 1,0 0-1,-1 0 1,1 0-1,0 0 1,-1 0-1,1 0 1,-1 0-1,1 0 1,0 1-1,-3 0 1,-2 1 114,-1-1 0,1 1 0,0 1 0,-9 4 0,5 0-302,1 0 0,0 1-1,0-1 1,0 2 0,1 0-1,1 0 1,-1 0 0,2 1-1,-1-1 1,1 2 0,-5 12 0,1-2-83,1 2 1,1-1 0,1 1-1,-7 35 1,13-51-33,0-1-1,1 1 0,-1-1 1,1 1-1,1 10 1,-1-17-3,0 1 0,0 0 0,1-1 1,-1 1-1,0-1 0,0 1 0,0-1 1,0 1-1,1-1 0,-1 1 1,0-1-1,1 1 0,-1-1 0,0 1 1,1-1-1,-1 0 0,1 1 0,-1-1 1,0 1-1,1-1 0,-1 0 0,1 0 1,-1 1-1,1-1 0,-1 0 1,1 0-1,0 1 0,1-1 0,0-1 0,-1 1 0,1 0 1,-1-1-1,1 1 0,-1-1 0,1 0 0,-1 1 0,1-1 0,-1 0 1,0 0-1,1 0 0,-1 0 0,0 0 0,2-2 0,10-10-13,1-1 0,-2 0 0,0-1 0,12-19 0,38-72-51,17-61-10,-67 136 108,-2-1 0,0 0-1,7-50 1,-16 63 56,-1 19-88,0 1 1,0-1-1,0 0 1,0 0-1,0 0 0,0 0 1,0 0-1,0 0 1,0 0-1,0 0 1,0 0-1,0 0 1,0 0-1,-1 0 1,1 0-1,0 0 0,0 0 1,0 0-1,0 0 1,0 0-1,0 0 1,0 0-1,0 0 1,0 0-1,0 0 1,0 0-1,0 0 0,0 0 1,0 0-1,0 0 1,-1 0-1,1 0 1,0 0-1,0 0 1,0 0-1,0 0 1,0 0-1,0 0 1,0 0-1,0 0 0,0 0 1,0 0-1,0 0 1,0 0-1,0 0 1,0 0-1,0 0 1,-1 0-1,1 0 1,0 0-1,0 0 0,-9 30 155,-2 22-218,1-1 1,3 2-1,2-1 0,3 56 1,2-103-66,0 0 1,1 0-1,0 0 0,0 0 1,0 0-1,1 0 1,2 7-1,-3-11 116,0 0 1,-1 0-1,1 0 0,0 0 1,0 0-1,-1 0 0,1 0 0,0 0 1,0 0-1,0-1 0,0 1 1,0 0-1,1-1 0,-1 1 1,0 0-1,0-1 0,0 0 0,0 1 1,1-1-1,-1 0 0,0 1 1,0-1-1,1 0 0,-1 0 1,0 0-1,0 0 0,1 0 0,-1-1 1,0 1-1,0 0 0,1 0 1,-1-1-1,0 1 0,2-2 1,14-5-333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 16011,'4'-4'7776,"-4"4"-7766,1 0-1,-1 0 1,1 0-1,0 0 0,-1-1 1,1 1-1,-1 0 1,1 0-1,-1-1 1,1 1-1,-1-1 1,1 1-1,-1 0 1,1-1-1,-1 1 1,1-1-1,-1 1 0,0-1 1,1 1-1,-1-1 1,0 0-1,1 1 1,-1-1-1,0 1 1,0-1-1,0 1 1,0-1-1,1 0 0,-1 1 1,0-1-1,0 0 1,0 1-1,0-1 1,0 1-1,0-1 1,-1 0-1,1 0-1,0 1 1,0 0-1,0-1 0,0 1 1,0 0-1,0-1 0,0 1 1,-1 0-1,1-1 0,0 1 0,0 0 1,0-1-1,0 1 0,-1 0 1,1 0-1,0-1 0,0 1 1,-1 0-1,1 0 0,0 0 1,0-1-1,-1 1 0,1 0 0,0 0 1,-1 0-1,1 0 0,0 0 1,-1 0-1,1-1 0,0 1 1,0 0-1,-1 0 0,1 0 0,0 0 1,-1 0-1,-11 8 149,-7 16-15,12-8-135,0 0 0,2 0 1,0 1-1,1 0 0,0 0 1,2 0-1,0 0 0,1 0 1,1 35-1,0-51-7,1 1 0,-1-1-1,0 0 1,0 0 0,0 1 0,1-1 0,-1 0 0,0 0-1,1 1 1,-1-1 0,1 0 0,0 0 0,-1 0 0,1 0-1,0 0 1,0 0 0,-1 0 0,1 0 0,0 0 0,0 0-1,0 0 1,0-1 0,2 2 0,-2-2 0,0 0 0,1 0 0,-1 1 0,1-1 0,-1 0 0,1 0 0,-1-1 0,1 1 0,-1 0 0,1 0 0,-1-1 0,1 1 0,-1-1 0,0 1 0,1-1 0,1-1 0,7-5 5,0 0-1,-1 0 1,17-17-1,-21 19 2,134-151 169,-108 118-19,-46 63 30,1 1 0,-15 36 0,29-62-184,0 0-1,0 0 1,0 0-1,0 0 0,0 0 1,0 0-1,1 0 0,-1 0 1,0 0-1,0 0 0,0 0 1,0 0-1,0 0 0,0 0 1,0 0-1,0 0 1,1 0-1,-1 0 0,0 0 1,0 0-1,0 0 0,0 0 1,0 0-1,0 0 0,0 0 1,0 0-1,0 0 0,0 0 1,1 0-1,-1 0 0,0 0 1,0 0-1,0 1 1,0-1-1,0 0 0,0 0 1,0 0-1,0 0 0,0 0 1,0 0-1,0 0 0,0 0 1,0 0-1,0 1 0,0-1 1,0 0-1,0 0 0,0 0 1,0 0-1,0 0 1,0 0-1,0 0 0,0 0 1,0 1-1,0-1 0,0 0 1,0 0-1,0 0 0,0 0 1,0 0-1,0 0 0,0 0 1,-1 0-1,14-8 8,14-16-105,-27 24 91,12-11-65,34-30-350,-41 38 328,0 0 0,0-1 0,0 2 0,0-1 0,0 0 0,1 1-1,-1 0 1,7-1 0,-10 3 63,-1 0 0,1-1 0,-1 1 0,1 0 0,0 0-1,-1 1 1,1-1 0,-1 0 0,1 1 0,-1-1 0,1 0 0,-1 1 0,1 0-1,-1-1 1,0 1 0,1 0 0,-1 0 0,0 0 0,1 0 0,-1 0 0,0 0-1,0 0 1,0 0 0,0 0 0,0 0 0,0 1 0,0-1 0,-1 0 0,1 1-1,0-1 1,-1 1 0,2 1 0,1 7-54,0 0 1,-1 0-1,2 20 0,-1-15 38,-3-11 36,1 2 11,0 0 1,1 0-1,-1 0 0,5 10 0,-6-15 0,1 0 0,-1-1 0,1 1 0,-1 0 0,0 0 0,1-1 0,-1 1 0,1 0 0,0-1 0,-1 1 0,1-1 0,-1 1 0,1-1 0,0 1 0,-1-1 0,1 0 0,0 1 0,0-1 0,-1 0 0,1 1 0,0-1 0,0 0 0,0 0 0,-1 0 0,1 1 0,0-1 0,0 0 0,0 0 0,-1 0 0,1-1 0,0 1 0,0 0 0,0 0 0,-1 0 0,1 0 0,0-1 0,0 1 0,-1 0 0,1-1 0,0 1 0,0-1 0,-1 1 0,1-1 0,1 0 0,5-6-2,1 0 1,-1 0 0,12-13-1,-13 12-37,1 0 0,0 1 0,11-9 0,-17 15 31,-1 1 0,0 0 0,1-1-1,-1 1 1,1 0 0,-1-1 0,0 1-1,1 0 1,-1 0 0,1-1 0,-1 1-1,1 0 1,-1 0 0,1 0 0,-1 0 0,1 0-1,-1 0 1,1 0 0,-1 0 0,1 0-1,-1 0 1,1 0 0,-1 0 0,1 0-1,-1 0 1,1 0 0,-1 0 0,1 1 0,0-1-23,-1 1 0,1 0 0,-1 0 0,1-1 0,-1 1 0,0 0 0,1 0 0,-1-1 0,0 1 0,1 0 1,-1 0-1,0 0 0,0 0 0,0 0 0,0 1 0,-4 42-1046,3-30 813,1-6-4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154 229 17324,'-2'-2'237,"1"0"0,-1 0 0,0 0 0,1 0 0,-1 1 1,0-1-1,0 1 0,0-1 0,0 1 0,0 0 0,-1 0 0,1 0 1,0 0-1,-1 0 0,1 0 0,0 0 0,-1 1 0,1 0 0,-1-1 1,-3 1-1,3 1-95,0-1 1,0 1 0,1 0-1,-1 0 1,0 0-1,1 0 1,-1 1 0,0-1-1,1 1 1,0 0 0,-1-1-1,1 1 1,0 0-1,-4 4 1,-1 4-64,0-1-1,0 1 1,1 1-1,1-1 1,0 1 0,0 0-1,-4 15 1,6-17-67,0 1 0,1-1 0,0 0 0,1 1 0,0 0 0,0-1 0,2 16 0,-1-24-11,0-1 1,0 1-1,0 0 0,0 0 0,0 0 1,0 0-1,1-1 0,-1 1 0,0 0 1,0 0-1,1-1 0,-1 1 1,1 0-1,-1 0 0,1-1 0,-1 1 1,1-1-1,-1 1 0,1 0 0,-1-1 1,1 1-1,1 0 0,-1-1 1,0 0-1,-1 0 0,1 0 1,0 0-1,0 0 1,0 0-1,-1 0 0,1 0 1,0 0-1,0 0 1,0-1-1,-1 1 1,1 0-1,0-1 0,0 1 1,-1 0-1,1-1 1,1 0-1,2-3 2,1 0 1,-1 0-1,0-1 0,0 1 1,4-7-1,10-16-5,-2-2 0,-1 0 0,-1 0 0,-2-1-1,-1-1 1,-1 0 0,-2-1 0,-1 1 0,4-40 0,-10 64 2,-1 1-1,1-1 1,-1 1 0,-1 0 0,1-1 0,-2-7-1,2 14 2,0 0-1,0 0 0,0 0 0,0 0 0,0-1 0,0 1 0,0 0 0,0 0 0,-1 0 1,1 0-1,0-1 0,0 1 0,0 0 0,0 0 0,0 0 0,0 0 0,0 0 1,0-1-1,0 1 0,-1 0 0,1 0 0,0 0 0,0 0 0,0 0 0,0 0 1,0 0-1,0-1 0,-1 1 0,1 0 0,0 0 0,0 0 0,0 0 0,0 0 1,-1 0-1,1 0 0,0 0 0,0 0 0,0 0 0,0 0 0,-1 0 0,1 0 1,0 0-1,0 0 0,0 0 0,0 0 0,-1 0 0,1 0 0,0 0 0,0 0 1,0 0-1,0 1 0,-1-1 0,1 0 0,0 0 0,0 0 0,0 0 0,0 0 1,0 0-1,-1 1 0,-5 10 11,-1 18-13,1 1-1,2-1 1,1 1-1,1-1 1,4 58-1,-2-75 3,1 0-1,1 0 0,0 0 1,1-1-1,7 23 0,-9-31 1,0-1-1,0 1 1,1 0-1,-1-1 1,1 1-1,-1-1 1,1 0-1,0 1 0,0-1 1,0 0-1,0 0 1,0 0-1,0 0 1,1-1-1,-1 1 1,1-1-1,-1 1 1,1-1-1,0 0 1,-1 0-1,1 0 1,0 0-1,0 0 1,0-1-1,0 1 0,0-1 1,-1 0-1,1 0 1,5 0-1,0-2 1,-1 0 0,-1 0 0,1 0 0,0-1 0,0 0 0,-1 0 0,0 0 0,1-1 0,-1 0 0,-1 0 0,1-1 0,-1 0 0,10-10 0,0-2 18,-1-2 1,23-37-1,-21 22-4,-13 29-59,-5 18-9,0 0 32,-1 3-8,1 1 0,1 30 0,1-41 23,0 0 0,1 0 0,0 1 0,0-1 0,1 0 0,-1 0 0,1 0 0,1 0 0,-1-1 1,6 10-1,-7-13 4,1 0 1,0-1 0,0 1 0,-1 0-1,1 0 1,0-1 0,1 0 0,-1 1-1,0-1 1,0 0 0,1 0 0,-1 0-1,0 0 1,1 0 0,-1-1 0,1 1-1,-1-1 1,1 0 0,-1 1 0,1-1-1,-1 0 1,1 0 0,-1-1-1,1 1 1,-1-1 0,1 1 0,-1-1-1,1 0 1,3-1 0,3-2-2,1 0 0,0-1 0,-1 0 1,0-1-1,15-12 0,0-3-66,-1-1 0,-1-1 0,-1-1 0,-2-1 0,25-39 0,-50 79 38,1 0 1,1 0-1,-4 25 1,7-33 5,0 0 1,0 0 0,1 1-1,0-1 1,0 0-1,1 0 1,0 1 0,0-1-1,1 0 1,2 7-1,-3-12-5,0 0-1,0-1 1,0 1-1,0-1 1,0 1-1,0-1 1,0 1-1,0-1 1,1 0-1,-1 0 1,0 1-1,1-1 1,-1 0-1,1 0 1,0 0-1,-1-1 1,1 1-1,0 0 1,-1-1-1,1 1 1,0-1-1,0 1 1,-1-1-1,1 0 1,0 0-1,0 0 1,0 0-1,0 0 1,-1 0-1,1 0 1,0-1-1,0 1 1,0-1-1,-1 1 1,1-1-1,0 1 1,-1-1-1,1 0 1,0 0-1,-1 0 1,1 0-1,1-2 1,14-13-264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17276,'-5'26'3616,"5"-6"-3688,4-17-144,3-3 1625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2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17732,'1'64'1288,"6"-2"-1064,3-2-48,3 4 8,9-2-120,3-9-240,0-7-200,-1-9-424,-2-5-280,-11-11 728,-7-8-313,-8-12-7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17756,'3'5'321,"0"1"0,-1 0 1,0 0-1,-1 1 1,1-1-1,-1 0 0,-1 0 1,1 1-1,-1-1 0,0 12 1,-3 6 281,-8 36 0,5-35-64,-59 220 969,17-77-1695,48-159-421,6-15 172,8-15-156,139-279-3767,-88 166 3759,-50 108 734,-15 26-127,0 0-1,0-1 1,0 1 0,1 0-1,-1 0 1,0 0 0,0-1 0,0 1-1,0 0 1,0 0 0,1-1-1,-1 1 1,0 0 0,0 0 0,0 0-1,0 0 1,1-1 0,-1 1-1,0 0 1,0 0 0,1 0 0,-1 0-1,0 0 1,0 0 0,1 0-1,-1 0 1,0-1 0,0 1-1,1 0 1,-1 0 0,0 0 0,0 0-1,1 0 1,-1 0 0,0 1-1,0-1 1,1 0 0,-1 0 0,2 11 244,-5 29 47,-3-1-1,-12 45 1,-2 15 116,14-67-241,-10 83 469,15-98-444,0 0 1,1 0-1,1 0 1,4 26-1,4-15 189,-8-27-359,-1 0 0,0 0 0,1 0 0,-1 0 0,1 0 0,0 0 0,-1 0 0,1 0-1,0 0 1,-1 0 0,1-1 0,0 1 0,0 0 0,0-1 0,0 1 0,0 0 0,0-1 0,0 1 0,0-1 0,0 1 0,2 0 0,-3-1-14,1 0 1,0-1 0,-1 1-1,1 0 1,-1 0 0,1 0-1,-1 0 1,1 0 0,0-1-1,-1 1 1,1 0-1,-1 0 1,1-1 0,-1 1-1,1 0 1,-1-1 0,0 1-1,1-1 1,-1 1-1,1 0 1,-1-1 0,0 1-1,1-1 1,-1 1 0,0-1-1,1 0 1,4-20 245,-4-22 76,-3 21-176,-2 0 1,0 0 0,-2 0-1,0 0 1,-1 1 0,-1 0 0,-2 1-1,0 0 1,-24-37 0,38 60-169,0-1 0,0 0 1,0 0-1,0 0 0,1 0 1,-1-1-1,1 0 1,-1 0-1,1 0 0,-1 0 1,7 0-1,9 1-176,37-1 0,-1-10-34,-47 7 187,0 0-1,0 0 1,0 1-1,0 0 1,0 0-1,0 1 1,0 0-1,0 1 1,0 0-1,14 4 0,-20-4 37,0 1 0,-1-1 0,1 1 0,-1 0 0,1 0 0,-1 0 0,0 0-1,0 1 1,0-1 0,0 0 0,0 1 0,-1 0 0,1-1 0,-1 1 0,0 0 0,1 0-1,-1 0 1,-1 0 0,1 0 0,0 0 0,-1 0 0,1 4 0,1 9 76,-1 0 0,-3 32 1,2-36-38,-12 93 530,14-90-374,-2-15-197,1 0 1,-1 0-1,0 0 0,0 0 0,1 0 0,-1 0 0,0 0 0,1 0 0,-1 0 0,0 0 0,1 0 0,-1 0 0,0 0 1,0 0-1,1 0 0,-1-1 0,0 1 0,0 0 0,1 0 0,-1 0 0,0 0 0,0-1 0,1 1 0,-1 0 1,0 0-1,0 0 0,0-1 0,1 1 0,17-27 2,-16 24-9,6-10-52,51-74-346,-53 80 331,-1 1-1,1-1 1,1 1 0,-1 0 0,1 0-1,0 1 1,0 0 0,1 0-1,11-5 1,-18 9 60,0 0 0,0 1 0,0-1 0,0 1 0,0-1 0,1 1 0,-1 0 0,0-1 0,0 1 0,0 0 0,1 0-1,-1 0 1,0 0 0,0 0 0,1 0 0,-1 0 0,0 0 0,0 0 0,1 0 0,-1 1 0,0-1 0,0 1 0,0-1 0,0 1 0,1-1 0,-1 1 0,0 0-1,0-1 1,0 1 0,0 0 0,0 0 0,-1 0 0,1 0 0,0 0 0,0 0 0,-1 0 0,1 0 0,0 0 0,-1 0 0,1 0 0,-1 0 0,1 1 0,-1-1 0,0 0-1,1 2 1,0 2 88,-1 0 0,0-1 1,0 1-1,0 0 0,0-1 0,0 1 0,-1 0 0,0-1 0,0 1 0,-3 8 0,-7 6 48,-2-3 95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17612,'5'13'521,"0"-1"0,0 1 1,-1-1-1,-1 1 0,0 0 0,-1 0 1,0 17-1,2 1 551,25 239 2320,-29-266-3389,1 1 1,-1-1-1,1 0 1,1 0-1,-1 0 1,0 0 0,1-1-1,0 1 1,0 0-1,0 0 1,3 3-1,-4-6-21,0 0-1,1 0 1,-1 0-1,0 0 1,1-1-1,-1 1 1,1 0-1,-1-1 1,1 1-1,-1 0 1,1-1-1,-1 0 1,1 1-1,0-1 1,-1 0-1,1 0 1,0 0-1,-1 0 1,1 0-1,-1 0 1,1-1 0,0 1-1,-1 0 1,1-1-1,-1 1 1,1-1-1,-1 0 1,1 1-1,2-3 0,25-15-520,-26 15 460,1 0 1,-1 0-1,1 1 1,0 0-1,0-1 1,0 1 0,0 1-1,0-1 1,1 1-1,-1-1 1,0 1 0,1 0-1,4 0 1,-8 1 63,0 0 0,0 0 1,0 0-1,0 0 0,0 1 0,-1-1 1,1 0-1,0 0 0,0 1 0,0-1 1,0 0-1,0 1 0,-1-1 0,1 1 1,0-1-1,0 1 0,-1-1 0,1 1 1,0-1-1,-1 1 0,1 0 0,0 0 1,-1-1-1,1 1 0,-1 0 0,1 0 1,-1 0-1,1 1 0,-1 0 13,1 0-1,-1 1 0,0-1 1,0 0-1,0 1 1,0-1-1,-1 1 0,1-1 1,0 0-1,-3 5 0,0 2 89,0 0-1,-2 0 0,1-1 0,-9 14 0,6-14 18,1 0 0,-1-1-1,-1 0 1,0 0 0,0 0 0,0-1-1,0-1 1,-14 8 0,15-10-113,0 1-1,0-1 1,-1-1 0,1 1 0,-1-1-1,0-1 1,1 1 0,-1-1-1,0-1 1,0 1 0,-12-2 0,18 1-105,-1-1 1,0 1-1,1-1 0,-1 0 1,1 0-1,-1 0 1,1 0-1,-1 0 1,1 0-1,0 0 0,-1-1 1,1 0-1,0 1 1,0-1-1,-3-4 1,4 5 51,0-1 0,0 1 1,0-1-1,0 0 0,0 0 1,0 1-1,1-1 0,-1 0 1,1 0-1,-1 0 0,1 0 1,0 0-1,0 0 1,0 0-1,0 1 0,0-1 1,0 0-1,1 0 0,-1 0 1,0 0-1,1 0 0,0-2 1,11-18-735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19348,'8'13'2025,"-6"10"-1161,-2 3-360,0 5 1192,-1 5-592,0 0-367,1 0-361,-2-7-712,2-5-289,2-10-503,2-2-216,2-14 872,-2-5-280,0-9-241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1 458 13795,'3'0'511,"0"1"-1,1-1 1,-1 0 0,0 0 0,1 0-1,-1 0 1,0-1 0,1 0 0,-1 1-1,0-1 1,0 0 0,4-2-1,42-20 2659,-28 11-3043,-10 7 3,-1-1 1,0 0-1,17-14 1,-24 18-61,0-1 0,0 0 0,0 0 0,0 0 0,-1 0 0,1 0 0,-1 0 0,1-1 0,-1 1 0,-1-1-1,1 0 1,0 0 0,-1 0 0,2-5 0,-3 9-50,0-1-1,0 0 1,0 1-1,0-1 1,1 1-1,-1-1 1,0 1-1,0-1 1,0 0-1,-1 1 1,1-1-1,0 1 0,0-1 1,0 1-1,0-1 1,0 1-1,-1-1 1,1 1-1,0-1 1,-1 1-1,1-1 1,0 1-1,-1-1 1,1 1-1,0-1 1,-1 1-1,1 0 0,-1-1 1,1 1-1,-1 0 1,1-1-1,-1 1 1,0-1-1,-1 1 13,0 0 0,1 0-1,-1 0 1,0 0 0,0 0-1,1 0 1,-1 1 0,0-1 0,0 1-1,1-1 1,-3 2 0,-4 1 59,-1 1 0,1 0 1,-11 9-1,6-3-34,0 1-1,1 0 1,0 1-1,1 0 1,-13 20 0,17-23-55,2 0 0,-1 0 0,1 1 0,1 0 0,0 0 0,0 0 0,1 0 0,0 1 0,-1 14 0,3-23-1,1 1 0,-1-1 0,1 1 0,0-1 0,0 1-1,0-1 1,0 1 0,1-1 0,-1 1 0,0-1 0,1 1 0,0-1 0,0 0-1,0 1 1,0-1 0,0 0 0,0 0 0,0 1 0,1-1 0,-1 0 0,1 0 0,0-1-1,-1 1 1,1 0 0,0 0 0,0-1 0,0 0 0,0 1 0,0-1 0,1 0 0,-1 0-1,4 2 1,0-2-34,-1 0 0,1 0 0,-1-1 0,1 0 0,0 0 0,0 0 0,-1-1 0,1 1 0,-1-1 0,1-1 0,0 1 0,-1-1 0,9-4 0,-2 1-175,-1-2 0,1 0 0,-1 0 0,-1-1 0,1 0 0,-1-1 0,-1 0 0,0-1 0,0 0 0,10-14 0,3-10-302</inkml:trace>
  <inkml:trace contextRef="#ctx0" brushRef="#br0" timeOffset="1">65 0 20164,'-10'2'1737,"10"2"-1257,-1 3-216,6 1 656,5 2-520,6-2-1008,0 1 632,8-5-184,4 0-144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15371,'-14'52'2419,"2"1"-1,-5 64 1,8 108-537,9-220-1859,0 3 11,0 0 1,0 0-1,1 0 0,0 0 1,0 0-1,1-1 1,0 1-1,5 13 0,-7-21-33,0 1 0,1-1 0,-1 1-1,0-1 1,0 0 0,0 1 0,0-1-1,0 1 1,0-1 0,1 0 0,-1 1-1,0-1 1,0 0 0,1 1 0,-1-1-1,0 0 1,0 0 0,1 1 0,-1-1-1,0 0 1,1 0 0,-1 0 0,0 1-1,1-1 1,-1 0 0,1 0 0,-1 0-1,0 0 1,1 0 0,-1 1 0,0-1-1,1 0 1,-1 0 0,1 0 0,-1 0-1,0 0 1,1-1 0,-1 1 0,1 0-1,-1 0 1,0 0 0,1 0 0,-1 0-1,1 0 1,-1-1 0,0 1 0,1 0-1,-1 0 1,0 0 0,1-1 0,-1 1 0,0 0-1,0-1 1,1 1 0,-1 0 0,0 0-1,0-1 1,0 1 0,1-1 0,8-23-64,-5 3-68,1-30 0,-4 33-42,1 0 1,7-33-1,-9 50 166,0 0 1,0 1 0,0-1-1,1 1 1,-1-1-1,0 1 1,0-1-1,0 1 1,1-1-1,-1 1 1,0-1 0,1 1-1,-1-1 1,0 1-1,1-1 1,-1 1-1,0 0 1,1-1 0,-1 1-1,1 0 1,-1-1-1,1 1 1,-1 0-1,1-1 1,-1 1 0,1 0-1,-1 0 1,1 0-1,-1 0 1,1-1-1,-1 1 1,1 0 0,0 0-1,-1 0 1,1 0-1,-1 0 1,1 0-1,-1 0 1,1 1 0,-1-1-1,1 0 1,-1 0-1,1 0 1,0 1-1,24 17-35,-16-10 39,-3-5 22,0 1-1,-1-1 1,1-1 0,1 1-1,-1-1 1,0 0 0,0-1-1,1 1 1,-1-1 0,1-1-1,-1 1 1,1-1 0,-1 0-1,11-1 1,-13 0 12,0 1 1,0-1-1,0 0 1,0 0 0,0-1-1,0 1 1,-1-1-1,1 1 1,0-1-1,-1-1 1,1 1-1,-1 0 1,0-1-1,0 1 1,0-1-1,0 0 1,0 0 0,0-1-1,-1 1 1,0 0-1,1-1 1,-1 1-1,-1-1 1,3-4-1,-4-1 196,-7 12-161,-8 13-51,8-6-12,0 0-1,1 1 1,0-1-1,-4 14 0,7-18-6,1-1-1,0 1 1,1-1-1,-1 1 0,1 0 1,1-1-1,-1 1 1,1 0-1,0 0 0,1 10 1,-1-15 1,0 0 1,1 0 0,-1 0 0,1 0 0,-1 0 0,1 0-1,0 0 1,-1 0 0,1 0 0,0 0 0,0-1-1,-1 1 1,1 0 0,0 0 0,0-1 0,0 1-1,0 0 1,0-1 0,0 1 0,0-1 0,0 0-1,0 1 1,1-1 0,-1 0 0,0 1 0,0-1-1,0 0 1,0 0 0,2 0 0,38-4-25,-34 3 22,74-16-33,32-4 5,-95 19 30,0 0 0,1 1 0,-1 1 0,20 3 0,-86-35 2538,43 28-2416,-11-10 352,-18-22 0,31 33-508,0-1-1,0 1 1,0-1-1,1 1 1,0-1-1,0 0 1,0 0-1,0 0 1,0 0-1,1 0 1,0-1-1,0 1 0,-1-6 1,3 8-10,-1 0 0,0 0 0,1 0-1,0 0 1,-1 1 0,1-1 0,0 0 0,0 0 0,0 1 0,0-1 0,1 0 0,-1 1-1,0-1 1,1 1 0,-1 0 0,1-1 0,-1 1 0,1 0 0,-1 0 0,1 0-1,0 0 1,0 0 0,-1 0 0,5 0 0,2-3-77,24-14-278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22 208 17308,'-3'4'401,"1"-1"0,-1 1 0,1-1 0,0 1 0,0 0 0,1 0 0,-1 0 0,1 0 0,0 0 0,0 0 0,0 0 0,1 1 0,-1-1 0,1 0 0,0 0 0,1 7 0,-1-10-336,1-1-1,-1 1 0,1 0 1,-1-1-1,1 1 1,-1 0-1,1-1 0,-1 1 1,1 0-1,0-1 1,-1 1-1,1-1 0,0 1 1,0-1-1,-1 0 1,1 1-1,0-1 1,0 0-1,0 1 0,-1-1 1,1 0-1,0 0 1,0 0-1,0 0 0,0 0 1,-1 0-1,1 0 1,0 0-1,0 0 0,0 0 1,0 0-1,-1-1 1,1 1-1,0 0 1,0 0-1,0-1 0,-1 1 1,2-2-1,32-16 576,-20 8-500,0-2 0,-1 0 0,-1 0 0,0-1 0,13-18 0,-17 20-92,-1 0 0,0 0-1,-1 0 1,0-1 0,-1 0 0,0 0 0,6-23-1,-11 31-38,1 1 0,-1-1 0,1 0 0,-1 0-1,0 1 1,-1-1 0,1 0 0,0 1-1,-3-8 1,3 10-7,0 1-1,-1-1 1,1 0-1,0 1 1,-1-1-1,1 0 1,-1 1 0,1-1-1,-1 1 1,1-1-1,-1 1 1,1-1-1,-1 1 1,1-1-1,-1 1 1,0-1-1,1 1 1,-1 0 0,0-1-1,-1 1 1,1 0-1,0 0 0,-1 0 0,1 0 0,0 0 0,-1 0 0,1 0 0,0 1 0,-1-1 0,1 0 0,0 1 0,-1-1-1,1 1 1,0-1 0,0 1 0,-2 1 0,-4 3-2,0 1 0,0 0 0,1 0 0,0 0 0,0 1 0,1 0 0,0 0 0,0 1 0,1-1 0,0 1 0,-7 16 0,4-5-11,1 0 1,1 1 0,0-1-1,-2 24 1,7-38 7,-1 0-1,1 1 1,0-1-1,0 0 1,1 0 0,-1 1-1,1-1 1,2 7-1,-2-11 4,-1 1-1,1 0 0,0-1 1,0 1-1,0-1 0,0 1 1,0-1-1,0 0 0,0 1 1,1-1-1,-1 0 0,0 0 1,1 0-1,-1 0 0,1 0 1,-1 0-1,1 0 0,-1 0 1,1-1-1,0 1 0,-1-1 1,1 1-1,0-1 0,-1 0 1,1 1-1,0-1 0,0 0 1,2 0-1,16-3-36,-1 0-1,1-1 1,0-1 0,-1 0-1,0-2 1,24-12-1,-19 10-28,25-13-74,-27 12 16,0 0 1,0 2-1,1 0 1,34-6-1,-57 14 121,1 0 0,-1 0 0,0 0 1,1-1-1,-1 1 0,1 0 0,-1 0 0,0 0 0,1 0 1,-1 0-1,1 0 0,-1 0 0,1 0 0,-1 0 1,1 0-1,-1 0 0,0 0 0,1 0 0,-1 0 0,1 0 1,-1 0-1,1 1 0,-1-1 0,0 0 0,1 0 0,-1 0 1,0 1-1,1-1 0,-1 0 0,0 1 0,1-1 1,-1 0-1,0 1 0,1-1 0,-1 0 0,0 1 0,0-1 1,1 0-1,-1 1 0,0-1 0,0 1 0,0-1 0,0 0 1,0 1-1,0-1 0,1 1 0,-1-1 0,0 1 1,0-1-1,0 1 0,0-1 0,-1 1 0,-11 24 30,8-17 20,4-8-41,0 0-1,0 0 1,0 0-1,0 0 1,0 0-1,0 1 1,0-1 0,0 0-1,0 0 1,0 0-1,0 0 1,0 0-1,0 0 1,0 0-1,0 1 1,0-1-1,-1 0 1,1 0 0,0 0-1,0 0 1,0 0-1,0 0 1,0 0-1,0 0 1,0 0-1,0 1 1,0-1 0,-1 0-1,1 0 1,0 0-1,0 0 1,0 0-1,0 0 1,0 0-1,0 0 1,0 0-1,-1 0 1,1 0 0,0 0-1,0 0 1,0 0-1,0 0 1,0 0-1,0 0 1,-1 0-1,1 0 1,0 0-1,0 0 1,0 0 0,0 0-1,0 0 1,-1 0-1,-1-9 160,1-10 31,1 3-121,0 1 0,5-30 0,-3 39-272,-1 0-1,1 0 0,0 0 0,1 1 0,0-1 0,0 1 0,0 0 0,0-1 0,1 2 0,6-8 1,22-27-481,-13 14 129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17860,'-1'-1'67,"1"1"1,-1 0-1,1 0 1,0 0-1,-1 0 1,1 0-1,-1 0 1,1 0-1,0 0 1,-1 0-1,1 0 0,-1 0 1,1 0-1,0 0 1,-1 0-1,1 0 1,-1 1-1,1-1 1,0 0-1,-1 0 1,1 0-1,0 1 1,-1-1-1,1 0 1,0 0-1,-1 1 0,1-1 1,0 0-1,0 1 1,-1-1-1,1 0 1,0 1-1,0-1 1,0 0-1,-1 1 1,1-1-1,-7 19 345,6-17-253,-8 35 548,1 1-1,2 0 1,2 1 0,2-1-1,1 1 1,6 61 0,-4-93-646,0-1 1,0 1 0,0 0 0,1-1-1,0 0 1,0 1 0,0-1 0,7 11-1,-8-15-51,0-1-1,1 1 1,-1 0-1,0-1 1,1 1-1,-1-1 1,1 0-1,0 1 1,-1-1-1,1 0 1,0 0-1,0 0 1,0 0-1,0-1 1,0 1-1,0 0 1,0-1 0,0 1-1,0-1 1,0 0-1,0 0 1,0 1-1,0-1 1,0-1-1,0 1 1,0 0-1,1 0 1,-1-1-1,0 0 1,0 1-1,3-2 1,3-2-23,0 0 1,0-1-1,-1 0 0,1 0 1,-1 0-1,11-12 1,-12 11-17,0 0 1,1 1 0,0 0 0,0 0 0,0 0 0,0 1-1,11-5 1,-17 9 26,-1 0-1,1 0 0,-1 0 1,1 0-1,-1 0 0,1 0 1,-1 0-1,1 0 0,-1 0 1,1 0-1,-1 1 0,0-1 1,1 0-1,-1 0 0,1 0 1,-1 1-1,1-1 0,-1 0 1,1 0-1,-1 1 0,0-1 1,1 0-1,-1 1 0,0-1 1,1 1-1,-1-1 0,0 0 1,0 1-1,1-1 0,-1 1 0,0-1 1,0 1-1,0-1 0,1 1 1,-1-1-1,0 1 0,0-1 1,0 1-1,0-1 0,0 1 1,0-1-1,0 1 0,0 0 1,0 25 8,0-24-7,-10 52 224,7-34-616,2-17-329,3-6-501,3-11 779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5:3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182 432 19972,'-29'25'1409,"0"-2"-107,-36 39 1,58-56-1101,1 1 0,1 0 1,-1 1-1,1 0 0,0-1 1,1 2-1,0-1 0,0 0 1,1 1-1,0 0 0,-2 9 1,5-16-181,-1 0 1,1 0 0,0 0 0,0 0-1,0 0 1,0 0 0,0 0 0,0 0-1,0 0 1,1 0 0,-1 0 0,1 0-1,-1 0 1,1 0 0,0 0 0,0 0-1,-1-1 1,2 1 0,-1 0 0,0 0-1,2 1 1,-2-2-15,1 1 0,0-1-1,0 0 1,1 0 0,-1 0 0,0 0-1,0 0 1,0 0 0,1-1 0,-1 1-1,0-1 1,1 1 0,-1-1 0,1 0-1,3 0 1,2-1-19,1 0 0,0-1 0,-1 0 0,1 0 0,-1-1 0,0 1 0,0-2 0,15-7 0,-12 3-13,1-1 0,-2 0 0,1 0-1,-1-1 1,-1 0 0,0-1 0,0 0 0,-1 0 0,10-18-1,-10 13-13,0 0-1,-1-1 0,-1 1 0,-1-1 0,0-1 0,5-33 1,-10 26-54,-3 13 26,3 12 63,-1 0 1,1 0-1,0 0 1,0-1-1,-1 1 1,1 0-1,0 0 1,0 0-1,0 0 1,-1 0-1,1 0 1,0 0-1,0 0 1,-1 0-1,1 0 1,0 0-1,0 0 1,-1 0-1,1 0 1,0 0-1,0 0 1,-1 0-1,1 0 1,0 0 0,0 0-1,-1 1 1,1-1-1,0 0 1,0 0-1,0 0 1,-1 0-1,1 0 1,0 1-1,0-1 1,0 0-1,0 0 1,-1 0-1,1 1 1,0-1-1,-6 8-9,0 0 0,0 0 0,1 0-1,0 0 1,0 1 0,1 0 0,0 0-1,-2 11 1,-20 80 135,26-99-121,-1 2 7,-2 9 36,1 1-1,0-1 0,1 1 0,0 14 0,1-25-34,0 0-1,0 0 0,0 0 1,0 0-1,0 0 1,1 0-1,-1-1 0,1 1 1,-1 0-1,1 0 1,0 0-1,-1-1 0,1 1 1,0 0-1,0-1 0,0 1 1,1-1-1,-1 1 1,0-1-1,1 1 0,-1-1 1,0 0-1,1 0 0,0 0 1,-1 0-1,1 0 1,0 0-1,-1 0 0,1 0 1,0-1-1,0 1 1,0-1-1,-1 1 0,1-1 1,0 0-1,2 1 0,3-2-19,-1 1-1,1-1 0,0-1 1,-1 1-1,1-1 0,-1 0 1,0-1-1,0 1 0,0-1 1,0-1-1,0 1 0,-1-1 1,8-6-1,4-4-157,-1 0 1,25-31-1,-18 16 72,-2 0 0,-1-2 1,-1 0-1,-1-1 0,-3-1 0,0-1 0,-2 0 0,-2-1 0,11-51 0,-22 85 104,2-8 56,-1 0 0,0 1 0,0-17 1,-1 24-57,0 1 1,0-1 0,0 0 0,0 0-1,0 0 1,0 1 0,0-1 0,0 0-1,0 0 1,0 0 0,0 1 0,-1-1-1,1 0 1,0 0 0,-1 1 0,1-1-1,-1 0 1,1 1 0,0-1-1,-1 0 1,0 1 0,1-1 0,-1 1-1,1-1 1,-1 1 0,0-1 0,1 1-1,-1-1 1,0 1 0,1-1 0,-1 1-1,0 0 1,0 0 0,1-1 0,-1 1-1,0 0 1,0 0 0,0 0-1,1 0 1,-1 0 0,0 0 0,0 0-1,0 0 1,0 0 0,1 0 0,-1 1-1,0-1 1,0 0 0,1 0 0,-1 1-1,0-1 1,0 0 0,-1 2 0,-2 0 18,0 1 1,0 0-1,0 0 1,0 0-1,0 0 1,1 1-1,-1-1 1,1 1-1,-4 6 1,-24 41 133,23-37-121,-11 22 81,1 0 0,-23 72 0,35-91-77,1 0 1,2 1-1,0 0 0,0 0 0,2 0 0,0 0 1,1 0-1,4 32 0,-3-46-34,0 0 0,0 0 0,0 0 0,0 0 0,1 0 0,0 0 0,-1 0 0,1 0 0,1-1 0,-1 1 0,1-1 0,-1 1 0,1-1 0,0 0 0,0 0 0,0-1 1,0 1-1,1 0 0,-1-1 0,1 0 0,0 0 0,0 0 0,-1 0 0,1-1 0,0 1 0,0-1 0,1 0 0,-1 0 0,0-1 0,0 1 0,0-1 0,1 0 0,-1 0 0,5-1 0,2-1-4,0 0 1,0-1-1,0 0 1,0-1-1,0 0 1,0 0-1,-1-1 0,0-1 1,0 0-1,-1 0 1,1-1-1,-1 0 1,-1-1-1,14-14 1,2-6-3,-1-1 1,-1 0-1,22-43 1,-10 12-8,-3-2 1,-3-2 0,-2 0 0,24-97 0,-45 135-21,-5 26 23,0 0-1,0 0 0,0-1 1,0 1-1,0 0 0,0 0 1,0 0-1,0-1 0,0 1 1,0 0-1,0 0 0,0 0 1,0-1-1,0 1 1,0 0-1,0 0 0,0 0 1,0-1-1,-1 1 0,1 0 1,0 0-1,0 0 0,0-1 1,0 1-1,0 0 0,0 0 1,0 0-1,-1 0 1,1 0-1,0-1 0,0 1 1,0 0-1,0 0 0,-1 0 1,1 0-1,0 0 0,0 0 1,0 0-1,-1 0 0,1 0 1,0 0-1,0 0 1,0 0-1,-1 0 0,1 0 1,0 0-1,0 0 0,0 0 1,-1 0-1,1 0 0,0 0 1,0 0-1,0 0 0,-1 0 1,1 0-1,0 0 0,0 0 1,-11 9-7,1 6 5,0 1-1,1 0 0,1 0 1,0 0-1,1 1 1,-5 20-1,-23 109 46,35-145-42,-8 42 62,1 1 0,0 77 1,7-94-21,1-1 1,2 1-1,1-1 0,1 1 1,15 44-1,-19-68-38,-1 0-1,1-1 1,0 1-1,0 0 1,0-1-1,0 1 1,0-1-1,1 1 0,-1-1 1,1 0-1,-1 1 1,1-1-1,0 0 1,0 0-1,0 0 0,0 0 1,3 1-1,-5-3-6,1 1 0,-1-1 0,0-1-1,1 1 1,-1 0 0,0 0 0,0 0 0,1 0-1,-1 0 1,0 0 0,0 0 0,1 0-1,-1 0 1,0 0 0,0-1 0,1 1 0,-1 0-1,0 0 1,0 0 0,0 0 0,1-1-1,-1 1 1,0 0 0,0 0 0,0-1 0,0 1-1,1 0 1,-1 0 0,0-1 0,0 1-1,0 0 1,0 0 0,0-1 0,0 1 0,0 0-1,0 0 1,0-1 0,0 1 0,0 0-1,0 0 1,0-1 0,0 1 0,0 0 0,0-1-1,0 1 1,0 0 0,-1-1 0,-1-16-140,-7-14-134,-1 2-1,-2-1 0,0 1 1,-2 1-1,-2 0 0,-26-36 1,36 57 140,6 10 110,11 13 41,-5-12-42,-1-1 0,0 0 0,1 0 0,0-1 0,0 0 0,0 0 0,0 0 0,0-1 0,0 1 0,0-1 0,1-1 0,-1 0-1,0 1 1,0-2 0,1 1 0,-1-1 0,0 0 0,0 0 0,0-1 0,0 1 0,7-4 0,4-2-118,0 0 1,-1-1-1,0-1 1,0 0-1,-1-1 1,16-14-1,7-11 103,-35 33 125,-1-1-1,1 0 1,-1 0 0,0 0 0,0 0 0,0-1-1,0 1 1,0 0 0,-1-1 0,0 1-1,2-6 1,-3 9-68,0 0 0,0 0 0,0-1-1,0 1 1,0 0 0,0 0 0,1 0 0,-1-1 0,0 1 0,0 0 0,0 0-1,0-1 1,0 1 0,0 0 0,0 0 0,0-1 0,0 1 0,0 0-1,0 0 1,0 0 0,-1-1 0,1 1 0,0 0 0,0 0 0,0 0 0,0-1-1,0 1 1,0 0 0,0 0 0,-1 0 0,1-1 0,0 1 0,0 0-1,0 0 1,0 0 0,-1 0 0,1 0 0,0-1 0,0 1 0,0 0-1,-1 0 1,1 0 0,0 0 0,0 0 0,-1 0 0,1 0 0,0 0 0,0 0-1,0 0 1,-1 0 0,1 0 0,0 0 0,0 0 0,-1 0 0,1 0-1,0 0 1,0 0 0,-1 0 0,1 0 0,0 0 0,0 0 0,0 1 0,-1-1-1,1 0 1,0 0 0,0 0 0,-16 13 584,0 6-272,1 1-1,0 1 1,-20 39-1,28-44-253,-1 0-1,2 0 1,0 1-1,1 0 1,1 0-1,-3 23 1,7-38-63,-1-1 1,1 1 0,0 0-1,0-1 1,0 1-1,0 0 1,0-1-1,0 1 1,1 0 0,-1-1-1,1 1 1,-1 0-1,1-1 1,-1 1 0,1-1-1,0 1 1,0-1-1,0 1 1,-1-1-1,2 0 1,-1 1 0,1 1-1,0-3-9,0 1 0,0 0-1,0-1 1,-1 1 0,1-1-1,0 1 1,0-1 0,0 0 0,0 0-1,0 0 1,0 0 0,0 0-1,0 0 1,0-1 0,-1 1-1,1 0 1,0-1 0,0 0-1,3-1 1,18-8-190,0-1 1,27-19-1,-33 19 44,0 1-1,0 1 1,1 0 0,0 1 0,20-5 0,-35 12 124,-1 1 1,1-1 0,-1 1 0,1-1 0,0 1 0,-1 0 0,1 0-1,0 0 1,-1 1 0,1-1 0,0 0 0,-1 1 0,5 1 0,-6-1 29,1 0 1,-1 0 0,0 0-1,1 0 1,-1 0-1,0 0 1,0 1-1,0-1 1,0 0 0,0 1-1,0-1 1,0 1-1,0-1 1,-1 1 0,1-1-1,0 1 1,-1 0-1,1-1 1,-1 1 0,0 0-1,1 2 1,-3 33 357,1-33-298,0 1 1,1-1 0,-1 1-1,1 0 1,0-1-1,1 1 1,-1-1 0,1 1-1,1 4 1,-2-8-53,1 0-1,0 0 1,0 0 0,-1 0 0,1 0 0,0-1-1,0 1 1,0 0 0,0-1 0,0 1 0,0 0 0,0-1-1,0 1 1,0-1 0,0 0 0,0 1 0,0-1-1,0 0 1,0 0 0,0 1 0,0-1 0,1 0 0,-1 0-1,0 0 1,0-1 0,0 1 0,0 0 0,0 0-1,0 0 1,0-1 0,1 1 0,-1-1 0,1 0 0,39-17-8,-40 17-11,50-31-226,22-12-231,-66 41 382,0 0 0,0 0 0,0 0 0,0 1 0,1 0 0,-1 0 0,1 1 0,10-1 1,-16 2 66,0 0 0,-1 0 0,1 0 0,0 1 1,-1-1-1,1 0 0,-1 1 0,1-1 1,-1 1-1,1-1 0,-1 1 0,1 0 1,-1 0-1,1-1 0,-1 1 0,0 0 0,1 0 1,-1 0-1,0 1 0,0-1 0,0 0 1,2 3-1,-1-1 17,-1 0 0,0 0 1,0 1-1,0-1 0,0 0 1,0 1-1,-1-1 0,1 0 0,-1 1 1,0 4-1,-1 6 86,-1 0 1,0 0-1,-1 0 1,-6 17-1,3-18-107,5-11-46,-1 0 0,1 0 0,1 0 0,-1 0 0,0 0 0,0 0 0,1 0 0,-1 4-1,2-3-36,3-7-52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19 14387,'8'-8'1318,"4"-2"1320,-8 11-1186,-2 8-36,-5 15-862,0 0 0,-1 0 0,-1 0 0,-12 32 0,2-3-71,8-28-287,4-8-51,-2 0 1,0-1 0,-1 1-1,-8 17 1,14-34-142,-1 0 0,1 0 0,0 1 0,0-1 0,0 0 0,0 0 0,0 1 0,0-1 0,-1 0 0,1 0 0,0 1 0,0-1 0,0 0 0,-1 0 0,1 1 0,0-1 0,0 0 0,0 0 0,-1 0 0,1 0 0,0 0 0,-1 1 0,1-1 0,0 0 0,0 0 0,-1 0 0,1 0 0,0 0 0,-1 0 0,1 0 0,0 0 0,0 0 0,-1 0-1,1 0 1,-6-9 52,1-18-21,5 26-30,-1-10 11,-4-24 4,2-1 1,2-61-1,1 97-23,0 0 1,0-1-1,0 1 0,0 0 1,0 0-1,0 0 0,0-1 0,0 1 1,0 0-1,0 0 0,0-1 1,0 1-1,0 0 0,0 0 0,0 0 1,0-1-1,0 1 0,0 0 1,0 0-1,1 0 0,-1-1 0,0 1 1,0 0-1,0 0 0,0 0 1,0 0-1,1-1 0,-1 1 0,0 0 1,0 0-1,0 0 0,1 0 1,-1 0-1,0 0 0,0-1 1,0 1-1,1 0 0,5 8-62,7 19-24,-11-23 62,14 35-126,12 28 7,-25-60 134,1-1 1,0 0-1,0 0 1,0 0 0,1-1-1,-1 1 1,9 6-1,-12-11 14,0 0-1,0 0 0,0-1 1,0 1-1,0 0 0,0-1 0,0 1 1,0 0-1,0-1 0,0 0 1,0 1-1,1-1 0,-1 0 0,0 1 1,0-1-1,1 0 0,-1 0 1,0 0-1,0 0 0,0 0 1,1 0-1,-1 0 0,0-1 0,0 1 1,2-1-1,-2 1 3,-1-1 0,1 0-1,-1 0 1,1 1 0,-1-1 0,1 0-1,-1 0 1,1 0 0,-1 1 0,0-1-1,0 0 1,1 0 0,-1 0 0,0 0-1,0 0 1,0 0 0,0 1 0,0-1 0,0 0-1,0 0 1,0 0 0,0 0 0,-1 0-1,1 0 1,0 0 0,0 1 0,-1-1-1,1 0 1,-1 0 0,1 0 0,-1 1-1,1-1 1,-1 0 0,0 0 0,-4-7 19,0 1 1,-1 0 0,0 1-1,0-1 1,-1 1-1,0 0 1,0 1 0,0-1-1,-10-4 1,4 2-9,-1 1-1,0 1 1,0 0-1,-23-6 1,33 12-14,9 3-6,11 3-12,7-4-13,0 0 1,0-1-1,0-1 0,0-2 1,23-4-1,-21 3-222,0 1 0,1 1 0,37 2 0,-61 1 12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 17540,'21'-38'5852,"-29"65"-5310,2 0 1,1 1-1,-3 44 0,7-56-450,0-1-1,1 1 0,1 0 1,0-1-1,6 25 1,-7-37-74,1 0 0,0 0 0,0 0 0,0 0 1,0 0-1,0 0 0,1 0 0,-1 0 1,1-1-1,0 1 0,0 0 0,0-1 1,0 0-1,0 1 0,1-1 0,-1 0 1,1 0-1,-1 0 0,1 0 0,0-1 1,0 1-1,0-1 0,0 0 0,0 0 1,0 0-1,0 0 0,0 0 0,0-1 1,0 1-1,1-1 0,-1 0 0,0 0 1,5 0-1,-1-1-79,1-1 1,-1 0-1,1 0 1,-1 0 0,0-1-1,0 0 1,11-7-1,-14 8-367,0 0 0,-1-1 0,1 1 0,-1-1-1,0 0 1,0 0 0,0-1 0,4-5 0,-6 8 359,0 0 0,-1 0 0,1 0 0,-1 1 0,1-1 0,-1 0 0,0 0 0,1 0 0,-1 0 0,0 0 0,0 0 0,0 0 0,0 0 0,0-1 0,0 1 0,0 0 0,0 0 0,0 0 0,0 0 0,0 0 0,-1 0 0,1 0 0,0 0 0,-1 0 0,1 0 0,-2-1 0,-9-12-1121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3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0 391 17468,'4'-16'384,"0"0"0,1 0 0,1 0 0,1 1 0,0 0 0,1 1 0,0-1 0,1 1 0,1 1 0,0 0 0,1 0 0,23-20 0,-6 8 220,1 2 1,1 1-1,1 1 1,54-27 0,-74 42-534,1 0-1,0 0 1,0 1 0,1 1 0,-1 0 0,1 1-1,0 0 1,0 1 0,0 0 0,24 1 0,-34 1-71,-1 0 1,1 1 0,0-1 0,-1 1-1,1-1 1,0 1 0,-1 0-1,1 0 1,-1 1 0,1-1 0,-1 0-1,0 1 1,0 0 0,1-1 0,-1 1-1,0 0 1,2 3 0,-1-1-1,-1 0 0,0-1 0,0 1 0,0 0 0,-1 0 0,0 0 0,1 0 0,-1 0 0,-1 0 1,2 7-1,-2 8 8,0 0 1,-2 0 0,0 0 0,-5 21 0,4-24 14,-9 45 52,6-40-17,1 1 0,2 0 1,0 1-1,1-1 0,2 25 0,0-45-57,0 0-1,0 0 0,1 0 1,-1 0-1,1 0 1,-1 0-1,1 0 1,0 0-1,0 0 1,0 0-1,0 0 1,0-1-1,0 1 1,0 0-1,1-1 1,-1 1-1,1-1 0,-1 1 1,1-1-1,-1 0 1,1 1-1,0-1 1,0 0-1,0 0 1,-1 0-1,1-1 1,0 1-1,0 0 1,0-1-1,0 1 1,0-1-1,1 0 0,1 1 1,8-1-182,0-1 0,0 0 0,0 0 0,21-6 0,-7 2-81,9-1 39,-3-3-37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18428,'0'2'1872,"15"-4"-1232,6-4-271,15-4 1119,4-3-472,7 1-1000,2-3-16,6 2 16,-4 0-88,-11 3-64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19 17068,'3'-4'467,"7"-11"1374,-6 15-892,-4 10-96,-3 10-352,0 0 0,-2-1 0,0 0 0,-9 23 0,-37 70-196,43-96-257,-1 5 24,-2-1 1,0-1-1,-1 1 0,-14 17 0,26-37-65,-1 0 0,1 1 0,0-1 0,0 1 0,0-1 0,-1 0 0,1 1 0,0-1 0,0 0 0,-1 1 0,1-1 0,0 0 0,-1 1 0,1-1 0,0 0-1,-1 0 1,1 0 0,-1 1 0,1-1 0,0 0 0,-1 0 0,1 0 0,-1 0 0,1 0 0,0 1 0,-1-1 0,1 0 0,-1 0 0,1 0 0,-1 0 0,1 0 0,0 0 0,-1-1 0,1 1 0,-1 0 0,1 0-1,-1 0 1,1-1 5,-1-1-1,1 1 1,-1 0-1,1 0 1,0-1-1,-1 1 1,1 0 0,0 0-1,0-1 1,0 1-1,0 0 1,1-2-1,6-44 140,-7 47-145,8-38 113,13-55 42,-21 93-160,0 0-1,1 1 1,-1-1-1,0 0 1,0 0-1,0 0 1,0 0-1,0 0 1,0 0 0,0 1-1,0-1 1,0 0-1,0 0 1,0 0-1,0 0 1,0 0-1,1 0 1,-1 0 0,0 0-1,0 1 1,0-1-1,0 0 1,0 0-1,0 0 1,0 0-1,1 0 1,-1 0 0,0 0-1,0 0 1,0 0-1,0 0 1,0 0-1,1 0 1,-1 0-1,0 0 1,0 0 0,0 0-1,0 0 1,0 0-1,0 0 1,1 0-1,-1 0 1,0 0-1,0 0 1,0 0-1,0 0 1,0-1 0,0 1-1,1 0 1,-1 0-1,0 0 1,0 0-1,0 0 1,0 0-1,0 0 1,0 0 0,0-1-1,0 1 1,4 13 2,1 43-40,-3-25-18,2-1-1,0 1 0,12 37 0,-16-66 51,1-1 0,-1 1 0,0-1 0,1 0 0,0 0 0,-1 1 0,1-1-1,-1 0 1,1 0 0,0 1 0,0-1 0,0 0 0,0 0 0,0 0 0,0 0 0,0 0 0,2 0 0,-3 0 9,1-1-1,-1 0 1,1 0 0,0 0 0,-1 0-1,1 0 1,-1-1 0,1 1 0,-1 0 0,1 0-1,-1 0 1,1 0 0,-1-1 0,1 1 0,-1 0-1,1 0 1,-1-1 0,1 1 0,-1 0 0,1-1-1,-1 1 1,0-1 0,1 1 0,-1 0 0,0-1-1,1 1 1,-1-1 0,1 0 0,0-2 37,1 1 0,-1-1 0,0 0 0,0 0 1,0 0-1,0 0 0,0 0 0,-1 0 0,1 0 0,-1 0 1,0 0-1,0-1 0,0 1 0,-1-4 0,0 2 9,-1 1 0,0 0-1,0 0 1,0 0 0,0 0 0,-1 0 0,0 0-1,1 1 1,-1-1 0,-1 1 0,1 0-1,-5-4 1,-6-4 64,-26-15 0,40 26-114,0 0-1,0 0 1,0 0-1,0 0 0,0 0 1,0 0-1,0 0 0,0 0 0,0 0 1,0 0-1,0 0 0,1 0 1,-1 0-1,0 0 0,0 0 1,0 0-1,0 0 0,0 0 0,0 0 1,0 0-1,0 0 0,0 0 1,0 0-1,0 0 0,0 0 1,0 0-1,0 0 0,0-1 0,0 1 1,0 0-1,1 0 0,-1 0 1,0 0-1,0 0 0,0 0 1,0 0-1,0 0 0,0 0 1,0 0-1,0 0 0,0 0 0,0 0 1,0 0-1,0-1 0,0 1 1,0 0-1,0 0 0,0 0 1,0 0-1,0 0 0,0 0 0,0 0 1,0 0-1,0 0 0,0 0 1,-1 0-1,1 0 0,0 0 1,0 0-1,0 0 0,0-1 0,0 1 1,0 0-1,0 0 0,0 0 1,0 0-1,0 0 0,11-1-27,12 0-22,-19 1 38,10-1-168,1 1 0,-1 1 0,1 0 0,-1 1 0,0 0 0,1 1-1,21 8 1,-17 0-68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19156,'6'-9'1629,"-3"9"-448,-3 18 160,-10 30-494,-24 75-306,-9 33-324,42-153-211,1-1 0,-1 1-1,1-1 1,-1 1 0,1-1 0,0 1 0,0-1-1,0 1 1,0 0 0,1-1 0,-1 1 0,1-1-1,-1 1 1,1-1 0,1 4 0,-1-5-1,1 0 0,-1 0-1,0 0 1,0 0 0,1 0 0,-1 0 0,0 0 0,1 0 0,-1-1 0,1 1-1,-1 0 1,1-1 0,-1 1 0,1-1 0,0 0 0,-1 0 0,1 1 0,-1-1-1,1 0 1,0 0 0,-1 0 0,1-1 0,0 1 0,2-1 0,17-2-246,0-1 0,1-1 0,-2-1 0,1 0 0,-1-2 0,35-18 0,-40 15-57,-12 4-111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 17132,'-3'-6'1824,"15"8"-984,4 2-288,8 1 1521,5-4-865,8 0-520,6-1-112,1-1-488,1-3-528,-11-11 472,-4-5-104,-11-7-192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0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19860,'4'-4'1601,"5"3"-1121,1 2-192,6 2 720,4-2-328,8 2-344,5-1-96,7-2-72,2 0-56,1-2-368,-1 1-232,-5-2-504,-4 1-192,-13 1 880,-6 1-257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16876,'3'20'1440,"8"-6"-920,5-2-152,11-4 536,9 1-208,9-8-31,5-2-257,7-8-712,-4-5-2009,4-9 2129,-1-1-320,-10-1-272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16051,'6'-9'2437,"-9"18"-334,-3 14-800,1 46-854,2 0 0,10 110-1,-4-139-356,40 434-4,-53-585 170,6 0 0,5 0 0,22-168 0,-23 277-261,2-18-77,2 1 1,0-1-1,1 0 0,11-26 0,-14 41 51,1 1 1,-1-1-1,1 1 0,0-1 1,0 1-1,1 0 0,-1 0 0,1 0 1,7-5-1,-8 7 11,0 0 1,0 0-1,0 0 0,1 1 1,-1 0-1,1 0 1,-1 0-1,1 0 0,-1 0 1,1 0-1,0 1 1,-1 0-1,1 0 0,0 0 1,5 1-1,0 0-28,-1 1-1,0 0 1,0 0 0,0 1-1,0 0 1,0 0 0,-1 1-1,1 0 1,-1 1 0,0-1-1,0 1 1,0 1 0,-1-1-1,11 13 1,-14-15 35,-1 1 1,1-1 0,-1 1-1,0 0 1,0 0-1,0 0 1,0 0 0,-1 0-1,1 0 1,-1 1 0,0-1-1,0 0 1,-1 1-1,1-1 1,-1 0 0,0 1-1,0-1 1,-1 1-1,1-1 1,-1 0 0,0 1-1,0-1 1,-1 0-1,1 0 1,-1 0 0,0 0-1,0 0 1,0 0-1,-5 6 1,2-3 25,-1-1 0,0 1 1,0-1-1,0 0 0,-1-1 0,1 1 0,-2-1 1,-13 7-1,16-9-93,-1 0 0,0-1 0,0 0 0,0 0 0,0 0 0,0-1 0,0 0 0,-1 0 0,1 0 0,0-1 0,-1 0 0,-10-2 0,16 2 56,-1 0 1,0 0-1,0-1 1,0 0 0,1 1-1,-1-1 1,0 0-1,1 1 1,-1-1 0,1 0-1,-1 0 1,1 0-1,-1-1 1,1 1 0,0 0-1,-1 0 1,1-1-1,0 1 1,-1-3 0,1-13-288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15235,'2'-1'148,"0"1"-1,1-1 1,-1 0-1,0 1 0,1 0 1,-1-1-1,0 1 1,1 0-1,-1 0 1,1 1-1,-1-1 0,0 0 1,1 1-1,-1 0 1,0-1-1,1 1 1,-1 0-1,0 0 0,0 0 1,0 0-1,0 1 1,0-1-1,3 3 1,-3-2-43,0 1 1,0 0 0,0 0-1,-1 0 1,1 0 0,-1 1 0,1-1-1,-1 0 1,0 1 0,-1-1 0,1 1-1,0-1 1,-1 1 0,0-1 0,0 1-1,0 3 1,-3 26 185,-1 0 0,-2 0 0,-2 0 0,-12 36 0,8-31-97,2 0 1,-7 56-1,16-91-180,1 0 1,0 0-1,0 0 1,0 0-1,0 0 0,0 0 1,1 0-1,-1 0 1,1 0-1,0 0 0,0-1 1,0 1-1,0 0 1,2 3-1,-2-5-6,0 1 1,1-1-1,-1 0 1,0 0-1,1 0 0,-1 0 1,1 0-1,-1-1 0,1 1 1,0 0-1,-1-1 1,1 1-1,0-1 0,-1 1 1,1-1-1,0 0 0,0 0 1,-1 0-1,1 0 0,0 0 1,0 0-1,-1 0 1,1 0-1,3-2 0,3 0-91,-1 0-1,1 0 0,0-1 1,-1-1-1,0 1 0,0-1 1,0 0-1,0-1 0,7-5 1,-10 6 7,1 1 0,-1-1 0,-1 0 1,1 0-1,-1 0 0,1 0 0,-1-1 0,-1 1 0,1-1 1,0 0-1,-1 0 0,0 0 0,0 0 0,1-8 1,-2-15-350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13139,'0'7'1472,"8"0"-776,4-5-256,8 0 2009,4-2-1673,9-2-456,4-6-72,2-4-368,3-6-128,-5-9 256,-1 1-88,-9-2-136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17316,'1'-1'71,"-1"1"0,0 0 0,0 0 0,0 0 0,0 0 0,1 0 0,-1 0 1,0 0-1,0 0 0,0 0 0,1 0 0,-1 0 0,0 0 0,0 0 0,0 0 1,1 0-1,-1 0 0,0 1 0,0-1 0,0 0 0,0 0 0,1 0 0,-1 0 0,0 0 1,0 0-1,0 0 0,0 1 0,0-1 0,1 0 0,-1 0 0,0 0 0,0 0 0,0 0 1,0 1-1,0-1 0,0 0 0,0 0 0,-1 11 1247,-10 17-776,7-20-371,-33 75 30,-79 128 0,111-205-176,4-3-9,0 0 1,0 0 0,-1-1 0,0 1-1,1-1 1,-1 1 0,0-1-1,0 0 1,0 0 0,-1 0-1,1 0 1,0 0 0,-1 0-1,1 0 1,-1-1 0,-5 3 0,8-4-19,-1-1 1,1 1 0,-1 0 0,1 0 0,-1 0 0,1-1-1,-1 1 1,1 0 0,-1 0 0,1-1 0,-1 1-1,1 0 1,-1-1 0,1 1 0,0-1 0,-1 1 0,1 0-1,0-1 1,-1 1 0,1-1 0,0 1 0,0-1 0,-1 1-1,1-1 1,0 1 0,0-1 0,0 0 0,0 0 0,-4-18-90,4 16 79,-2-10-97,0 0 0,1-1 0,1 1 0,0-1-1,1 0 1,1 1 0,0 0 0,5-16 0,-7 28 93,0 0 0,0 1 1,1-1-1,-1 0 1,0 1-1,1-1 1,-1 0-1,1 1 1,-1-1-1,1 1 0,-1-1 1,1 1-1,-1-1 1,1 1-1,-1-1 1,1 1-1,0-1 0,-1 1 1,1 0-1,0-1 1,-1 1-1,1 0 1,0 0-1,-1 0 0,1-1 1,0 1-1,0 0 1,-1 0-1,1 0 1,0 0-1,0 0 0,-1 0 1,1 0-1,0 1 1,0-1-1,-1 0 1,1 0-1,0 0 0,-1 1 1,1-1-1,0 0 1,-1 1-1,1-1 1,-1 1-1,2 0 1,26 24-510,-27-24 513,62 70-895,27 29 202,-207-219-1792,93 96 2220,1 3 641,2-2-1,1 0 0,-22-31 1,42 53-345,0 0 1,-1 0 0,1 0 0,0-1-1,0 1 1,-1 0 0,1 0 0,0-1-1,0 1 1,0 0 0,-1-1 0,1 1-1,0 0 1,0 0 0,0-1 0,0 1-1,0 0 1,0-1 0,0 1 0,0 0-1,-1-1 1,1 1 0,0 0 0,0-1-1,0 1 1,1-1 0,-1 1 0,0 0-1,0-1 1,0 1 0,0 0-1,0 0 1,0-1 0,0 1 0,1 0-1,-1-1 1,0 1 0,0 0 0,0-1-1,1 1 1,-1 0 0,0 0 0,0 0-1,1-1 1,-1 1 0,0 0 0,0 0-1,1 0 1,-1-1 0,0 1 0,1 0-1,-1 0 1,0 0 0,1 0 0,-1 0-1,0 0 1,1 0 0,-1 0-1,0 0 1,1 0 0,-1 0 0,0 0-1,1 0 1,-1 0 0,0 0 0,1 0-1,-1 0 1,1 1 0,31 5 277,-25-4-245,21 5-118,1-1 0,0-1 0,-1-2 0,2-1 0,-1-1 0,0-2 0,34-4 0,-18-6-25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4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97 167 18340,'9'6'299,"-1"1"1,0 0-1,-1 0 0,1 1 1,-1 0-1,-1 1 1,0-1-1,0 1 0,6 12 1,6 8 449,185 305 1622,-160-260-2441,-36-62-12,41 77-1383,-48-89 1416,1 1 1,-1-1 0,1 1-1,-1-1 1,0 1-1,0 0 1,1-1-1,-1 1 1,0-1-1,0 1 1,0 0-1,0-1 1,0 1 0,1-1-1,-1 1 1,0 0-1,-1-1 1,1 1-1,0 0 1,0-1-1,0 1 1,-1 1-1,1-2-13,-1 0-1,1 0 1,-1 0-1,1 0 1,-1 0-1,1 0 1,-1 0-1,1 0 1,-1 0-1,1 0 1,-1 0-1,1 0 1,-1-1-1,0 1 1,1 0-1,-1 0 1,1 0-1,0-1 1,-1 1-1,0-1 1,-31-20-1646,31 20 1693,-79-60-1804,-88-69 328,129 96 1987,1-1 1,-35-43-1,67 71-281,0 0 0,1 0 0,0-1 0,1 1-1,0-1 1,0 0 0,0 0 0,1 0 0,0-1-1,1 1 1,0-1 0,0 0 0,1 1 0,0-1 0,1 0-1,0 0 1,0 0 0,0 0 0,2 1 0,-1-1-1,1 0 1,0 1 0,0-1 0,1 1 0,6-11-1,-1 1 37,2 2-1,0 0 0,1 0 1,0 1-1,2 0 0,-1 1 1,21-18-1,-23 24-203,1-1-1,0 1 1,0 1-1,0 0 1,1 0-1,0 1 1,1 1-1,-1 0 1,1 1-1,0 0 1,17-3-1,-25 7-46,0-1 0,0 1 0,1 0 0,-1 0 0,0 0 0,0 1 0,0 0 0,0 0 0,1 0 0,-2 1 0,1 0 0,0 0 1,0 0-1,0 0 0,-1 1 0,1-1 0,-1 1 0,5 4 0,-5-2 5,1 0 0,-1-1 1,0 2-1,-1-1 1,1 0-1,-1 1 0,0-1 1,0 1-1,-1 0 0,0 0 1,0 0-1,0 0 1,-1 0-1,2 12 0,-2-3 61,0 1 0,-1-1 0,-1 1 0,-1-1 0,0 1 0,0-1 0,-10 28 0,9-33-17,-1 0 0,-1 1 0,0-1 1,0-1-1,-1 1 0,0-1 0,0 0 0,-1 0 0,-1-1 1,1 0-1,-16 12 0,5-11-668,18-9 590,0 0 0,-1 0 0,1 0 0,-1 0 0,1 0 0,0 0 0,-1 0 0,1 0 0,-1 0 0,1 0 0,0 0 0,-1-1 0,1 1 0,-1 0 0,1 0 0,0 0 0,-1-1 0,1 1 0,0 0 1,-1 0-1,1-1 0,0 1 0,-1 0 0,1 0 0,0-1 0,-1 0-7,1-1 0,0 1 1,-1 0-1,1-1 0,0 1 1,0 0-1,0-1 1,0 1-1,0 0 0,0-1 1,1 1-1,-1 0 0,0-1 1,1 1-1,-1 0 0,1-1 1,-1 1-1,1 0 0,0 0 1,-1 0-1,3-2 0,16-21-469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17108,'1'-1'190,"-1"1"1,1-1 0,-1 1 0,0-1 0,1 0 0,-1 1-1,1-1 1,0 1 0,-1-1 0,1 1 0,-1 0 0,1-1-1,0 1 1,-1-1 0,1 1 0,0 0 0,-1 0 0,1-1-1,0 1 1,0 0 0,0 0 0,1 15 3217,-2-5-3391,2 104 1140,-2-31-1458,17 128 1,-12-195 177,0-6-536,-5-12 552,0 0 0,0 0-1,0 1 1,0-1-1,0 0 1,-1 0 0,1 0-1,-1 1 1,1-1 0,-1 0-1,0 0 1,1 1 0,-1-1-1,0 1 1,0-1 0,0 0-1,-3-2 1,-23-25-368,-2 6 30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14299,'16'1'1704,"7"2"-1063,11-3-97,6-4 864,10 0-552,5-4-56,1-2-192,-2 0-351,-5 0-1418,-6 3 1225,-9 7-296,-5 6-184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 17204,'5'-1'594,"14"-5"1333,-18 6-1864,-1 0-1,1 1 1,-1-1 0,1 0 0,-1 0 0,1 0 0,-1 0 0,1 0-1,-1 1 1,0-1 0,1 0 0,-1 0 0,1 1 0,-1-1-1,1 0 1,-1 0 0,0 1 0,1-1 0,-1 1 0,0-1 0,1 0-1,-1 1 1,0-1 0,0 1 0,1-1 0,-1 1 0,0-1 0,0 1-1,0-1 1,1 1 0,-1-1 0,0 1 0,0-1 0,0 1 0,0 0-1,3 45 387,-2 1-1,-1-1 1,-10 63-1,5-62-341,-10 69-76,7-70-15,3 1 0,0 72 1,5-118-19,0 0 0,0 0 1,0-1-1,0 1 1,0 0-1,0 0 0,0-1 1,1 1-1,-1 0 0,0 0 1,0-1-1,1 1 0,-1 0 1,1-1-1,-1 1 0,0-1 1,1 1-1,-1 0 0,1-1 1,0 1-1,-1-1 1,1 1-1,-1-1 0,1 0 1,1 1-1,-1 0-5,1-1-1,-1 1 1,1-1-1,0 0 1,-1 0 0,1 0-1,-1 0 1,1 0 0,0 0-1,-1-1 1,4 0-1,4-2-104,0 0 0,0-1 0,11-7 0,-15 9-7,78-46-2008,-75 42 1830,1 0 0,-1-1-1,0 0 1,-1 0 0,0-1 0,0 1-1,7-12 1,-4 1-407</inkml:trace>
  <inkml:trace contextRef="#ctx0" brushRef="#br0" timeOffset="1">13 343 20084,'-10'0'1617,"7"1"-1305,5 0-136,16 2 600,8 3-176,16-5-312,5 2-168,12-4-128,2-5-176,4-7-496,-5-4 624,-6-16-72,-8-1-88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 14235,'6'-14'1027,"-3"12"317,1 25 407,-4-17-1781,7 81 527,-6 121 0,-23 88 13,11-160-255,3-47-186,-7 171-1439,13-255 1126,-5-6-77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14035,'12'150'1869,"10"83"-386,-16-191-1354,3 0 0,1-1 0,22 58-1,-30-94-94,1 1 0,-1-1-1,1 0 1,0 0-1,6 7 1,-9-11-10,1 0-1,0 0 1,0 0 0,0 0 0,0 0 0,0 0 0,0-1 0,0 1 0,1 0 0,-1-1-1,0 1 1,0-1 0,0 1 0,1-1 0,-1 0 0,0 1 0,1-1 0,-1 0 0,0 0-1,0 0 1,1 0 0,-1 0 0,0 0 0,1-1 0,-1 1 0,0 0 0,0-1-1,1 1 1,-1 0 0,0-1 0,1 0 0,4-3 121,0 0-1,0 0 1,-1 0 0,1 0-1,-1-1 1,9-11 0,25-37 625,-29 39-590,48-71 48,-3-3-1,67-150 1,-95 171-545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1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30 18020,'-4'-3'436,"0"-1"-1,-1 1 1,0 0 0,0 0 0,0 0-1,0 1 1,0 0 0,0 0 0,-9-2-1,11 4-323,-1-1 1,0 1-1,0 0 0,1 0 0,-1 1 0,0-1 0,0 1 1,1 0-1,-1 0 0,0 0 0,1 0 0,-1 0 0,1 1 1,-1 0-1,-3 2 0,-6 6-71,0-1 1,1 2 0,1 0-1,-1 0 1,2 1-1,-17 23 1,9-9-239,2 1 1,-19 41-1,33-65 137,-2 6-97,1 0 1,-1 0-1,-1 10 1,4-18 111,1 0-1,0 0 1,-1 0-1,1 0 1,0 0-1,0 1 1,-1-1-1,1 0 1,0 0 0,0 0-1,0 0 1,1 0-1,-1 1 1,0-1-1,0 0 1,1 0 0,-1 0-1,0 0 1,1 0-1,-1 0 1,1 0-1,-1 0 1,1 0-1,0 0 1,0 0 0,-1 0-1,1 0 1,0 0-1,0-1 1,0 1-1,0 0 1,0 0 0,0-1-1,0 1 1,1 0-1,9 1-303,-1-1-1,1 0 0,0 0 1,12-2-1,23 2-277,-34 0 567,0 1-1,0 0 1,0 1-1,-1 0 1,1 1-1,-1 0 1,1 1-1,-1 0 1,10 8-1,-16-11 63,-1 1-1,0 1 0,0-1 0,0 1 0,-1-1 0,1 1 0,-1 0 0,0 0 0,0 1 0,0-1 0,0 1 0,-1-1 0,0 1 1,0 0-1,0 0 0,-1 0 0,1 0 0,-1 0 0,0 0 0,-1 0 0,1 0 0,-1 1 0,-1 8 0,0-5 67,-1 1 0,-1-1-1,1 0 1,-2 0 0,1 0-1,-1 0 1,0-1 0,-1 0-1,0 1 1,-1-2-1,1 1 1,-1 0 0,-9 7-1,4-4 113,-2 1-1,1-2 1,-1 0-1,-1 0 1,0-1-1,-27 12 0,34-17-168,0-1 0,-1 0 0,0-1-1,1 0 1,-17 2 0,23-4-23,-1 0 0,1 0 0,0 0 0,-1 0 1,1 0-1,0 0 0,-1 0 0,1-1 0,-1 1 0,1 0 1,0-1-1,0 1 0,-1-1 0,1 1 0,0-1 1,0 0-1,-1 0 0,1 0 0,0 1 0,0-1 0,0 0 1,0 0-1,0 0 0,1 0 0,-1-1 0,0 1 0,0 0 1,1 0-1,-1 0 0,1-1 0,-1 1 0,1 0 0,-1-1 1,1 1-1,0 0 0,0-1 0,-1 1 0,1-1 0,0 1 1,0 0-1,0-1 0,1 1 0,-1-2 0,6-32-184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2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15899,'-21'136'2367,"-3"22"-1035,20-107-1099,2 0 1,3 1-1,2-1 1,2 0 0,12 54-1,-12-89-209,-5-16-23,0 0-1,0 0 0,0 0 0,0 0 1,0 0-1,0 0 0,0-1 0,0 1 1,0 0-1,0 0 0,0 0 0,0 0 1,0 0-1,0 0 0,0 0 0,0 0 1,0 0-1,0 0 0,0 0 0,0 0 1,0 0-1,0 0 0,0 0 0,0 0 0,0 0 1,0 0-1,0 0 0,0 0 0,0 0 1,0 0-1,0-1 0,1 1 0,-1 0 1,0 0-1,0 0 0,0 0 0,0 0 1,0 0-1,0 0 0,0 0 0,0 0 1,0 0-1,-4-26-6,-9-19-12,-36-143-226,50 181 33,5 12 97,15 24 33,-5-8-12,-13-17 81,0 0 1,1-1-1,-1 1 1,1-1-1,0 0 1,0 0-1,0 0 1,0-1-1,0 0 1,1 1-1,-1-1 1,1-1-1,-1 1 0,1-1 1,8 2-1,-8-3 9,-1 0 1,0 0-1,1-1 0,-1 1 0,0-1 0,1 0 0,-1-1 1,0 1-1,0-1 0,0 1 0,0-1 0,0 0 0,0-1 0,-1 1 1,1-1-1,-1 1 0,6-7 0,-2 2 8,0-1-1,-1 1 1,0-2 0,0 1-1,-1-1 1,0 1 0,-1-1-1,4-11 1,-5 12 5,0 0-1,-1 1 1,0-1 0,-1 0-1,1 0 1,-2 0-1,1 0 1,-1 0 0,0-1-1,-3-11 1,3 19-11,0 0 0,0 0 1,0 1-1,0-1 0,0 0 0,-1 0 0,1 1 1,0-1-1,-1 0 0,1 1 0,-1-1 0,1 0 1,0 1-1,-1-1 0,1 0 0,-1 1 0,0-1 1,1 1-1,-1-1 0,1 1 0,-1 0 0,0-1 1,1 1-1,-1-1 0,0 1 0,0 0 0,0-1 1,-1 1-3,1 1 0,0-1 0,0 0 0,0 0 0,0 0 0,0 1 0,0-1 0,0 1 0,0-1 0,0 0 0,0 1 1,0 0-1,1-1 0,-1 1 0,0 0 0,0-1 0,0 1 0,1 0 0,-1 0 0,0 0 0,0 1 0,-4 6-10,1-1-1,0 1 0,0 1 1,1-1-1,0 0 0,1 1 1,0-1-1,-2 14 0,-3 75-62,7-95 75,-1 24-10,1 1-1,5 31 1,-4-51 11,0 1 0,0-1 0,1 0 1,0 0-1,1 1 0,0-1 0,0-1 0,0 1 0,1 0 1,0-1-1,0 0 0,7 9 0,-9-13 4,0-1-1,0 1 1,0 0 0,0-1-1,1 1 1,-1-1-1,0 0 1,1 1-1,-1-1 1,1 0-1,-1-1 1,1 1 0,-1 0-1,1-1 1,0 1-1,-1-1 1,1 0-1,5 0 1,-4-1 2,1 0 0,-1 0 0,0 0 1,1-1-1,-1 0 0,0 0 0,0 0 0,0 0 0,0 0 0,4-4 1,4-4 15,0-1 0,-1 0 0,0-1 0,-1 0 0,10-16 0,-5 5 49,0 0 0,-2 0-1,-1-2 1,-1 1 0,-1-2-1,-1 1 1,-1-1 0,-2-1-1,6-41 1,-14 53 45,-4 25-7,-7 26 0,5-5-87,1-1 1,2 2 0,1-1-1,0 40 1,4-69-19,0-1 0,0 0 0,0 1 0,0-1 0,0 0 0,1 1 0,-1-1 0,0 0 0,1 1 0,-1-1 0,1 0 0,-1 0 0,1 0 0,0 1 0,1 0 0,-2-1-1,1-1-1,-1 0 1,0 0-1,1 0 1,-1 1-1,1-1 1,-1 0 0,1 0-1,-1 0 1,1 0-1,-1 0 1,1 0-1,-1 0 1,1 0-1,-1 0 1,1 0-1,-1 0 1,0 0-1,1-1 1,-1 1 0,1 0-1,-1 0 1,1 0-1,-1-1 1,0 1-1,1 0 1,-1 0-1,1-1 1,3-2 11,0-1 0,0 0 0,-1 0 1,1 0-1,-1 0 0,4-6 0,19-35 103,28-66-1,8-16 223,-56 121-285,-4 12-11,-5 20 20,3-23-55,-5 33 58,-6 53-4,-1 127 0,12-204-89,1 0 0,0-1 0,4 16 1,-4-25-3,-1 0 1,1 1-1,0-1 1,0 0 0,0 0-1,0 0 1,0-1 0,0 1-1,0 0 1,1 0 0,1 1-1,-2-2-2,-1-1-1,1 1 0,0-1 1,0 1-1,0-1 1,0 1-1,0-1 1,0 0-1,0 0 0,-1 1 1,1-1-1,0 0 1,0 0-1,0 0 0,0 0 1,0 0-1,0 0 1,0 0-1,0-1 1,0 1-1,0 0 0,0 0 1,0-1-1,0 1 1,0 0-1,0-1 1,3-2-8,-1 0 1,0 1-1,0-1 1,0-1 0,0 1-1,0 0 1,0-1-1,-1 1 1,0-1 0,0 0-1,0 1 1,0-1-1,1-5 1,12-34-321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89 156 16980,'0'1'35,"0"-1"1,0 0-1,-1 0 1,1 0-1,0 0 1,0 1-1,0-1 1,0 0-1,0 0 1,0 0-1,-1 1 1,1-1-1,0 0 1,0 0-1,0 1 1,0-1-1,0 0 1,0 0-1,0 0 1,0 1-1,0-1 1,0 0-1,0 0 1,0 1-1,0-1 1,0 0-1,0 0 1,0 1-1,0-1 1,0 0-1,1 0 1,-1 0-1,0 1 1,0-1-1,0 0 1,0 0-1,0 0 1,1 1-1,-1-1 1,0 0-1,0 0 1,0 0-1,1 0 1,-1 1-1,0-1 1,0 0-1,0 0 1,1 0-1,14-5 810,15-17-223,-22 15-509,0-1 0,-1 0 1,0 0-1,-1 0 0,0-1 1,0 0-1,-1 0 1,0 0-1,0-1 0,4-14 1,-8 23-109,-1 0 1,0 0-1,0 0 1,1 0 0,-1 0-1,0 0 1,0 0 0,0 0-1,0 0 1,0 0 0,0 0-1,0 0 1,-1 1-1,1-1 1,0 0 0,0 0-1,-1 0 1,1 0 0,0 0-1,-1 0 1,1 0 0,-1 1-1,1-1 1,-1 0-1,0 0 1,1 1 0,-1-1-1,0 0 1,1 1 0,-1-1-1,0 1 1,0-1 0,-1 0-1,0 1-5,1 0 0,-1-1 1,0 1-1,0 0 0,1 0 0,-1 0 0,0 0 0,0 1 1,1-1-1,-1 0 0,0 1 0,1-1 0,-1 1 0,0 0 1,1 0-1,-1-1 0,1 1 0,-3 2 0,-6 4-12,1 1 0,0 1 0,1-1-1,-1 1 1,2 1 0,-1 0 0,1 0-1,-7 14 1,-1 6-70,-22 57 1,31-72 74,0 1-1,2 0 1,0-1 0,0 2-1,2-1 1,0 0 0,0 22-1,2-36 9,0 0 0,1-1 0,-1 1 0,0 0 0,1 0 0,-1 0 0,1 0 0,0 0 0,-1 0 0,1-1 0,0 1 0,0 0 0,0-1 0,0 1 1,2 1-1,-2-2 0,0 0 0,0-1 1,0 1-1,0 0 0,0-1 1,0 1-1,1-1 1,-1 0-1,0 1 0,0-1 1,0 0-1,1 0 0,-1 1 1,0-1-1,0 0 1,0 0-1,1 0 0,0-1 1,5 0 3,0-1-1,-1-1 1,1 1 0,-1-1 0,0 0 0,0 0 0,6-5 0,91-66 8,-65 44-38,48-28 1,-81 55 12,1 0 1,-1 1-1,1-1 1,0 1-1,0 0 1,0 0-1,0 1 1,11-2-1,-15 3 12,0 0-1,0 0 1,0 0-1,0 1 1,0-1-1,0 1 1,-1-1-1,1 1 1,0-1-1,0 1 0,0 0 1,-1 0-1,1 0 1,-1 0-1,1 0 1,-1 0-1,1 0 1,-1 1-1,1-1 1,-1 1-1,0-1 1,0 1-1,0-1 1,0 1-1,0-1 1,0 1-1,0 0 1,0 0-1,-1 0 1,1-1-1,0 5 1,0-2 87,1 1 0,-1 0 0,0 0 0,0 0 0,-1 0 0,0 0 0,0 0 0,0 0 0,0 0 0,-1 0 1,0 0-1,-1 5 0,2-10-70,0 0 0,0 0-1,0 1 1,0-1 0,0 0 0,0 0 0,0 0 0,-1 0 0,1 0-1,0 0 1,0 0 0,0 1 0,0-1 0,0 0 0,0 0 0,0 0 0,0 0-1,0 0 1,-1 0 0,1 0 0,0 0 0,0 0 0,0 1 0,0-1-1,0 0 1,0 0 0,-1 0 0,1 0 0,0 0 0,0 0 0,0 0 0,0 0-1,0 0 1,-1 0 0,1 0 0,0 0 0,0 0 0,0 0 0,0 0 0,0 0-1,-1 0 1,1-1 0,0 1 0,0 0 0,0 0 0,-4-8 409,0-9 7,0-23-104,1-1 0,2 1 0,1-1 0,7-41 0,-7 81-350,0 0 0,0-1-1,1 1 1,-1 0 0,0-1-1,0 1 1,1 0 0,-1 0-1,1-1 1,-1 1-1,1 0 1,0 0 0,-1 0-1,1 0 1,0 0 0,0 0-1,-1 0 1,1 0-1,0 0 1,0 0 0,2-1-1,-1 2-109,1-1-1,-1 1 0,0 0 0,0 0 0,0 0 1,0 0-1,0 0 0,0 0 0,0 1 0,3 0 0,10 1-493,49 0-340,-20-3 327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3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12 111 14475,'-12'-1'4155,"33"8"-1869,-1-5-1916,0-1-1,1 0 0,-1-1 0,0-1 0,0-1 0,37-9 1,118-44-586,-93 27-482,-59 20 276,-16 5 224,0 0 1,0 1-1,0 0 0,1 0 1,-1 1-1,1-1 0,-1 2 1,1-1-1,10 1 0,-17 0 174,-1 0 0,1 0-1,-1 0 1,1 1-1,-1-1 1,1 0 0,-1 0-1,1 0 1,-1 0 0,1 1-1,-1-1 1,0 0 0,1 0-1,-1 1 1,1-1-1,-1 0 1,0 0 0,1 1-1,-1-1 1,0 1 0,0-1-1,1 0 1,-1 1 0,0-1-1,1 1 1,-4 14-631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3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965 1661 15131,'10'8'1881,"6"-2"-1105,10-6-184,2-1 1160,14-7-727,1 0-105,6-5-360,1 0-368,-3-1-848,-3-1 728,-9 4-240,-2 2-176</inkml:trace>
  <inkml:trace contextRef="#ctx0" brushRef="#br0" timeOffset="1">1629 1126 16764,'8'7'1408,"11"5"-1064,-3-1-120,4 4 576,1-1-392,1 4-88,1 3-56,-5 4-120,-2 5-40,-6 6 24,-6 4-8,-7 6-7,-7 2 7,-8-1-128,-4 0-265,-11-7 305,0-4-48,0-10-64</inkml:trace>
  <inkml:trace contextRef="#ctx0" brushRef="#br0" timeOffset="2">2546 1879 12491,'9'-6'339,"0"-1"1,-1 0-1,0 0 1,0 0-1,-1-1 1,0 0 0,0 0-1,-1-1 1,11-18-1,-6 9 232,35-56 109,-4-2 1,-4-1-1,-3-2 1,43-144-1,-66 184-587,-3 0 0,-1-1 0,-2 0 0,-2 0-1,0-42 1,-4 79-78,-1 0-1,1 0 0,0 0 0,-1 0 0,0 0 1,0-1-1,0 1 0,0 0 0,-2-3 1,3 6-13,0 0 0,0-1 0,0 1 0,-1 0 0,1 0 0,0-1 1,0 1-1,0 0 0,0 0 0,-1 0 0,1 0 0,0-1 0,0 1 1,0 0-1,-1 0 0,1 0 0,0 0 0,0 0 0,-1 0 1,1 0-1,0 0 0,0-1 0,-1 1 0,1 0 0,0 0 0,0 0 1,-1 0-1,1 0 0,0 0 0,0 0 0,-1 1 0,1-1 0,0 0 1,0 0-1,-1 0 0,1 0 0,-1 1 2,0 0 0,0 0-1,0 0 1,1 0 0,-1 0 0,0 0-1,1 0 1,-1 1 0,0-1 0,1 0 0,-1 0-1,1 2 1,-7 25 0,1 0-1,2 1 1,-2 52 0,3-35-12,-4 242 96,10-219 15,3 0-1,18 80 1,-17-120-63,10 29 0,-13-48-162,0 0 0,1 0 1,-1-1-1,2 1 0,-1-1 0,10 11 1,-14-20 60,-1 1 1,1 0-1,-1 0 1,1 0 0,-1-1-1,1 1 1,0 0 0,-1-1-1,1 1 1,0-1-1,-1 1 1,1-1 0,0 1-1,0-1 1,0 1-1,0-1 1,0 0 0,-1 1-1,1-1 1,0 0-1,0 0 1,0 0 0,0 1-1,0-1 1,0 0-1,0 0 1,0-1 0,0 1-1,0 0 1,0 0-1,0 0 1,-1-1 0,1 1-1,0 0 1,0-1-1,0 1 1,0-1 0,0 1-1,-1-1 1,1 1-1,0-1 1,-1 1 0,1-1-1,0 0 1,-1 0 0,1 1-1,-1-1 1,2-1-1,1-3-164,0-1 0,0 0 1,0 0-1,-1 0 0,3-13 0,6-24-749</inkml:trace>
  <inkml:trace contextRef="#ctx0" brushRef="#br0" timeOffset="3">3091 1196 12451,'-6'12'1708,"5"-9"-1536,-5 27 190,1 1 1,2-1-1,0 1 0,3 0 0,0 0 1,2 0-1,6 33 0,-6-54-335,0 0 1,0 0-1,1 0 1,5 11-1,-7-19-8,0 0-1,0 0 1,0 0 0,1 0-1,-1 0 1,1 0-1,-1-1 1,1 1 0,-1 0-1,1-1 1,2 2-1,-3-2 6,0-1 0,0 1 0,1-1 0,-1 0 0,0 1 0,0-1 0,0 0-1,1 0 1,-1 1 0,0-1 0,0 0 0,1 0 0,-1-1 0,0 1-1,0 0 1,1 0 0,-1 0 0,0-1 0,0 1 0,0-1 0,2 0 0,3-3 67,-1 1 0,0-1 0,0 0 0,0-1 0,-1 1 0,1-1 0,-1 0 0,0 0 0,-1 0 0,1 0 0,3-8 0,6-13 385,11-28 1,-22 47-390,12-29 575,-2 0 0,10-47 0,-25 115-490,1-1 1,2 1 0,7 55 0,-6-82-171,0 1 0,0-1 1,1 1-1,-1-1 1,1 0-1,0 0 1,5 8-1,-7-12 0,1 1 1,0-1-1,0 0 0,1 0 0,-1 0 1,0 1-1,0-1 0,1 0 0,-1 0 0,0-1 1,1 1-1,-1 0 0,1 0 0,-1-1 1,1 1-1,-1-1 0,1 1 0,0-1 0,-1 0 1,1 0-1,0 1 0,-1-1 0,1 0 0,0 0 1,-1-1-1,1 1 0,-1 0 0,4-1 1,12-5 19,0 0 0,-1-1 1,0-1-1,21-14 0,-20 12-3,0 1-1,0 0 0,28-9 0,-42 17-11,0 1 0,-1-1 1,1 0-1,0 1 0,0 0 1,0 0-1,0 0 0,0 0 0,0 0 1,-1 0-1,1 1 0,0-1 1,0 1-1,0 0 0,-1 0 1,1 0-1,0 0 0,-1 0 1,1 1-1,-1-1 0,1 1 1,-1 0-1,0 0 0,0 0 1,0 0-1,0 0 0,0 0 1,0 0-1,0 1 0,-1-1 0,1 0 1,-1 1-1,0 0 0,0-1 1,0 1-1,0 0 0,0 0 1,0-1-1,-1 1 0,1 5 1,3-39 734,-1 11-561,0-4-273,0 0 0,1 0-1,2 1 1,0 0 0,1 0 0,16-31 0,-18 40-116,-1 0-85</inkml:trace>
  <inkml:trace contextRef="#ctx0" brushRef="#br0" timeOffset="4">3188 945 17316,'4'-11'1464,"14"8"-1056,4-1-192,9 1 592,3-1-752,8 2 64,1 4-72,2 3-176</inkml:trace>
  <inkml:trace contextRef="#ctx0" brushRef="#br0" timeOffset="5">4431 1236 15675,'-2'-1'158,"0"-1"0,0 0 0,0 1 0,0 0 0,0-1 0,0 1 0,-1 0 0,1 0 0,0 0 0,-1 0 0,1 0 0,0 1 0,-1-1 0,1 1 0,-1 0 0,1-1 0,-1 1-1,1 0 1,-5 1 0,4 0 14,0 0 0,-1 0 0,1 0 0,0 1 0,0 0 0,0-1 0,0 1 0,0 0 0,0 0 0,1 1 0,-1-1 0,-3 5 0,0 0-24,0 1 0,1 0 0,0 0 0,0 0 0,0 1 0,1-1 0,1 1 0,0 0 0,-3 12 0,5-16-148,0 1 0,1-1 0,-1 0 0,1 1 0,1-1-1,-1 0 1,1 1 0,-1-1 0,4 10 0,-3-14-4,-1 1 1,1-1-1,-1 0 1,1 0-1,0 0 0,-1 0 1,1 0-1,0 0 1,0 0-1,0 0 0,0 0 1,-1 0-1,1-1 1,0 1-1,1 0 0,-1-1 1,0 1-1,2 1 1,-1-2-2,0 0 0,0 0 0,0 0 1,0 0-1,-1 0 0,1 0 0,0-1 0,0 1 1,0 0-1,0-1 0,-1 1 0,1-1 1,0 0-1,0 0 0,-1 0 0,4-2 0,5-4 0,0-1-1,-1 0 1,1-1-1,-1 0 1,-1 0-1,0-1 1,0 0-1,8-16 1,3-8 170,22-53 0,-33 70-29,-1-1 1,-1 0 0,-1-1-1,-1 1 1,3-24 0,-9 21 126,2 21-255,0 0 1,0-1-1,0 1 1,-1 0-1,1 0 0,0 0 1,0-1-1,0 1 0,-1 0 1,1 0-1,0-1 1,0 1-1,-1 0 0,1 0 1,0 0-1,0 0 0,-1 0 1,1-1-1,0 1 0,0 0 1,-1 0-1,1 0 1,0 0-1,-1 0 0,1 0 1,0 0-1,-1 0 0,1 0 1,0 0-1,0 0 1,-1 0-1,1 0 0,-1 1 1,0 0 9,-1 0 1,0 0 0,0 0 0,1 0-1,-1 1 1,1-1 0,-1 1 0,1-1 0,0 1-1,-1 0 1,1 0 0,0-1 0,0 1-1,-1 3 1,-4 10-29,1 1 1,1-1-1,0 1 0,1 0 0,0 1 0,2-1 1,0 0-1,0 0 0,2 1 0,0-1 0,1 0 1,0 0-1,2 0 0,0 0 0,0 0 0,8 15 0,-10-26-1,0-1 0,1 1-1,-1 0 1,1-1 0,0 1-1,1-1 1,-1 0-1,1 0 1,0 0 0,0-1-1,0 1 1,0-1 0,1 0-1,-1 0 1,1-1-1,0 1 1,0-1 0,0 0-1,0 0 1,0-1 0,0 1-1,0-1 1,0 0-1,1-1 1,-1 1 0,1-1-1,-1 0 1,0-1 0,1 1-1,-1-1 1,7-2-1,3-1-12,0-2 0,-1 0-1,0-1 1,0 0 0,-1-1 0,0 0-1,0-1 1,12-12 0,1-3 5,0-1 0,31-40 1,-57 65 17,0-1 0,0 1 0,0 0-1,1 0 1,-1 0 0,0-1 0,0 1 0,0 0 0,0 0 0,0 0 0,0-1 0,0 1 0,1 0 0,-1 0 0,0 0 0,0 0 0,0-1 0,0 1 0,1 0 0,-1 0 0,0 0 0,0 0-1,0 0 1,1 0 0,-1 0 0,0-1 0,0 1 0,1 0 0,-1 0 0,0 0 0,0 0 0,0 0 0,1 0 0,-1 0 0,0 0 0,0 0 0,1 0 0,-1 0 0,0 0 0,0 1 0,1-1-1,-1 0 1,0 0 0,0 0 0,1 0 0,0 15-24,-7 33 9,3-32 7,2 0-4,-4 34-3,5-46 17,0 1 0,0-1 1,0 0-1,1 0 0,0 0 1,0 0-1,0 0 0,0 0 1,2 5-1,-2-9 0,-1 1 0,0-1 0,1 1 1,-1 0-1,0-1 0,1 1 0,-1-1 0,1 1 0,-1-1 1,1 0-1,-1 1 0,1-1 0,-1 0 0,1 1 0,-1-1 0,1 0 1,0 1-1,-1-1 0,1 0 0,0 0 0,-1 0 0,1 0 0,-1 1 1,1-1-1,0 0 0,-1 0 0,1 0 0,0-1 0,0 1 1,1 0-1,1-1 0,-1 0 0,0 0 1,0 0-1,0 0 0,0 0 0,0 0 1,3-3-1,3-3 8,0-1 1,11-13 0,0-4 46,0-1 1,-2 0 0,-1-1 0,14-33 0,-24 27 54,-9 20-32,2 13-78,1 0 1,0 0-1,-1 0 0,1 0 0,-1 0 0,1 0 0,-1 0 0,1 0 0,0 0 0,-1 0 0,1 0 0,-1 0 1,1 0-1,0 0 0,-1 0 0,1 0 0,-1 0 0,1 1 0,0-1 0,-1 0 0,1 0 0,0 0 0,-1 1 0,1-1 1,0 0-1,-1 0 0,1 1 0,0-1 0,-1 0 0,1 1 0,0 0 0,-4 3 4,1 0-1,0 0 1,0 1 0,1-1-1,-1 1 1,1 0 0,0-1-1,0 1 1,1 0 0,-1 0-1,1 1 1,0-1 0,1 0-1,-1 11 1,1-11-2,-1 1-1,2-1 0,-1 1 1,0-1-1,1 0 1,0 1-1,1-1 1,-1 0-1,1 0 1,0 0-1,0 0 0,1 0 1,-1 0-1,5 6 1,-3-8 6,-1 0 0,1 0 1,-1-1-1,1 1 0,0-1 0,0 0 0,0 0 1,0 0-1,0-1 0,0 1 0,0-1 1,0 0-1,1 0 0,-1-1 0,1 1 1,-1-1-1,0 0 0,1 0 0,-1-1 0,1 1 1,-1-1-1,8-2 0,-3 1-49,0-1-1,-1 0 1,1-1 0,-1 1-1,0-2 1,0 1-1,0-1 1,0 0 0,-1-1-1,7-6 1,-10 9 25,0-1 0,-1 0 0,0 0-1,0 0 1,0 0 0,0-1 0,-1 1 0,0-1 0,0 0 0,0 0 0,0 1 0,1-9 0,-3 9-12,0-1-1,-1 0 1,1 1 0,-1-1 0,-2-7 0</inkml:trace>
  <inkml:trace contextRef="#ctx0" brushRef="#br0" timeOffset="6">4998 927 17596,'5'-2'920,"-3"5"-912,3 3-8,-2-5 288</inkml:trace>
  <inkml:trace contextRef="#ctx0" brushRef="#br0" timeOffset="7">6232 905 18532,'-5'23'1432,"-3"19"-1128,1 7-160,2 14 537,-1 4-345,3 0-480,3-4-313,1-10-439,2-7-112,-1-17 688,-4-9-216,-3-19-232</inkml:trace>
  <inkml:trace contextRef="#ctx0" brushRef="#br0" timeOffset="8">5987 971 12579,'2'-10'324,"1"0"0,0 0 1,0 0-1,1 0 0,0 0 0,1 1 1,0 0-1,0 0 0,1 0 1,0 1-1,1-1 0,0 2 1,0-1-1,0 1 0,1 0 1,0 0-1,1 1 0,-1 0 0,1 1 1,1 0-1,-1 0 0,11-3 1,-6 4-223,0 1 0,0 1 0,1 0 0,0 1 0,-1 0 0,1 1-1,0 1 1,-1 0 0,1 1 0,-1 1 0,0 0 0,0 1 0,0 0 0,0 1 0,0 1 0,21 12 0,-31-15-100,1 0 0,-1 0 0,0 0 0,0 1 0,0-1 0,0 1 0,-1 0 0,1 0 0,4 8-1,-7-10 0,1 0-1,-1 1 1,0-1-1,0 1 0,-1 0 1,1-1-1,0 1 1,-1-1-1,0 1 0,0 0 1,1-1-1,-2 1 1,1 0-1,0 0 0,0-1 1,-1 1-1,0-1 1,1 1-1,-1 0 1,0-1-1,-1 3 0,-3 4 6,-1 0-1,0 0 1,0-1-1,0 0 1,-1 0-1,-11 9 1,-52 40 40,57-47-45,-33 25-927,-54 31 1,78-57 212,27-14 212</inkml:trace>
  <inkml:trace contextRef="#ctx0" brushRef="#br0" timeOffset="9">6642 1047 15475,'2'5'278,"-1"-1"1,0 1-1,0 0 0,0-1 0,-1 1 0,1 0 1,-1 0-1,0-1 0,-2 9 0,-11 46 789,7-33-64,-4 18-228,1 1-1,3 1 1,-2 63-1,12-89-621,-4-19-150,0-1 1,0 0 0,0 0-1,0 0 1,0 1 0,0-1-1,0 0 1,1 0 0,-1 0-1,0 1 1,0-1-1,0 0 1,0 0 0,0 0-1,1 0 1,-1 0 0,0 0-1,0 1 1,0-1 0,1 0-1,-1 0 1,0 0 0,0 0-1,0 0 1,1 0 0,-1 0-1,0 0 1,0 0 0,1 0-1,-1 0 1,0 0-1,0 0 1,0 0 0,1 0-1,-1 0 1,0 0 0,0 0-1,0 0 1,1 0 0,1-2 6,-1 0 1,1 0 0,0 1-1,-1-1 1,0 0 0,1 0-1,-1 0 1,0-1 0,0 1-1,0 0 1,0 0 0,0-3-1,5-12 31,-2 0 0,-1 0 0,0-1-1,1-20 1,-3-75 113,-2 88-127,1 9-26,0-1 0,-2 1 0,0-1 0,-1 1 0,-9-29 0,14 48-103,0 0 0,0 0 0,0-1 1,1 1-1,-1 0 0,1-1 0,-1 0 0,1 1 0,0-1 0,0 0 0,0-1 0,0 1 0,0 0 0,0-1 0,0 0 1,1 1-1,-1-1 0,1-1 0,-1 1 0,0 0 0,1-1 0,6 0 0,2 1-337,-1-1 0,1-1 0,-1 1-1,1-2 1,-1 0 0,17-5 0,3-3-169,-3-3-71</inkml:trace>
  <inkml:trace contextRef="#ctx0" brushRef="#br0" timeOffset="10">178 462 15915,'4'-3'1867,"-11"4"-1262,-13 4 184,6 1-548,1 1 1,0 0-1,1 2 0,0-1 1,-17 16-1,22-18-262,1 0 0,1 0-1,-1 0 1,1 1 0,0 0 0,1 0 0,-1 0-1,1 1 1,1-1 0,-1 1 0,-1 9 0,4-15-12,0 0 0,1 0 0,0 0 0,-1 0 0,1 0 0,0 0 0,0 0 0,0 0 0,0 0 0,1 0 0,-1-1 1,0 1-1,1 0 0,-1 0 0,1 0 0,0 0 0,-1-1 0,1 1 0,0 0 0,0 0 0,0-1 0,1 1 0,-1-1 0,0 1 0,1-1 1,-1 0-1,0 1 0,1-1 0,0 0 0,-1 0 0,1 0 0,0 0 0,2 1 0,7 2-121,-1-1 1,1-1-1,-1 1 0,1-2 1,12 2-1,5 0-49,-9 1 171,-1 0 0,1 1 0,-1 1 0,0 0 0,17 10 0,-29-13 92,0 0 0,-1 1 0,1 0 0,-1 0 0,0 1 0,0-1 0,8 10 0,-11-11 2,0 0 0,0 1 0,0-1 0,-1 0-1,1 0 1,-1 1 0,0-1 0,0 1 0,0-1 0,0 1 0,-1 0 0,1-1 0,-1 1 0,0 0 0,0 4 0,-1-2 50,-1 0 0,1-1 0,-1 1 0,0-1 0,-1 1 0,1-1 1,-1 0-1,0 0 0,0 0 0,0-1 0,-1 1 0,0-1 0,0 1 0,0-1 0,0 0 0,-1-1 0,-6 5 0,-2 1 128,0-1 0,-1-1 0,1 0 0,-1-1 0,-22 7 0,-26 1 353,57-13-625,0 0 1,-1-1-1,1 0 0,0 0 0,0 0 0,-1-1 0,1 1 0,0-1 0,0-1 0,-5-1 1,9 3-2,0-1 0,0 1 0,0-1 0,0 1 0,0-1 1,0 0-1,0 0 0,0 1 0,0-1 0,0 0 0,0 0 0,1 0 1,-1 0-1,0 0 0,1 0 0,-1 0 0,1 0 0,-1 0 1,1 0-1,-1 0 0,1-1 0,0 1 0,-1 0 0,1 0 1,0 0-1,0-1 0,0 1 0,0 0 0,0 0 0,0 0 0,1-3 1,0 0-41,1-1 0,-1 0 1,1 0-1,0 1 1,0-1-1,5-7 1,14-17-380</inkml:trace>
  <inkml:trace contextRef="#ctx0" brushRef="#br0" timeOffset="11">481 379 18244,'-1'1'92,"0"-1"0,1 1 1,-1-1-1,1 1 0,-1-1 1,1 1-1,-1-1 0,1 1 0,0 0 1,-1-1-1,1 1 0,0 0 0,-1-1 1,1 1-1,0 0 0,0-1 0,0 1 1,0 0-1,-1-1 0,1 2 1,-1 21-3,1-15 178,-2 128 919,28 239 0,-25-364-1158,-1-9-18,0-1 0,0 1 1,0 0-1,0 0 0,0-1 0,1 1 1,-1 0-1,0 0 0,1-1 0,0 1 1,-1 0-1,1-1 0,0 1 0,2 2 1,1-24 240,-6-34-96,-2 0 0,-2 0 1,-26-96-1,37 163-283,0-1 1,0 1-1,1-1 0,0 0 0,1 0 0,1-1 1,9 11-1,-14-17 93,1-1 0,0 0 0,1 0 0,-1 0 0,1 0 0,-1-1 0,1 0 0,0 0 0,0 0 0,7 2 0,-9-4 24,1 0 0,-1-1 0,0 1 0,0-1-1,1 1 1,-1-1 0,1 0 0,-1-1 0,0 1 0,1 0 0,-1-1-1,0 0 1,0 0 0,1 0 0,-1 0 0,0 0 0,0-1-1,0 1 1,4-4 0,-1 0 22,1 0 0,-1 0-1,0-1 1,-1 0 0,1 0 0,-1 0-1,-1 0 1,1-1 0,6-13-1,-8 15 18,-1-1-1,1 1 1,-1-1-1,-1 0 1,1 1-1,-1-1 1,0 0-1,0 0 1,0 0-1,-1 0 1,0 0-1,0 0 1,-3-10-1,3 15-23,1 0-1,-1 1 1,-1-1 0,1 1-1,0-1 1,0 0-1,0 1 1,0-1 0,0 1-1,0-1 1,-1 0-1,1 1 1,0-1 0,-1 1-1,1-1 1,0 1-1,-1-1 1,1 1 0,0-1-1,-1 1 1,1 0-1,-1-1 1,1 1 0,-1-1-1,1 1 1,-1 0-1,1 0 1,-1-1 0,1 1-1,-1 0 1,0 0-1,1-1 1,-1 1 0,1 0-1,-1 0 1,0 0-1,1 0 1,-1 0 0,1 0-1,-1 0 1,0 0-1,1 0 1,-1 1 0,1-1-1,-1 0 1,0 0-1,1 0 1,-1 1 0,1-1-1,-1 0 1,1 1-1,-1-1 1,1 0 0,-1 1-1,1-1 1,-1 0-1,0 2 1,-2 0 11,0 2-1,0-1 1,1 0-1,-1 1 1,1-1-1,-1 1 0,-1 4 1,-2 5-12,1 0 0,0 0 0,2 0 0,-1 1 1,1-1-1,1 1 0,1 0 0,0-1 0,0 1 0,2 0 0,-1 0 0,6 26 0,-5-38 0,-1 0-1,1-1 1,-1 1-1,1 0 1,-1 0 0,1 0-1,0-1 1,0 1-1,0 0 1,0-1-1,0 1 1,1 0-1,-1-1 1,0 0-1,1 1 1,-1-1-1,1 0 1,-1 0-1,1 0 1,0 0-1,0 0 1,-1 0 0,1 0-1,0 0 1,0-1-1,0 1 1,0-1-1,-1 0 1,1 1-1,0-1 1,0 0-1,0 0 1,0 0-1,0 0 1,0 0-1,0-1 1,0 1 0,0-1-1,0 1 1,0-1-1,2-1 1,5-2 25,0 0 0,-1 0 1,1-1-1,-1-1 0,0 1 0,-1-1 1,10-9-1,4-8 76,-1 0-1,-1-1 1,-1-2-1,-1 0 1,-2 0-1,0-2 1,-2 0 0,-1 0-1,10-36 1,-22 118-55,-2-29-61,0-2 13,1 0 0,0 0-1,2 1 1,1-1-1,7 40 1,-8-62 3,-1 1 1,0-1-1,1 0 1,-1 0-1,1 0 1,-1 0-1,1 1 1,0-1-1,-1 0 1,1 0-1,0 0 1,0 0-1,0-1 1,-1 1-1,1 0 1,0 0-1,0 0 1,2 0-1,-2-1 1,-1 1 1,1-1-1,0 0 0,0 0 1,0 0-1,0 0 0,0 0 1,0 0-1,-1 0 0,1 0 0,0-1 1,0 1-1,0 0 0,0 0 1,0-1-1,-1 1 0,1 0 1,0-1-1,1 0 0,2-2 19,0 0 0,0-1 0,0 0 0,-1 0 0,1 0 0,-1 0-1,3-5 1,9-14 76,-2-1 1,0-1-1,12-37 0,20-81 112,-39 119-206,-8 37-21,-1 0 1,2 0-1,0 16 1,-1 0 0,1-12 9,-3 21-11,2 0 1,1 0 0,3 0-1,6 43 1,-8-78-57,1 1 1,0 0-1,0-1 1,0 1-1,1-1 1,-1 0-1,1 0 1,0 1 0,2 2-1,-3-5 51,0 0 1,-1-1-1,1 1 1,0 0-1,0-1 0,0 1 1,-1-1-1,1 1 1,0-1-1,0 0 0,0 1 1,0-1-1,0 0 0,0 0 1,0 0-1,0 1 1,0-1-1,0 0 0,0 0 1,0 0-1,0-1 1,0 1-1,0 0 0,-1 0 1,1 0-1,0-1 1,0 1-1,0 0 0,0-1 1,0 1-1,0-1 0,-1 1 1,1-1-1,0 0 1,0 1-1,-1-1 0,1 0 1,1 0-1,2-4 39,1 0 0,-1-1 0,0 1-1,0-1 1,0 0 0,-1 0 0,0 0-1,0 0 1,-1-1 0,0 1 0,2-8 0,6-25-277</inkml:trace>
  <inkml:trace contextRef="#ctx0" brushRef="#br0" timeOffset="12">1280 623 15723,'3'1'148,"0"-1"-1,-1 1 0,1-1 1,0 1-1,-1-1 0,1 0 1,0 0-1,0 0 0,-1 0 0,1-1 1,0 1-1,-1-1 0,1 0 1,0 1-1,-1-1 0,1 0 1,-1-1-1,0 1 0,1 0 1,-1-1-1,0 1 0,4-4 1,6-5 386,0 0 0,16-18 0,-25 25-398,-3 2-122,9-7 204,0-1 0,-1 0 1,0-1-1,0 0 0,-1-1 0,-1 1 0,0-1 0,6-15 1,-11 25-204,-1 1 1,1-1 0,-1 0-1,0 0 1,0 0 0,1 0-1,-1 1 1,0-1 0,0 0-1,0 0 1,0 0 0,0 0-1,0 0 1,0 0 0,0 1-1,-1-1 1,1 0 0,0 0-1,0 0 1,-1 0 0,1 1-1,-1-1 1,1 0 0,-1-1-1,0 2-3,0-1-1,0 1 0,0 0 0,0 0 1,0 0-1,1-1 0,-1 1 1,0 0-1,0 0 0,0 0 1,0 0-1,0 1 0,0-1 1,0 0-1,0 0 0,1 0 0,-1 1 1,0-1-1,-1 1 0,-4 2 24,1 0-1,-1 0 0,1 0 0,0 1 0,-10 8 0,4 1-16,0 0-1,0 1 0,2 0 0,0 0 1,-11 22-1,15-24-12,0-1 1,1 1 0,0-1 0,1 1-1,0 0 1,1 0 0,1 1-1,-1 14 1,2-24-6,0 0 1,0 0-1,0-1 0,1 1 0,-1 0 1,1 0-1,0 0 0,0-1 0,0 1 1,0 0-1,0-1 0,1 1 1,-1-1-1,1 0 0,-1 1 0,1-1 1,0 0-1,0 0 0,0 0 0,0 0 1,0 0-1,1-1 0,-1 1 0,0-1 1,1 1-1,0-1 0,-1 0 0,1 0 1,0 0-1,-1 0 0,5 0 1,7 2 1,0-2 1,1 0 0,-1 0-1,29-4 1,-23 2-1,95-6 65,-114 7-49,0 0 0,0 0 0,0 0 0,0 0 0,-1-1 0,1 1-1,0 0 1,0-1 0,0 1 0,0 0 0,0-1 0,-1 1 0,1-1 0,0 1 0,0-1 0,-1 1 0,1-1 0,0 0 0,-1 1 0,1-1 0,0 0 0,0-1 0,0 0 14,-1 0-1,1 0 1,0 0 0,-1 0-1,1 0 1,-1 0 0,0 0 0,1 0-1,-1-4 1,-1-6 89,-1 1-1,0-1 1,-3-11 0,2 12 3,0-3 7,-3-16 128,-1 0 0,-2 0-1,0 1 1,-20-39 0,24 57-1321,10 13-702,10 5 1749,1 0-520,6-1-46</inkml:trace>
  <inkml:trace contextRef="#ctx0" brushRef="#br0" timeOffset="13">1775 451 17540,'1'-3'282,"1"0"0,-1 0 0,1-1 0,0 2 0,0-1 0,0 0 0,0 0 0,1 1 0,-1-1 0,1 1-1,-1-1 1,1 1 0,0 0 0,0 0 0,5-2 0,-7 3-245,1 1 0,-1-1-1,0 0 1,0 1-1,1 0 1,-1-1-1,0 1 1,1 0 0,-1-1-1,0 1 1,1 0-1,-1 0 1,1 0-1,-1 0 1,0 0 0,1 1-1,-1-1 1,0 0-1,1 1 1,-1-1 0,0 0-1,1 1 1,-1 0-1,0-1 1,0 1-1,0 0 1,1 0 0,-1 0-1,0-1 1,0 1-1,0 0 1,0 0 0,-1 1-1,1-1 1,0 0-1,0 0 1,-1 0-1,1 0 1,0 1 0,-1-1-1,1 3 1,1 8-31,0 0 1,-1 0-1,0 0 0,-1 0 1,0 0-1,-1 0 1,0 0-1,-5 19 1,1 2 0,3-22-5,0-1 7,1 1 0,0-1 0,1 1-1,0 0 1,0-1 0,3 14 0,-3-23-7,0 0 0,0-1-1,0 1 1,0 0 0,1 0 0,-1-1 0,0 1-1,0 0 1,1 0 0,-1-1 0,1 1-1,-1 0 1,1-1 0,-1 1 0,1 0 0,-1-1-1,1 1 1,0-1 0,-1 1 0,1-1-1,0 1 1,-1-1 0,1 1 0,0-1 0,-1 0-1,1 1 1,0-1 0,0 0 0,0 0-1,-1 0 1,1 1 0,0-1 0,0 0 0,0 0-1,0 0 1,-1 0 0,1-1 0,0 1-1,0 0 1,0 0 0,-1 0 0,1-1 0,0 1-1,0 0 1,-1-1 0,1 1 0,0 0-1,-1-1 1,1 1 0,0-1 0,-1 1 0,2-2-1,4-3 18,1 0-1,-1-1 0,10-12 1,-15 17-18,20-24 41,0-1-1,-2-1 0,-1-1 0,-1 0 0,-1-2 0,19-51 1,-34 77-29,0 0 0,0-1 1,0 1-1,-1 0 1,0 0-1,0-5 0,0 8-10,0 1-1,0-1 1,0 1-1,0-1 1,0 1-1,0-1 1,0 1-1,0-1 1,0 1-1,-1-1 1,1 1-1,0-1 1,0 1-1,-1 0 1,1-1-1,0 1 1,-1-1-1,1 1 1,0 0-1,-1-1 1,1 1-1,-1-1 1,0 1-1,0 0 1,1 0 0,-1 0-1,0 0 1,0 0 0,1 1-1,-1-1 1,0 0 0,0 0-1,1 1 1,-1-1-1,0 0 1,1 1 0,-1-1-1,0 0 1,1 1 0,-1-1-1,1 1 1,-1-1 0,0 2-1,-4 3 7,0 1 0,0-1 0,0 1 0,1 0 0,0 1 0,1-1 0,-1 1 0,1-1 0,0 1 0,1 0 0,0 0 0,-2 12 0,1-5-7,1 0-1,0 0 1,1 0 0,1 1-1,3 22 1,-3-33 3,0-1 0,1 1-1,0 0 1,0-1 0,0 1 0,0-1 0,0 1 0,1-1-1,0 1 1,0-1 0,0 0 0,0 0 0,0 0 0,0 0-1,1 0 1,-1 0 0,1-1 0,0 1 0,3 1 0,-2-2 0,-1-1 1,0 0 0,0 1 0,1-2 0,-1 1 0,0 0 0,1-1 0,-1 1-1,1-1 1,-1 0 0,1 0 0,-1 0 0,1-1 0,-1 1 0,0-1 0,1 0-1,-1 0 1,0 0 0,1 0 0,3-3 0,5-2 15,-1-1 0,0 0 0,0 0 0,-1-2 0,0 1 0,0-1 0,-1 0 0,0-1-1,-1 0 1,0-1 0,-1 1 0,0-1 0,0-1 0,-1 0 0,-1 1 0,8-26 0,-12 33-5,0-1 0,-1 1-1,0 0 1,0 0 0,0-1 0,0 1 0,-1 0-1,1 0 1,-1 0 0,0 0 0,-1-1 0,-1-4-1,2 8-9,1 0-1,-1 0 0,0 0 0,1-1 0,-1 1 0,0 0 0,0 0 0,0 0 0,0 0 0,0 0 0,0 0 0,0 1 0,0-1 0,0 0 0,0 1 0,-1-1 0,1 0 0,0 1 0,0-1 1,-1 1-1,1 0 0,0-1 0,-1 1 0,1 0 0,0 0 0,-1 0 0,1 0 0,0 0 0,-1 0 0,1 0 0,0 0 0,-1 1 0,1-1 0,0 1 0,-1-1 0,1 1 0,0-1 1,0 1-1,0-1 0,0 1 0,-1 0 0,0 1 0,-2 1 1,-1 1 1,1 0-1,0 0 1,0 0 0,1 1-1,-1 0 1,1-1-1,0 1 1,0 0-1,0 0 1,1 1 0,0-1-1,0 1 1,0-1-1,1 1 1,-1-1-1,2 1 1,-1 0-1,0 0 1,1-1 0,0 1-1,1 0 1,-1 0-1,3 8 1,-3-13-3,0 0 1,0 0-1,1 0 1,-1 0-1,1 0 1,-1 0-1,1 0 0,-1 1 1,1-2-1,0 1 1,-1 0-1,1 0 1,0 0-1,0 0 1,0 0-1,0-1 0,-1 1 1,1 0-1,0-1 1,0 1-1,1 0 1,-1-1-1,0 1 1,1-1-1,1 1 3,-1-1 0,1 0 1,-1 0-1,1 0 0,-1 0 0,0-1 0,1 1 0,-1-1 1,0 1-1,1-1 0,2-1 0,5-3 10,-1 0 0,0 0 0,0 0 0,12-12 1,13-17 36,-26 25-50,1 1-1,18-16 1,-27 24-7,1 0 0,-1-1 0,1 1 0,0 0 1,-1 0-1,1 0 0,0 0 0,-1-1 0,1 1 0,0 0 0,-1 0 0,1 0 0,0 0 1,-1 1-1,1-1 0,0 0 0,-1 0 0,1 0 0,-1 0 0,1 1 0,0-1 1,-1 0-1,1 1 0,-1-1 0,1 0 0,-1 1 0,1-1 0,-1 1 0,1-1 1,-1 0-1,1 1 0,-1-1 0,1 2 0,17 24-43,-10-13 25,-6-10 24,1 0 1,0 0 0,0-1 0,0 1 0,0 0 0,0-1-1,0 0 1,1 0 0,-1 0 0,1 0 0,0 0 0,-1-1 0,1 0-1,0 0 1,0 0 0,0 0 0,5 0 0,-5-1 24,1-1 1,0 0-1,0 0 1,-1 0 0,1 0-1,-1-1 1,1 0-1,-1 0 1,0 0-1,1 0 1,-1-1-1,0 1 1,-1-1-1,5-4 1,26-23 70,28-21 660,-55 46-1116,0 0-1,1 1 1,-1 0-1,1 1 1,0 0-1,0 0 1,11-3-1,-17 5-101,-5-7-138</inkml:trace>
  <inkml:trace contextRef="#ctx0" brushRef="#br0" timeOffset="14">2580 113 17276,'-5'-7'2016,"-1"5"-1232,2 2-384,1 7 1521,3-1-977,1 3-1280,2-1 1664,0 1-1336,0-3-24,1-6-8</inkml:trace>
  <inkml:trace contextRef="#ctx0" brushRef="#br0" timeOffset="15">2754 1 18076,'-4'29'1361,"0"-1"1,-10 31 0,-2 9 77,-3 68 136,17-117-1417,2-1 0,0 0 0,1 1 1,0-1-1,7 25 0,-7-38-129,0 0 0,1 0-1,0 0 1,0 0 0,0 0 0,0 0-1,1-1 1,0 1 0,0-1 0,0 0-1,6 6 1,-8-9-15,1 1 0,0-1 0,0 0 0,0 0 0,0 0 0,0 0 0,0 0-1,0 0 1,0-1 0,0 1 0,1-1 0,-1 0 0,0 1 0,0-1 0,0 0 0,1 0 0,-1 0-1,0 0 1,0-1 0,0 1 0,1-1 0,-1 1 0,0-1 0,0 0 0,0 0 0,0 0 0,0 0 0,3-2-1,4-3 33,0 0 1,-1-1-1,0 0 0,0-1 0,0 1 0,-1-2 0,-1 1 0,9-12 0,39-79 177,-45 82-204,10-22-784,26-74 1,-43 103-541,-5 9 569,-5 12-287,3 0 509,1-1 1,-1 1 0,2 1 0,0-1 0,0 0-1,1 1 1,0-1 0,1 1 0,0 0 0,2 21-1,0-31 516,-1 0 0,0 0 0,1-1-1,-1 1 1,1 0 0,0 0 0,-1-1-1,1 1 1,0 0 0,0-1 0,0 1-1,0-1 1,1 1 0,-1-1 0,0 0 0,0 0-1,1 1 1,-1-1 0,1 0 0,-1 0-1,1 0 1,0 0 0,-1 0 0,1-1-1,0 1 1,0-1 0,-1 1 0,1-1-1,0 1 1,0-1 0,0 0 0,-1 0-1,1 0 1,0 0 0,0 0 0,0 0-1,0-1 1,-1 1 0,1 0 0,3-2-1,5-1 314,0-1 0,-1 1-1,0-2 1,0 1-1,0-1 1,9-7-1,-5 2 148,-4 4-231,-1-1-1,1 2 1,0-1 0,11-4 0,-18 9-208,-1 0 0,1 1 0,0-1 0,-1 0 0,1 1 0,0 0 0,-1-1 0,1 1 0,0 0 0,0 0 0,-1 0-1,1 0 1,0 0 0,0 0 0,-1 1 0,1-1 0,0 0 0,-1 1 0,1 0 0,0-1 0,-1 1 0,1 0 0,-1 0 0,1 0 0,-1 0 0,1 0 0,-1 0 0,0 0 0,1 0 0,-1 1 0,1 1 0,75 123 436,-24-61-645,-30-38 42,25 38-1,-42-55 155,0 0-1,-1 1 1,0 0-1,0 0 1,-1 0-1,-1 0 1,4 23-1,-6-31 46,-1 1 1,0 0-1,0-1 0,0 1 0,0 0 0,-1-1 0,0 1 0,0-1 0,0 1 0,0-1 0,0 1 0,0-1 1,-1 1-1,-3 4 0,4-7-11,1 0 1,-1 0 0,0 0-1,0 0 1,-1 0-1,1 0 1,0 0 0,0-1-1,0 1 1,-1 0 0,1-1-1,0 1 1,-1 0-1,1-1 1,0 0 0,-1 1-1,1-1 1,-1 0 0,1 0-1,0 0 1,-1 0-1,1 0 1,-1 0 0,1 0-1,-1 0 1,1 0-1,0-1 1,-1 1 0,1-1-1,-1 1 1,1-1 0,0 1-1,0-1 1,-1 0-1,1 0 1,0 0 0,0 0-1,0 1 1,-1-3 0,-8-5 65,1-1 0,1 0 0,-1-1 1,1 1-1,1-2 0,0 1 1,1-1-1,0 0 0,0 0 0,1-1 1,1 0-1,0 0 0,0 0 1,1 0-1,1-1 0,0 1 1,1-1-1,0 1 0,1-14 0,1 21-138,-1 0 0,1 1 0,0-1 0,0 1 0,1-1 0,-1 1 0,1 0 0,0 0 0,0-1 0,0 1 0,1 1 0,0-1 0,-1 0 0,1 0 0,0 1 0,1 0 1,-1 0-1,8-6 0,2 1-67,1 1 1,0 0 0,0 1 0,20-7 0,-5 3 96,19-10-205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4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1 178 20956,'9'48'783,"2"-2"0,2 1 0,23 52 0,-33-92-748,-2-2-25,0-1 1,1 0 0,0 0 0,-1 0 0,1-1 0,1 1 0,-1 0 0,0-1 0,1 1 0,0-1 0,0 0 0,0 0 0,0 0 0,4 3 0,-6-6-2,-1 0 0,1 0 0,0 1 0,-1-1 1,1 0-1,-1 0 0,1 0 0,0 0 1,-1 0-1,1 0 0,0 0 0,-1 0 1,1 0-1,-1 0 0,1 0 0,0 0 0,-1 0 1,1 0-1,0 0 0,-1-1 0,1 1 1,-1 0-1,1 0 0,-1-1 0,2 0 0,10-15 214,1-29 138,-12 40-318,38-199 1827,-38 202-1845,-1 1 0,0-1 1,1 0-1,-1 1 0,1-1 0,0 0 0,0 1 1,0-1-1,-1 1 0,3-3 0,-3 4-21,0 0 0,1 0 0,-1 0 0,0 0 1,0 0-1,1 0 0,-1-1 0,0 1 0,0 0 0,0 0 0,1 0 0,-1 0 0,0 0 0,0 0 0,1 1 0,-1-1 1,0 0-1,0 0 0,1 0 0,-1 0 0,0 0 0,0 0 0,0 0 0,1 0 0,-1 0 0,0 1 0,0-1 0,0 0 1,1 0-1,-1 0 0,0 0 0,0 1 0,0-1 0,0 0 0,0 0 0,0 0 0,1 1 0,-1-1 0,0 0 0,0 0 1,0 1-1,13 40 120,-8-23-122,-4-15-2,3 9-10,0 0-1,2-1 1,10 19 0,-15-28 9,0 0 0,0-1 1,0 1-1,0 0 0,0-1 1,0 1-1,1-1 0,-1 1 1,1-1-1,-1 0 0,1 1 1,0-1-1,-1 0 0,1 0 1,0 0-1,0 0 0,0-1 1,0 1-1,-1-1 0,1 1 1,0-1-1,0 1 0,0-1 1,0 0-1,0 0 0,0 0 1,0 0-1,0 0 0,0 0 1,0-1-1,4 0 0,0-3 0,0 1 0,0-1 0,0 0 0,0 0 0,-1-1 0,0 0-1,0 0 1,0 0 0,7-10 0,35-60-16,-43 70 15,7-15-130,-1-1 1,10-27-1,-17 41 102,0-1-1,-1 0 0,0 0 1,-1 1-1,0-1 1,0-1-1,0 1 1,-1 0-1,-2-16 0,-9-3-111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3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142 140 15147,'3'-14'1010,"-1"-1"0,1-27 0,-3 39-820,0-1-1,0 1 1,-1-1-1,1 1 1,-1-1-1,0 1 1,0-1-1,0 1 1,0 0-1,0-1 1,-1 1-1,0 0 1,1 0-1,-1 0 1,0 0 0,-1 0-1,-3-4 1,6 7-119,-1-1 0,0 1 0,0-1 0,0 0 1,0 1-1,1-1 0,-1 1 0,0 0 0,0-1 1,0 1-1,0 0 0,0-1 0,0 1 1,0 0-1,0 0 0,0 0 0,0 0 0,0 0 1,0 0-1,0 0 0,0 0 0,-2 1 0,1 0 4,0 0-1,0 0 0,1 0 1,-1 0-1,0 1 1,0-1-1,1 0 0,-1 1 1,1-1-1,-2 3 0,-3 4 85,0 1 0,1-1 0,-7 15 0,2-1-108,2 0-1,0 0 1,1 1 0,1 0-1,1 1 1,2-1 0,0 1-1,1 46 1,2-65-53,1-1 1,-1 1-1,1-1 1,0 1-1,0-1 1,1 0-1,-1 1 1,4 4-1,-5-8 2,1 1-1,0-1 1,0 1-1,0-1 1,0 0 0,1 0-1,-1 1 1,0-1 0,0 0-1,1 0 1,-1 0-1,1-1 1,-1 1 0,1 0-1,-1 0 1,1-1-1,-1 1 1,1-1 0,0 1-1,-1-1 1,1 0 0,0 0-1,-1 0 1,1 0-1,2 0 1,2-1 1,-1 0 0,0-1 1,1 0-1,-1 0 0,0 0 0,0-1 0,0 1 1,0-1-1,-1 0 0,1-1 0,-1 1 0,0-1 1,0 0-1,7-8 0,4-6 18,27-42 0,-30 40 14,-1 0-1,13-31 1,-21 44-20,-1-1 0,1 0-1,-1 0 1,-1 1 0,1-1 0,-1 0 0,-1-1-1,1 1 1,-1 0 0,-2-11 0,2 17-28,0 0 0,-1-1-1,1 1 1,-1 0 0,1 0 0,-1 0 0,0 0 0,0 0 0,0 0-1,0 0 1,0 0 0,-1 0 0,1 0 0,0 1 0,-1-1 0,0 0 0,1 1-1,-1-1 1,0 1 0,1 0 0,-1 0 0,0-1 0,0 1 0,0 0 0,0 1-1,0-1 1,-1 0 0,1 1 0,0-1 0,0 1 0,0-1 0,-1 1 0,1 0-1,0 0 1,-4 1 0,1-1-142,1 1-1,-1 0 0,0 1 1,1-1-1,-1 1 1,1 0-1,0 0 1,-1 0-1,1 1 0,0-1 1,0 1-1,1 0 1,-1 0-1,0 0 0,-4 6 1,5-5 48,1 0 0,-1 0 0,1 0 0,0 0 0,0 0 0,0 0 0,0 0 0,1 0 0,-1 1 0,0 5 0,5 15-629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3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185 195 17012,'-1'-1'135,"0"0"0,0 0 0,0 0 0,-1 0 0,1 0 0,0 0 1,-1 1-1,1-1 0,-1 0 0,1 1 0,-1-1 0,1 1 0,-1 0 1,1-1-1,-1 1 0,0 0 0,1 0 0,-1 0 0,1 0 0,-4 0 1,2 1 43,-1 0 0,1 0 0,-1 1 0,1-1 0,0 1 0,-1-1 0,1 1 0,-5 4 0,-1 2 152,0-1-1,1 2 0,1-1 0,-14 19 0,12-14-191,1 0 1,1 0-1,0 1 1,1 0 0,1 0-1,0 1 1,1-1 0,0 1-1,-2 27 1,5-40-126,1-1 1,0 1 0,-1 0-1,1-1 1,0 1-1,0 0 1,1-1 0,-1 1-1,0 0 1,0-1-1,1 1 1,-1-1-1,1 1 1,0 0 0,-1-1-1,1 1 1,0-1-1,0 0 1,0 1-1,0-1 1,0 0 0,0 1-1,0-1 1,0 0-1,1 0 1,-1 0-1,0 0 1,3 1 0,-2-2-7,1 1 0,-1-1 1,0 0-1,1-1 1,-1 1-1,0 0 1,0-1-1,1 1 0,-1-1 1,0 0-1,0 1 1,0-1-1,0 0 1,0 0-1,0-1 0,0 1 1,0 0-1,0-1 1,-1 1-1,1-1 1,2-2-1,12-13 31,0-2-1,0 1 1,-2-2 0,0 0 0,16-35-1,-12 19 138,-3 0 0,19-64 0,-32 91-131,2-3 25,-1 1 1,0 0 0,-1-1-1,0 0 1,-1 1-1,-1-1 1,0-15 0,0 26-67,0 1 1,0-1-1,0 1 1,0 0-1,0-1 1,0 1-1,0-1 1,0 1 0,0 0-1,0-1 1,0 1-1,0-1 1,0 1-1,0 0 1,0-1-1,-1 1 1,1 0 0,0-1-1,0 1 1,0 0-1,-1-1 1,1 1-1,0 0 1,0-1-1,-1 1 1,1 0-1,0 0 1,-1-1 0,1 1-1,0 0 1,-1 0-1,1 0 1,0 0-1,-1-1 1,1 1-1,-1 0 1,1 0 0,0 0-1,-1 0 1,1 0-1,0 0 1,-1 0-1,1 0 1,-1 0-1,1 0 1,0 0-1,-1 0 1,1 0 0,-1 0-1,1 1 1,0-1-1,-1 0 1,1 0-1,-1 1 1,-1 0 3,0 1 1,0-1 0,0 1-1,1 0 1,-1 0 0,0 0-1,1 0 1,-3 4 0,-2 7-14,0 1 1,0 0 0,2 0-1,-1 0 1,-1 16-1,-8 76-63,14-104 67,-3 30-22,2 45 1,1-70 19,0 0 1,1 1-1,0-1 0,1 0 1,-1 0-1,1 0 1,1 0-1,-1 0 0,1 0 1,1-1-1,-1 1 1,6 7-1,-7-12 2,0 0-1,-1 0 1,1-1 0,0 1-1,0 0 1,0-1 0,0 1 0,1-1-1,-1 0 1,0 0 0,1 1-1,-1-2 1,0 1 0,1 0-1,-1 0 1,1-1 0,0 1-1,4-1 1,-3 0 0,0-1 0,1 1-1,-1-1 1,0 0 0,0 0 0,0-1 0,0 1-1,0-1 1,0 0 0,5-3 0,3-4 3,0 0 0,-1 0 0,0-1-1,-1 0 1,14-18 0,-10 10 7,-2 0-1,0 0 1,15-33 0,-22 40-3,0-1 0,-1 0 1,0 0-1,-1 0 1,0-1-1,-1 1 0,1-21 1,-3 32-8,0 0 0,0 0 0,0 0 1,0 0-1,0 0 0,0 0 1,0 0-1,0 0 0,-1 0 0,1 0 1,0 0-1,-1 0 0,1 0 0,0 0 1,-1 0-1,0 0 0,1 0 0,-2-1 1,1 2-2,1-1 1,-1 1 0,1 0-1,-1 0 1,1 0 0,-1 0-1,1 0 1,-1 0 0,1 0-1,-1 0 1,1 0 0,-1 0-1,1 0 1,-1 0-1,1 0 1,-1 0 0,0 1-1,1-1 1,-1 0 0,1 0-1,0 1 1,-1-1 0,1 0-1,-2 1 1,-1 2-5,0-1 1,1 1-1,-1 0 0,0 0 1,1 0-1,0 0 0,-1 0 1,-2 6-1,0 5-1,-1 1 0,2 0 0,0 0 1,1 1-1,0-1 0,1 1 0,1-1 0,0 1 0,2 0 0,-1-1 0,2 1 1,4 18-1,-6-32 11,1 1 1,-1-1 0,1 0-1,0 0 1,0 1 0,0-1-1,0 0 1,0 0 0,0 0 0,1 0-1,-1 0 1,1-1 0,-1 1-1,1 0 1,0-1 0,0 1-1,0-1 1,-1 1 0,1-1-1,1 0 1,-1 0 0,0 0-1,0 0 1,0 0 0,0-1-1,1 1 1,-1-1 0,0 1 0,1-1-1,-1 0 1,0 0 0,1 0-1,-1 0 1,1 0 0,-1 0-1,0-1 1,1 1 0,1-2-1,6-2 11,0 0-1,0-1 0,-1 0 0,0 0 1,0-1-1,0-1 0,-1 1 0,0-2 1,0 1-1,7-9 0,12-17 57,26-39-1,-49 66-60,72-119 100,-88 188-169,8-39-84,0-1-1,2 1 0,1 0 1,1-1-1,3 32 1,-2-51 17,0 0 0,0 0-1,0 1 1,0-1 0,1 0 0,2 4 0,-3-7 106,-1 0-1,1 0 1,-1 0-1,1 0 0,0 0 1,0 0-1,-1 0 1,1 0-1,0 0 0,0-1 1,0 1-1,0 0 1,0-1-1,0 1 0,0-1 1,0 1-1,0-1 1,0 0-1,0 1 0,0-1 1,0 0-1,1 0 1,-1 1-1,0-1 0,0 0 1,0 0-1,0 0 1,0-1-1,2 1 0,17-10-359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19772,'11'-2'326,"1"0"-1,-1 1 0,1 0 0,-1 0 1,1 2-1,-1-1 0,1 1 1,-1 1-1,1 0 0,13 5 1,-21-6-274,0 0 0,0 1-1,0-1 1,-1 1 0,1 0 0,-1 0 0,1 1 0,-1-1 0,0 1 0,0-1 0,0 1 0,0 0 0,0 0 0,-1 0-1,1 1 1,-1-1 0,0 1 0,0-1 0,0 1 0,-1 0 0,1-1 0,-1 1 0,0 0 0,0 0 0,0 0 0,-1 0-1,1 0 1,-1 0 0,0 0 0,0 0 0,-1 8 0,-1 2 19,-1 1 0,-1-1 0,0 0 0,-11 26 0,-33 49 233,34-65-134,1 0-1,2 0 1,-18 50 0,28-71-150,0-1 1,1 0 0,-1 0 0,1 1 0,-1-1 0,1 1-1,0-1 1,0 0 0,0 1 0,0-1 0,0 1 0,1-1-1,-1 0 1,1 1 0,-1-1 0,1 0 0,0 0 0,0 1-1,2 3 1,-1-5 0,0 1-1,0-1 1,0 1-1,0-1 0,0 0 1,0 0-1,1 0 1,-1 0-1,0-1 1,0 1-1,1 0 1,-1-1-1,0 0 0,1 1 1,-1-1-1,1 0 1,-1 0-1,0 0 1,5-1-1,12-2-216,1-1-1,-1 0 1,0-1 0,0-1-1,0-1 1,-1-1 0,0 0-1,-1-2 1,0 0 0,0 0-1,-1-2 1,15-13 0,-27 21 95,0 0 0,-1 0 0,1 0 1,-1 0-1,0-1 0,0 1 0,-1-1 1,1 0-1,-1 0 0,2-7 0,1-15-672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18700,'3'6'1472,"13"-2"-1128,8-1-152,16-3 513,4-5-369,11-2-872,1-1 536,-2-4-56,-4 2-129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6 451 14539,'-2'9'986,"1"-5"-749,1-1 0,-1 0 0,0 1-1,1-1 1,0 0 0,-1 1-1,1-1 1,1 0 0,-1 1 0,0-1-1,1 1 1,1 5 0,-1-9-141,-1 0 1,0 1-1,1-1 1,-1 1-1,1-1 1,-1 0-1,1 1 1,-1-1 0,1 0-1,-1 0 1,1 1-1,-1-1 1,1 0-1,0 0 1,-1 0-1,1 0 1,-1 0-1,1 0 1,-1 0 0,1 0-1,0 0 1,-1 0-1,1 0 1,-1 0-1,1 0 1,-1 0-1,1 0 1,-1-1-1,1 1 1,0 0 0,-1 0-1,1-1 1,-1 1-1,1 0 1,-1-1-1,0 1 1,1 0-1,0-2 1,21-16 649,-21 17-638,17-17 188,0-1-1,-1 0 0,-1-2 1,-1 1-1,-1-2 0,-1 0 1,-1-1-1,16-41 0,-27 62-264,-1-1 0,1 1 0,0 0 0,-1 0 1,0-1-1,1 1 0,-1 0 0,0-1 0,0 1 0,0 0 0,-1-1 0,1 1 0,-1 0 0,1 0 0,-2-4 0,1 5-19,1 1 0,0-1 0,-1 1 0,1-1 0,0 1 1,-1-1-1,1 1 0,-1 0 0,1-1 0,-1 1 0,1 0 0,-1 0 0,1-1 0,-1 1 0,1 0 0,-1 0 0,0-1 0,1 1 0,-1 0 0,1 0 0,-1 0 0,1 0 0,-2 0 0,0 0 6,1 1 0,-1-1-1,0 1 1,0-1 0,0 1-1,1 0 1,-1-1-1,0 1 1,1 0 0,-4 2-1,-3 4 5,0 0 0,0 1 0,1 0 0,0 0 0,0 1 0,1-1 0,0 1 0,0 1-1,-8 19 1,4-4-43,0 1-1,-10 49 0,8-2-18,11-67 39,1 1 1,0-1-1,0 0 0,0 1 1,1-1-1,0 0 0,0 0 0,1 1 1,2 6-1,-3-12 1,-1 1 1,1-1-1,0 0 1,0 1-1,0-1 0,0 0 1,0 0-1,0 0 1,0 1-1,0-1 0,0 0 1,1-1-1,-1 1 0,0 0 1,1 0-1,-1 0 1,0-1-1,1 1 0,-1-1 1,1 1-1,-1-1 1,1 1-1,-1-1 0,1 0 1,0 0-1,-1 0 0,1 0 1,-1 0-1,1 0 1,2-1-1,1 0 0,1-1 1,0 1-1,0-1 1,-1-1-1,1 1 0,7-5 1,16-13-9,0-1 0,-2-2 0,0 0 1,24-29-1,-17 17-193,45-35 1,-77 68 183,24-14-187,-26 16 197,1-1 0,-1 1 0,1 0-1,-1 0 1,1 0 0,-1 0-1,1 0 1,-1 0 0,1-1-1,-1 1 1,1 0 0,-1 0-1,1 1 1,-1-1 0,1 0-1,-1 0 1,1 0 0,-1 0-1,1 0 1,-1 0 0,1 1-1,-1-1 1,0 0 0,1 1-1,-1-1 1,1 0 0,-1 0-1,0 1 1,1-1 0,-1 1-1,1-1 1,-1 0 0,0 1-1,0-1 1,1 1 0,-1-1-1,0 1 1,0-1 0,0 1-1,1-1 1,-1 1 0,0-1-1,0 1 1,0-1 0,0 1-1,0-1 1,0 1 0,0-1-1,0 1 1,0-1 0,0 1-1,0 23-101,-1-1 0,-2 1-1,-7 35 1,6-34 143,0-1-1,1 0 1,1 27-1,2-49-28,0-1 0,-1 1-1,1 0 1,1-1-1,-1 1 1,0 0-1,0-1 1,1 1-1,-1-1 1,1 1-1,-1 0 1,1-1 0,0 1-1,-1-1 1,1 1-1,0-1 1,0 0-1,0 1 1,0-1-1,2 2 1,-2-3 1,0 0 1,0 0-1,0 1 0,0-1 1,0 0-1,0 0 1,0 0-1,0 0 0,0 0 1,0-1-1,0 1 1,0 0-1,0 0 1,1-1-1,-2 1 0,1-1 1,0 1-1,0-1 1,0 1-1,0-1 0,0 1 1,1-2-1,7-6 33,0 0 0,-1 0 0,0-1 0,6-10 0,115-171-1699,-128 188 1600,-1 1 1,1 0 0,0 0 0,0-1 0,1 1 0,-1 0 0,0 0 0,0 0-1,0 0 1,1 0 0,-1 0 0,1 1 0,1-2 0,-3 2 33,0 0 0,1 0 1,-1 0-1,0 0 0,1 0 0,-1 1 1,0-1-1,1 0 0,-1 0 1,0 0-1,1 0 0,-1 0 0,0 1 1,0-1-1,1 0 0,-1 0 0,0 1 1,0-1-1,1 0 0,-1 0 0,0 1 1,0-1-1,0 0 0,1 1 1,-1-1-1,0 0 0,0 1 0,0-1 1,0 0-1,0 1 0,0-1 0,0 0 1,0 1-1,0-1 0,1 8-195,-1-1-1,1 0 1,-3 14-1,2-20 237,-3 19-173,-2 26 30,5-44 137,0 1 0,0 0 0,0-1-1,1 1 1,-1 0 0,0-1 0,1 1 0,0-1 0,0 1 0,-1-1 0,2 1 0,1 3 0,-2-5-4,-1-1 0,1 1 0,-1-1-1,1 0 1,-1 1 0,1-1 0,0 0 0,-1 1 0,1-1 0,0 0 0,-1 0 0,1 0 0,0 0 0,-1 0 0,1 1 0,0-1 0,-1 0 0,1-1 0,0 1 0,0 0 0,-1 0 0,1 0 0,0 0 0,-1 0-1,1-1 1,0 1 0,-1 0 0,1-1 0,-1 1 0,1 0 0,-1-1 0,1 1 0,0-1 0,-1 1 0,1-1 0,-1 1 0,1-1 0,22-24 96,-21 22-86,32-39 126,-2-1 0,-2-2 0,-3-1 0,-1-1 1,-2-1-1,-3-1 0,19-61 0,-38 104-115,-1-1-1,1 1 0,-1-1 1,0 1-1,0-1 0,-1 1 1,0-11-1,0 17-25,0 0 1,0-1-1,0 1 0,0 0 0,0-1 1,0 1-1,0 0 0,-1 0 0,1-1 1,0 1-1,0 0 0,0 0 1,0-1-1,0 1 0,0 0 0,0 0 1,-1-1-1,1 1 0,0 0 0,0 0 1,0 0-1,-1-1 0,1 1 1,0 0-1,0 0 0,-1 0 0,1 0 1,0 0-1,0 0 0,-1-1 0,1 1 1,0 0-1,0 0 0,-1 0 1,1 0-1,0 0 0,0 0 0,-1 0 1,1 0-1,0 0 0,-1 0 0,1 0 1,-10 8-16,2 4-4,1 1 0,0 0 0,1 0 0,1 1 0,-6 19 0,2-7 15,-4 11 78,2 1 1,1 0-1,-5 48 1,13-67-1,1 1-1,1-1 1,0 0 0,2 0-1,0 1 1,1-1 0,1 0-1,10 29 1,3-4 43,9 25-35,-26-55-66,-7-12-5,5-2-10,0-1 1,0 0-1,0 1 1,0-1-1,0 0 0,0 0 1,0 0-1,1-1 1,-1 1-1,-1-2 1,-13-13 6,0-1 0,2 0 0,0-1 0,-20-35 0,-35-86 638,67 135-582,1 1-1,0 0 1,-1-1-1,1 1 1,0-1-1,0 1 1,1-1-1,-1 0 1,1-5-1,0 8-40,0 0 1,0 0-1,0 0 0,1 1 0,-1-1 0,0 0 0,1 0 1,-1 1-1,1-1 0,-1 0 0,1 1 0,-1-1 0,1 0 1,-1 1-1,1-1 0,-1 1 0,1-1 0,1 0 0,0 0 12,0 0 0,0 0 0,0 1 0,0-1-1,0 1 1,0-1 0,1 1 0,-1-1 0,3 1-1,39 0-21,64 6-1,-76-2-293,0-1 0,0-2 0,1-2 0,52-7 0,-78 7 198,0-1-1,0 0 1,0-1 0,-1 0 0,14-6-1,-18 7 70,1 0-1,0 0 0,-1 0 1,1 0-1,-1 0 1,0 0-1,0 0 0,0-1 1,0 1-1,0-1 1,0 0-1,-1 0 0,1 1 1,-1-1-1,2-6 1,-2 9 14,-1-1 1,0 0 0,0 0-1,1 0 1,-1 0 0,0 0-1,0 1 1,0-1 0,0 0-1,0 0 1,0 0 0,0 0-1,0 0 1,0 0 0,-1 1-1,1-1 1,0 0 0,0 0-1,-1 0 1,1 1 0,-1-1 0,1 0-1,-1 0 1,1 1 0,-1-1-1,1 0 1,-1 1 0,1-1-1,-1 0 1,0 1 0,0-1-1,1 1 1,-1-1 0,0 1-1,0 0 1,1-1 0,-1 1-1,0 0 1,0-1 0,0 1-1,0 0 1,1 0 0,-1 0 0,0 0-1,0 0 1,0 0 0,0 0-1,0 0 1,-1 0 0,-2 0 9,-1 1 1,0 0 0,1 0 0,-1 0-1,1 0 1,-1 0 0,-7 5 0,2 0 26,1 0 1,0 1-1,0 1 0,0-1 1,1 1-1,0 0 1,1 1-1,0 0 1,0 0-1,1 1 1,1 0-1,-1 0 1,1 0-1,1 1 1,0-1-1,0 1 1,1 0-1,1 0 1,-2 18-1,3-27-22,1 1 0,0-1 0,0 1 0,0-1 0,1 0 0,-1 1 0,0-1 0,1 0 0,0 1 0,-1-1 0,1 0-1,0 0 1,0 1 0,0-1 0,1 0 0,-1 0 0,0 0 0,1 0 0,0-1 0,-1 1 0,3 2 0,-1-3 0,-1 0-1,0 1 1,1-1 0,0 0-1,-1-1 1,1 1-1,0 0 1,-1-1 0,1 1-1,0-1 1,-1 0-1,1 0 1,0 0 0,0 0-1,-1-1 1,1 1 0,0-1-1,3-1 1,11-4 4,-1-1-1,0 0 1,0-2 0,-1 1 0,0-2 0,23-19-1,-18 14-46,1 0 0,26-14 0,-46 28 25,1 0 1,0 0 0,0 1 0,0-1 0,0 0 0,-1 1 0,1-1-1,0 1 1,0-1 0,0 1 0,0 0 0,0 0 0,0 0 0,0 0-1,0 0 1,0 1 0,3 0 0,-4 0 4,1-1 0,-1 1-1,0 0 1,1 1 0,-1-1 0,0 0-1,0 0 1,0 0 0,0 1 0,0-1-1,0 1 1,0-1 0,0 0 0,-1 1 0,1 0-1,-1-1 1,1 1 0,-1-1 0,1 1-1,-1 3 1,3 48 170,-2-13 35,-1-40-202,0 1-1,0-1 1,0 1-1,0-1 1,0 1 0,0-1-1,0 1 1,0-1-1,0 0 1,0 1 0,1-1-1,-1 1 1,0-1-1,0 1 1,1-1 0,-1 0-1,0 1 1,0-1-1,1 0 1,-1 1 0,0-1-1,1 0 1,-1 1-1,0-1 1,1 0 0,-1 1-1,1-1 1,-1 0-1,1 0 1,13-5 6,17-24-194,-24 21 102,0 1-113,0 0-1,1 1 1,0 0-1,0 0 1,15-7-1,-22 12 138,1 1 0,0-1 0,-1 0 0,1 0-1,0 1 1,0-1 0,0 1 0,0-1 0,-1 1 0,1 0 0,0 0 0,0 0-1,0 0 1,0 0 0,0 0 0,-1 1 0,1-1 0,0 0 0,0 1 0,0 0-1,-1-1 1,1 1 0,0 0 0,-1 0 0,1 0 0,0 0 0,-1 0 0,1 0-1,-1 0 1,0 1 0,1-1 0,-1 1 0,0-1 0,0 1 0,0-1-1,0 1 1,1 1 0,1 3-142,-1 0 1,0 1-1,0-1 0,3 13 0,-5-16 158,1 0 1,-1-1-1,0 1 0,0-1 0,0 1 0,0 0 1,0-1-1,0 1 0,-1 0 0,1-1 0,-1 1 0,1-1 1,-1 1-1,0-1 0,-2 3 0,-7 0-1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38 17404,'0'-1'78,"1"0"0,-1-1 1,0 1-1,0 0 0,0 0 0,0-1 1,0 1-1,0 0 0,0-1 1,0 1-1,-1 0 0,1 0 0,0-1 1,-1 1-1,1 0 0,-1 0 0,1 0 1,-1 0-1,0 0 0,1-1 1,-1 1-1,0 0 0,0 1 0,0-1 1,0 0-1,0 0 0,0 0 1,0 0-1,0 1 0,0-1 0,0 0 1,0 1-1,0-1 0,0 1 0,-1-1 1,1 1-1,0 0 0,0 0 1,-1-1-1,1 1 0,0 0 0,-1 0 1,1 0-1,0 0 0,-2 1 1,-3-1 159,-1 1 0,1 0 0,-1 0 0,1 1 0,0-1 0,0 1 0,-12 6 0,1 1-152,1 1 1,1 1-1,-1 0 1,2 1-1,-1 0 0,2 1 1,0 1-1,0 0 1,-11 18-1,24-32-100,-1 1 1,1 0-1,-1-1 0,1 1 1,0 0-1,-1 0 0,1-1 1,0 1-1,0 0 0,-1 0 1,1 0-1,0 0 0,0-1 0,0 1 1,0 0-1,0 0 0,0 0 1,0-1-1,0 1 0,1 0 1,-1 0-1,0 0 0,0-1 1,1 1-1,-1 0 0,0 0 0,1-1 1,-1 1-1,1 0 0,-1-1 1,1 1-1,-1 0 0,1-1 1,0 1-1,-1-1 0,1 1 1,0-1-1,-1 1 0,1-1 1,0 0-1,-1 1 0,1-1 0,0 0 1,0 1-1,0-1 0,-1 0 1,1 0-1,0 0 0,1 0 1,7 2-174,1 0 1,-1-1-1,15 0 1,-13-1 20,15 2-139,-15-2 181,1 0 0,-1 1 0,0 0 0,1 1 0,-1 0 0,0 1 0,0 1 0,16 6 0,-26-9 133,1 0 0,-1-1 0,1 1-1,-1 0 1,0 0 0,0 0 0,1 1 0,-1-1-1,0 0 1,0 0 0,0 1 0,0-1-1,-1 0 1,1 1 0,0-1 0,0 1-1,-1-1 1,1 1 0,-1-1 0,1 4-1,-1-3 28,0 1-1,0-1 1,0 1-1,-1-1 1,1 1-1,-1-1 1,0 0-1,0 1 0,0-1 1,0 0-1,0 0 1,-2 3-1,-3 4 151,0-1-1,-1 0 0,0 0 0,-1 0 1,-10 8-1,6-7-27,1-1 0,-1 0 0,0-1 1,-1 0-1,0-1 0,0 0 0,0-1 1,-1 0-1,1-1 0,-20 3 0,32-7-210,0 0 0,0 0 0,-1 1 1,1-1-1,0 0 0,0 0 0,0 0 0,0 0 0,-1-1 0,1 1 0,0 0 0,0 0 0,0-1 0,0 1 0,0-1 0,0 1 1,0-1-1,0 1 0,0-1 0,0 0 0,-2-1 0,3 1-13,0 1 1,-1-1-1,1 0 0,0 0 0,-1 0 1,1 0-1,0 0 0,0 0 0,0 0 1,0 0-1,0 0 0,0 0 0,0 0 1,0 0-1,0 0 0,1 0 1,-1 0-1,0 0 0,1-1 0,2-5-160,0 1 0,1 0-1,-1 0 1,1 0 0,7-8-1,14-13-674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16812,'2'68'3008,"-3"-56"-2595,1 0 0,0 1-1,1-1 1,0 0 0,1 0 0,0 0-1,8 21 1,-10-31-385,1-1 0,-1 1 0,1-1-1,0 1 1,0-1 0,-1 1 0,1-1-1,0 0 1,1 1 0,-1-1 0,0 0-1,0 0 1,0 0 0,1 0 0,-1 0 0,1 0-1,-1 0 1,0 0 0,1-1 0,0 1-1,-1-1 1,1 1 0,-1-1 0,1 1-1,0-1 1,-1 0 0,1 0 0,0 0 0,-1 0-1,1 0 1,0 0 0,-1 0 0,1 0-1,0-1 1,-1 1 0,1-1 0,1 0-1,6-3-1,-1 0-1,1-1 0,-1 0 0,-1 0 0,10-8 0,-11 8-10,33-28 25,-29 24-38,0 0 0,1 0 0,0 1 1,0 0-1,24-12 0,-33 20-4,0-1-1,-1 0 1,1 1 0,0-1-1,0 1 1,-1-1 0,1 1 0,0 0-1,0 0 1,0 0 0,-1 0-1,1 0 1,0 0 0,0 0 0,0 1-1,-1-1 1,1 1 0,0-1-1,0 1 1,2 1 0,-2 0 1,0 0 0,0 0 0,0-1 1,0 1-1,0 1 0,-1-1 0,1 0 0,-1 0 1,1 1-1,-1-1 0,0 0 0,1 6 1,2 6 10,-1 1 1,0 0-1,-1 0 1,0 18-1,-2-20 7,1 15 21,-1-21 14,0 1-1,0 0 1,1-1-1,-1 1 1,2-1-1,-1 1 1,5 10-1,-6-18-40,0 1 0,1 0 0,-1-1 0,1 1 0,-1-1 0,1 1 0,-1-1 0,1 0 0,-1 1 0,1-1 0,-1 1 0,1-1 0,0 0 0,-1 1 0,1-1 0,0 0 0,-1 0 0,1 1 0,0-1 0,-1 0 0,1 0 0,0 0 0,-1 0 0,1 0 0,0 0 0,-1 0 0,1 0 0,0 0 0,-1-1 0,1 1 0,0 0-1,-1 0 1,1 0 0,0-1 0,-1 1 0,1 0 0,-1-1 0,1 1 0,0-1 0,-1 1 0,1-1 0,0 0 0,24-21 191,-24 20-185,57-65 339,16-17-229,-63 74-231,0 0 0,1 0 0,-1 1 0,2 1 0,16-10 0,-27 17 67,0 0 1,0 0-1,1 0 0,-1 0 1,0 0-1,0 0 0,0 1 1,1-1-1,-1 1 1,0 0-1,1-1 0,-1 1 1,0 0-1,1 1 0,-1-1 1,0 0-1,1 1 1,3 0-1,-4 0-8,-1 1 0,1-1 0,-1 0-1,1 1 1,-1-1 0,0 1 0,1-1 0,-1 1 0,0-1 0,0 1 0,0 0-1,0 0 1,0-1 0,-1 1 0,1 0 0,-1 0 0,1 0 0,-1 0 0,1 0-1,-1 0 1,0 0 0,0 3 0,1 4-254,-1 0 0,0 0 0,-1 0 0,0 0 0,0 0 0,-1 0 0,0 0 0,0 0 0,-1-1 0,-6 15 0,2-14-165,3-12-116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16780,'-8'7'1304,"3"3"880,-8 0-2544,1 2 3025,5-6-2105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 19348,'-38'201'4534,"25"-101"-3794,1 104-1,12-190-697,-1-3 1,1 0-1,1 1 1,2 19-1,-3-30-41,1 0-1,-1 0 0,0 0 0,0 0 0,0-1 0,1 1 0,-1 0 0,0 0 1,1 0-1,-1 0 0,1 0 0,-1-1 0,1 1 0,0 0 0,-1 0 0,1-1 0,0 1 1,-1 0-1,1-1 0,0 1 0,0-1 0,-1 1 0,1-1 0,0 1 0,0-1 0,0 0 1,0 1-1,0-1 0,0 0 0,-1 0 0,1 1 0,0-1 0,0 0 0,0 0 1,0 0-1,0 0 0,0 0 0,0-1 0,0 1 0,0 0 0,0 0 0,0-1 0,0 1 1,-1 0-1,1-1 0,0 1 0,0-1 0,0 1 0,1-2 0,3-1-16,1-1 1,0 0-1,-1-1 0,0 1 0,8-9 0,42-56-137,-36 44 41,1 0 0,39-35 0,-58 58 99,0 1 0,0 1 0,0-1 0,0 0 0,0 0 0,0 0 0,0 0 0,0 1 0,1-1 0,-1 1 0,0-1 0,0 1 0,1-1 0,-1 1 0,0 0 0,1-1 0,-1 1 0,0 0 0,1 0 0,1 0 0,-2 1-2,0-1 0,0 1 0,0-1 0,-1 1 0,1 0 0,0-1 0,-1 1 0,1 0 0,-1 0 0,1-1 0,0 1 0,-1 0-1,0 0 1,1 0 0,-1 0 0,1 0 0,-1 0 0,0-1 0,0 1 0,0 0 0,1 2 0,-1 7-147,1 0 1,-1 1-1,-3 19 0,3-29 144,-6 39-416,3-21 124,0 0 0,2-1-1,0 1 1,3 38 0,-2-56 276,0 0 0,0 1 1,0-1-1,0 0 1,1 1-1,-1-1 0,0 0 1,1 1-1,-1-1 1,1 0-1,-1 0 0,1 1 1,0-1-1,0 0 1,-1 0-1,1 0 1,0 0-1,0 0 0,0 0 1,0 0-1,0 0 1,0 0-1,1-1 0,-1 1 1,0 0-1,0-1 1,0 1-1,1-1 0,-1 1 1,3 0-1,-1-2 1,-1 1-1,1 0 1,-1-1 0,1 1-1,-1-1 1,1 0 0,-1 0-1,0 0 1,1 0 0,-1 0-1,0-1 1,0 1 0,0-1-1,1 1 1,-2-1 0,3-2-1,10-11-24,-1 0 0,0-1-1,-1 0 1,-1-1-1,18-35 1,33-98 173,-56 135-98,85-268 381,-68 208-94,-29 121 103,-13 41-196,-21 117 273,32-152-285,-2 100 1,10-140-150,1 1 0,0-1 1,1 1-1,6 20 0,-7-30-48,0-1 0,0 1-1,0-1 1,0 1 0,0-1-1,1 0 1,-1 0 0,1 1-1,-1-1 1,1 0 0,0 0 0,3 2-1,-4-3-16,1-1 0,-1 1 0,0-1-1,1 1 1,-1 0 0,1-1 0,-1 0 0,1 1-1,-1-1 1,1 0 0,0 0 0,-1 0 0,1 0-1,-1 0 1,1 0 0,-1-1 0,1 1 0,-1 0 0,1-1-1,-1 1 1,1-1 0,2-1 0,-1 0-100,0 0 0,0 0 1,0 0-1,0-1 0,-1 1 1,1-1-1,0 0 0,-1 1 1,0-1-1,0 0 0,0 0 1,0-1-1,0 1 0,-1 0 0,1-1 1,-1 1-1,0-1 0,0 1 1,0-1-1,-1 1 0,1-1 1,-1 0-1,0-5 0,0 0-197,0-1 1,-1 1-1,0 0 0,0-1 0,-1 1 1,-1 0-1,1 0 0,-6-11 0,1 5 91,-1 1-1,-1 0 1,0 0-1,-1 1 1,0 1-1,-12-13 1,11 15 1005,-1-1 1,0 2-1,-20-13 0,38 23-205,0 1 0,1-1 0,-1 0 1,1-1-1,0 1 0,11-2 0,53-4-1121,-28-5 426,2-8-64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186 239 20084,'-2'-3'193,"1"0"-1,0 0 0,-1 0 0,0 0 1,0 1-1,0-1 0,0 0 0,0 1 0,-1 0 1,1-1-1,-1 1 0,1 0 0,-6-3 1,6 4-119,-1 0 0,1 0 1,0 1-1,0-1 0,-1 1 0,1-1 1,-1 1-1,1 0 0,-1 0 1,1 0-1,0 0 0,-1 0 1,1 1-1,-1-1 0,1 1 0,0-1 1,0 1-1,-1 0 0,1 0 1,-3 2-1,-2 1 18,0 1 0,1 0 0,-1 0 0,1 1 0,0 0 0,1 0 0,0 0 0,0 1 0,0 0 0,0 0 0,1 0 0,1 0 0,-6 14 0,5-12-118,1 1 0,0 0 1,0-1-1,1 1 0,0 0 0,1 0 0,0 1 0,1-1 1,0 0-1,2 18 0,-1-26 14,-1 1 1,0-1-1,1 0 0,0 0 0,-1 1 1,1-1-1,0 0 0,0 0 0,0 0 1,1 0-1,-1 0 0,0 0 0,1-1 1,-1 1-1,1 0 0,0-1 0,-1 1 1,1-1-1,0 1 0,3 1 1,-3-2-1,1-1 0,0 1 1,0-1-1,-1 1 0,1-1 1,0 0-1,0 0 0,-1 0 1,1 0-1,0 0 0,0-1 1,-1 1-1,1-1 1,4-1-1,5-3-16,-1 0 1,0-1 0,1-1-1,-2 1 1,1-2-1,9-8 1,8-9 50,-2-2 0,-1 0-1,-1-2 1,-1 0 0,-2-2 0,-1 0 0,-1-1 0,-2-2 0,24-62 0,-36 83-17,-4 11-8,0-1 1,0 1 0,0-1 0,0 1-1,0-1 1,-1 0 0,1 1 0,-1-1-1,0 0 1,1 1 0,-1-1 0,-1 0-1,1-4 1,-2 6-20,-1 5-13,-5 14-43,1 1-1,1-1 1,1 1 0,-5 32-1,-4 82-157,13-121 219,-1 11-17,1 0 1,2 25 0,-1-43 27,1 0-1,-1 0 1,1-1-1,0 1 1,0 0-1,1-1 1,-1 1-1,1 0 1,0-1-1,0 0 1,1 1-1,-1-1 1,1 0 0,0 0-1,0-1 1,5 5-1,-5-6 4,-1 0 0,1-1 0,0 0 0,0 1 0,0-1-1,0 0 1,0 0 0,0-1 0,0 1 0,0-1 0,0 1 0,0-1 0,0 0 0,1 0-1,-1-1 1,0 1 0,0 0 0,0-1 0,0 0 0,0 0 0,0 0 0,0 0 0,0 0-1,0-1 1,-1 1 0,6-5 0,2-1 1,1 0-1,-2-1 1,1 0 0,-1-1-1,11-13 1,-12 13-13,-1 1 0,-1-1 0,0 0 0,0-1 0,-1 0 0,0 1 0,0-2 0,-1 1 0,-1 0 0,0-1 0,3-17 0,-6 27 1,1 0-1,-1-1 1,0 1 0,0 0 0,0 0-1,-1 0 1,1-1 0,0 1 0,0 0-1,-1 0 1,1 0 0,0 0 0,-1-2-1,0 3 6,1 0 0,0 0-1,0-1 1,-1 1 0,1 0-1,0 0 1,0 0-1,-1 0 1,1-1 0,0 1-1,0 0 1,-1 0 0,1 0-1,0 0 1,-1 0-1,1 0 1,0 0 0,-1 0-1,1 0 1,0 0-1,-1 0 1,1 0 0,0 0-1,0 0 1,-1 0 0,1 0-1,0 0 1,-1 0-1,1 0 1,0 1 0,-1-1-1,-1 1-29,0 1 0,-1 0 0,1 0 0,0-1 0,0 1 0,0 0 0,0 1 0,1-1 0,-3 4 0,-4 7-47,1 1 0,0 0 0,1 0 0,1 1 0,0 0 1,1 0-1,0 0 0,1 0 0,-1 26 0,4-39 78,0 0 0,0 0 0,0 0 0,0 0 0,1 0 0,-1-1 0,1 1 0,-1 0 0,1 0 0,-1 0 0,1 0 0,0 0 0,0-1 0,0 1 0,0 0 1,0-1-1,0 1 0,1-1 0,2 3 0,-2-3-1,-1 0 1,1 0-1,0 0 0,0 0 1,0 0-1,1-1 1,-1 1-1,0-1 1,0 0-1,0 0 1,0 1-1,0-1 0,0-1 1,1 1-1,-1 0 1,0 0-1,0-1 1,3 0-1,8-3-21,-1-1-1,0 0 1,0 0 0,0-1 0,18-12-1,52-45 104,-60 45 36,-14 11 39,0 1-1,-1-1 1,0 0-1,0-1 1,-1 0-1,10-14 1,-15 20-78,1-1 0,-1 1 0,0-1 0,0 1 0,0-1 0,0 0 0,-1 1 0,1-1 0,-1 0 0,1 0 0,-1 1 0,0-1 0,0 0 1,0 0-1,0 0 0,-1 1 0,1-1 0,-1 0 0,0 1 0,0-1 0,0 0 0,0 1 0,0-1 0,0 1 0,-1-1 0,1 1 0,-1 0 0,0 0 0,-2-3 0,1 2 141,2 2-327,0 0 0,0 0 0,0 0 0,0 0 0,0 0-1,1 0 1,-1 0 0,0 0 0,1 0 0,-1-1 0,0 1 0,0-2-1,2 3 38,0-1 0,-1 0-1,1 1 1,0-1-1,-1 1 1,1-1 0,0 1-1,-1 0 1,1-1-1,0 1 1,0 0 0,0-1-1,-1 1 1,1 0-1,0 0 1,0 0 0,0 0-1,0 0 1,-1 0-1,1 0 1,0 0 0,0 0-1,0 0 1,0 0-1,0 1 1,71-5-1260,-18-2 442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54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13787,'1'-7'857,"1"0"0,0 0 1,0 0-1,1 0 0,0 1 0,6-13 1,5-7 728,-9 6-790,-1-11-5225,-13 20 3169,8 7 1126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18356,'-7'16'1576,"-3"24"-1144,-2 6-128,1 14 1169,-1 5-793,5 5-312,3 0 16,4-5-384,4-7-216,3-15-360,2-5-280,1-18 1928,-2-7-1272,-8-18-544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15459,'0'-10'360,"0"1"-1,0 0 0,1-1 1,1 1-1,0 0 1,0 0-1,0 0 0,6-12 1,-5 16-182,-1 0 1,1 1-1,0 0 0,1-1 1,-1 1-1,1 0 0,0 0 1,0 1-1,0-1 0,0 1 1,1 0-1,-1 0 1,1 1-1,0-1 0,0 1 1,6-2-1,6-1-28,0 0-1,1 2 1,0 0 0,0 1 0,0 1-1,0 0 1,0 2 0,0 0-1,0 1 1,0 0 0,-1 2 0,1 0-1,-1 1 1,21 9 0,-33-12-138,0 0 1,0 1-1,0-1 1,0 1-1,0 1 1,0-1 0,-1 1-1,0-1 1,0 1-1,0 1 1,0-1-1,-1 0 1,4 7-1,-5-8 3,-1 1-1,0-1 1,0 1 0,0-1-1,0 1 1,0-1-1,-1 1 1,0 0-1,0-1 1,0 1 0,0 0-1,0-1 1,-1 1-1,0-1 1,0 1-1,0 0 1,0-1 0,0 0-1,-1 1 1,1-1-1,-5 6 1,-4 7 62,0-1-1,-2 0 1,0-1 0,0 0-1,-2-1 1,-24 20-1,19-20 25,1 0-1,-2-1 0,0 0 0,0-2 0,-23 9 0,40-18-81,0 0-1,0 0 0,0 0 0,0 0 0,-1 0 0,1 0 0,0-1 0,0 0 0,-1 0 0,1 0 0,0 0 0,0 0 0,-1 0 0,1-1 0,0 0 0,-4-1 0,6 1-13,-1 0-1,1-1 1,-1 1-1,1-1 1,0 1-1,0-1 1,0 0-1,0 0 1,-1-2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17428,'10'-24'2017,"-2"5"269,-9 38 402,-4 20-2019,2 0 1,4 78-1,-1-112-668,1 1 0,0-1 0,0 1 0,0-1 0,1 1 0,0-1 0,0 0 0,4 8 0,-5-12 0,0 1 0,0-1 0,0 0 0,0 1 0,0-1 0,0 0 0,0 0 0,0 0 0,1 0 0,-1 0 0,0 0 0,1-1 0,-1 1 0,0 0 0,1-1 0,-1 1 0,1-1 1,-1 1-1,1-1 0,-1 0 0,1 1 0,0-1 0,-1 0 0,1 0 0,-1 0 0,1 0 0,-1-1 0,1 1 0,-1 0 0,1-1 0,0 1 0,-1-1 0,3 0 0,2-3 12,0 1 0,0-1 0,0 0-1,0 0 1,-1 0 0,0-1 0,0 0 0,0 0 0,0-1 0,5-8 0,2-5 79,20-39 1,-22 37-35,-1 0 1,-1 0-1,0-1 1,-2 0-1,0 0 1,2-25-1,-9 28-69,1 19 9,0 0 0,0 0 1,0 0-1,0 0 0,0 0 0,0-1 0,-1 1 0,1 0 1,0 0-1,0 0 0,0 0 0,0 0 0,0 0 1,0 0-1,0 0 0,0 0 0,-1 0 0,1 0 1,0 0-1,0-1 0,0 1 0,0 0 0,0 0 0,-1 0 1,1 0-1,0 0 0,0 0 0,0 0 0,0 0 1,0 0-1,0 0 0,-1 0 0,1 1 0,0-1 1,0 0-1,0 0 0,0 0 0,0 0 0,0 0 1,-1 0-1,1 0 0,0 0 0,0 0 0,0 0 0,0 0 1,0 0-1,0 1 0,0-1 0,0 0 0,0 0 1,-1 0-1,1 0 0,-2 3-21,0 0 0,0 0 0,1 1 0,-1-1 0,1 0 0,0 0 0,-2 5 0,-7 34-184,1 1 0,-7 82 0,16-123 196,0 1 1,0-1-1,0 1 1,0-1-1,0 1 1,1-1-1,-1 0 1,1 1-1,-1-1 1,1 0-1,0 1 0,0-1 1,0 0-1,0 0 1,0 0-1,3 3 1,-3-4 5,0 0 0,0-1 0,1 1 1,-1 0-1,0-1 0,0 0 0,0 1 0,1-1 1,-1 0-1,0 1 0,1-1 0,-1 0 1,0 0-1,1 0 0,-1 0 0,0 0 1,1 0-1,-1-1 0,0 1 0,0 0 0,1-1 1,-1 1-1,0-1 0,0 1 0,0-1 1,1 0-1,-1 1 0,0-1 0,0 0 0,0 0 1,1-1-1,13-10-21,0 0-1,0-1 1,-2-1 0,1 0-1,-2-1 1,17-24 0,-9 7 35,-2-1 0,21-48 1,-28 48-77,-9 24-49,-7 21-16,-9 36-31,2 0 0,-8 72 0,17-97 143,1-14 19,-1 4 8,1 0-1,1 0 1,0 0 0,0 0 0,2 0 0,-1 0 0,2-1 0,3 18 0,-5-28 3,1 0-1,0 1 1,0-1-1,0 0 1,0 0-1,0 0 1,0 0-1,0 0 1,1 0-1,-1-1 1,1 1-1,-1 0 1,1-1-1,0 1 1,0-1-1,0 0 1,0 1-1,0-1 1,3 2-1,-1-2 9,-1-1-1,1 1 0,-1 0 0,1-1 1,0 0-1,-1 1 0,1-2 0,0 1 0,-1 0 1,1-1-1,4-1 0,5-1 28,-2-1 1,1-1-1,0 0 1,-1-1-1,0 0 0,13-10 1,-17 11-157,1-1 1,-1 0-1,0 0 1,-1-1 0,0 0-1,0 0 1,0 0-1,-1-1 1,0 0-1,-1 0 1,1 0-1,-1-1 1,-1 1-1,0-1 1,0 0-1,-1 0 1,0 0 0,0 0-1,-1-1 1,-1 1-1,1 0 1,-1 0-1,-1-1 1,0 1-1,0 0 1,-1 0-1,0 0 1,-6-17-1,-23-44-885,26 60 823,-13-26-465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11346,'-1'3'234,"1"-1"1,0 0-1,-1 0 0,1 0 0,0 1 0,0-1 0,1 0 0,-1 0 0,0 1 0,1-1 0,-1 0 0,2 3 0,0 3 388,18 159 3993,-14 84-2094,-6-248-2598,-1 0-1,2 0 0,-1 0 0,0 0 0,0 0 0,1 0 0,0 0 0,0 0 0,1 4 0,-2-7 52,0 0 0,1 1 0,-1-1-1,0 0 1,0 0 0,0 0 0,1 1-1,-1-1 1,0 0 0,0 0 0,1 0-1,-1 0 1,0 0 0,0 1-1,1-1 1,-1 0 0,0 0 0,1 0-1,-1 0 1,0 0 0,0 0 0,1 0-1,-1 0 1,0 0 0,1 0 0,-1 0-1,0 0 1,0 0 0,1 0-1,-1-1 1,0 1 0,0 0 0,1 0-1,14-15-504,0-4-1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13203,'0'10'232,"0"0"-232,3 0 0,4 0 656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237 281 19796,'-49'17'2348,"25"-9"-1274,-32 15-1,50-20-1009,0 0 1,0 0-1,1 1 1,-1 0-1,1 0 1,0 1-1,0-1 1,0 1-1,-8 11 1,13-16-78,-1 1 0,0 0 1,1 0-1,-1 0 0,0-1 0,1 1 1,-1 0-1,1 0 0,0 0 0,-1 0 1,1 0-1,0 0 0,-1 0 0,1 0 1,0 0-1,0 0 0,0 0 0,0 0 0,0 0 1,0 0-1,0 0 0,0 0 0,1 0 1,-1 0-1,0 0 0,1 0 0,-1 0 1,0 0-1,1 0 0,-1 0 0,1 0 1,0 0-1,-1 0 0,1 0 0,0-1 1,-1 1-1,1 0 0,0-1 0,0 1 0,0 0 1,-1-1-1,1 1 0,0-1 0,0 1 1,0-1-1,0 0 0,0 1 0,2-1 1,5 3-97,1-1 0,-1 0 0,1-1-1,13 1 1,-18-2 90,27 2-137,-2-1 52,0 1 0,0 2 0,40 9 0,-63-11 127,1 0-1,-1 0 1,1 1-1,-1-1 1,0 1-1,0 1 1,0-1-1,-1 1 1,1 0-1,-1 0 1,0 1-1,0-1 0,0 1 1,-1 0-1,1 1 1,-1-1-1,-1 1 1,1 0-1,-1-1 1,4 9-1,-6-11 23,-1 1 0,1-1-1,0 0 1,-1 0 0,0 1-1,1-1 1,-1 0 0,-1 0-1,1 1 1,0-1 0,-1 0-1,0 0 1,1 0-1,-1 1 1,-1-1 0,1 0-1,0 0 1,-1-1 0,1 1-1,-1 0 1,0 0 0,0-1-1,0 1 1,0-1 0,-1 1-1,1-1 1,0 0 0,-1 0-1,-4 2 1,-3 3 54,0-1-1,0-1 1,-1 0 0,1 0 0,-1-1 0,0 0-1,-14 2 1,14-3-105,0-1-1,0 0 0,0-1 1,0-1-1,0 0 0,0 0 1,0-1-1,0 0 0,0-1 0,0 0 1,-15-5-1,18 2-20,0 1 1,0-1-1,-10-8 0</inkml:trace>
  <inkml:trace contextRef="#ctx0" brushRef="#br0" timeOffset="1">8 6 20356,'-2'-5'2081,"1"4"-1433,1 2-368,-2 2 2056,1-1-2504,-1 1 120,2 2-112,2 0-184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20492,'7'25'1156,"-6"-20"-1142,0-1 1,1 1 0,-1 0-1,1-1 1,0 0 0,0 1 0,0-1-1,4 5 1,-6-8-39,1 0 1,0-1-1,0 1 1,0 0-1,0-1 1,0 1-1,-1 0 0,1-1 1,0 1-1,1-1 1,-1 0-1,0 1 0,0-1 1,0 0-1,0 1 1,2-1-1,-1 0-6,1 0 1,-1-1-1,1 1 1,-1-1-1,1 1 1,-1-1-1,0 0 1,1 0-1,-1 0 0,3-1 1,10-8-259,-1 1 0,0-2 0,15-14 0,-16 14 23,0 0 0,0 1 0,29-17 1,-40 26 271,0 0 1,-1 0-1,1 0 0,0 0 1,-1 1-1,1-1 1,0 1-1,0-1 1,0 1-1,-1-1 0,1 1 1,0 0-1,0 0 1,0 0-1,0 0 1,0 0-1,-1 1 0,1-1 1,0 0-1,0 1 1,0-1-1,0 1 1,-1 0-1,1 0 0,0-1 1,-1 1-1,1 0 1,-1 1-1,1-1 1,-1 0-1,1 0 0,-1 1 1,0-1-1,0 0 1,1 1-1,-1-1 1,0 1-1,-1 0 0,1-1 1,0 1-1,1 2 1,3 16 239,0 0 1,-1 0-1,-2 1 1,0-1 0,-1 1-1,-1 22 1,0-4 222,0 60 1325,-1-79-1418,-3-17-22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16299,'-1'-24'955,"1"6"762,-1 38-169,1 215 736,3-164-2246,16 91 1,-17-154-34,-1 0 1,1 0-1,0 1 1,0-1 0,1-1-1,0 1 1,1 0 0,5 9-1,-8-16 4,0 0-1,0 0 1,0-1-1,0 1 1,0 0-1,0 0 1,0-1-1,0 1 1,0-1-1,0 1 1,0-1-1,1 1 1,-1-1-1,0 0 1,0 1-1,0-1 1,1 0-1,-1 0 1,0 0-1,0 0 1,1 0-1,-1 0 1,0-1-1,0 1 1,1 0-1,-1-1 1,0 1-1,0-1 1,0 1-1,0-1 1,1 1-1,-1-1 1,0 0-1,0 1 1,0-1-1,0 0 1,1-2-1,15-13 113,-2-2 0,0 0-1,0 0 1,19-36 0,-14 23 10,192-322-73,-212 352-109,9-19-571,-8 19 610,-1 1 0,0 0 0,0 0 0,0-1 0,0 1 0,0 0 0,0-1 0,1 1 0,-1 0 0,0-1 0,0 1 0,0 0 0,0 0 0,0-1 1,0 1-1,0 0 0,-1-1 0,1 1 0,0 0 0,0-1 0,0 1 0,0 0 0,0 0 0,0-1 0,0 1 0,-1 0 0,1-1 0,0 1 0,0 0 0,0 0 0,-1 0 0,1-1 0,0 1 0,0 0 0,-1 0 0,1 0 0,0-1 1,-1 1-1,1 0 0,0 0 0,0 0 0,-1 0 0,1 0 0,0 0 0,-1 0 0,1 0 0,0 0 0,-1 0 0,1 0 0,0 0 0,0 0 0,-1 0 0,1 0 0,0 0 0,-1 0 0,1 0 0,0 0 0,-1 0 0,1 0 0,-1 1 0,-17 5-458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17156,'20'38'1584,"-1"4"-1104,1-1-216,4 0 648,5-7-480,2-7-776,-2-11 472,4-16-264,3-9-104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4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17828,'-7'1'178,"0"-1"0,0 1-1,1 0 1,-1 0 0,1 0 0,-1 1 0,1 0 0,-1 1 0,1-1 0,0 1-1,0 0 1,0 1 0,1-1 0,-1 1 0,1 0 0,0 1 0,0-1 0,0 1 0,-7 10-1,4-5-101,1 0 1,1 0-1,-1 0 0,2 1 0,-1 0 0,2 0 0,-1 0 0,2 1 0,-1 0 0,-1 14 0,5-24-68,-1-1 1,1 1-1,0 0 0,0 0 0,0 0 1,0 0-1,0-1 0,0 1 0,0 0 1,1 0-1,-1 0 0,1-1 0,-1 1 0,3 3 1,-3-4-2,1-1 1,-1 1 0,1-1-1,-1 1 1,1-1-1,0 0 1,-1 1 0,1-1-1,0 0 1,-1 1-1,1-1 1,0 0 0,-1 0-1,1 1 1,0-1 0,0 0-1,-1 0 1,1 0-1,0 0 1,0 0 0,-1 0-1,1 0 1,0 0-1,1-1 1,3-1 22,0 0 1,1 0-1,-1 0 0,0-1 0,0 0 1,0 0-1,6-5 0,45-42 120,-40 35-111,0 0 1,1 2-1,0 0 1,21-12-1,-36 24-39,0 0 0,1 0 0,-1 0 0,0 0 0,1 0 0,-1 0 0,1 1 0,-1-1 0,1 1 0,-1-1 0,1 1 0,0 0 0,-1 0 0,1 0 0,-1 1 0,1-1 0,2 1 0,-3 0-1,1 0-1,-1 1 1,0-1 0,-1 0-1,1 0 1,0 1 0,0 0 0,0-1-1,-1 1 1,1 0 0,-1 0-1,0-1 1,1 1 0,-1 0-1,1 4 1,3 6 34,-1 1 0,0 1 0,-1-1 1,-1 0-1,2 18 0,-1-9 142,1-12 94,3-14-35,6-21 86,-10 19-266,14-24 225,21-30 0,-33 53-270,0 0-1,1 0 0,0 0 0,1 1 0,-1 0 0,1 0 0,0 0 0,1 1 1,11-7-1,-17 12-11,0-1 1,-1 0-1,1 0 0,0 1 1,-1-1-1,1 1 1,0-1-1,0 1 1,0 0-1,0-1 0,-1 1 1,1 0-1,0 0 1,0 1-1,0-1 1,0 0-1,-1 1 0,1-1 1,0 1-1,0-1 1,0 1-1,-1 0 1,3 1-1,-2 0-1,0 0 1,1 0-1,-2 1 0,1-1 1,0 1-1,0-1 0,-1 1 0,1-1 1,-1 1-1,0 0 0,0 0 0,2 5 1,0 7 79,-1 0 1,0 0 0,-1 1-1,-1 20 1,0-30-18,-3 32 451,3-36-482,0 0 0,0 0 0,-1 0 0,1-1 0,-1 1 0,1 0 0,-1-1 0,0 1 0,0 0 0,1-1 0,-1 1 0,0-1 0,-1 1 0,1-1-1,0 1 1,-3 1 0,4-3-75,-1 0 0,1 0 0,0 0 0,-1 0 0,1 0 0,0-1-1,-1 1 1,1 0 0,0 0 0,-1 0 0,1-1 0,0 1 0,-1 0 0,1 0 0,0-1-1,0 1 1,-1 0 0,1 0 0,0-1 0,0 1 0,0 0 0,-1-1 0,1 1 0,0 0-1,0-1 1,0 1 0,0 0 0,0-1 0,0 1 0,0-1 0,0 1 0,0 0 0,0-1-1,0 1 1,0 0 0,0-2 0,-3-19-214,3 18 70,-2-18-345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15971,'4'13'1217,"-3"7"-1121,5 10-48,4 7 216,13 19-200,1 0-32,5 9-112,7 6-136,5 1-248,1-2-113,5-5-823,-2-8 1128,-8-18-240,2-5-176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16139,'0'1'116,"-1"0"-1,0 1 0,0-1 0,0 0 0,1 0 1,-1 0-1,0 0 0,0 0 0,0 0 1,-1 0-1,1 0 0,0 0 0,0-1 0,0 1 1,-1 0-1,1-1 0,0 1 0,-1-1 0,1 1 1,0-1-1,-2 1 0,-6 2 267,-2 2 236,-2 2-38,-1 0 1,1 0 0,-14 12-1,25-17-553,-1-1 0,1 1 0,0 0 0,0 0 0,0 0 0,0 1 0,0-1 0,0 0 1,1 1-1,-1-1 0,1 1 0,-1 0 0,1-1 0,0 1 0,0 0 0,0 0 0,1-1 0,-1 1 0,1 0 0,-1 0 0,1 0 0,1 6 0,-1-7-40,1 0 0,0 0 0,0 0 0,-1 0 0,2 0 1,-1 0-1,0 0 0,0-1 0,1 1 0,-1 0 0,1-1 0,-1 1 0,1-1 0,-1 1 0,1-1 0,0 0 0,0 0 0,0 0 0,0 0 0,0 0 0,0 0 1,0 0-1,3 0 0,6 2-121,0 0 0,1-1-1,11 1 1,-17-3 70,62 6-579,-32-4 176,-1 2 0,39 9 0,-71-12 448,1 0 1,-1 0 0,1 1-1,-1-1 1,1 1-1,-1-1 1,0 1-1,0 0 1,1 0-1,4 5 1,-7-6 38,-1 0-1,1 0 1,0 1 0,-1-1 0,1 0 0,-1 0-1,1 1 1,-1-1 0,1 0 0,-1 0-1,0 1 1,1-1 0,-1 0 0,0 1 0,0-1-1,0 0 1,0 1 0,-1-1 0,1 0-1,0 1 1,0-1 0,-1 0 0,1 1 0,-1-1-1,1 0 1,-1 0 0,1 0 0,-1 1-1,0-1 1,0 0 0,0 0 0,1 0 0,-2 1-1,-5 5 192,-1 1 0,1-1-1,-1-1 1,-1 1 0,1-2-1,-1 1 1,0-1 0,0 0-1,-10 3 1,-3 1 366,-1-1 0,-42 9 0,63-16-625,-1-1-1,1 1 1,0-1-1,-1 1 0,1-1 1,-1 0-1,1 0 0,0-1 1,-1 1-1,1 0 1,-4-2-1,6 2-1,-1 0 0,1 0-1,-1-1 1,1 1 0,0 0 0,0 0 0,-1-1-1,1 1 1,0 0 0,-1-1 0,1 1 0,0-1-1,0 1 1,0 0 0,-1-1 0,1 1 0,0-1-1,0 1 1,0 0 0,0-1 0,0 1 0,0-1-1,0 1 1,0-1 0,0 1 0,0 0 0,0-1-1,0 1 1,0-1 0,0 1 0,0-1 0,1 1-1,-1 0 1,0-1 0,0 0 0,4-5-215,0 1 0,-1-1 1,2 1-1,-1 0 0,1 0 1,5-6-1,25-21-690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3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36 21285,'8'-19'1984,"-1"5"-1384,-7 11-288,-1 13 768,-3 12-271,-6 18-209,-5 10-232,-2 23-264,-4 4-80,-5 14 8,-4-1 24,1-1-88,2-7-88,7-18-592,3-11-393,8-28 889,3-14-128,13-24-192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 18900,'-2'-1'135,"1"1"0,-1-1-1,1 0 1,-1 1 0,0 0 0,1-1 0,-1 1 0,0 0-1,1 0 1,-1 0 0,0 0 0,1 0 0,-1 0-1,0 0 1,0 1 0,1-1 0,-1 1 0,1-1-1,-1 1 1,0-1 0,1 1 0,-1 0 0,1 0-1,0 0 1,-1 0 0,1 0 0,0 0 0,-1 0-1,1 1 1,-2 1 0,-3 4 137,0 0-1,0 0 1,1 1 0,-6 10-1,5-8-158,0-1-81,1 0 1,0 0 0,1 1 0,0-1 0,0 1-1,1 0 1,-2 12 0,5-21-33,0-1-1,0 1 1,1 0-1,-1-1 1,0 1-1,0 0 1,1-1 0,-1 1-1,0 0 1,1-1-1,-1 1 1,1 0-1,-1-1 1,1 1-1,-1-1 1,1 1 0,-1-1-1,1 1 1,-1-1-1,1 0 1,0 1-1,-1-1 1,1 0 0,0 1-1,-1-1 1,1 0-1,0 0 1,-1 0-1,1 1 1,0-1 0,0 0-1,1 0 1,31 2-51,-23-2 29,8 1-105,-1 1-1,27 6 1,-38-6 69,0 0 1,1 0-1,-1 0 0,0 1 1,0 0-1,0 0 0,0 1 1,-1-1-1,10 9 0,-13-10 41,-1-1-1,0 1 0,1 0 1,-1-1-1,0 1 1,0 0-1,0 0 0,0-1 1,0 1-1,-1 0 0,1 0 1,0 0-1,-1 0 0,0 0 1,1 0-1,-1 0 1,0 3-1,-1-1 14,1 0 0,-1 0 1,0 0-1,0 0 0,0-1 1,0 1-1,-1 0 0,-3 5 0,-2 3 78,-2 0-1,0-1 0,-18 20 0,-109 96-1310,131-124 776,5-4 180,6-12-243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19060,'-7'9'350,"0"0"0,1 0 1,0 1-1,1 0 0,0 0 0,1 1 1,0-1-1,0 1 0,-2 13 0,2-4-144,1 0 1,0 1-1,2-1 0,0 23 0,1-38-170,1 1 0,0 0 0,0-1 0,2 10 0,-3-14-27,1 0 0,-1 0 0,1 0 1,-1 1-1,1-1 0,-1 0 0,1 0 0,-1 0 0,1 0 0,0 0 1,0 0-1,-1-1 0,1 1 0,0 0 0,0 0 0,0 0 1,0-1-1,0 1 0,0-1 0,0 1 0,0-1 0,0 1 1,0-1-1,0 1 0,1-1 0,-1 0 0,0 0 0,2 1 0,1-2 6,-1 0-1,0 1 1,1-1-1,-1-1 1,0 1-1,0 0 1,0-1-1,0 0 1,0 1-1,0-1 1,0 0-1,4-5 1,28-31 61,39-70 92,-32 42-148,-42 66-24,1-1-1,-1 0 1,1 0 0,-1 0 0,1 1 0,0-1 0,-1 0 0,1 1 0,-1-1 0,1 0 0,0 1 0,0-1 0,-1 1 0,1-1-1,0 1 1,0 0 0,1-1 0,-2 1 2,1 0 0,-1 0 0,1 1 0,-1-1 0,0 0 0,0 0 0,1 1 0,-1-1 0,0 0 0,1 1 0,-1-1 0,0 0 0,0 1 0,0-1 0,1 0 0,-1 1 0,0-1 0,0 0 0,0 1 0,0-1 0,0 1 0,0-1 0,0 0 0,0 1 1,0-1-1,0 1 0,-1 42-65,0-33 51,-1 31 5,0-10 178,3 57-1,-1-86-149,0 0 0,0-1 0,0 1 0,1 0 0,-1 0 0,0-1 0,1 1 0,0 0 0,-1-1 0,1 1 0,0 0 0,-1-1 1,1 1-1,0-1 0,0 1 0,0-1 0,1 0 0,-1 1 0,0-1 0,0 0 0,3 2 0,-3-3 0,1 0-1,-1 0 1,1 0-1,-1 0 0,1 0 1,-1 0-1,1 0 1,-1-1-1,1 1 1,-1 0-1,0-1 0,1 1 1,-1-1-1,1 0 1,-1 1-1,0-1 1,0 0-1,1 0 0,-1 0 1,0 0-1,0 0 1,0 0-1,0 0 1,0 0-1,1-2 0,18-21 165,28-43-1,-32 43-158,1 0-1,22-22 1,-38 44-27,1 0 0,0 0 0,0 0 0,1 0 0,-1 0 0,0 1 0,1-1 0,-1 1 0,1-1 0,-1 1 0,1 0 0,0 0 0,-1 0 0,5 0 0,-7 1 2,1 0 0,0 0-1,0 0 1,0 0 0,0 0-1,0 1 1,0-1 0,-1 0-1,1 0 1,0 1 0,0-1-1,0 1 1,-1-1-1,1 0 1,0 1 0,-1 0-1,1-1 1,1 2 0,-1-1-2,0 1 1,0 0-1,0 0 1,0 0-1,0 0 1,0 0-1,0 0 0,0 0 1,-1 0-1,1 2 1,3 19-7,-2-1 0,-1 44 0,1-2 244,-2-63-224,-1-1 0,1 1 0,0 0 1,0 0-1,1-1 0,-1 1 0,0 0 0,0-1 1,0 1-1,0 0 0,1-1 0,-1 1 0,0 0 1,0-1-1,1 1 0,-1-1 0,1 1 0,-1 0 0,0-1 1,2 1-1,-2-1-2,1 0 0,-1 0-1,0 0 1,1 0 0,-1 0 0,1 0 0,-1 0 0,1 0 0,-1 0 0,1 0 0,-1 0-1,0-1 1,1 1 0,-1 0 0,0 0 0,1-1 0,-1 1 0,1 0 0,-1-1-1,0 1 1,0 0 0,1-1 0,-1 1 0,21-31 202,-17 24-187,10-16 63,39-58 65,-46 71-156,1 1 0,0 0 0,0 0 0,1 1 0,16-12 0,-24 18 0,1 1 1,0 0-1,-1 0 1,1 0-1,0 0 1,0 0-1,0 0 0,0 0 1,0 1-1,0-1 1,0 1-1,0-1 1,0 1-1,0 0 0,0 0 1,1 0-1,-1 0 1,0 0-1,3 1 0,-4 0 0,1 0 0,0 0 0,0 0-1,-1 0 1,1 0 0,-1 0 0,1 1-1,-1-1 1,0 1 0,1-1-1,-1 1 1,0-1 0,0 1 0,0 0-1,0-1 1,1 4 0,2 6 0,-1-1 0,0 1 1,-1 0-1,0 0 1,0 18-1,-2-19 25,0-7-2,0 0 0,0 1-1,0-1 1,0 0 0,1 0 0,-1 0 0,1 0 0,1 4 0,-1-7-32,-1 0 0,0 1 0,0-1 0,0 0 0,0 0 0,1 0 0,-1 0 0,0 0-1,0 0 1,1 0 0,-1 0 0,0 0 0,0 0 0,0 0 0,1 0 0,-1 0 0,0 0 0,0 0 0,0 0 0,1 0 0,-1 0 0,0 0 0,0 0 0,0 0 0,1 0 0,-1-1 0,0 1 0,0 0 0,0 0 0,0 0 0,1 0 0,-1 0 0,0-1 0,0 1 0,0 0 0,0 0 0,0 0 0,1 0 0,-1-1 0,0 1 0,0 0 0,0 0 0,9-13-241,-6 9 81,3 1-53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21 201 18196,'-6'15'1572,"3"-11"-1260,1 0 1,0 1 0,1-1-1,-1 1 1,1-1-1,0 1 1,-1 9 0,2-14-269,1 0 1,-1 0 0,0 0-1,1 0 1,-1 0-1,1 0 1,-1 0 0,0 0-1,1 0 1,-1 0-1,1 0 1,-1 0-1,0 0 1,1-1 0,-1 1-1,0 0 1,1 0-1,-1 0 1,1-1 0,-1 1-1,0 0 1,0 0-1,1-1 1,-1 1 0,0 0-1,1-1 1,-1 1-1,0 0 1,0-1 0,0 1-1,1 0 1,-1-1-1,0 0 1,12-13 230,7-13-36,-2 0-1,0-1 1,-3-1 0,0 0-1,18-58 1,-31 76-214,-5 10-23,-9 12-28,3 5 0,0 1-1,1 0 0,0 0 0,2 1 1,-9 28-1,4-3-14,-7 55 1,18-94 39,-1 8-16,1-1 1,0 0-1,0 1 1,2 17-1,-1-29 15,0 1 0,0 0 0,0 0 0,0 0 0,0 0 0,0 0 0,1 0 0,-1 0 0,0 0 0,1 0 0,-1-1 0,0 1 0,1 0 0,-1 0 0,1 0 0,-1-1 0,1 1 0,0 0 0,-1-1 0,1 1 0,0 0 0,-1-1 0,1 1 0,0-1 0,0 1 0,1 0 0,-1-1 0,1 0 0,-1 0 0,0 0 0,1-1 0,-1 1 0,1 0 0,-1 0 0,0-1 0,1 1 0,-1-1 0,0 1-1,0-1 1,1 1 0,-1-1 0,2-1 0,5-4-6,0-1 0,-1 0-1,12-12 1,85-118-26,-22 26-452,-82 111 482,0 0-1,0 0 1,0 0 0,0 0 0,0 0-1,0 0 1,0 0 0,0 0-1,0-1 1,0 1 0,1 0 0,-1 0-1,0 0 1,0 0 0,0 0 0,0 0-1,0 0 1,0 0 0,0 0-1,0 0 1,0 0 0,0 0 0,1 0-1,-1 0 1,0 0 0,0 0 0,0 0-1,0 0 1,0 0 0,0 0-1,0 0 1,1 0 0,-1 0 0,0 0-1,0 0 1,0 0 0,0 0 0,0 0-1,0 0 1,0 0 0,0 0-1,1 0 1,-1 0 0,0 0 0,0 0-1,0 0 1,0 0 0,0 0 0,0 0-1,0 0 1,0 0 0,0 1-1,0-1 1,0 0 0,1 0 0,-1 0-1,0 0 1,0 0 0,0 0-1,0 0 1,0 0 0,0 1 0,0-1-1,0 0 1,1 8-121,-2 15-45,-7 33-1,0 12-3,8-67 174,-2 17 42,1 0-1,1-1 0,1 1 1,6 34-1,-7-50-29,0-1 0,1 1 0,-1-1 0,1 1 0,-1-1 0,1 1 0,0-1 0,-1 1 0,1-1 0,0 0-1,0 0 1,0 1 0,0-1 0,0 0 0,0 0 0,2 1 0,-2-1-3,0-1 0,0 0 0,0 1 0,0-1 0,0 0 0,1 0 0,-1 0 0,0 0 0,0 0 0,0 0 0,0 0 0,0-1 0,0 1 1,0 0-1,0 0 0,0-1 0,0 1 0,0-1 0,0 1 0,0-1 0,0 0 0,0 1 0,0-1 0,0 0 0,0 1 0,0-2 0,15-13 29,-2-1 1,0 0 0,-1-1-1,16-26 1,-15 22-148,0 1-1,31-34 1,-44 53 96,0 0-1,0-1 1,0 1-1,1 0 1,-1 0-1,0 0 1,0 1-1,1-1 1,-1 0-1,1 0 1,-1 1-1,1-1 1,-1 0-1,1 1 1,-1 0-1,1-1 1,2 1-1,-3 0 7,-1 0 0,1 1 0,0-1 1,0 0-1,-1 1 0,1-1 0,0 1 0,0-1 0,-1 1 0,1-1 0,0 1 0,-1-1 0,1 1 0,-1 0 1,1-1-1,-1 1 0,1 0 0,-1-1 0,1 1 0,-1 0 0,0 0 0,1-1 0,-1 2 0,2 6 7,0-1 0,-1 1 0,0 0 0,0-1 0,-1 10 0,-1 146 979,2-159-1170,1-5-106,2-14-427,4-20 67,-1 3 292,4-1-143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18380,'-1'2'190,"0"1"-1,0 0 1,0-1 0,0 1 0,1-1 0,0 1-1,-1 0 1,1 0 0,0-1 0,0 1-1,1 5 1,-1 2 135,-1 26 474,-5 88 1145,17 207 0,-9-313-1820,6 41 190,-7-54-284,0 0 1,1 0-1,-1 0 0,1-1 1,0 1-1,0-1 1,0 1-1,6 7 0,-7-12-30,-1 1-1,1 0 0,-1-1 0,1 1 0,-1-1 1,1 1-1,-1-1 0,1 1 0,0-1 1,-1 0-1,1 1 0,0-1 0,0 0 1,-1 1-1,1-1 0,0 0 0,-1 0 0,1 0 1,0 0-1,0 0 0,-1 0 0,1 0 1,0 0-1,0 0 0,0 0 0,-1 0 1,1 0-1,0 0 0,-1-1 0,1 1 0,0 0 1,0 0-1,-1-1 0,1 1 0,0-1 1,-1 1-1,1-1 0,-1 1 0,1-1 1,-1 1-1,1-1 0,-1 1 0,2-2 0,0-1-39,1-1-1,-1 1 0,1-1 0,-1 0 0,3-7 1,-1-3-97,0-1 0,0 0 0,-2 1 0,0-1 1,0 0-1,-1 0 0,-3-26 0,1 28 32,0 0 1,-1 0-1,-1 1 1,0-1-1,0 1 0,-2-1 1,1 1-1,-2 1 1,-8-16-1,12 24 90,0 0 0,0 0 0,-1 1 0,1-1-1,-1 1 1,0-1 0,0 1 0,0 0 0,0 0 0,0 0 0,0 0-1,0 0 1,-1 1 0,1 0 0,-6-2 0,7 3 21,0-1 0,1 1 0,-1 0 0,0 0 0,0 0-1,0 1 1,0-1 0,1 0 0,-1 1 0,0-1 0,0 1 0,0-1 0,1 1 0,-1 0 0,0 0 0,1 0 0,-1 0 0,1 0-1,-1 0 1,1 0 0,0 1 0,-1-1 0,1 0 0,0 1 0,0-1 0,0 1 0,0-1 0,0 1 0,0 0 0,0-1 0,1 1 0,-2 3-1,0 0 8,1 0-1,0 0 0,-1 0 1,2 0-1,-1 0 1,1 1-1,-1-1 0,1 0 1,1 0-1,-1 0 0,1 0 1,0 0-1,0 1 0,3 6 1,-3-9-11,0 0 1,1-1 0,-1 1-1,1 0 1,-1-1-1,1 1 1,0-1 0,0 0-1,0 1 1,0-1 0,1 0-1,-1 0 1,0-1-1,1 1 1,-1 0 0,1-1-1,0 0 1,0 1 0,-1-1-1,1 0 1,0 0-1,0-1 1,0 1 0,0-1-1,0 1 1,4-1 0,1-1 12,0 0 0,0 0 0,0 0 1,-1-1-1,1-1 0,0 1 1,-1-1-1,1 0 0,-1-1 0,0 0 1,0 0-1,-1-1 0,10-7 0,-2 0 97,0-1 0,-1 0 0,0 0 0,18-27 0,-8 1 197,-22 37-273,0 0 1,1-1 0,-1 1 0,0 0 0,-1-1 0,1 1 0,0-1 0,-1 1-1,0-1 1,1 1 0,-1-1 0,0 1 0,0-1 0,-1-2 0,-7 22 153,-1 9-158,2 0-1,0 0 1,2 0-1,1 1 0,1 0 1,1 52-1,2-75-12,1 1 0,-1 0 0,1-1-1,-1 1 1,1-1 0,1 1 0,2 6-1,-4-10-12,0 0-1,1-1 0,-1 1 0,1 0 0,-1-1 1,1 1-1,-1 0 0,1-1 0,-1 1 0,1-1 1,0 1-1,-1-1 0,1 1 0,0-1 0,-1 0 1,1 1-1,0-1 0,0 0 0,1 1 0,-1-1 2,0 0 0,1 0 0,-1 0-1,0 0 1,1-1 0,-1 1 0,0 0 0,0-1-1,1 1 1,-1-1 0,0 1 0,0-1 0,0 0-1,1 1 1,1-3 0,8-7 16,0 0 0,-1 0-1,0-1 1,-1-1 0,0 0 0,-1 0-1,10-20 1,-9 16-46,0 1 0,1 1 0,0-1 0,25-24 0,-35 39 21,1-1 0,-1 1 0,0-1 0,0 1 0,1 0 0,-1-1 0,0 1 0,1 0 0,-1-1 0,1 1 0,-1 0 0,1-1 0,-1 1 0,0 0 0,1 0 0,-1-1 0,1 1 0,-1 0 0,1 0 0,-1 0 0,1 0 0,-1 0 0,1 0 0,-1 0 0,1 0 0,-1 0 0,1 0 0,-1 0 0,1 0 0,-1 0 0,1 0 0,-1 0 0,1 1 0,-1-1 0,1 0 0,-1 0 0,1 0 0,-1 1 0,0-1 0,1 0 0,-1 1 0,1-1 0,-1 0 0,0 1 0,1-1 0,-1 1 0,0-1 0,1 0 0,-1 1 0,0-1 0,0 1 1,0-1-1,1 1 0,-1-1 0,0 1 0,0-1 0,0 1 0,0 0 0,4 36-29,-4-33 33,-4 183 569,4-186-556,0-1-1,0 1 1,0 0 0,0 0-1,0-1 1,0 1-1,0 0 1,0-1 0,0 1-1,0 0 1,1 0 0,-1-1-1,0 1 1,1 0-1,-1-1 1,0 1 0,1 0-1,-1-1 1,1 1 0,0 0-1,-1-1-6,1 0 1,-1 0-1,0 0 0,1 0 0,-1 0 0,1 0 1,-1 0-1,1-1 0,-1 1 0,0 0 0,1 0 1,-1 0-1,1-1 0,-1 1 0,0 0 0,1 0 1,-1-1-1,0 1 0,1 0 0,-1-1 0,0 1 1,0 0-1,1-1 0,19-31 209,-18 29-186,25-47 139,-19 31-192,2 0-1,0 1 0,1 0 0,1 1 0,16-17 1,-28 33 14,1 0 0,0 0 1,0 1-1,0-1 0,0 0 1,0 0-1,0 0 0,0 1 1,0-1-1,0 0 0,0 1 1,0-1-1,0 1 1,1 0-1,-1-1 0,0 1 1,0 0-1,0 0 0,3-1 1,-4 2-2,1-1 0,0 0 1,0 1-1,-1-1 0,1 1 1,0-1-1,-1 1 0,1-1 1,-1 1-1,1-1 0,-1 1 1,1-1-1,-1 1 0,1 0 1,-1-1-1,1 1 0,-1 0 0,0 0 1,0-1-1,1 1 0,-1 0 1,0 1-1,2 5-32,-1 1-1,0-1 1,-1 1-1,0-1 1,0 9-1,-2 13-319,-1 0 0,-1 0 0,-12 40 0,16-69 353,0 0 1,0 0-1,0 0 1,0 0 0,0 0-1,-1 1 1,1-1-1,0 0 1,0 0-1,0 0 1,0 0-1,0 0 1,0 0-1,-1 0 1,1 0-1,0 0 1,0 1 0,0-1-1,0 0 1,-1 0-1,1 0 1,0 0-1,0 0 1,0 0-1,0 0 1,-1 0-1,1 0 1,0 0-1,0 0 1,0 0 0,0 0-1,-1 0 1,1 0-1,0 0 1,0-1-1,0 1 1,0 0-1,0 0 1,-1 0-1,1 0 1,0 0 0,0 0-1,0 0 1,0 0-1,0-1 1,0 1-1,-1 0 1,1 0-1,0 0 1,0 0-1,0 0 1,0-1-1,0 1 1,0 0 0,0 0-1,0 0 1,0 0-1,0 0 1,0-1-1,0 1 1,0 0-1,0 0 1,0 0-1,0-1 1,0 1-1,0 0 1,0 0 0,0 0-1,-3-17-323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16788,'0'0'74,"0"-1"1,1 1 0,-1 0 0,0-1-1,1 1 1,-1 0 0,0 0-1,0-1 1,1 1 0,-1 0 0,1 0-1,-1-1 1,0 1 0,1 0 0,-1 0-1,1 0 1,-1 0 0,0 0-1,1 0 1,-1-1 0,1 1 0,-1 0-1,1 0 1,-1 0 0,0 0 0,1 0-1,-1 1 1,1-1 0,-1 0 0,1 0-1,-1 0 1,0 0 0,1 0-1,-1 1 1,1-1 0,-1 0 0,0 0-1,1 1 1,-1-1 0,0 0 0,1 0-1,-1 1 1,0-1 0,0 0 0,1 1-1,-1-1 1,0 0 0,0 1-1,0-1 1,1 1 0,-1-1 0,0 0-1,0 1 1,0-1 0,0 1 0,0 0-1,10 27 1917,-7-7-1351,-2 0 0,0 0 0,-1 0 0,-3 23 0,1-15-25,2 29-1,0-57-591,-1 0 0,1 0 0,0 0-1,1-1 1,-1 1 0,0 0 0,0 0-1,0 0 1,0 0 0,1 0 0,-1-1-1,0 1 1,1 0 0,-1 0 0,1-1 0,-1 1-1,1 0 1,-1 0 0,1 0 0,0-1-14,-1 0 0,1 0 0,-1 0 0,1 0-1,-1 0 1,1 0 0,-1 0 0,1 0 0,-1 0 0,1 0 0,-1 0 0,1 0 0,-1 0 0,1-1 0,-1 1 0,0 0 0,1 0 0,-1-1 0,1 1 0,-1 0 0,0-1 0,1 1 0,-1 0 0,1-1 0,23-31 110,-21 27-100,29-45 21,74-102 9,-76 123-109,-29 28 54,0 0 1,0 0 0,0 0 0,1 1-1,-1-1 1,0 0 0,1 1 0,-1-1-1,0 1 1,1 0 0,1-1 0,-2 1 1,-1 0 1,1 0 0,-1 0 0,1 0-1,-1 1 1,1-1 0,-1 0 0,1 0-1,-1 0 1,1 1 0,-1-1 0,1 0-1,-1 1 1,1-1 0,-1 0 0,0 1-1,1-1 1,-1 0 0,0 1 0,1-1-1,-1 1 1,0-1 0,1 1 0,-1-1-1,0 1 1,0-1 0,0 1 0,1-1 0,-1 1-1,0 0 1,2 11-14,-1 1-1,-1-1 1,1 0 0,-2 1 0,0-1-1,0 0 1,-1 1 0,-5 13 0,-1 16 63,5-28-27,2-10-60,0-1 0,1 1 1,-1-1-1,0 1 1,1 0-1,0-1 0,0 1 1,1 4-1,-1-8 1,0 1 1,0-1-1,0 0 1,0 0-1,0 0 0,0 1 1,0-1-1,0 0 1,0 0-1,1 0 1,-1 1-1,0-1 0,0 0 1,0 0-1,0 0 1,0 0-1,1 0 1,-1 0-1,0 1 0,0-1 1,0 0-1,0 0 1,1 0-1,-1 0 1,0 0-1,0 0 0,0 0 1,1 0-1,-1 0 1,0 0-1,0 0 1,1 0-1,-1 0 0,0 0 1,0 0-1,0 0 1,1 0-1,-1 0 1,0 0-1,0 0 0,0 0 1,1 0-1,-1 0 1,0 0-1,0-1 1,1 1-1,8-7-586,1-2 47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53 171 18236,'14'-9'885,"-1"-1"0,0 0 0,-1-1 0,0-1 0,-1 0 0,18-25 0,-27 34-828,0 0 1,0 0-1,0 0 1,-1-1-1,1 1 1,-1 0-1,0-1 1,0 1-1,0-1 1,0 1-1,-1-1 1,1-5-1,-1 9-41,0-1 1,0 0-1,-1 0 0,1 0 1,0 0-1,0 0 0,-1 0 0,1 1 1,0-1-1,-1 0 0,1 0 1,-1 0-1,1 1 0,-1-1 0,1 0 1,-1 1-1,0-1 0,1 0 1,-1 1-1,-1-2 0,1 2-2,-1-1 0,0 1 0,1-1 0,-1 1 0,0-1 0,0 1 0,1 0 1,-1 0-1,0 0 0,0 0 0,1 0 0,-1 0 0,0 0 0,-2 1 0,-4 1 0,1 1 0,-1 0 0,1 0 0,0 0 0,0 1 0,0 0 0,0 1 0,1-1 1,0 1-1,0 1 0,0-1 0,-8 10 0,10-10-21,0 0 0,0 0 1,1 0-1,-1 0 0,1 1 0,0-1 1,0 1-1,1 0 0,0 0 0,0 0 0,0 0 1,1 0-1,0 0 0,0 1 0,0-1 1,1 7-1,0-11 6,0-1-1,0 0 1,0 0 0,1 0-1,-1 1 1,0-1 0,1 0-1,-1 0 1,1 0 0,-1 0-1,1 0 1,-1 0 0,1 0-1,0 0 1,-1 0 0,1 0-1,0 0 1,0 0 0,0 0-1,0-1 1,0 1 0,0 0 0,2 0-1,-1 0 1,0-1 0,0 1 1,0-1-1,0 0 0,0 0 0,0 1 0,0-2 0,0 1 0,0 0 0,0 0 1,0-1-1,4 0 0,2-2-2,1-1-1,-1 1 1,0-2 0,0 1-1,8-7 1,-7 5 2,0 0-1,-1-1 1,0-1-1,-1 1 1,1-1-1,-1 0 1,-1-1-1,7-9 1,-14 17-30,-4 6 24,-6 9 23,1 4 137,2-1-1,0 1 0,1 0 0,1 0 1,1 1-1,-4 24 0,10-43-122,-1 0-1,0 0 1,1 1-1,-1-1 1,1 0-1,-1 0 1,1 1-1,-1-1 1,0 0-1,1 0 1,-1 1-1,0-1 1,1 1-1,-1-1 1,0 0-1,1 1 1,-1-1-1,0 1 0,0-1 1,1 0-1,-1 1 1,0-1-1,0 1 1,0-1-1,0 1 1,0-1-1,0 1 1,11 21-109,-4-2 71,-3-10 1,-1 1-1,2-1 1,-1 0 0,1 0 0,13 17 0,-18-27 9,1 1-1,0 0 0,0 0 1,0-1-1,-1 1 1,1-1-1,0 1 0,0-1 1,0 1-1,0-1 1,0 1-1,0-1 1,0 0-1,0 0 0,0 1 1,0-1-1,0 0 1,1 0-1,-1 0 0,0 0 1,0 0-1,0-1 1,0 1-1,0 0 0,0 0 1,0-1-1,0 1 1,0 0-1,0-1 0,0 1 1,0-1-1,0 0 1,-1 1-1,1-1 1,0 0-1,0 1 0,0-1 1,-1 0-1,1 0 1,0 1-1,0-3 0,5-4 15,0-1 0,0 0-1,6-12 1,-10 16-12,36-60 41,-17 31-28,-1 0 0,-2-1 0,23-63 0,-40 94-21,0-1 0,0 0 1,-1 0-1,1 1 0,-1-1 0,0 0 0,0 0 1,0 0-1,-1 0 0,1 1 0,-1-1 0,-1-4 1,2 7-2,-1 0 1,1 0-1,-1 0 1,1 0 0,-1 0-1,0 0 1,1 0-1,-1 0 1,0 0 0,0 1-1,0-1 1,0 0-1,1 0 1,-1 1 0,0-1-1,0 1 1,0-1-1,0 1 1,0-1 0,0 1-1,-1 0 1,1-1-1,0 1 1,0 0 0,0 0-1,0 0 1,0 0 0,0 0-1,0 0 1,-1 0-1,1 0 1,0 0 0,0 1-1,0-1 1,0 0-1,0 1 1,0-1 0,0 1-1,0-1 1,0 1-1,0-1 1,0 1 0,-1 0-1,-4 3-5,1 0-1,-1 0 0,1 1 1,0-1-1,0 1 1,1 0-1,-1 1 0,1-1 1,0 1-1,1-1 0,-6 11 1,2 0-15,0 0 0,1 1 0,-6 21 0,8-19 51,-5 37 1,8-52-23,1 0 0,0 0 0,0 0 0,0 0 0,0 0 0,0 0 0,1 0 0,0 0 0,0 0 0,0 0 0,0-1 0,1 1 0,0 0 0,-1-1 0,1 1 0,3 3 0,-4-6-1,0 0 0,1 0 1,-1 0-1,0 0 1,1-1-1,-1 1 0,0 0 1,1-1-1,-1 1 1,1-1-1,-1 1 1,1-1-1,0 0 0,-1 0 1,1 1-1,-1-1 1,1 0-1,-1-1 1,1 1-1,0 0 0,-1 0 1,1-1-1,-1 1 1,1-1-1,-1 1 1,1-1-1,-1 1 0,3-3 1,4-1 10,0-1 0,-1 0 0,12-11 0,-19 16-13,41-40 34,-32 30-40,-1 1-1,2 0 1,-1 1 0,1 0 0,0 0-1,1 1 1,20-11 0,-29 17 3,-1 1 0,0-1-1,0 1 1,1 0 0,-1 0 0,0-1 0,0 1-1,1 0 1,-1 0 0,0 0 0,0 1 0,1-1-1,-1 0 1,0 0 0,0 1 0,1-1 0,-1 0-1,0 1 1,0-1 0,0 1 0,0 0 0,0-1 0,1 1-1,-1 0 1,0 0 0,-1 0 0,1 0 0,0 0-1,0 0 1,0 0 0,0 0 0,-1 0 0,1 0-1,-1 0 1,1 0 0,-1 0 0,1 0 0,-1 1-1,1 1 1,1 6-8,0 0 0,0 0 0,-1 0 0,0 12 0,-1-15 4,0 7-4,0-3 19,1 0 0,0 0 0,0 0 0,5 16 0,-6-26-8,0 0 1,0 1 0,0-1-1,0 0 1,0 1-1,0-1 1,0 0 0,0 1-1,0-1 1,0 0 0,1 1-1,-1-1 1,0 0 0,0 0-1,0 1 1,1-1 0,-1 0-1,0 0 1,0 1 0,0-1-1,1 0 1,-1 0 0,0 0-1,1 0 1,-1 1 0,0-1-1,0 0 1,1 0 0,-1 0-1,0 0 1,1 0 0,-1 0-1,0 0 1,1 0 0,-1 0-1,0 0 1,1 0 0,-1 0-1,0 0 1,1 0 0,-1 0-1,0 0 1,0 0 0,1 0-1,-1 0 1,0 0 0,1-1-1,-1 1 1,0 0 0,0 0-1,1 0 1,-1 0 0,0-1-1,0 1 1,1 0-1,-1 0 1,0-1 0,12-15 46,-11 14-40,25-48 87,-18 32-189,2 0-1,0 1 1,14-19 0,-23 35 76,-1 0-1,1 1 1,0-1 0,-1 0-1,1 0 1,0 0 0,-1 1-1,1-1 1,0 0-1,0 1 1,0-1 0,0 1-1,0-1 1,0 1 0,0-1-1,0 1 1,0 0-1,0-1 1,0 1 0,1 0-1,-1 0-2,-1 0-1,1 1 0,-1-1 0,1 0 0,0 1 1,-1-1-1,1 0 0,-1 1 0,1-1 1,-1 1-1,1-1 0,-1 1 0,0-1 1,1 1-1,-1 0 0,0-1 0,1 1 1,-1-1-1,0 1 0,1 0 0,-1-1 1,0 2-1,2 5-280,-1 1 0,0-1 0,0 15 1,-1-19 210,1 11 5,-2 0 1,0 0 0,-3 19-1,1-26-78,3-8-36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20196,'0'0'784,"1"-6"-776,-1-8 0,3-6 345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24 18596,'0'-1'84,"0"1"0,0 0 0,1-1 0,-1 1 0,0-1-1,0 1 1,0-1 0,1 1 0,-1 0 0,0-1 0,0 1 0,0-1 0,0 1 0,0-1 0,0 1 0,0-1 0,0 1 0,0 0-1,0-1 1,0 1 0,0-1 0,-1 1 0,1-1 0,0 1 0,0 0 0,0-1 0,-1 1 0,1-1 0,0 1 0,-1-1-1,-14-6 1091,-25 5 304,37 2-1163,-18 0 312,0 2 1,1 0-1,-1 1 0,-39 12 1,47-11-748,1 0 1,1 1-1,-1 0 0,1 1 1,0 1-1,0-1 0,0 2 1,1 0-1,-13 12 0,23-20 70,-1 1 0,1-1 1,0 0-1,-1 0 0,1 1 0,-1-1 0,1 1 0,0-1 0,-1 0 0,1 1 0,0-1 0,0 1 0,-1-1 1,1 1-1,0-1 0,0 1 0,0-1 0,-1 1 0,1-1 0,0 1 0,0-1 0,0 1 0,0-1 0,0 1 1,0-1-1,0 1 0,0-1 0,0 1 0,1 0 4,0-1 0,-1 0 1,1 1-1,0-1 0,0 0 0,-1 0 0,1 0 1,0 1-1,0-1 0,-1 0 0,1 0 0,0 0 1,0 0-1,-1 0 0,1 0 0,1-1 0,46-10-464,-35 8 352,10-2 94,1 2 0,-1 0 1,0 2-1,38 2 0,-50-1 63,0 1 0,0 1 0,-1 0 0,1 1 0,0 0-1,-1 0 1,1 1 0,-1 1 0,0 0 0,-1 0 0,18 12 0,-24-14 38,-1-1 0,1 0 0,-1 1 0,1 0-1,-1-1 1,0 1 0,0 0 0,0 0 0,0 0 0,0 1-1,-1-1 1,0 0 0,1 0 0,-1 1 0,-1-1 0,1 1 0,0-1-1,-1 1 1,0-1 0,1 1 0,-2 0 0,1-1 0,0 1-1,-1-1 1,1 1 0,-1-1 0,0 1 0,0-1 0,0 0-1,-1 1 1,1-1 0,-5 6 0,-2 4 202,-1 0 1,0-1-1,-1-1 0,0 1 1,-1-2-1,-16 14 1,9-9 137,-1-1 1,-34 19-1,45-29-418,1 0 1,0-1-1,-1 0 0,0 0 0,0-1 1,0 0-1,0 0 0,0-1 0,0 0 0,-16 0 1,22-1-49,0 0 0,-1-1 0,1 1 0,0-1-1,1 1 1,-1-1 0,0 0 0,0 1 0,0-1 0,0 0 0,0-1 0,1 1 0,-1 0 0,1 0 0,-1-1 0,1 1 0,-1-1 0,1 1 0,0-1 0,-1 1 0,1-1 0,0 0 0,0 0 0,0 0 0,1 0 0,-1 1 0,0-4 0,-1-1-80,1-1 0,0-1 1,0 1-1,1 0 0,0 0 0,1-11 1,5-27-735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18748,'0'0'59,"0"0"1,1 0-1,-1 0 0,0 0 1,1 0-1,-1 0 1,0 0-1,0 1 0,1-1 1,-1 0-1,0 0 0,1 0 1,-1 0-1,0 0 1,0 0-1,1 1 0,-1-1 1,0 0-1,0 0 0,1 0 1,-1 1-1,0-1 1,0 0-1,0 0 0,1 0 1,-1 1-1,0-1 0,0 0 1,0 1-1,0-1 1,0 0-1,0 1 0,3 15 622,-7 21-242,4-35-308,-19 121 2285,-13 104-843,28-182-1425,3 1 0,1-1 0,6 47 0,-4-82-119,7 41 75,-9-49-99,0 0 0,1 0 0,0 0-1,0 0 1,-1 0 0,1 0 0,0 0 0,0 0 0,1 0 0,-1-1 0,0 1 0,1 0-1,-1-1 1,1 1 0,-1-1 0,1 0 0,0 1 0,-1-1 0,3 1 0,-3-2-3,0 1 0,0-1 0,0 0 0,1 0 0,-1 0 0,0 0 0,0 0 0,0 0 0,0 0 0,0-1 0,0 1 0,0 0 0,0 0 0,0-1 0,0 1 0,0-1 1,-1 1-1,1-1 0,0 1 0,0-1 0,0 1 0,0-1 0,-1 0 0,1 0 0,0 1 0,-1-1 0,1 0 0,0 0 0,-1 0 0,1-1 0,14-32 0,-8 9-20,-1-1 1,-1 1-1,-2-1 0,0 0 0,-2-41 0,-1 66 1,0-1-1,0 0 1,-1 0-1,1 0 0,0 1 1,-1-1-1,1 0 1,-1 0-1,0 1 1,-1-4-1,2 5 15,0 0 0,0 0 0,0 0 0,0 0-1,0 0 1,0 0 0,0 0 0,0 0 0,-1 0 0,1-1 0,0 1 0,0 0 0,0 0 0,0 0-1,0 0 1,0 0 0,0 0 0,0 0 0,0 0 0,-1 0 0,1 0 0,0 0 0,0 0 0,0 0-1,0 0 1,0 0 0,0 0 0,0 0 0,0 0 0,-1 0 0,1 0 0,0 0 0,0 0 0,0 0-1,0 0 1,0 0 0,0 0 0,0 0 0,0 1 0,0-1 0,0 0 0,-1 0 0,1 0 0,0 0-1,0 0 1,0 0 0,0 0 0,0 0 0,0 0 0,0 1 0,-3 11-96,3-3 58,-1-1 1,1 0-1,1 0 1,0 1 0,0-1-1,0 0 1,1 0-1,0 0 1,4 8-1,-5-14 39,0 0 0,0 0-1,0-1 1,0 1 0,0 0 0,0 0-1,0-1 1,1 1 0,-1-1-1,1 1 1,-1-1 0,1 1-1,0-1 1,-1 0 0,1 0 0,0 0-1,0 0 1,0 0 0,0 0-1,0-1 1,0 1 0,0-1-1,0 1 1,0-1 0,0 0-1,0 1 1,0-1 0,1 0 0,-1-1-1,0 1 1,0 0 0,0-1-1,0 1 1,0-1 0,0 1-1,0-1 1,0 0 0,0 0-1,0 0 1,1-1 0,8-5 29,-1 1 1,-1-2 0,1 1-1,-1-1 1,-1-1 0,1 1-1,-1-1 1,-1-1-1,0 0 1,0 0 0,-1 0-1,0-1 1,-1 1-1,0-1 1,-1-1 0,4-15-1,-7 15 25,-8 17-40,-7 19-16,6-4 20,2 0-1,0 0 1,2 0-1,0 1 1,1 0-1,1 0 1,2 41-1,0-60-6,0 1 1,0 0-1,1-1 0,-1 1 0,1 0 0,-1-1 0,1 1 0,0-1 0,0 1 1,1-1-1,-1 1 0,0-1 0,1 0 0,-1 1 0,1-1 0,3 3 0,-4-4 0,1-1 0,-1 1 0,1 0 0,-1 0-1,1-1 1,0 1 0,-1-1 0,1 0-1,0 1 1,-1-1 0,1 0 0,0 0 0,0 0-1,-1 0 1,1 0 0,0-1 0,-1 1-1,1 0 1,0-1 0,-1 1 0,1-1 0,-1 0-1,1 1 1,0-1 0,-1 0 0,3-2-1,8-5 32,0-1 0,-1-1 0,0 1 0,0-2 0,-1 1 1,12-17-1,47-76 245,-61 90-246,9-15 43,-11 16-48,1 1 0,0 1 1,0-1-1,11-10 0,-18 20-33,1 1-1,-1 0 1,0 0 0,0-1 0,0 1-1,1 0 1,-1 0 0,0-1 0,0 1-1,1 0 1,-1 0 0,0 0 0,1-1 0,-1 1-1,0 0 1,1 0 0,-1 0 0,0 0-1,1 0 1,-1 0 0,0 0 0,1 0-1,-1 0 1,0 0 0,1 0 0,-1 0-1,0 0 1,1 0 0,-1 0 0,1 0-1,3 10-9,-5 24-44,0-26 41,-1 32-47,0-18 32,1 0 0,1 0-1,0 0 1,2 0 0,5 25 0,-7-45 16,1-1 0,-1 0 0,0 1 0,1-1 1,-1 1-1,1-1 0,0 0 0,-1 1 0,1-1 1,0 0-1,0 1 0,0-1 0,0 0 1,0 0-1,0 0 0,0 0 0,0 0 0,3 1 1,-3-1-23,-1-1 1,1 0 0,0 0 0,0 0 0,0 0 0,0 0-1,0 0 1,0 0 0,0 0 0,0-1 0,0 1-1,0 0 1,0 0 0,0-1 0,-1 1 0,1-1-1,0 1 1,0-1 0,0 1 0,-1-1 0,2 0 0,3-3-179,-1-1 1,0 1 0,-1-1 0,1 1 0,-1-1 0,0 0 0,4-9 0,1-5-379,-2 0 1,0 0-1,-1 0 1,-1-1-1,-1 0 1,1-30-1,-3 5-698,-10-82-1,7 117 1211,-10-68 50,10 72 115,1 1 1,-1-1-1,1 1 0,-2 0 0,1-1 1,0 1-1,-1 0 0,0 1 0,0-1 0,-8-8 1,11 13-75,-1-1 0,1 1 1,-1-1-1,0 1 1,1 0-1,-1-1 0,1 1 1,-1 0-1,1 0 0,-1 0 1,0-1-1,1 1 0,-1 0 1,0 0-1,1 0 1,-1 0-1,0 0 0,1 0 1,-1 0-1,1 0 0,-1 0 1,0 0-1,1 1 0,-1-1 1,0 0-1,1 0 0,-1 1 1,1-1-1,-1 0 1,1 1-1,-1-1 0,1 0 1,-1 1-1,1-1 0,-1 1 1,1-1-1,-1 1 0,1-1 1,-1 1-1,-17 28 353,13-19-229,-8 10-8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137 578 21277,'0'-2'94,"1"1"0,-1-1 1,0 0-1,1 1 1,-1-1-1,0 0 1,0 1-1,0-1 1,-1 0-1,1 0 0,0 1 1,-1-1-1,1 0 1,-1 1-1,1-1 1,-1 1-1,0-1 1,0 0-1,1 1 0,-1 0 1,0-1-1,-1 1 1,1 0-1,0-1 1,0 1-1,0 0 1,-1 0-1,1 0 0,-1 0 1,1 0-1,-1 0 1,1 0-1,-1 1 1,1-1-1,-1 1 1,0-1-1,1 1 1,-1-1-1,0 1 0,1 0 1,-1 0-1,0 0 1,0 0-1,1 0 1,-1 0-1,0 0 1,1 1-1,-1-1 0,-1 1 1,-2 1-129,1-1 0,-1 1 1,1 0-1,0 0 0,0 0 1,0 1-1,0-1 0,0 1 0,1 0 1,-1 0-1,1 0 0,0 1 0,0-1 1,0 1-1,0 0 0,0 0 0,-3 8 1,3-8-218,1 1 0,0 0 0,0 0 1,0 0-1,1 0 0,-1 0 0,1 1 0,0-1 1,1 0-1,-1 0 0,1 1 0,0-1 1,0 1-1,1-1 0,1 7 0,-2-12 201,0 1 0,1 0 0,-1-1-1,0 1 1,0 0 0,1-1 0,-1 1 0,0-1-1,1 1 1,-1 0 0,0-1 0,1 1-1,-1-1 1,1 1 0,-1-1 0,1 1 0,-1-1-1,1 0 1,0 1 0,-1-1 0,1 0 0,-1 1-1,1-1 1,0 0 0,-1 0 0,1 0-1,0 1 1,-1-1 0,1 0 0,0 0 0,-1 0-1,1 0 1,0 0 0,-1 0 0,1 0 0,0 0-1,-1-1 1,1 1 0,0 0 0,-1 0-1,1-1 1,0 1 0,29-19-612,-21 12 521,-6 5 137,0 0 1,0 0-1,0 1 0,0-1 0,0 1 0,0 0 0,0 0 1,0 0-1,0 0 0,0 0 0,1 1 0,-1 0 1,0 0-1,0-1 0,1 2 0,-1-1 0,0 0 0,4 2 1,-3-1 3,-1 1 0,0-1 0,0 1 0,0 0 1,0 0-1,0 0 0,0 1 0,-1-1 0,1 1 0,-1-1 1,0 1-1,1 0 0,-1 0 0,0 0 0,-1 0 1,1 0-1,1 4 0,4 11 26,0 0 0,-1 1 0,-1 0 0,-1 0-1,-1 0 1,1 23 0,-2 0 185,-6 76 0,2-91 172,-1-1 1,-1 0 0,-1-1 0,-2 1-1,0-1 1,-19 40 0,25-61-289,-1-1 1,0 0 0,0 0-1,0 0 1,-1 0 0,1 0-1,-1-1 1,1 1 0,-1-1-1,0 1 1,0-1 0,0 0 0,0 0-1,-5 2 1,7-4-66,-1 0 0,1 1 0,0-1 0,0 0 0,-1 0 0,1 0 0,0 1 0,-1-1 1,1-1-1,0 1 0,-1 0 0,1 0 0,0 0 0,0-1 0,-1 1 0,1-1 0,-2 0 0,2 0-33,-1 0 0,0-1 0,0 1 0,1-1-1,-1 1 1,1-1 0,-1 0 0,1 0 0,0 0 0,-1 1-1,1-1 1,0 0 0,-1-3 0,-2-7-120,0-1 0,1 1 0,0-1 0,1 1-1,0-1 1,1 0 0,0 0 0,1 0 0,2-13 0,1-2-244,1 0 1,17-56-1,25-43-326,90-175 0,-91 208 664,-8 17 106,93-217 959,-126 284-960,-1 3 45,0-1 0,-1 1 1,1-1-1,-2 1 0,3-15 0,-21 53 566,-2 36-358,2 1 0,3 0 0,-7 101 0,16-110-9,4 64-1,2-93-177,2 0 1,1 0-1,1-1 0,10 31 0,-12-52-135,0-1 0,0 0 1,1 0-1,4 6 0,-8-11-25,1-1-1,0 0 0,0 0 1,0 0-1,0 0 0,0 0 1,0 0-1,0 0 0,1 0 1,-1 0-1,0-1 0,2 2 1,-2-2-6,-1 0 0,1 0 0,-1 0 1,1 0-1,-1 0 0,1 0 0,0 0 1,-1 0-1,1 0 0,-1 0 0,1-1 1,-1 1-1,1 0 0,0 0 0,-1-1 1,1 1-1,-1 0 0,1 0 0,-1-1 1,0 1-1,1-1 0,-1 1 0,1 0 0,-1-1 1,0 1-1,1-1 0,-1 1 0,0-1 1,1 1-1,-1-2 0,2-1-122,-1 0-1,0 0 1,-1 0 0,1 0-1,0 0 1,-1 0 0,0-1-1,1 1 1,-1 0 0,-1 0-1,1 0 1,0-1 0,-1 1-1,0 0 1,-1-6 0,-21-50-1593,20 54 1556,-14-28-779,-1 0 1,-45-56-1,7 10 1936,53 75-782,1 0 1,0 0 0,0 0-1,0 0 1,0 0 0,-1-6-1,3 9-135,0 1-1,-1-1 0,1 0 1,0 0-1,0 0 0,0 0 0,0 0 1,1 1-1,-1-1 0,0 0 1,0 0-1,0 0 0,1 0 0,-1 1 1,0-1-1,1 0 0,-1 0 1,1 1-1,-1-1 0,1 0 0,-1 0 1,1 1-1,-1-1 0,1 1 0,0-1 1,-1 1-1,1-1 0,0 1 1,0-1-1,-1 1 0,1-1 0,0 1 1,0 0-1,0-1 0,-1 1 1,3 0-1,19-5 487,33-4 0,-35 6-540,-1 0 1,30-8-1,-5-5-60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4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18732,'0'0'46,"0"0"1,0 0-1,0 0 1,0 0-1,0 0 1,0 0-1,0 0 1,1 0-1,-1 0 0,0 0 1,0 0-1,0 0 1,0 0-1,0-1 1,0 1-1,0 0 1,0 0-1,1 0 0,-1 0 1,0 0-1,0 0 1,0 0-1,0 1 1,0-1-1,0 0 1,0 0-1,1 0 0,-1 0 1,0 0-1,0 0 1,0 0-1,0 0 1,0 0-1,0 0 1,0 0-1,0 0 0,0 0 1,0 0-1,1 0 1,-1 1-1,0-1 1,0 0-1,0 0 1,0 0-1,0 0 1,0 0-1,0 0 0,0 0 1,0 0-1,0 0 1,0 1-1,0-1 1,6 11 945,4 12-679,46 145 3351,-53-165-2604,-1-10-508,-2-11 50,-1 9-274,1 7-326,0-1 0,0 1 0,-1 0 0,1-1 0,-1 1 0,1-1 0,-1 1 1,0 0-1,0 0 0,0-1 0,0 1 0,0 0 0,0 0 0,-1 0 0,1 0 0,-1 0 0,-2-2 0,3 3-13,1 1 12,0-1-1,0 1 0,0-1 0,0 1 0,-1 0 0,1-1 0,0 1 0,0 0 0,0-1 0,-1 1 0,1 0 0,0-1 0,0 1 0,0 0 0,-1-1 0,1 1 1,0 0-1,-1 0 0,1-1 0,0 1 0,-1 0 0,1 0 0,0 0 0,-1 0 0,1-1 0,0 1 0,-1 0 0,1 0 0,-1 0 0,1 0 0,0 0 0,-1 0 0,1 0 1,-1 0-1,1 0 0,-3 9-2003,0-17-2034,3 7 3417,0 0-1,-1 0 1,1-1-1,-1 1 1,0 0-1,1 0 1,-1 0-1,0 0 1,0 0-1,1 0 1,-1 0-1,0 0 1,0 0-1,-1-1 1,-8-8-4832,6-1 8147,-2-27 13482,1 9-16524,3 23-91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23 226 14875,'-18'0'1222,"14"0"-766,11 1 40,34 1 176,-1-2 0,0-2 0,52-9 0,-25 3-209,687-102 1164,-382 50-2233,-81 26-48,-231 31 403,-1 3 1,112 13-1,-141-8 77,50 15 0,-68-16 90,1 1-1,-2 0 1,1 0-1,-1 1 1,1 1 0,14 11-1,-18-7 193,-8-10-108,0-1 0,0 0 0,0 0-1,0 0 1,-1 1 0,1-1-1,0 0 1,0 0 0,0 0 0,-1 1-1,1-1 1,0 0 0,0 0 0,0 0-1,-1 0 1,1 0 0,0 0 0,0 1-1,-1-1 1,1 0 0,0 0-1,0 0 1,-1 0 0,1 0 0,0 0-1,-1 0 1,1 0 0,0 0 0,0 0-1,-1 0 1,-2-1-18,-1 1-1,1-1 1,0 1-1,0-1 1,0 0-1,-1 0 1,-4-3-1,-27-20-61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8 154 15483,'0'0'85,"0"0"-1,0 0 0,-1 0 1,1 0-1,0 0 1,-1 0-1,1 0 0,0 0 1,0 0-1,-1 0 0,1 0 1,0 0-1,0 0 1,-1-1-1,1 1 0,0 0 1,0 0-1,-1 0 0,1 0 1,0-1-1,0 1 1,0 0-1,-1 0 0,1 0 1,0-1-1,0 1 1,0 0-1,0 0 0,-1-1 1,1 1-1,0 0 0,0 0 1,0-1-1,0 1 1,0 0-1,0-1 0,12-3 1526,33-1-635,-33 4-647,483-35 1703,214-25-3511,-638 51 916,133-16-438,-138 22 567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7:5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251 250 17116,'-6'-1'94,"-1"-1"1,1 1-1,0 0 1,-1 0-1,1 1 1,-1-1 0,1 2-1,-1-1 1,1 1-1,-1 0 1,1 0-1,0 0 1,-1 1-1,1 0 1,0 1 0,0-1-1,0 1 1,1 0-1,-1 1 1,1-1-1,-1 1 1,-7 8-1,2-3-36,1 2-1,0-1 1,1 1-1,0 0 1,1 1-1,0 0 1,1 1 0,0 0-1,-6 17 1,11-24-71,0-1 0,0 1 0,1 0 0,0-1 0,0 1 0,1 0 0,-1 0 0,2 8 0,-1-12 11,0-1 0,0 0 1,1 0-1,-1 1 0,0-1 0,1 0 0,-1 0 1,1 1-1,0-1 0,-1 0 0,1 0 1,0 0-1,-1 0 0,1 0 0,0 0 0,0 0 1,0 0-1,0 0 0,0-1 0,0 1 1,0 0-1,0-1 0,1 1 0,-1 0 1,0-1-1,0 1 0,0-1 0,1 0 0,-1 1 1,0-1-1,0 0 0,1 0 0,-1 0 1,0 0-1,1 0 0,-1 0 0,0 0 1,1-1-1,-1 1 0,0 0 0,0-1 0,1 1 1,0-1-1,7-2 7,0-1 0,0 0 0,-1 0 0,0-1 0,0 0 0,0 0 0,0-1 1,-1 0-1,0 0 0,8-10 0,13-15 124,23-36-1,-41 53-56,97-152 884,-91 138-462,-1-1 1,-1 0 0,13-45-1,-43 139-440,3 0 0,3 2 0,3-1 0,2 86 0,5-140-62,1 0 1,0 1 0,1-1-1,0 0 1,8 22-1,-10-32 9,1 0-1,0 0 0,0 0 0,0 0 0,0-1 1,0 1-1,0 0 0,0-1 0,1 1 0,-1 0 1,0-1-1,1 1 0,0-1 0,-1 0 0,1 0 1,0 1-1,-1-1 0,1 0 0,0-1 0,0 1 1,0 0-1,0 0 0,0-1 0,0 1 0,0-1 1,0 0-1,0 0 0,0 1 0,1-1 0,-1-1 0,0 1 1,0 0-1,0 0 0,0-1 0,0 1 0,0-1 1,0 0-1,0 1 0,0-1 0,0 0 0,2-2 1,6-3 11,0 0 0,-1 0 1,0-1-1,-1 0 0,1 0 0,-1-1 1,-1 0-1,13-17 0,-8 7 45,0 0 0,-1-1-1,13-31 1,-9 5 84,-15 43-132,1 0 0,-1 0 0,1 0 1,-1 0-1,0-1 0,0 1 0,0 0 0,0 0 1,0 0-1,-1 0 0,1-1 0,-1 1 1,1 0-1,-1 0 0,0 0 0,0 0 1,0 0-1,-1-2 0,1 3-6,1 1 0,-1-1 1,1 0-1,-1 1 0,0-1 0,1 1 0,-1-1 1,0 1-1,1 0 0,-1-1 0,0 1 0,1 0 1,-1-1-1,0 1 0,0 0 0,0 0 0,1 0 1,-1 0-1,0 0 0,0 0 0,0 0 0,1 0 1,-1 0-1,0 0 0,-1 0 0,0 1 2,-1 0 1,1 0-1,0 0 0,0 0 1,-1 1-1,1-1 1,0 0-1,-2 3 0,-4 4 11,0 0-1,-12 16 0,7-5-43,-22 40-1,30-51 4,1 1-1,1-1 1,0 1 0,0 0-1,0 0 1,1 0 0,-1 15-1,3-23 19,0 0 0,0 0-1,0 0 1,0 0 0,0 0-1,0 0 1,1 0-1,-1 0 1,0-1 0,1 1-1,-1 0 1,0 0 0,1 0-1,-1 0 1,1 0-1,0 0 1,-1-1 0,1 1-1,0 0 1,-1 0 0,1-1-1,0 1 1,0 0-1,-1-1 1,1 1 0,0-1-1,0 1 1,0-1 0,0 0-1,0 1 1,0-1-1,0 0 1,0 0 0,2 1-1,3-1-23,0 1-1,0-1 0,0 0 1,10-2-1,-12 2 19,88-13-158,-40 5 93,77-2 0,-96 10 157,-33 0-69,1-1 1,-1 1-1,1 0 0,-1 0 0,0-1 1,0 1-1,1 0 0,-1-1 1,0 1-1,0 0 0,1-1 0,-1 1 1,0 0-1,0-1 0,0 1 1,1-1-1,-1 1 0,0 0 0,0-1 1,0 1-1,0-1 0,0 1 1,0-1-1,0 1 0,0 0 0,0-1 1,0 1-1,0-1 0,0 1 1,0 0-1,-1-1 0,1 1 0,0-1 1,-4-16 176,-21-51 469,-11-37-900,35 103 146,0 0-1,1 0 0,-1 0 0,1-1 0,0 1 0,0 0 0,0-1 0,0 1 0,0 0 0,1-4 0,-1 6 15,1-1 0,-1 0 1,0 0-1,1 0 0,-1 0 0,1 0 1,-1 1-1,1-1 0,0 0 0,-1 1 0,1-1 1,0 0-1,-1 1 0,1-1 0,0 1 0,0-1 1,-1 1-1,2-1 0,3-1-203,0 1 0,0 0-1,0 1 1,0-1 0,0 1-1,0 0 1,9 1 0,-5-1 280,33 2-866,8-1-67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0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18860,'-19'30'1408,"0"16"-1016,1 6-144,1 9 497,1 2-257,7 0-88,2-2-96,7-8-408,1-8-264,4-13-592,0-8 840,-2-15-233,-1-8-127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0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17268,'5'-14'542,"1"0"0,0 0 1,1 1-1,14-23 1,-16 30-381,0 0 0,0 0 0,0 1 0,1 0 1,0 0-1,0 0 0,0 1 0,0-1 0,1 1 1,0 1-1,9-4 0,-3 3-45,1 0 1,0 1-1,0 0 0,0 1 1,0 1-1,0 0 1,0 1-1,0 1 0,1 0 1,-1 1-1,0 0 0,0 1 1,-1 1-1,1 0 0,-1 1 1,0 0-1,0 1 0,0 1 1,15 10-1,-24-14-122,-1-1 0,1 1 0,-1 1 0,0-1 0,1 0 0,-1 1 0,-1 0 0,1 0-1,-1 0 1,1 0 0,-1 0 0,0 0 0,-1 0 0,1 1 0,-1-1 0,0 1 0,0-1 0,0 1 0,0 6 0,-1-4 4,-1 0 1,0-1-1,0 1 1,0-1 0,-1 0-1,1 1 1,-2-1 0,1 0-1,-1 0 1,0 0 0,0-1-1,0 1 1,-6 5-1,-6 9-1,-2-2-1,0 0 0,-1 0 0,-1-2 0,-25 18 0,29-24-121,-1 0-1,1-1 0,-2-1 1,1 0-1,-1-2 0,0 0 0,-34 8 1,45-13 93,1-1 1,-1 1 0,1-1 0,-1 0-1,-6-1 1,9 0-3,0 0-1,0 0 0,0 0 1,1 0-1,-1 0 0,0-1 1,-2-1-1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0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31 445 19508,'-8'19'946,"-9"31"-94,15-46-733,1 0 0,0 1-1,0-1 1,1 1 0,-1-1 0,1 1 0,0-1 0,1 7-1,-1-10-108,0-1 0,0 0 0,1 1 0,-1-1 0,0 0 0,0 0 0,0 1 0,0-1-1,0 0 1,0 0 0,1 1 0,-1-1 0,0 0 0,0 0 0,0 1 0,1-1-1,-1 0 1,0 0 0,0 0 0,1 0 0,-1 1 0,0-1 0,0 0 0,1 0 0,-1 0-1,0 0 1,0 0 0,1 0 0,-1 0 0,0 0 0,1 0 0,-1 0 0,0 0 0,0 0-1,1 0 1,-1 0 0,0 0 0,1 0 0,-1 0 0,0 0 0,0 0 0,1 0-1,-1 0 1,0 0 0,1-1 0,-1 1 0,0 0 0,0 0 0,0 0 0,1-1 0,-1 1-1,0 0 1,0 0 0,0 0 0,1-1 0,-1 1 0,13-13 175,-4-1-96,-1 1 0,0-1 1,-1-1-1,0 1 1,7-28-1,-5 13 39,-3 0 0,5-34 0,-10 52-81,3-27 65,-4 36-100,1 0 0,-1 0 0,0 0 0,-1 0 0,1 0 0,0 0 0,-1-1 0,1 1 1,-1 0-1,1 0 0,-1 1 0,0-1 0,-2-3 0,3 5-10,0 0-1,0-1 1,0 1 0,0 0-1,-1 0 1,1 0 0,0 0-1,0 0 1,-1 0 0,1 0 0,0-1-1,0 1 1,-1 0 0,1 0-1,0 0 1,0 0 0,-1 0 0,1 0-1,0 0 1,0 0 0,-1 0-1,1 0 1,0 0 0,0 1-1,-1-1 1,1 0 0,0 0 0,0 0-1,0 0 1,-1 0 0,1 0-1,0 0 1,0 1 0,0-1-1,-1 0 1,1 0 0,0 0 0,0 1-1,0-1 1,0 0 0,-1 0-1,1 1 1,-7 11 32,2 6-33,0 0 1,1 0 0,1 1 0,1-1 0,0 1 0,1-1 0,1 1 0,4 24 0,-4-39 12,1 1 1,0-1 0,0 1-1,0-1 1,0 0-1,1 1 1,0-1 0,0 0-1,0 0 1,0 0-1,0 0 1,5 5 0,-6-8-2,0 0 1,1 0 0,-1 0 0,0-1 0,0 1-1,0 0 1,0 0 0,1-1 0,-1 1 0,0-1-1,1 1 1,-1-1 0,0 0 0,1 1-1,-1-1 1,1 0 0,1 0 0,-1 0 3,1-1 1,-1 1-1,0-1 0,1 0 1,-1 0-1,0 1 1,0-1-1,0-1 0,0 1 1,0 0-1,0-1 1,0 1-1,3-3 0,7-8 88,-1-1 0,0 1 0,-1-2 0,0 0 0,16-30 0,-12 16 63,-1-2 0,11-38 0,-23 65-159,0-1 1,0 0-1,0 1 1,-1-1-1,1 0 0,-1 1 1,0-7-1,0 10-9,0-1 0,0 1 0,0 0 0,0 0 1,0 0-1,0 0 0,0 0 0,0 0 0,0 0 0,0-1 0,-1 1 0,1 0 0,0 0 0,0 0 0,0 0 1,0 0-1,0 0 0,0 0 0,0 0 0,0 0 0,0-1 0,0 1 0,0 0 0,0 0 0,-1 0 0,1 0 1,0 0-1,0 0 0,0 0 0,0 0 0,0 0 0,0 0 0,0 0 0,-1 0 0,1 0 0,0 0 0,0 0 1,0 0-1,0 0 0,0 0 0,0 0 0,0 0 0,-1 0 0,1 0 0,0 0 0,0 0 0,0 0 1,0 0-1,0 0 0,0 0 0,0 0 0,0 0 0,-1 1 0,1-1 0,0 0 0,0 0 0,0 0 0,0 0 1,0 0-1,0 0 0,0 0 0,0 0 0,0 1 0,-11 17-40,-36 106-106,41-104 121,1 1 1,0-1-1,2 1 0,-2 25 1,5-44 25,-1 0 1,1-1-1,0 1 0,0-1 1,0 1-1,0-1 1,0 1-1,1 0 0,-1-1 1,0 1-1,1-1 1,-1 1-1,1-1 0,0 1 1,-1-1-1,1 0 1,0 1-1,0-1 0,1 2 1,-1-3 0,0 1 1,0-1-1,0 0 1,-1 0 0,1 0-1,0 0 1,0 0-1,0 0 1,0 0-1,0 0 1,-1 0-1,1-1 1,0 1-1,0 0 1,0 0-1,0-1 1,-1 1 0,1-1-1,0 1 1,0 0-1,-1-1 1,1 1-1,0-1 1,0-1-1,8-5 26,-1-1 0,-1-1 0,12-15 0,7-15-17,-3 0 1,23-51 0,-11 19-239,-30 62 106,-3 10-11,-4 18-70,1-11 180,-3 20-51,-3 18 103,1-1 0,3 1-1,3 79 1,1-118-20,0 0 1,1 0 0,0-1-1,0 1 1,5 10-1,-7-16-31,0 0-1,1 0 1,-1 0-1,1 0 1,0 0-1,-1 0 1,1 0-1,0 0 1,-1 0-1,1 0 0,0 0 1,0 0-1,0-1 1,0 1-1,0 0 1,0 0-1,0-1 1,0 1-1,0-1 1,0 1-1,0-1 1,0 0-1,0 1 1,0-1-1,1 0 1,-1 0-1,0 0 1,0 0-1,0 0 1,1 0-1,-1 0 0,0 0 1,0 0-1,0 0 1,0-1-1,0 1 1,1 0-1,-1-1 1,1 0-1,3-3-18,-1 1-1,1-1 1,-1 0-1,0-1 1,0 1-1,-1-1 1,1 0-1,-1 0 0,4-7 1,17-35-255</inkml:trace>
  <inkml:trace contextRef="#ctx0" brushRef="#br0" timeOffset="1">511 0 23293,'-7'12'1552,"1"5"-1376,3 2-176,3-2 176,6 0-536,5-2-768,5-7 928,10-4-192,4-2-152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0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19556,'-17'26'1130,"-1"-1"-1,-32 33 0,2-1 660,54-62-2045,0 0 0,0 0 0,0 1-1,0 0 1,0 0 0,1 1 0,13-6 0,-17 8 175,0 0 1,0-1 0,0 1 0,0 1 0,0-1-1,0 0 1,1 1 0,-1-1 0,0 1-1,0 0 1,1 0 0,-1 0 0,0 1 0,0-1-1,1 1 1,-1 0 0,0 0 0,0 0-1,0 0 1,0 0 0,0 1 0,0-1 0,0 1-1,-1 0 1,1 0 0,4 4 0,-3-1 101,0 0 1,0 1-1,0-1 1,-1 1-1,0 0 1,0 0-1,-1 0 0,0 0 1,0 0-1,0 0 1,0 1-1,-1-1 1,0 1-1,-1-1 1,0 1-1,0 11 1,-2-9 187,1 0-1,-1-1 1,-1 1 0,1 0 0,-2-1 0,1 0 0,-1 0-1,0 0 1,-1 0 0,0 0 0,-8 9 0,6-9 64,-1 1 0,0-1 0,0-1 1,-1 1-1,0-2 0,-1 1 0,1-1 0,-22 9 0,24-11-257,0-2 0,-1 1 0,1-1 0,-1 0 0,0-1 0,0 0-1,0 0 1,0 0 0,0-1 0,0-1 0,1 1 0,-1-1 0,-8-2 0,-13-9-78,8-9-140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4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16011,'-3'-8'2959,"8"16"-407,6 39-1911,-1 0 1,4 59-1,-7-46-601,-6-54-59,21 223-2498,-22-228 2458,-2 23-905,2-23 926,0-1 0,0 1-1,-1 0 1,1 0 0,0-1 0,0 1 0,-1 0 0,1-1 0,-1 1 0,1 0 0,0-1 0,-1 1 0,1-1-1,-1 1 1,0-1 0,1 1 0,-1-1 0,1 1 0,-1-1 0,0 0 0,1 1 0,-1-1 0,0 0 0,1 1-1,-1-1 1,0 0 0,0 0 0,1 0 0,-2 1 0,-13-4-702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5 280 15755,'-1'-7'240,"-1"0"-1,1 1 0,1-1 0,-1 0 0,1 1 0,1-1 1,-1 0-1,1 1 0,0-1 0,0 0 0,1 1 0,0-1 1,3-6-1,0 3 44,0 1 1,0 0-1,1 1 1,0-1-1,0 1 1,1 0-1,0 1 0,8-8 1,0 4-77,-1 0 0,2 1 0,-1 0-1,1 1 1,0 1 0,1 0 0,0 1 0,1 1 0,26-6 0,-35 11-185,0-1 0,0 1 1,-1 1-1,1 0 0,0 0 1,0 1-1,0 0 0,0 0 1,14 5-1,-20-5-15,1 0 0,-1 1 0,1-1 1,-1 1-1,1 0 0,-1 0 0,0 0 0,0 1 1,0-1-1,0 1 0,-1-1 0,1 1 0,-1 0 0,0 0 1,1 0-1,-1 0 0,0 1 0,-1-1 0,1 1 1,-1-1-1,1 1 0,-1-1 0,0 1 0,0 7 0,0-2 69,0-1-1,-1 1 0,-1 0 1,0 0-1,0 0 0,0-1 1,-1 1-1,0-1 0,-1 1 0,0-1 1,-1 0-1,1 0 0,-1 0 1,-1 0-1,0-1 0,0 1 0,0-1 1,-1-1-1,0 1 0,0-1 1,-9 7-1,15-13-79,0 1 1,-1-1-1,1 0 0,0 1 1,-1-1-1,1 0 0,0 1 1,-1-1-1,1 0 0,-1 1 1,1-1-1,-1 0 0,1 0 1,-1 0-1,1 0 0,-1 1 1,1-1-1,-1 0 0,1 0 1,-1 0-1,1 0 0,-1 0 1,1 0-1,-1 0 1,1 0-1,-1 0 0,1-1 1,-1 1-1,1 0 0,-1 0 1,1 0-1,-1-1 0,0 1 1,1-1-20,1 1 1,-1-1 0,0 1-1,0-1 1,1 1 0,-1-1-1,1 1 1,-1-1 0,0 1 0,1-1-1,-1 1 1,1 0 0,-1-1-1,1 1 1,-1 0 0,1 0-1,0-1 1,-1 1 0,1 0-1,-1 0 1,1 0 0,0-1-1,-1 1 1,1 0 0,-1 0 0,1 0-1,0 0 1,-1 0 0,2 1-1,6-1-131,1 0 0,-1 1 0,0 0-1,0 0 1,0 1 0,0 0 0,0 0-1,0 1 1,0 0 0,-1 1 0,0 0-1,1 0 1,6 5 0,-6-3 116,0 0 0,0 0 0,0 1 0,-1 0 0,0 0 0,-1 0 0,1 1 1,-1 0-1,-1 1 0,7 11 0,-10-15 122,0 0-1,-1-1 1,1 1 0,-1 0 0,0 0 0,0 0-1,-1 0 1,1 0 0,-1 0 0,0 0 0,-1 0-1,1 0 1,-1 0 0,0 0 0,-2 6-1,0-4 94,0 0-1,0 0 1,-1 0-1,0-1 1,0 1-1,-1-1 1,0 0-1,0 0 0,-6 6 1,-2-1 158,0-1 0,-1 0 0,0-1 0,0 0 1,-1-1-1,0 0 0,0-2 0,-24 8 0,26-10-180,0-1-1,-1-1 1,-17 1-1,27-2-236,0-1-1,0 0 0,0 0 0,0-1 0,0 1 0,0-1 1,0 0-1,1 0 0,-1 0 0,0 0 0,0-1 1,1 1-1,-1-1 0,1 0 0,-6-4 0,8 5-6,0 0-1,1 1 1,-1-1-1,0 0 1,1 0-1,-1 0 1,0 0-1,1 0 1,-1 0-1,1 0 1,-1 0-1,1 0 1,0 0-1,0 0 1,-1 0-1,1 0 1,0-1-1,0 1 1,0 0-1,0 0 1,0 0-1,0 0 1,0 0-1,0 0 1,1 0-1,-1-1 1,0 1-1,1 0 1,-1 0-1,1 0 1,-1 0-1,1 0 1,0 0-1,-1 1 1,1-1-1,0 0 1,-1 0-1,1 0 1,0 0-1,0 1 1,0-1-1,0 0 1,0 1-1,0-1 1,2 0-1,14-8-935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4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65 16283,'0'-3'256,"-1"0"-1,1 0 0,-1 0 1,0 0-1,0 0 0,0 1 0,0-1 1,0 0-1,-1 0 0,1 1 0,-1-1 1,0 1-1,0-1 0,0 1 0,0 0 1,0 0-1,0 0 0,-1 0 1,1 0-1,-1 0 0,1 1 0,-1-1 1,1 1-1,-1-1 0,0 1 0,0 0 1,0 0-1,0 1 0,0-1 1,0 0-1,0 1 0,0 0 0,0 0 1,0 0-1,0 0 0,0 0 0,0 1 1,-6 1-1,3-1-187,0 1 1,1 1-1,-1-1 0,1 1 0,-1 0 1,1 0-1,0 0 0,0 1 1,0 0-1,0 0 0,1 0 0,-1 1 1,1-1-1,-3 6 0,1-1-106,0-1 1,0 1-1,1 0 0,1 1 0,0-1 0,0 1 0,-4 16 0,7-24 7,1 0-1,0-1 1,-1 1-1,1 0 1,0-1-1,0 1 1,0-1-1,0 1 1,0 0-1,0-1 1,1 1-1,-1 0 0,0-1 1,1 1-1,0-1 1,1 4-1,-2-4 6,1-1 0,0 1 0,0 0 0,0 0 0,0-1 0,0 1 0,0 0 0,0-1 0,1 1 0,-1-1 0,0 0 0,0 1 0,0-1 0,0 0 0,1 0 0,-1 0 0,0 1 0,0-1 0,0 0 0,1-1 0,-1 1 0,0 0 0,0 0 0,2-1 0,10-2-177,0-1 1,0 0 0,18-9 0,-23 9 151,0 0 1,0 1 0,0 0 0,1 0 0,-1 1 0,0 0 0,1 0 0,0 1-1,-1 0 1,18 1 0,-24 0 53,-1 1 0,1-1 0,0 1 0,0 0 1,-1 0-1,1 0 0,0 0 0,-1 0 0,1 0 0,-1 0 0,0 0 0,1 1 0,-1-1 0,0 1 0,0-1 0,1 1 0,-1-1 0,0 1 0,-1 0 0,1-1 0,0 1 1,0 0-1,-1 0 0,1-1 0,-1 1 0,1 0 0,-1 0 0,0 0 0,0 0 0,0 0 0,0 0 0,0 2 0,-1 6 115,0-1 0,0 1 0,-1-1 1,0 0-1,-3 10 0,1-7 90,-1-1 1,-1 1-1,0-1 1,0 0-1,-1-1 1,-14 18-1,16-22-242,0 0 0,-1-1 0,1 0 0,-1 0 0,0 0 0,-1 0 0,1-1-1,-1 0 1,0 0 0,0-1 0,0 0 0,-8 2 0,14-5 0,1 1 0,-1-1 0,0 0-1,0 0 1,0 1 0,1-1 0,-1 0 0,0 0 0,0 0 0,0 0 0,0 0-1,1 0 1,-1-1 0,0 1 0,0 0 0,0 0 0,1 0 0,-1-1-1,0 1 1,0-1 0,1 1 0,-1 0 0,0-1 0,1 1 0,-1-1 0,0 1-1,1-1 1,-1 0 0,1 1 0,-1-1 0,1 0 0,-1 1 0,1-1 0,-1 0-1,1 0 1,0 1 0,-1-1 0,1 0 0,0 0 0,0 0 0,0 1-1,-1-1 1,1 0 0,0 0 0,0 0 0,0 1 0,0-1 0,1 0 0,-1 0-1,0 0 1,0 0 0,0 1 0,1-2 0,6-23-573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5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14795,'2'-13'1139,"-1"8"-800,-1 1 1,1-1-1,0 0 1,0 1-1,1-1 1,-1 1-1,1-1 1,4-7-1,-6 12-277,1 0-1,-1 0 1,0 0-1,0 0 1,0-1-1,0 1 1,1 0-1,-1 0 1,0 0-1,0 0 0,0 0 1,1 0-1,-1-1 1,0 1-1,0 0 1,1 0-1,-1 0 1,0 0-1,0 0 1,1 0-1,-1 0 0,0 0 1,0 0-1,1 0 1,-1 0-1,0 0 1,0 0-1,1 0 1,-1 1-1,0-1 1,0 0-1,0 0 0,1 0 1,-1 0-1,8 10 1039,5 16-253,-12-22-668,86 216 1425,39 89-841,-110-274-580,24 41-1,-40-76-173,0 1 0,0 0 0,1-1 0,-1 1 0,1 0 0,-1-1 0,0 1 1,1-1-1,-1 1 0,1-1 0,0 1 0,-1-1 0,1 1 0,-1-1 0,1 0 1,-1 1-1,1-1 0,0 0 0,0 1 0,0-1-31,-1 0 0,0-1 0,1 1 0,-1 0 0,0 0 0,1 0 0,-1-1 0,0 1 0,0 0 0,1-1 0,-1 1 0,0 0 0,0 0 0,1-1 0,-1 1 0,0 0 0,0-1 0,0 1 0,0-1 0,1 1 0,-1 0 0,0-1 0,0 1-1,0-1 1,3-35-1416,-3 27 1392,4-17-269,3-1-142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4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19284,'-1'85'2847,"5"135"-840,-2-195-1956,1 0-1,2 0 1,1 0 0,0 0 0,2-1-1,16 34 1,-24-57-29,0 0-1,1 0 1,-1-1-1,0 1 1,1 0-1,-1 0 1,1 0-1,-1-1 1,1 1-1,-1 0 1,1-1-1,0 1 1,-1 0-1,1-1 1,0 1-1,-1-1 1,1 1-1,0-1 1,1 1-1,-1-1-3,-1 0 0,0 0 0,1-1 0,-1 1 0,1 0 0,-1-1 0,1 1 0,-1 0 0,0-1 0,1 1 0,-1-1 0,0 1 0,0 0 0,1-1-1,-1 1 1,0-1 0,0 1 0,1-1 0,-1 1 0,0-1 0,0 1 0,0-1 0,0 0 0,5-46 536,-5 41-535,4-106 436,-2 35-330,19-131 0,-20 203-138,0 1 0,0-1 0,1 0 0,-1 1 0,1-1 0,0 1 0,1 0-1,-1 0 1,4-5 0,-5 8 6,-1 1-1,1-1 1,0 0-1,0 0 1,0 0-1,0 1 1,0-1-1,0 0 1,0 1 0,0-1-1,0 1 1,0 0-1,0-1 1,0 1-1,0 0 1,1-1-1,-1 1 1,0 0-1,0 0 1,0 0-1,0 0 1,1 0 0,-1 0-1,0 0 1,0 1-1,0-1 1,0 0-1,0 1 1,0-1-1,1 1 1,-1-1-1,0 1 1,0-1-1,0 1 1,-1 0-1,1-1 1,0 1 0,0 0-1,0 0 1,0 0-1,-1 0 1,2 1-1,2 2-8,0 1 1,0 0-1,-1 0 0,1 0 0,-1 0 0,0 0 1,0 1-1,-1-1 0,0 1 0,0 0 0,2 12 0,-2-8 49,-1-1-1,-1 1 0,0 0 0,0 0 0,-1 0 0,-3 19 0,0-14 43,0 0 0,-1-1 0,-1 0 0,0 0 0,0 0 0,-2 0 0,0-1 1,0-1-1,-16 19 0,18-25-151,1-1 0,-1 0 1,0 0-1,-13 7 1,18-11 41,0 0 0,0 0 0,0 0 0,-1-1 0,1 1 1,0 0-1,-1-1 0,1 1 0,0-1 0,-1 0 0,1 1 0,-1-1 1,1 0-1,-1 0 0,1 0 0,0 0 0,-1 0 0,1 0 1,-1 0-1,1 0 0,-1-1 0,1 1 0,0-1 0,-1 1 1,1-1-1,-1 1 0,1-1 0,0 0 0,0 1 0,-1-1 0,1 0 1,-1-1-1,1-1 2,-1 1 0,1 0 0,0 0 0,1 0 0,-1-1 1,0 1-1,1 0 0,-1-4 0,-3-26-395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4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 22413,'-8'23'2168,"3"-6"-1488,-3-9-272,0-5 1265,3-3-1417,2-15 0,3-10-136,3-2-272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18:4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0 557 16996,'50'-23'544,"455"-208"1587,11 26-2172,-498 200-13,-1-1 1,-1-1 0,1-1 0,-1 0 0,0-2-1,-1 1 1,28-24 0,-30 21-27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0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18716,'8'44'2491,"79"270"-1835,-86-307-737,0-5 28,-1 0 0,0 0-1,1-1 1,-1 1 0,1 0 0,-1-1-1,1 1 1,0 0 0,0-1-1,0 1 1,0-1 0,0 1 0,0-1-1,2 2 1,-3-3 23,0 0 0,1 1 0,-1-1-1,0 0 1,0 0 0,0 0 0,1 0 0,-1 0 0,0 0 0,0 0-1,1 0 1,-1 0 0,0 0 0,0 0 0,1 0 0,-1 0-1,0 0 1,0-1 0,0 1 0,1 0 0,-1 0 0,0 0-1,0 0 1,0 0 0,1 0 0,-1-1 0,0 1 0,0 0-1,0 0 1,0 0 0,1 0 0,-1-1 0,0 1 0,0 0-1,0 0 1,0 0 0,0-1 0,0 1 0,0 0 0,0 0-1,0-1 1,0 1 0,1 0 0,2-14-588,-3 13 505,7-69-949,-6 62 936,2-48-703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0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14971,'0'0'36,"0"0"0,0 0 1,0 0-1,0-1 0,0 1 0,0 0 0,0 0 0,0 0 0,0 0 0,1-1 0,-1 1 1,0 0-1,0 0 0,0 0 0,0 0 0,0 0 0,0 0 0,1-1 0,-1 1 1,0 0-1,0 0 0,0 0 0,0 0 0,1 0 0,-1 0 0,0 0 0,0 0 0,0 0 1,1 0-1,-1 0 0,0 0 0,0 0 0,0 0 0,0 0 0,1 0 0,-1 0 0,0 0 1,0 0-1,0 0 0,1 0 0,-1 0 0,0 0 0,0 0 0,0 0 0,0 1 1,1-1-1,-1 0 0,0 0 0,0 0 0,0 0 0,0 0 0,0 0 0,0 1 0,1-1 1,6 16 804,4 27 93,-10-39-664,0-1-201,49 199 2376,-39-166-2397,2 0-1,1-1 1,28 49-1,-39-79-124,-1-1-37,0-1 1,-1 0 0,1 0-1,1-1 1,-1 1 0,0 0-1,0-1 1,5 4 0,-69-51-5352,-43-16 3820,85 51 2515,-34-11-1,42 19 544,11 4 496,20 6-42,-10-8-1763,1 0-1,0 0 1,0-1-1,0 0 1,-1 0-1,1-1 0,0-1 1,16-6-1,-7 2-353,0-2-1,-1 0 0,21-14 0,-31 17 156,0 0 0,0 0 0,-1-1 1,12-12-1,-2-5-359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0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15667,'1'14'687,"0"0"-1,2 1 0,-1-1 0,11 27 0,-11-36-565,0 0-1,0-1 1,0 1-1,1-1 1,0 0-1,0 0 1,7 7-1,-8-9-67,0 0-1,0-1 1,0 1-1,0-1 1,0 1 0,1-1-1,-1 0 1,1 0-1,-1 0 1,1 0-1,-1-1 1,1 1-1,-1 0 1,1-1 0,4 0-1,-4 0-16,0-1-1,0 1 0,0-1 1,-1 0-1,1 0 1,0 0-1,-1 0 0,1 0 1,0-1-1,-1 1 1,0-1-1,1 0 0,-1 0 1,0 0-1,0 0 1,0 0-1,0 0 0,0 0 1,-1 0-1,1-1 1,-1 1-1,1-1 0,-1 0 1,2-5-1,2-5 229,0-2-1,-1 1 1,4-19-1,-8 31-230,5-18 389,-1 15-201,1 12-89,7 33-24,-7-22-114,0 0 0,2 0 0,0 0 1,10 16-1,-17-33 10,0-1 1,1 1-1,-1 0 0,0 0 1,1 0-1,-1 0 0,1 0 0,0-1 1,-1 1-1,1 0 0,-1 0 1,1-1-1,0 1 0,0 0 0,-1-1 1,1 1-1,0-1 0,0 1 1,0-1-1,0 0 0,0 1 1,0-1-1,0 0 0,-1 1 0,1-1 1,0 0-1,0 0 0,0 0 1,0 0-1,0 0 0,0 0 0,0 0 1,0 0-1,0 0 0,0-1 1,0 1-1,0 0 0,0-1 0,0 1 1,0 0-1,-1-1 0,1 1 1,0-1-1,0 0 0,0 1 1,-1-1-1,1 0 0,0 1 0,-1-1 1,1 0-1,0 0 0,-1 1 1,1-3-1,5-5 71,0-1 0,-1 0 0,0-1 0,3-9 0,-5 11-27,5-12 78,-5 12-75,0 1 0,0-1 1,1 1-1,0-1 0,0 1 1,0 0-1,1 0 1,9-8-1,-13 14-48,0 0 0,0 1-1,0-1 1,0 0 0,1 1 0,-1-1-1,0 1 1,0 0 0,1 0 0,-1-1-1,0 1 1,0 0 0,1 0 0,-1 0-1,0 0 1,1 0 0,-1 0 0,0 1 0,0-1-1,1 0 1,-1 1 0,0-1 0,0 1-1,0-1 1,0 1 0,1-1 0,-1 1-1,0 0 1,0 0 0,0 0 0,0-1-1,0 1 1,-1 0 0,1 0 0,0 0 0,1 2-1,4 5-7,1 0 0,-1 1-1,6 12 1,-9-16 8,1 2-54,7 15 142,-10-21-135,-1-1-1,0 1 1,1 0 0,-1-1 0,0 1-1,1 0 1,-1-1 0,1 1 0,0-1-1,-1 1 1,1-1 0,-1 1 0,1-1-1,0 1 1,-1-1 0,1 0 0,0 1-1,-1-1 1,1 0 0,0 0 0,1 1-1,-2-1 5,0-1-1,1 1 0,-1 0 0,0 0 1,0-1-1,1 1 0,-1 0 0,0-1 1,0 1-1,0 0 0,1-1 0,-1 1 1,0 0-1,0-1 0,0 1 0,0 0 1,0-1-1,0 1 0,0-1 0,0 1 1,0 0-1,0-1 0,0 1 0,0-1 1,0 1-1,0 0 0,0-1 0,0 1 1,0 0-1,0-1 0,-1 0 0,-3-13-251,-3-1-173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0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201 301 16436,'-2'-1'172,"-1"-1"1,1 1-1,-1-1 1,0 1-1,0 0 1,1 0 0,-1 0-1,0 0 1,0 1-1,0-1 1,0 1 0,0 0-1,0 0 1,0 0-1,0 0 1,0 0 0,0 1-1,0-1 1,0 1-1,0 0 1,0 0 0,-3 2-1,-1-1 14,1 1 0,0 1 1,-1-1-1,1 1 0,1 0 0,-1 1 0,0-1 1,-6 8-1,4-2-56,0 1 1,1 0-1,0 0 1,1 0-1,0 0 1,1 1-1,0 0 1,1 0-1,-5 21 1,7-24-91,1 0-1,0 0 1,0 0 0,0 0 0,1 0-1,1 0 1,-1 1 0,2-1 0,-1 0 0,1-1-1,0 1 1,1 0 0,0-1 0,6 12-1,-9-18-31,1-1-1,0 1 0,0-1 1,0 0-1,-1 1 0,1-1 1,0 0-1,0 0 0,1 0 1,-1 1-1,0-1 0,0 0 0,1 0 1,-1-1-1,0 1 0,1 0 1,-1 0-1,1-1 0,-1 1 1,1-1-1,-1 1 0,1-1 1,-1 0-1,1 1 0,0-1 1,-1 0-1,1 0 0,-1 0 0,1 0 1,0-1-1,-1 1 0,1 0 1,-1-1-1,1 1 0,-1-1 1,1 1-1,-1-1 0,1 0 1,1 0-1,2-3 13,0 0 0,1 0 0,-1 0 0,-1-1 0,1 0 1,-1 0-1,1 0 0,4-9 0,4-7 60,-2-1 0,-1 0 0,0-1 1,-2 0-1,0 0 0,-2-1 0,4-29 0,-4 16 111,-3 0 1,-1-1-1,-2 1 0,-4-40 1,2 59-67,0 2 1,-1-1 0,-1 0 0,-1 0-1,0 1 1,-9-20 0,5 27 35,5 15-97,2 18-45,10 16-54,1-1 0,1 0 0,2-1 0,2 0 0,35 67 0,-42-91-131,1-1 0,0 0 0,12 14 0,-19-25 82,1 1 0,0-1 0,0 0 0,0 0 0,0 0 0,0 0 0,0 0 0,1 0 0,-1-1 0,0 1-1,1-1 1,0 0 0,-1 0 0,1 0 0,0 0 0,0 0 0,-1 0 0,1-1 0,0 1 0,0-1 0,0 0 0,0 0 0,0 0 0,3-1 0,-4 1 37,0-1 1,0 1-1,-1-1 1,1 0 0,-1 0-1,1 0 1,-1 0 0,1 0-1,-1 0 1,1-1 0,-1 1-1,0 0 1,0-1-1,0 1 1,0-1 0,1-1-1,7-16-578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17612,'0'1'96,"0"0"0,0 0 0,1-1 0,-1 1 0,0 0 1,1 0-1,-1 0 0,1 0 0,-1 0 0,1-1 0,0 1 0,-1 0 1,1 0-1,0-1 0,-1 1 0,1 0 0,0-1 0,0 1 0,-1-1 0,1 1 1,0-1-1,0 1 0,0-1 0,0 0 0,0 1 0,0-1 0,0 0 1,0 0-1,1 0 0,0 0 0,0-1-1,0 0 1,0 0 0,0 0-1,-1-1 1,1 1 0,-1 0-1,1-1 1,0 1 0,-1-1-1,0 1 1,1-1 0,1-3-1,15-23 156,-2-1-1,0 0 1,-2-1-1,-2-1 1,17-59-1,-28 84-190,1 0-1,-1 0 0,-1 1 0,1-1 1,-1 0-1,-1-12 0,1 18-49,0-1 0,0 0 0,0 1 0,0-1 0,-1 1 0,1-1 0,0 1 0,0-1 0,0 1 0,-1-1 0,1 1 0,0-1 0,0 1 0,-1-1 0,1 1 0,0 0 0,-1-1 0,1 1 0,-1 0 0,1-1 0,-1 1 0,1 0 0,0-1 0,-1 1 0,1 0 0,-1 0 0,1-1 0,-1 1 0,0 0 0,-1 0 4,0 1 1,1-1-1,-1 1 1,0-1-1,1 1 1,-1 0-1,1 0 1,-1 0-1,1 0 1,-1 0 0,1 0-1,0 0 1,0 0-1,-1 1 1,0 1-1,-6 7 37,0 0-1,0 0 1,1 1-1,1 0 1,0 1-1,0-1 1,1 1-1,0 0 1,-2 14-1,1-4 70,2-1-1,1 1 0,0 0 0,1 34 1,2-52-81,0 1 1,0 0-1,1-1 1,0 1-1,0 0 1,0-1-1,0 1 1,4 7 0,-4-11-36,0 1 1,0-1-1,0 0 1,0 1-1,0-1 1,0 0 0,1 0-1,-1 1 1,0-1-1,1 0 1,-1 0-1,1-1 1,-1 1 0,1 0-1,0 0 1,-1-1-1,1 1 1,0-1-1,-1 1 1,1-1 0,0 0-1,0 0 1,-1 0-1,1 0 1,3 0 0,10-2-123,0-1 0,-1-1 0,1 0 0,-1 0 0,18-9 0,-12 5 1,9-4-99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1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 18052,'0'-1'125,"0"1"1,0-1-1,0 0 0,-1 0 1,1 0-1,0 0 0,-1 1 1,1-1-1,0 0 1,-1 0-1,1 0 0,-1 1 1,1-1-1,-1 0 0,0 1 1,1-1-1,-1 1 0,0-1 1,1 0-1,-1 1 1,0-1-1,1 1 0,-1 0 1,0-1-1,-2 0 0,2 1 15,0 0 0,-1 0 0,1 1 1,-1-1-1,1 0 0,-1 0 0,1 1 0,-1-1 0,1 1 0,0-1 0,-1 1 0,1 0 0,0 0 0,-2 0 0,-4 5 344,0 0-1,0 0 1,-12 15 0,9-9-355,0 2 0,1-1 0,1 1 0,0 0 0,1 1 0,1 0 0,-9 29 0,15-43-135,-1-1-1,1 1 1,-1 1 0,1-1-1,0 0 1,-1 0 0,1 0-1,0 0 1,0 0-1,0 0 1,0 0 0,0 0-1,0 0 1,0 0 0,0 0-1,0 1 1,1-1 0,-1 0-1,0 0 1,1 0 0,-1 0-1,1 0 1,-1 0 0,1 0-1,-1 0 1,1-1-1,0 1 1,-1 0 0,1 0-1,0 0 1,0-1 0,0 1-1,0 0 1,-1-1 0,1 1-1,0-1 1,0 1 0,0-1-1,0 1 1,0-1 0,0 0-1,1 1 1,-1-1 0,0 0-1,0 0 1,0 0-1,0 0 1,1 0 0,9 0-58,-1-1 0,0 0 0,0-1-1,15-5 1,-4 2-86,-12 4 85,0 0 0,-1 0-1,1 0 1,0 1-1,0 1 1,-1-1-1,1 1 1,0 1 0,-1 0-1,13 4 1,-17-5 44,-1 1 1,0 0 0,0 0-1,1 0 1,-1 0-1,0 0 1,-1 1 0,1-1-1,0 1 1,-1 0 0,1 0-1,-1-1 1,0 2 0,0-1-1,0 0 1,-1 0-1,1 1 1,-1-1 0,0 1-1,1-1 1,-2 1 0,1-1-1,0 1 1,-1 0 0,1 0-1,-2 6 1,0 1 69,0-1 0,-1 1-1,0-1 1,-1 0 0,-1 0 0,1 0 0,-1-1 0,-1 1-1,0-1 1,0 0 0,-1 0 0,0-1 0,-1 1 0,1-2-1,-2 1 1,1-1 0,-1 0 0,0 0 0,0-1 0,-16 9-1,23-14-84,0 0-1,-1-1 1,1 1-1,0-1 1,0 1-1,-1-1 0,1 1 1,0-1-1,-1 0 1,1 0-1,0 1 0,-1-1 1,1 0-1,-1 0 1,1 0-1,0-1 1,-1 1-1,1 0 0,0 0 1,-1-1-1,1 1 1,0-1-1,0 1 0,-1-1 1,1 0-1,0 1 1,0-1-1,0 0 1,0 0-1,0 0 0,0 0 1,0 0-1,0 0 1,0 0-1,0 0 0,0-2 1,-2-2-44,1 0 1,-1-1 0,2 1-1,-1-1 1,0 1 0,1-1-1,-1-10 1,0-34-393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17980,'0'0'37,"0"0"0,0 0 0,0 0 0,0 0 0,1 0 0,-1 0 0,0 0 0,0 0 0,0-1 0,0 1 0,0 0 0,1 0 0,-1 0 0,0 0 0,0 0 0,0 0 0,0 0 0,0 0 0,1 0 0,-1 0 0,0 0 0,0 0 0,0 0 0,0 0 0,1 0 0,-1 0 0,0 0 0,0 0 0,0 0 0,0 1 0,0-1 0,1 0 0,-1 0 0,0 0 0,0 0 1,0 0-1,0 0 0,0 0 0,0 0 0,0 1 0,1-1 0,-1 0 0,0 0 0,0 0 0,0 0 0,0 1 0,5 12 656,2 21-277,-6-27-30,-1-6-368,38 200 1573,-24-143-1373,29 80 0,-26-105 12,-16-32-211,-1 0 0,1-1 1,-1 1-1,1 0 0,-1-1 0,1 1 0,-1 0 1,1-1-1,0 1 0,-1-1 0,1 1 1,0-1-1,0 0 0,-1 1 0,3 0 1,-3-1-6,0-1 0,1 1 0,-1 0 0,1 0 0,-1 0 0,1-1 0,-1 1 0,1 0 0,-1-1 0,0 1 0,1 0 0,-1-1 0,0 1 0,1 0 0,-1-1 0,0 1 0,1-1 1,-1 1-1,0 0 0,0-1 0,1 1 0,-1-1 0,0 1 0,0-1 0,0 1 0,0-1 0,0 1 0,0-1 0,0 1 0,0-1 0,2-9 120,-1 0 1,0 1-1,-1-1 0,0 0 0,0 1 0,-3-16 1,-16-58 433,16 71-482,0-2-32,0-1-48,-1 0 0,-1 1 0,-7-17 1,10 30-407,3 9 233,6 14-13,-3-13 96,1 0 0,0-1 0,1 1 0,0-1 0,0 0 0,9 8 0,-14-15 80,1 1 0,-1-1-1,0 0 1,1 0 0,-1 0 0,1 0 0,-1 0 0,1 0-1,0 0 1,0 0 0,-1-1 0,1 1 0,0-1 0,0 1-1,0-1 1,-1 0 0,1 0 0,0 1 0,0-1-1,0-1 1,0 1 0,0 0 0,-1 0 0,1-1 0,0 1-1,0-1 1,0 1 0,-1-1 0,1 0 0,0 0 0,-1 0-1,1 0 1,-1 0 0,1 0 0,-1 0 0,1 0 0,-1-1-1,0 1 1,0 0 0,2-3 0,2-3 9,-1 1 0,-1 0-1,1-1 1,-1 0 0,0 0 0,-1 0 0,0 0-1,0 0 1,0-1 0,-1 1 0,0 0 0,0-1 0,-1 1-1,0-1 1,-1 1 0,1-1 0,-1 1 0,-1 0 0,1-1-1,-4-7 1,5 15-8,0-1 1,0 0-1,-1 0 0,1 0 0,0 1 0,-1-1 0,1 0 0,0 0 1,-1 1-1,1-1 0,-1 0 0,1 1 0,-1-1 0,0 1 0,1-1 0,-1 0 1,1 1-1,-1 0 0,0-1 0,0 1 0,1-1 0,-1 1 0,0 0 1,0-1-1,1 1 0,-1 0 0,0 0 0,0 0 0,0-1 0,1 1 1,-2 0-1,1 1-3,0-1 0,0 1 1,0 0-1,0-1 1,1 1-1,-1 0 0,0 0 1,0-1-1,1 1 0,-1 0 1,0 0-1,1 0 1,-1 0-1,1 0 0,-1 0 1,1 0-1,0 0 0,-1 0 1,1 0-1,0 0 0,0 0 1,-1 0-1,1 3 1,-1 9-36,1 1 0,0-1 0,1 1 0,0-1 0,5 21 0,-4-25 38,0 1 0,1-1 1,0 0-1,1 0 1,0 0-1,0 0 0,1-1 1,8 12-1,-11-18 10,-1-1 0,0 1-1,0-1 1,1 1 0,-1-1 0,1 0-1,-1 1 1,1-1 0,0 0 0,-1 0-1,1 0 1,0 0 0,0-1 0,0 1-1,-1 0 1,1-1 0,0 1 0,0-1 0,0 0-1,0 1 1,0-1 0,0 0 0,0 0-1,0 0 1,0-1 0,0 1 0,0 0-1,0-1 1,0 1 0,0-1 0,0 0-1,-1 0 1,1 0 0,0 1 0,0-2-1,-1 1 1,1 0 0,2-2 0,2-3 26,0 1 0,-1-2 0,1 1 0,-1 0 0,-1-1 0,1 0 0,-1 0 0,4-9 1,-1 0 50,-1 0 1,-1 0-1,5-31 1,-8 37-80,0 1 0,-2-1 0,1 1 1,-1-1-1,0 1 0,-1-1 0,0 1 1,-4-13-1,4 21-244,0 4 66,-1 14-28,1 21-6,5 11 52,-3-45 161,-1 0 0,1 0 0,0 0 0,1 0 0,-1 0 0,1-1 0,-1 1 0,1 0 0,0-1 0,3 4-1,-4-6 3,-1 0-1,1-1 1,-1 1-1,1-1 0,-1 0 1,1 1-1,-1-1 1,1 1-1,-1-1 0,1 0 1,0 1-1,-1-1 1,1 0-1,0 0 0,-1 1 1,1-1-1,0 0 1,-1 0-1,1 0 0,0 0 1,-1 0-1,1 0 1,0 0-1,-1 0 0,1 0 1,1-1-1,0 1 6,-1-1 0,1 0 0,0 0 0,-1 0 0,1 0 0,-1 0 0,0-1 0,1 1 0,-1 0 0,2-2 0,1-3 27,1-1 0,-1 1-1,7-15 1,-7 9-6,0-1 0,0 0 0,1-14 0,-2 14-473,0-1 0,6-16 1,-9 34 184,0 0 0,0-1-1,0 1 1,1-1 0,0 1 0,-1-1 0,3 6 0,0 5-153,1 8-13,0 2-97,0-1 1,12 35 0,-9-47 380,3-9-47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5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1 146 16452,'11'16'3522,"24"64"593,20 43-2222,41 56-955,-69-134-762,62 77-1,-87-119-157,1 0 0,0 0 0,-1 0 0,1-1-1,0 1 1,1-1 0,-1 1 0,0-1 0,1 0 0,-1 0 0,1-1-1,-1 1 1,9 2 0,-10-4 0,0 0-1,0 0 1,0-1 0,0 1-1,0 0 1,0-1 0,0 1-1,0-1 1,0 0 0,0 0-1,0 0 1,0 0 0,0 0-1,-1 0 1,1 0 0,0 0-1,-1-1 1,1 1-1,-1-1 1,1 1 0,-1-1-1,0 1 1,0-1 0,1 0-1,-1 0 1,0 0 0,1-3-1,8-15 151,-1-1 0,-1 0 0,8-35-1,9-69 213,-22 109-337,24-185 325,-24 159-299,-2 0 0,-9-76 0,7 109-78,1 6-26,0-1-1,-1 0 0,0 1 1,0-1-1,0 1 1,-2-5-1,17 0-887,-11 7 729,3-3-29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1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36 343 14963,'1'-1'172,"0"1"-1,0 0 1,-1-1 0,1 1-1,0 0 1,0-1-1,-1 1 1,1-1 0,0 0-1,0 1 1,-1-1-1,1 1 1,-1-1-1,1 0 1,0 0 0,-1 1-1,0-1 1,1 0-1,-1 0 1,1-1 0,9-22 1297,-8 18-943,2-3-185,-1 0 0,0-1 1,-1 1-1,0-1 0,0 0 0,-1 0 1,0 0-1,-1 0 0,0-10 0,-1 19-310,1-1-1,0 1 0,0 0 1,0 0-1,-1 0 0,1 0 1,-1 0-1,1 0 0,-1 0 1,1 0-1,-1 0 0,0 0 1,1 0-1,-1 0 0,-1-1 0,1 2-13,1 0 0,-1-1 0,1 1-1,-1 0 1,1 0 0,-1 0-1,1-1 1,-1 1 0,1 0 0,-1 0-1,0 0 1,1 0 0,-1 0-1,1 0 1,-1 0 0,0 0 0,1 1-1,-1-1 1,1 0 0,-1 0-1,0 1 1,-2 0 13,1 0 1,0 1-1,0-1 1,0 1-1,0 0 0,0 0 1,0 0-1,0 0 1,0 0-1,-2 4 0,-1 3-38,0 0 0,1 1-1,0 0 1,-6 20 0,9-26-5,0 0 0,0 1 0,0-1 0,1 0 1,0 1-1,0-1 0,0 0 0,0 1 1,1-1-1,-1 0 0,1 1 0,0-1 1,0 0-1,4 7 0,-4-9 10,0-1 0,0 0 0,0 0-1,0 0 1,1 0 0,-1 0 0,0 0 0,1 0 0,-1 0 0,0-1-1,1 1 1,-1 0 0,1-1 0,0 1 0,-1-1 0,1 0 0,-1 1-1,1-1 1,0 0 0,-1 0 0,1 0 0,-1 0 0,1 0 0,0 0-1,-1-1 1,1 1 0,2-1 0,8-2-49,0-1-1,19-8 1,-12 4-39,-3 3 15,22-9-347,53-10 1,-81 22 305,0 0 1,0 1 0,0 0-1,0 0 1,0 1-1,0 1 1,0-1-1,0 2 1,0-1 0,19 7-1,-27-7 104,-1 0-1,1-1 1,-1 1 0,1 0-1,-1 0 1,1 0-1,-1 0 1,0 1 0,0-1-1,2 3 1,-2 1 167,-12-3 131,6-3-190,-1 0 0,1-1 0,0 0 0,0 1 0,0-2-1,0 1 1,0-1 0,1 1 0,-7-6 0,-40-35 466,38 31-426,7 6-98,-36-35 103,39 38-170,0-1 0,0 1-1,0-1 1,1 0 0,0 0 0,-1 0 0,1 0 0,1 0 0,-1 0 0,-1-6 0,3 8-18,0 1 1,0-1-1,1 1 1,-1-1-1,0 1 0,0-1 1,1 1-1,-1 0 0,1-1 1,-1 1-1,1-1 0,0 1 1,0 0-1,-1 0 0,1-1 1,0 1-1,0 0 0,0 0 1,0 0-1,0 0 0,1 0 1,-1 0-1,0 0 0,0 0 1,1 1-1,1-2 1,6-3-75,1 1 0,18-6 1,-15 6 500,18-8-486,32-18-1,-10-1-117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0:1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18028,'0'-6'1840,"5"0"-1344,8-8-248,4-3 1089,14-9-825,10-3-496,9-7 16,0-8-64,4-8-48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0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18180,'8'1'1344,"2"-1"-1104,-5 0-136,9-1 416,5-6-184,7-6-144,1-1-80,4-5-63,4-3-162,-1 1-463,1-2 0,-7-1 456,1-5-112,-3-4-96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0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17060,'2'0'93,"-1"0"0,1 0 1,-1 0-1,1 0 0,-1 0 1,1 1-1,-1-1 0,1 1 0,-1-1 1,1 1-1,-1 0 0,0-1 1,1 1-1,-1 0 0,0 0 1,1 0-1,-1 0 0,0 0 1,0 0-1,0 0 0,0 0 0,0 1 1,0-1-1,0 0 0,-1 1 1,2 1-1,4 9 224,0 0 0,5 16 0,-4-11 108,129 252 179,-133-264-533,0 0-1,0-1 1,1 1 0,-1-1-1,5 5 1,-8-9-52,1 0 1,-1 1-1,0-1 1,1 0-1,-1 1 1,1-1-1,-1 0 0,1 0 1,-1 1-1,1-1 1,-1 0-1,1 0 1,-1 0-1,1 0 0,-1 0 1,1 0-1,-1 0 1,1 0-1,-1 0 1,1 0-1,-1 0 1,1 0-1,-1 0 0,1 0 1,0-1 13,0 0 1,0 1-1,0-1 1,-1 0-1,1 0 1,0 0-1,-1 0 1,1 1-1,0-1 1,-1 0-1,1 0 1,-1 0-1,0 0 1,1-1-1,-1 1 1,1-1-1,7-39 646,-1 1-1,3-54 1,-5 37-317,-1 14-233,8-112-1299,-15 136-541,3 19 1681,0-1 1,0 1-1,0 0 1,0 0-1,-1-1 1,1 1-1,0 0 0,0 0 1,0-1-1,0 1 1,-1 0-1,1 0 1,0 0-1,0-1 0,-1 1 1,1 0-1,0 0 1,0 0-1,-1 0 1,1 0-1,0-1 0,0 1 1,-1 0-1,1 0 1,0 0-1,-1 0 1,1 0-1,0 0 0,-1 0 1,1 0-1,0 0 1,0 0-1,-1 0 1,1 0-1,0 0 0,-1 0 1,1 1-1,0-1 1,0 0-1,-1 0 0,1 0 1,0 0-1,0 0 1,-1 1-1,1-1 1,0 0-1,0 0 0,-1 0 1,1 1-1,0-1 1,0 0-1,0 0 1,0 1-1,-1-1 0,1 0 1,0 0-1,0 1 1,0-1-1,-7 10-841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0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16532,'18'26'1624,"-3"-2"-936,1 2-288,3-1 776,2-2-215,-2-3-441,1-3-408,-1-3-744,-4-4 664,0-7-216,-4-6-97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0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 15691,'0'-2'201,"-1"0"1,1 0-1,-1 0 0,0 1 0,0-1 0,0 0 0,0 0 0,0 1 0,0-1 1,0 1-1,0-1 0,-2-1 0,3 3-159,-1 0 0,1 0 0,0-1 0,0 1 0,0 0 0,0 0 0,-1 0-1,1 0 1,0 0 0,0 0 0,-1 0 0,1 0 0,0 0 0,0 0 0,0 0 0,-1 0 0,1 0 0,0 0 0,0 0 0,-1 0 0,1 0 0,0 0 0,0 0 0,0 0-1,-1 0 1,1 0 0,0 0 0,0 0 0,0 0 0,-1 0 0,1 1 0,0-1 0,0 0 0,0 0 0,-1 0 0,-3 17 1120,4-4-965,0 1 0,1-1 1,1 1-1,0-1 0,0 0 0,9 22 1,2 2-51,19 36 1,-18-45-58,1 0 1,1 0-1,1-2 0,2 0 1,0-1-1,2-1 0,1-1 0,0-1 1,51 37-1,-52-49-61,-16-12-3,-12-8 4,-10-5 4,0 1-1,-34-22 0,20 15-14,-102-62 320,88 56 2,44 24-40,9 0-182,16-1-217,-16 2-8,19-5-571,1-1 0,-1-2 0,0 0-1,28-17 1,-15 8 10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0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17756,'4'-7'410,"1"1"1,-1-1 0,1 1 0,0 0-1,1 1 1,-1-1 0,1 1-1,0 0 1,13-7 0,-9 5-167,0 1 1,1 1-1,0 0 0,0 1 1,20-6-1,-27 9-223,-1 0-1,0 1 1,1-1-1,-1 1 1,1 0-1,-1 0 1,1 0-1,-1 0 1,1 0-1,-1 1 1,0 0-1,1 0 1,-1 0-1,0 0 1,1 0-1,-1 0 1,0 1-1,0 0 1,0-1-1,5 5 1,-4-2-13,-1 0 0,0 1 0,0-1 0,0 1 0,0-1 0,0 1 1,-1 0-1,0 0 0,0 0 0,0 0 0,-1 0 0,2 9 0,0 14 28,-1 0-1,-1 0 0,-1 0 1,-6 43-1,0 32 89,6-102-120,-1 0 0,1 1 0,0-1 0,0 0 0,0 0 0,0 0 0,0 0 0,0 0 0,1 0 0,-1 1 0,0-1 0,1 0 0,-1 0 0,1 0 0,-1 0 0,1 0 0,-1 0-1,1 0 1,-1 0 0,1-1 0,0 1 0,0 0 0,-1 0 0,1 0 0,0-1 0,1 2 0,0-2 3,0 0 0,-1 0-1,1 1 1,-1-1 0,1-1 0,-1 1 0,1 0-1,-1 0 1,1-1 0,0 1 0,-1-1 0,0 1 0,1-1-1,-1 1 1,1-1 0,1-1 0,9-6-46,-1 0 0,0-1 1,12-11-1,-21 17-15,7-5-67,37-39-1284,-43 43 1289,0 1 0,0-1 0,-1 1 0,1-1-1,-1 0 1,0 0 0,-1 0 0,1 0 0,0 0 0,-1 0 0,0 0 0,1-5 0,-5-5-545</inkml:trace>
  <inkml:trace contextRef="#ctx0" brushRef="#br0" timeOffset="1">152 215 16291,'-15'3'1617,"12"-2"-1041,3 1-256,11-5 896,6-2-352,11-5-471,0-2-401,5-3-1065,0-2 1001,-1 10-184,-1-2-96</inkml:trace>
  <inkml:trace contextRef="#ctx0" brushRef="#br0" timeOffset="2">567 135 21044,'14'1'1561,"0"-5"-1281,1-1-96,3-5 264,2-1-648,6-3 736,0-2-536,-2-3-88,-1-2-32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0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11 14627,'-1'-1'141,"1"0"-1,-1 0 0,0 1 1,1-1-1,-1 0 1,0 1-1,0-1 1,1 0-1,-1 1 1,0-1-1,0 1 1,0-1-1,0 1 0,0 0 1,0-1-1,0 1 1,0 0-1,0 0 1,0 0-1,0-1 1,0 1-1,0 0 0,-1 1 1,0-1 58,0 1 1,0-1-1,0 1 1,1 0-1,-1-1 1,0 1 0,0 0-1,1 1 1,-1-1-1,1 0 1,-3 2-1,-1 3 194,0 0 0,0 0 0,0 0 0,-7 15 0,5-10-336,1 2 0,1-1-1,0 0 1,1 1 0,0 0 0,1 0 0,0 0 0,1 1 0,1-1-1,-1 16 1,3-28-60,-1 1 0,0-1 0,0 0 0,1 0 0,-1 0 0,0 0 0,1 0 0,-1 0 0,1 0-1,-1 0 1,1 0 0,0 0 0,-1-1 0,1 1 0,0 0 0,0 0 0,0 0 0,-1-1 0,1 1 0,0-1 0,0 1-1,0 0 1,0-1 0,0 1 0,0-1 0,0 0 0,0 1 0,1-1 0,-1 0 0,0 0 0,0 0 0,0 0 0,0 0-1,0 0 1,0 0 0,0 0 0,0 0 0,1 0 0,-1-1 0,1 1 0,8-2-15,0-1 0,1 0 1,13-6-1,-10 4 17,-5 2-11,75-21-65,-72 21 71,0 1 0,-1 1 1,1-1-1,0 2 0,15 0 0,-25 0 12,0 1 0,0-1 0,0 0 1,0 0-1,0 1 0,0-1 1,0 1-1,0 0 0,0-1 1,0 1-1,0 0 0,0 0 0,0 0 1,0 1-1,0-1 0,-1 0 1,1 1-1,-1-1 0,1 1 1,-1-1-1,0 1 0,1 0 1,-1 0-1,0-1 0,0 1 0,0 0 1,0 0-1,0 0 0,-1 0 1,1 0-1,-1 0 0,1 0 1,-1 1-1,0-1 0,0 0 0,0 0 1,0 0-1,0 0 0,0 0 1,-1 4-1,-1 3 83,0 0 0,-1-1-1,0 1 1,0 0 0,-1-1 0,0 0 0,0 1-1,-8 8 1,1-1 184,-2 0 0,-19 19-1,27-30-256,0 0-1,-1 0 1,0-1-1,0 0 0,0 0 1,0 0-1,-1-1 0,0 1 1,-11 2-1,17-5-77,-1-1 0,1 1 0,0-1 0,-1 0-1,1 0 1,-1 0 0,1 0 0,0 0 0,-1 0-1,1 0 1,-1 0 0,1-1 0,0 1 0,-1-1-1,1 1 1,0-1 0,0 1 0,-1-1 0,1 1-1,0-1 1,0 0 0,0 0 0,0 0 0,0 0 0,0 0-1,0 0 1,0 0 0,0 0 0,0 0 0,0 0-1,1 0 1,-1-1 0,0 1 0,1 0 0,-1 0-1,1-1 1,0 1 0,-1 0 0,1-3 0,-2-6-240,1-1 1,0 1 0,1-1 0,1-13 0,-1 12 216,3-39-842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15979,'0'0'61,"1"0"0,-1 0 0,0 0 0,1 0-1,-1 0 1,1 0 0,-1 0 0,0 0 0,1 0-1,-1 0 1,0 0 0,1 1 0,-1-1 0,1 0-1,-1 0 1,0 0 0,1 0 0,-1 1 0,0-1-1,1 0 1,-1 0 0,0 1 0,0-1 0,1 0-1,-1 1 1,0-1 0,0 0 0,1 1 0,-1-1-1,0 0 1,0 1 0,0-1 0,1 0 0,-1 1-1,0-1 1,0 1 0,0-1 0,0 0-1,0 1 1,0-1 0,0 1 0,6 27 674,-4-17-23,14 61 230,4 0 1,3-1-1,36 77 0,-59-146-921,1-1 1,0 0-1,-1 1 0,1-1 0,0 1 1,0-1-1,0 0 0,0 0 0,0 0 1,0 1-1,0-1 0,2 1 0,-2-2-14,-1 0 0,0 0 0,0 0 0,1 0 0,-1 0 0,0 0 0,1 0 0,-1 0 0,0 0 0,0 0 0,1 0 0,-1 0 0,0 0 0,0-1 0,1 1 0,-1 0 0,0 0 0,0 0 0,1 0 0,-1 0 0,0-1 0,0 1 0,1 0 0,-1 0 0,0 0 0,0-1 0,0 1-1,0 0 1,0 0 0,1-1 0,-1 1 0,0 0 0,0 0 0,0-1 0,0 1 0,0 0 0,0-1 0,1-3 27,0 0 0,0 0-1,-1 0 1,1 0 0,-1 1-1,0-1 1,-1-6 0,-2-9-2,-1 0 0,-1 1 1,-1-1-1,0 1 0,-2 0 0,-8-16 0,15 33-36,1 0-1,-1 0 0,1 0 0,-1 0 0,1 0 1,-1 0-1,0 0 0,1 0 0,-1 1 1,0-1-1,0 0 0,0 0 0,0 1 0,0-1 1,0 1-1,1-1 0,-1 1 0,-1-1 1,0 0-1,-2 6-83,5 9 21,1-5 47,1-1 0,1 0 1,-1 1-1,1-1 0,1-1 1,0 1-1,0-1 1,0 1-1,1-2 0,0 1 1,0 0-1,0-1 0,12 8 1,-15-13 14,-1 1-1,0-1 1,1 0 0,-1 0 0,0 0 0,1-1 0,-1 1-1,1-1 1,-1 1 0,1-1 0,0 0 0,-1 0-1,1 0 1,-1 0 0,1 0 0,-1-1 0,1 1 0,-1-1-1,5-1 1,-3 0-3,-1 0-1,1-1 1,-1 1 0,1-1-1,-1 1 1,0-1-1,0 0 1,0 0 0,-1 0-1,1-1 1,2-3-1,2-5-3,-1 0 0,0-1 0,-1 1 0,0-1 0,-1-1 0,3-16-1,-5 20 20,0 1 0,-1 0 0,-1-1 0,1 1 0,-1 0 0,-1-1 0,0 1 0,0 0 0,-1-1 0,-3-11-1,-1 14 11,2 11-7,-1 11-1,4-2 18,0-1 0,1 1-1,0 0 1,1-1 0,0 1 0,1 0-1,1-1 1,0 0 0,0 1-1,2-1 1,-1 0 0,1-1-1,11 18 1,-15-27-20,0 0 0,1 0 1,-1-1-1,1 1 0,0-1 1,-1 1-1,1-1 0,0 1 0,0-1 1,0 0-1,0 0 0,2 1 0,-3-1-3,1-1 0,-1 0-1,0 0 1,1 0 0,-1 0 0,1 0-1,-1 0 1,0 0 0,1 0-1,-1 0 1,0 0 0,0-1-1,1 1 1,-1-1 0,0 1-1,1-1 1,-1 1 0,0-1-1,0 0 1,0 1 0,0-1-1,0 0 1,2-1 0,4-6-3,0 0 0,-1-1 0,0 1 0,0-1 0,-1 0 0,0 0 0,0-1 0,-1 0 0,5-15 0,1-12-13,8-48 0,-17 78 9,4-17-7,-2 0 0,0 1-1,-1-1 1,-3-39 0,1 63 8,0 0 0,0 0 0,0 0 1,0 0-1,0 1 0,0-1 0,0 0 1,-1 0-1,1 0 0,0 0 0,0 0 1,0 0-1,0 0 0,0 0 0,0 0 1,0 0-1,0 0 0,0 0 0,0 0 1,0 0-1,0 0 0,0 0 0,-1 0 1,1 0-1,0 0 0,0 0 0,0 0 1,0 0-1,0 0 0,0 0 0,0 0 1,0 0-1,0 0 0,0-1 0,0 1 1,0 0-1,0 0 0,-4 16-35,0 23 26,4-15 29,-2-1 95,2 0 1,1 0-1,0 0 0,9 41 0,-9-63-101,-1 0-1,0 0 1,0 0-1,0 0 1,1 0 0,-1 0-1,0 0 1,1 0-1,-1 0 1,1 0 0,-1 0-1,1-1 1,0 1-1,-1 0 1,1 0 0,0-1-1,-1 1 1,1 0-1,0-1 1,0 1 0,0-1-1,-1 1 1,1-1-1,0 1 1,2 0 0,-2-1-10,1-1-1,-1 1 1,0 0 0,0-1 0,1 1 0,-1-1 0,0 1-1,0-1 1,0 1 0,1-1 0,-1 0 0,0 0 0,0 1 0,0-1-1,0 0 1,1-2 0,6-6-85,-1-1 0,0 1 0,6-15 0,-10 20 35,16-33-252,-15 27 164,0 1 0,1 0 0,0 0 0,1 0 0,0 0 0,11-12 0,-17 21 125,1-1 0,-1 1 0,1-1-1,-1 1 1,1-1 0,-1 1 0,1-1 0,0 1-1,-1 0 1,1-1 0,0 1 0,-1 0 0,1-1 0,0 1-1,-1 0 1,1 0 0,0 0 0,0 0 0,-1 0-1,1 0 1,0 0 0,0 0 0,-1 0 0,1 0 0,0 0-1,-1 0 1,1 0 0,0 1 0,0-1 0,-1 0-1,1 0 1,0 1 0,-1-1 0,1 0 0,-1 1 0,2 0-1,1 2-20,-1 0-1,1 1 1,-1-1-1,1 1 1,2 5-1,10 12 27,-1-61 10,-11 28-22,0 0 0,-1 0 0,0 0-1,-1 0 1,-1-17 0,9-23 317,-9 52-288,0 0 1,-1 1-1,1-1 0,0 0 1,0 0-1,0 0 1,0 0-1,0 0 1,-1 1-1,1-1 1,0 0-1,0 0 1,0 0-1,0 0 1,-1 0-1,1 0 0,0 0 1,0 0-1,0 0 1,-1 0-1,1 0 1,0 0-1,0 0 1,0 0-1,-1 0 1,1 0-1,0 0 0,0 0 1,0 0-1,-1 0 1,1 0-1,0 0 1,0 0-1,0 0 1,-1 0-1,1 0 1,0 0-1,0 0 0,0-1 1,0 1-1,-1 0 1,1 0-1,0 0 1,0 0-1,0-1 1,0 1-1,0 0 1,0 0-1,-1 0 0,1 0 1,0-1-1,0 1 1,0 0-1,0 0 1,0 0-1,0-1 1,0 1-1,0 0 1,0 0-1,0 0 1,0-1-1,0 1 0,0 0 1,0 0-1,0-1 1,-2 23-31,1-1 0,1 0 1,1 1-1,1-1 0,1 0 1,1 0-1,6 22 0,-10-42 22,1 0-1,-1-1 1,0 1-1,0 0 0,0 0 1,1 0-1,-1 0 0,0 0 1,1-1-1,-1 1 0,1 0 1,-1 0-1,1-1 0,-1 1 1,1 0-1,0-1 0,-1 1 1,1-1-1,0 1 1,1 0-1,-1-1-2,-1 0 1,1 0-1,-1 0 1,1 0-1,0 0 1,-1 0-1,1 0 1,-1-1-1,1 1 0,0 0 1,-1 0-1,1-1 1,-1 1-1,1-1 1,-1 1-1,1 0 1,-1-1-1,1 1 1,-1-1-1,0 1 1,1-1-1,0 0 1,4-6-43,-1-1 1,1 0 0,4-10 0,-5 10-60,9-18-90,17-33-494,-28 54 663,-1 1-1,1-1 1,-1 1 0,0-1 0,0 1-1,-1-1 1,1 0 0,-1 1 0,0-1 0,0 0-1,-1-5 1,0 9 31,1 0 0,0 0 0,0 0 0,-1 0 0,1-1 0,-1 1 0,1 0 0,-1 0 0,0 0 0,1 0 0,-1 0 0,0 1 0,0-1 0,1 0 0,-1 0 0,0 0 0,0 1 0,0-1 0,-2-1 0,2 2 127,2-5-273,0 1 90,-1 0-1,0 1 1,0-1 0,0 1 0,0-1 0,0 0 0,-1 1 0,-1-7 0,2 9 31,1 23-64,-1-14 79,1 2 37,-1-1 0,0 1-1,-1-1 1,0 1 0,-1-1 0,0 0-1,-4 14 1,6-23-50,0 0 0,0 0 0,0 0-1,0 0 1,0 0 0,0 0 0,0 0 0,0 0 0,0 0-1,0 0 1,0-1 0,0 1 0,0 0 0,0 0 0,0 0-1,0 0 1,0 0 0,0 0 0,0 0 0,0 0 0,0 0-1,0 0 1,0 0 0,0-1 0,0 1 0,0 0-1,-1 0 1,1 0 0,0 0 0,0 0 0,0 0 0,0 0-1,0 0 1,0 0 0,0 0 0,0 0 0,0 0 0,0 0-1,0 0 1,0 0 0,-1 0 0,1 0 0,1-1-108,0 0 0,0 1 0,-1-1 0,1 0 1,0 1-1,-1-1 0,1 0 0,-1 0 0,1 0 1,-1 1-1,1-1 0,-1 0 0,0 0 1,1 0-1,-1 0 0,0 0 0,0 0 0,0 0 1,1 0-1,-1-1 0,1-6-210,3-3-111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12 376 13811,'1'0'189,"1"1"0,-1 0 0,1-1 1,0 1-1,-1-1 0,1 1 0,0-1 0,-1 0 1,1 1-1,0-1 0,0 0 0,-1 0 0,1 0 0,0-1 1,-1 1-1,1 0 0,0-1 0,0 1 0,2-2 1,-1 0-25,0 1-1,-1-1 1,1 0 0,-1 0 0,0 0 0,1 0 0,-1-1 0,0 1 0,0-1 0,2-3 0,1-2 24,-1 0 0,0-1 0,0 0 0,-1 0 0,0 0 0,2-13 0,-2 3 142,0-1-1,-1-37 1,-3 48-260,1 0 1,-1 0-1,-1 0 0,1 1 1,-2-1-1,1 1 0,-1-1 1,-7-13-1,9 20-59,0 1 1,1-1-1,-1 1 0,0-1 0,0 1 1,0 0-1,0-1 0,0 1 1,-1 0-1,1 0 0,0 0 0,-1 0 1,1 0-1,0 0 0,-1 0 1,1 1-1,-4-2 0,4 2-4,0 0 0,0 0 0,0 0 0,0 0 0,0 0 0,0 1 0,0-1 0,0 0 0,0 0 0,0 1 1,0-1-1,0 1 0,0-1 0,0 1 0,0 0 0,0-1 0,0 1 0,0 0 0,0-1 0,0 2 0,-3 3 14,0 1 1,0-1-1,1 1 1,0-1-1,0 1 1,0 0-1,-2 9 1,1-2 14,1 0 0,1 0 1,-3 22-1,5-29-16,0 1-1,0-1 1,0 1 0,1-1-1,-1 0 1,2 1 0,-1-1-1,1 1 1,3 7 0,-5-13-17,1 0 0,-1 0 0,1 0 0,-1-1 1,1 1-1,-1 0 0,1 0 0,-1-1 0,1 1 1,0 0-1,-1-1 0,1 1 0,0-1 0,-1 1 1,1-1-1,0 1 0,0-1 0,0 1 0,0-1 1,-1 0-1,1 1 0,0-1 0,0 0 0,1 0 1,0 0-2,-1 0 1,1 0-1,-1-1 1,1 1-1,-1-1 1,1 1-1,-1-1 1,1 1-1,-1-1 1,1 0-1,-1 0 1,3-2-1,4-3-20,-1-2 1,0 1-1,10-14 0,-12 15-22,21-29-149,-21 25 92,2 1 1,-1 0-1,1 1 0,1 0 1,16-15-1,-23 22 81,0 1-1,0-1 1,0 0-1,0 1 1,0-1-1,0 1 1,0-1-1,0 1 1,0-1-1,1 1 1,-1 0-1,0 0 1,0-1-1,0 1 1,1 0-1,-1 0 1,0 0-1,0 1 1,1-1-1,-1 0 1,0 0-1,0 1 1,2-1-1,-1 2 12,-1-1 0,1 0 0,0 1-1,0-1 1,-1 1 0,1-1 0,-1 1-1,1 0 1,-1-1 0,0 1-1,3 4 1,1 6 108,0-1-1,-1 1 0,5 21 0,-6-24-3,11 61 986,-14-70-1069,0 0 0,0-1-1,0 1 1,0 0-1,0 0 1,0 0 0,0 0-1,0 0 1,0 0-1,0 0 1,1 0 0,-1 0-1,0 0 1,0 0-1,0 0 1,0 0-1,0 0 1,0 0 0,0 0-1,0 0 1,0 0-1,0 0 1,0 0 0,0 0-1,0 0 1,0 0-1,0 0 1,0 0 0,0 0-1,0 0 1,1 0-1,-1 0 1,0 0 0,0 0-1,0 0 1,0 0-1,0 0 1,0 0 0,0 0-1,0 0 1,0 0-1,0 0 1,0 0 0,0 0-1,0 0 1,0 0-1,0 0 1,0 0-1,0 1 1,0-1 0,0 0-1,2-10 266,0-14-120,-3-9 71,-12-62-1,10 77-381,-2 0-1,0 0 1,-1 0 0,-17-32 0,17 42-252,7 12-805,-1-4 1150,0 1 0,1 0 0,-1-1 0,1 1-1,-1 0 1,1-1 0,-1 1 0,1-1-1,0 1 1,-1-1 0,1 1 0,0-1-1,-1 0 1,1 1 0,0-1 0,0 0 0,-1 1-1,1-1 1,0 0 0,0 0 0,-1 0-1,1 0 1,0 1 0,0-1 0,0 0 0,1-1-1,10-3-337,1-8-43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6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1 160 18100,'0'-12'2004,"-1"-5"-613,1 16-126,2 9 1000,3 25-1817,1 1 1,1-1-1,2-1 0,2 1 0,22 47 0,-31-77-448,-1 1 0,2-1 1,-1 1-1,0-1 0,0 0 0,1 0 0,0 0 1,0 0-1,0-1 0,0 1 0,0-1 1,0 1-1,5 1 0,-6-3 0,0 0 1,1-1 0,-1 1-1,0-1 1,0 1-1,1-1 1,-1 0-1,0 0 1,0 0-1,1 0 1,-1-1-1,0 1 1,0 0-1,1-1 1,-1 0-1,0 1 1,0-1-1,0 0 1,0 0-1,0 0 1,0-1-1,0 1 1,0 0-1,2-3 1,4-4 14,0 0 1,0-1-1,-1 0 0,0 0 0,0-1 1,-1 0-1,9-19 0,27-80 303,-36 92-235,20-52 255,-26 68-326,1 1 0,-1-1 0,0 0-1,0 1 1,1-1 0,-1 0-1,1 1 1,-1-1 0,0 1 0,1-1-1,-1 1 1,1-1 0,0 1-1,-1-1 1,1 1 0,-1-1 0,1 1-1,0 0 1,-1-1 0,2 0-1,-1 2-6,-1-1 0,0 0 0,1 0 0,-1 1 0,1-1 0,-1 0-1,0 0 1,1 1 0,-1-1 0,0 0 0,1 1 0,-1-1 0,0 1-1,0-1 1,1 0 0,-1 1 0,0-1 0,0 1 0,0-1 0,0 0-1,1 1 1,-1-1 0,0 1 0,4 33 26,-3-32-32,0 19-57,0 6-123,2 1-1,12 53 1,-15-81 177,0 1 1,0-1-1,-1 0 0,2 1 0,-1-1 1,0 1-1,0-1 0,0 0 0,0 1 1,0-1-1,0 0 0,0 1 0,0-1 1,1 0-1,-1 1 0,0-1 0,0 0 1,0 1-1,1-1 0,-1 0 0,0 0 1,0 1-1,1-1 0,-1 0 0,0 0 1,1 1-1,-1-1 0,0 0 0,1 0 1,-1 0-1,0 0 0,1 1 0,-1-1 1,0 0-1,1 0 0,-1 0 0,0 0 1,1 0-1,-1 0 0,1 0 0,-1 0 1,0 0-1,1 0 0,-1 0 0,1-1 1,0 0-3,1 0 1,-1-1-1,0 1 1,1-1 0,-1 1-1,0-1 1,0 1-1,0-1 1,0 0-1,0-2 1,14-35 51,15-64 0,-9 27 62,5-7-1438,-22 77 764,-3 6 198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15435,'14'3'1569,"9"-6"-857,2-6-240,8-5 760,4-3-320,4-5-240,2-4-279,-1 1-746,-2-1-255,-6 6 504,1 7-184,-6 8-152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 15299,'-1'-1'148,"-1"1"0,1-1 0,-1 1-1,1 0 1,-1-1 0,0 1 0,1 0 0,-1 0-1,0 0 1,1 0 0,-1 0 0,1 0 0,-1 0-1,0 1 1,1-1 0,-1 0 0,1 1 0,-1 0-1,1-1 1,-1 1 0,1 0 0,-1 0 0,1 0-1,0 0 1,0 0 0,-1 0 0,1 0 0,0 0-1,-1 2 1,-4 2 153,1 1 0,0 0-1,0 0 1,-6 11 0,4-4-217,2 1 0,-1 0 0,2 0 0,0 0 1,0 0-1,1 1 0,1-1 0,0 24 1,1-1 104,2-1 1,8 46-1,-7-65-93,1-1-1,1 1 0,0-1 1,10 21-1,-12-32-75,0-1-1,0 0 1,1 0 0,-1-1 0,1 1 0,0 0 0,0-1-1,0 0 1,5 5 0,-6-7-17,0 0 0,0 0 0,0 0 0,0 0-1,0 0 1,0 0 0,1 0 0,-1-1 0,0 1 0,0-1 0,1 1 0,-1-1-1,0 0 1,1 0 0,-1 0 0,0 0 0,1-1 0,-1 1 0,3-1 0,0-1-5,0-1 0,-1 1 0,1-1 1,-1 0-1,0 0 0,0 0 1,0 0-1,0-1 0,0 1 0,-1-1 1,0 0-1,1 0 0,-2-1 0,1 1 1,0 0-1,3-10 0,-3 8 41,0 0 0,-1-1 0,0 1-1,0-1 1,0 1 0,-1-1 0,0 0-1,0 1 1,-1-1 0,1 0 0,-2 0 0,0-10-1,0 15-9,1 1-1,-1-1 1,1 0-1,-1 1 0,0-1 1,1 1-1,-1-1 0,0 1 1,0-1-1,0 1 1,0-1-1,-1 1 0,1 0 1,0 0-1,-1 0 0,1-1 1,0 1-1,-1 1 0,1-1 1,-1 0-1,1 0 1,-1 0-1,0 1 0,1-1 1,-1 1-1,0-1 0,1 1 1,-1 0-1,0 0 1,0 0-1,1 0 0,-1 0 1,0 0-1,0 0 0,1 0 1,-4 2-1,1-1 4,1-1 0,-1 2 0,1-1 0,0 0 1,-1 1-1,1 0 0,0-1 0,0 1 0,0 0 0,0 1 0,0-1 0,0 1 0,1-1 0,-1 1 0,1 0 0,0 0 0,-2 3 0,3 1-128,9-10 13,8-7-64,-2-4-97,0-1 1,16-21-1,-17 19-181,26-26 0,-38 42 409,-1 0-1,1 0 0,0 1 1,0-1-1,0 0 0,-1 0 0,1 1 1,0-1-1,0 1 0,0-1 1,0 1-1,0-1 0,0 1 1,0-1-1,0 1 0,1 0 1,-1 0-1,0 0 0,0 0 0,0-1 1,0 1-1,0 1 0,0-1 1,0 0-1,1 0 0,-1 0 1,0 0-1,0 1 0,0-1 0,0 1 1,0-1-1,0 1 0,0-1 1,0 1-1,0-1 0,0 1 1,-1 0-1,1 0 0,0-1 0,0 1 1,-1 0-1,1 0 0,0 0 1,-1 0-1,1 0 0,0 1 1,4 6-8,-1 1 0,0 0 0,-1 0 0,4 14 1,-4-11 21,11 37-7,-10-31-19,1-1 1,1 1-1,0-1 0,12 22 0,-13-35-1035,-2-11-17,-3-19 297,-4-18 287,-2-9-163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16420,'3'40'1363,"8"62"1317,-9-90-2449,0 0-1,2 0 1,-1-1-1,1 1 1,1-1-1,7 13 1,-11-22-250,-1-1 0,1 1 1,0-1-1,0 1 0,0-1 1,0 1-1,1-1 0,-1 1 1,0-1-1,0 0 0,1 0 1,-1 0-1,1 0 0,-1 0 1,1 0-1,0 0 0,-1 0 1,1 0-1,0-1 0,-1 1 1,1-1-1,0 1 1,0-1-1,-1 0 0,1 0 1,0 0-1,3 0 0,-4 0 1,1-1 0,-1 0 1,1 0-1,-1 0 0,1 0 0,-1 0 0,0 0 0,0 0 0,1 0 1,-1 0-1,0-1 0,0 1 0,0 0 0,0-1 0,0 1 0,-1-1 0,1 1 1,0-1-1,-1 0 0,1 1 0,-1-1 0,1 1 0,-1-1 0,0 0 0,0 0 1,0 1-1,0-4 0,0-8 107,-1 0 0,0 0 1,-1 0-1,-1 0 0,0 0 0,-1 1 1,0 0-1,-1-1 0,0 2 0,-1-1 1,0 0-1,-9-11 0,15 23-71,0-1 0,0 1-1,-1-1 1,1 1 0,0 0 0,0-1-1,0 1 1,-1 0 0,1-1 0,0 1-1,-1 0 1,1-1 0,0 1 0,-1 0-1,1-1 1,0 1 0,-1 0 0,1 0-1,-1 0 1,1 0 0,0-1-1,-1 1 1,1 0 0,-1 0 0,1 0-1,-1 0 1,1 0 0,-1 0 0,-1 11 280,7 19-55,-2-23-224,-1-1 0,2 1 0,-1-1 0,1 0 0,0 1 1,0-2-1,8 10 0,-11-14-21,0 0 1,1 0 0,-1 0 0,0 0 0,0 0 0,1 0-1,-1-1 1,1 1 0,-1 0 0,1-1 0,-1 1 0,1-1-1,0 1 1,-1-1 0,1 0 0,-1 1 0,1-1-1,0 0 1,-1 0 0,1 0 0,0-1 0,-1 1 0,1 0-1,-1-1 1,1 1 0,0-1 0,-1 1 0,1-1 0,-1 0-1,0 1 1,1-1 0,-1 0 0,1 0 0,-1 0 0,0 0-1,0 0 1,0-1 0,0 1 0,2-2 0,4-5-32,-1-1 0,0 0 1,0 0-1,-1-1 0,8-19 0,-9 17-44,2 0 0,0 1 0,10-15-1,-16 25 74,1 1 0,-1-1 0,0 1 1,0-1-1,1 1 0,-1 0 0,0-1 0,1 1 0,-1-1 0,0 1 0,1 0 0,-1-1 0,1 1 0,-1 0 0,1 0 0,-1-1 0,0 1 1,1 0-1,-1 0 0,1 0 0,-1 0 0,1-1 0,-1 1 0,1 0 0,0 0 0,-1 0 0,1 0 0,-1 0 0,1 0 0,-1 0 1,1 0-1,-1 1 0,1-1 0,-1 0 0,1 0 0,-1 0 0,1 1 0,-1-1 0,1 0 0,-1 0 0,0 1 0,1-1 0,-1 0 0,1 1 1,-1-1-1,1 1 0,13 24 31,-12-20-10,8 16 91,14 30 143,-22-48-221,0 0 1,0 0-1,0 0 0,0-1 0,0 1 0,0-1 0,1 1 0,-1-1 0,1 0 1,0 0-1,0 0 0,4 3 0,-5-5-34,-1 0 0,1 0 0,0 1 0,-1-1-1,1 0 1,0 0 0,-1 0 0,1-1 0,-1 1 0,1 0 0,0-1 0,-1 1-1,1-1 1,-1 1 0,1-1 0,-1 0 0,1 1 0,-1-1 0,1 0 0,-1 0-1,0 0 1,0 0 0,1 0 0,-1-1 0,0 1 0,1-2 0,5-5-318,-1 0 1,-1 0 0,6-10-1,-10 15 172,40-82-2425,-28 57 2067,4-9-419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45 375 14187,'-13'-8'2747,"11"8"-2694,1 0 1,0 1-1,0-1 0,-1 0 0,1 1 0,0-1 0,0 0 0,0 1 1,-1 0-1,1-1 0,0 1 0,0 0 0,0-1 0,0 1 0,0 0 0,0 0 1,0 0-1,0 0 0,1 0 0,-1 0 0,0 0 0,1 0 0,-1 0 1,0 0-1,1 1 0,-1-1 0,1 0 0,0 0 0,-1 1 0,1-1 0,0 0 1,0 3-1,-1 4 201,0-1-1,0 1 1,1 16 0,0-20-128,1 0 0,0 0-1,-1 0 1,1 0 0,1-1 0,-1 1 0,0 0-1,1-1 1,0 1 0,3 4 0,-4-7-84,-1 0-1,1 0 1,0 0 0,0 0 0,0 0 0,0 0 0,0-1-1,0 1 1,0 0 0,0-1 0,0 1 0,0-1-1,0 1 1,0-1 0,0 1 0,1-1 0,-1 0-1,0 1 1,0-1 0,1 0 0,-1 0 0,0 0-1,0 0 1,1 0 0,-1 0 0,0 0 0,0-1-1,0 1 1,1 0 0,-1-1 0,0 1 0,0-1 0,0 1-1,0-1 1,0 0 0,0 1 0,2-2 0,2-3 30,0 1 1,-1-1 0,0 1 0,1-1-1,-2 0 1,1-1 0,0 1 0,-1-1-1,0 1 1,0-1 0,1-7 0,6-15 37,7-31 0,-14 47-83,10-44 27,-2-1 0,-2-1 1,1-67-1,-11 99-59,1 26 5,0-1 0,0 1 0,0 0 0,0 0 0,1 0 0,-1 0 0,0 0 0,0 0 0,0-1 0,0 1 0,0 0 0,0 0 0,0 0 0,0 0 0,0 0 0,0-1 0,0 1 0,0 0 0,0 0 0,0 0 0,0 0-1,0-1 1,0 1 0,0 0 0,0 0 0,0 0 0,-1 0 0,1 0 0,0 0 0,0-1 0,0 1 0,0 0 0,0 0 0,0 0 0,0 0 0,0 0 0,-1 0 0,1 0 0,0 0 0,0 0 0,0-1 0,0 1 0,0 0 0,0 0 0,-1 0 0,1 0 0,0 0 0,0 0 0,0 0 0,0 0 0,0 0 0,-1 0 0,1 0 0,0 0 0,0 0 0,0 0 0,0 0 0,-1 0 0,1 0 0,-3 10 19,0 19 90,2-1 0,1 1-1,1-1 1,1 1-1,2-1 1,1 1-1,8 27 1,-11-48-186,1-1 1,0 1 0,0-1 0,7 12-1,-9-17 58,0 0-1,1 0 0,-1-1 0,0 1 1,1-1-1,-1 1 0,1-1 0,-1 1 0,1-1 1,0 0-1,-1 0 0,1 0 0,0 0 1,0 0-1,0 0 0,0 0 0,0-1 0,0 1 1,0-1-1,0 1 0,0-1 0,3 0 0,12-5-217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15867,'1'1'102,"-1"0"-1,1-1 0,0 1 0,-1-1 0,1 1 0,0 0 1,0-1-1,-1 1 0,1-1 0,0 0 0,0 1 0,0-1 1,-1 0-1,1 1 0,0-1 0,0 0 0,0 0 1,0 0-1,0 0 0,0 0 0,0 0 0,-1 0 0,1 0 1,0 0-1,0 0 0,0 0 0,0 0 0,0-1 0,0 1 1,0-1-1,28-12 1237,-20 7-1131,0 0 1,-1-1 0,0 0-1,-1 0 1,1-1 0,-1 0-1,-1-1 1,0 1 0,9-17-1,-11 19-164,-1 0 0,-1 0 0,1 0 0,-1 0 0,0 0 0,0-1 0,0 1 0,-1-1 0,0 0 0,-1 1 0,0-1 0,0 0 0,0 1 0,0-1 0,-1 0 0,-3-9 0,4 14-31,-1 0 1,0 1-1,1-1 0,-1 1 1,0-1-1,0 1 0,0-1 1,0 1-1,0-1 0,0 1 1,0 0-1,0 0 1,0-1-1,-2 0 0,2 2-3,0-1-1,0 1 0,0 0 1,1 0-1,-1-1 0,0 1 1,0 0-1,0 0 0,0 0 1,0 0-1,0 0 0,0 0 1,0 0-1,1 0 0,-1 0 1,0 0-1,0 0 0,0 1 1,-1-1-1,-1 2 5,1-1 0,0 1 0,-1-1 0,1 1 0,0 0 1,0 0-1,0 0 0,0 0 0,0 0 0,0 1 0,1-1 0,-1 0 0,1 1 0,-3 4 0,1 3-1,-1 1 1,2 0-1,-1-1 0,1 1 1,1 0-1,0 1 0,1-1 1,0 0-1,1 0 0,0 0 1,0 0-1,1 0 0,1 0 1,0 0-1,0-1 0,1 1 1,0-1-1,1 0 0,6 10 1,-9-18-13,0 1 0,-1-1 1,1 0-1,0 0 1,0 0-1,0 0 0,0 0 1,1 0-1,-1 0 0,0-1 1,1 1-1,-1-1 0,1 0 1,0 0-1,-1 0 0,1 0 1,0 0-1,0 0 0,0-1 1,0 1-1,-1-1 0,1 0 1,0 0-1,0 0 0,0 0 1,0-1-1,0 1 0,-1-1 1,1 1-1,0-1 1,0 0-1,-1 0 0,1 0 1,5-4-1,3-1-18,0-1 0,-1-1 0,1 0-1,-1 0 1,-1-1 0,13-15 0,32-48-167,-2 3-86,-52 68 268,0 1 0,1 0-1,-1-1 1,0 1 0,0 0 0,1 0-1,-1-1 1,0 1 0,0 0 0,1 0 0,-1-1-1,0 1 1,1 0 0,-1 0 0,0 0-1,1-1 1,-1 1 0,1 0 0,-1 0 0,0 0-1,1 0 1,-1 0 0,0 0 0,1 0-1,-1 0 1,1 0 0,-1 0 0,0 0-1,1 0 1,-1 0 0,1 0 0,-1 1 0,0-1-1,1 0 1,-1 0 0,0 0 0,1 0-1,-1 1 1,0-1 0,1 0 0,-1 0 0,0 1-1,0-1 1,1 1 0,8 18 781,-9-6 284,-1-13-1015,0-1 1,0 0-1,0-1 0,0 1 0,1 0 0,-1 0 1,0 0-1,1 0 0,-1-1 0,1 1 0,-1 0 1,1-1-1,-1 1 0,1-2 0,-6-12 107,0 0 0,-1 1 0,-1 0 0,0 0 0,-1 0 0,-21-23 0,26 34-729,7 6-129,-2-2 589,0-1-1,0 1 0,0 0 1,0-1-1,0 1 0,0-1 1,0 0-1,0 1 1,0-1-1,0 0 0,0 1 1,0-1-1,0 0 0,1 0 1,0 0-1,0 0 30,1-1 0,-1 0 0,0 1 0,0-1 0,0 0 0,0 0 0,0 0 0,0 0-1,0-1 1,0 1 0,0 0 0,2-4 0,11-12-539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14515,'1'0'170,"0"0"0,-1 1 0,1-1 1,0 1-1,-1-1 0,1 1 0,0-1 0,-1 1 0,1 0 0,-1-1 0,1 1 1,-1 0-1,1-1 0,-1 1 0,1 0 0,-1 0 0,0-1 0,1 2 1,8 22 636,-5-13-645,23 39-25,-24-45-122,0-1-1,0 0 1,0 0 0,0 0 0,1-1-1,0 1 1,0-1 0,7 6 0,-10-9 7,0 1 0,1 0 0,-1-1 0,1 1 0,-1-1 0,1 0 0,-1 1 0,1-1 0,-1 0 0,1 0 0,-1 0 0,1 0 0,-1 0 0,1 0 0,-1-1 0,1 1 0,-1 0 0,0-1 0,1 1 0,-1-1 0,1 0 0,-1 1 0,0-1 0,1 0 0,-1 0 0,0 0 0,0 0 0,0 0 0,0 0 0,0 0 0,0 0 0,0 0 0,0 0 0,0-1 0,0 1 0,0-2 0,3-4 120,1-1 1,-2 0-1,1 1 0,3-16 0,-3 9 111,-1 0-1,0 1 0,-1-1 0,0 0 0,-1 0 1,-1-1-1,-1 1 0,-3-23 0,1 28 270,0 17-257,4 17-58,2-14-198,0 0 0,1-1 1,0 1-1,1-1 0,1 0 0,11 17 1,-13-21-16,1 0 1,-1 0-1,2 0 1,-1-1 0,0 1-1,1-1 1,0-1-1,0 1 1,1-1 0,13 7-1,-17-10 4,0 0-1,0 0 0,0 0 1,0-1-1,0 1 1,0-1-1,0 1 1,0-1-1,1 0 1,-1 0-1,0-1 1,0 1-1,0-1 0,0 1 1,0-1-1,0 0 1,0 0-1,3-2 1,-2 1 9,-1-1 1,1 1 0,-1-1 0,0 1-1,0-1 1,0 0 0,-1 0 0,1-1-1,-1 1 1,1-1 0,-1 1 0,2-6-1,-1 3 26,0-1-1,-1 1 0,0-1 1,0 0-1,-1 0 0,1 1 1,-1-1-1,-1 0 0,0 0 1,0 0-1,0 0 0,-1 0 1,0 0-1,0 0 0,-4-13 1,2 16-5,1 0 1,-1-1-1,0 1 1,0 0 0,0 0-1,-6-4 1,9 7-28,0 1 0,-1-1 0,1 1 0,-1-1 0,1 1 0,0-1 0,-1 1 1,1-1-1,-1 1 0,1 0 0,-1-1 0,1 1 0,-1 0 0,1-1 0,-1 1 0,0 0 0,1 0 0,-1 0 0,1 0 0,-1-1 0,0 1 1,1 0-1,-1 0 0,1 0 0,-1 0 0,0 0 0,1 0 0,-1 1 0,1-1 0,-1 0 0,0 0 0,1 0 0,-1 0 0,1 1 1,-1-1-1,1 0 0,-1 1 0,1-1 0,-1 0 0,1 1 0,-1-1 0,1 1 0,-1-1 0,1 1 0,0-1 0,-1 1 0,1-1 0,0 1 1,-1-1-1,1 1 0,0-1 0,0 1 0,-1-1 0,1 1 0,0 0 0,0-1 0,0 1 0,0-1 0,0 1 0,0 0 0,0-1 1,0 2-1,0 0-6,-1 0 1,1 0 0,0 1 0,0-1 0,0 0 0,0 1 0,0-1-1,0 0 1,1 0 0,-1 0 0,1 1 0,-1-1 0,1 0-1,1 3 1,-1-3-1,0-1-1,0 0 0,0 0 0,0 0 0,0 0 1,0 0-1,0 0 0,0 0 0,0-1 1,1 1-1,-1 0 0,0 0 0,0-1 1,1 1-1,-1-1 0,0 1 0,4-1 1,-3 1-4,1-1 0,0 0 1,0 0-1,0-1 0,0 1 1,0 0-1,0-1 0,-1 0 1,1 0-1,0 0 1,0 0-1,-1 0 0,1 0 1,-1-1-1,1 1 0,-1-1 1,0 0-1,1 0 0,-1 0 1,0 0-1,2-3 1,3-3 5,-1-1 1,0 0 0,0 0 0,-1 0-1,0-1 1,-1 0 0,0 0 0,0 0-1,-1 0 1,-1-1 0,1 1 0,-2-1-1,0 1 1,0-1 0,-1-19 0,0 30 5,0 0 1,0-1-1,0 1 1,0 0 0,0 0-1,0-1 1,0 1 0,0 0-1,0 0 1,0-1-1,0 1 1,0 0 0,0 0-1,0-1 1,0 1 0,0 0-1,0 0 1,0 0-1,0-1 1,0 1 0,0 0-1,0 0 1,0-1 0,-1 1-1,1 0 1,0 0 0,0 0-1,0-1 1,0 1-1,-1 0 1,1 0 0,0 0-1,0 0 1,0 0 0,-1-1-1,1 1 1,0 0-1,0 0 1,-1 0 0,1 0-1,0 0 1,-1 0 0,-5 11 88,-5 19-27,11-29-64,-3 8-7,1-5-1,1 0 1,0 1-1,0-1 1,0 0-1,0 1 0,0-1 1,1 1-1,0-1 1,0 1-1,0-1 0,1 7 1,0-10-8,0 0 0,1 0 1,-1 0-1,0 1 0,0-1 1,1 0-1,-1-1 0,0 1 1,1 0-1,-1 0 0,1 0 1,-1-1-1,1 1 0,-1-1 0,1 1 1,1-1-1,28 6-21,-30-6 27,1 1 0,0-1 1,0 0-1,-1 0 0,1-1 1,0 1-1,0 0 0,-1 0 1,1-1-1,0 1 0,-1-1 1,1 0-1,0 1 0,-1-1 1,1 0-1,-1 0 0,1 0 1,-1 0-1,0 0 0,2-2 1,0 0 9,-1 0 0,0 0 0,-1 0 0,1 0 0,0 0 0,-1 0 0,0-1 0,0 1 0,2-6 0,-1-4 35,-1 1 1,0-1-1,0 1 1,-3-25 0,1 30-32,1 1 1,-1-1 0,-1 1 0,1-1 0,-1 1 0,-1-1-1,-3-7 1,6 14-8,0 0 1,0 0-1,0-1 0,0 1 1,0 0-1,0 0 0,-1 0 1,1-1-1,0 1 0,0 0 0,0 0 1,0 0-1,-1 0 0,1-1 1,0 1-1,0 0 0,0 0 0,-1 0 1,1 0-1,0 0 0,0 0 1,0 0-1,-1-1 0,1 1 0,0 0 1,0 0-1,-1 0 0,1 0 1,0 0-1,0 0 0,-1 0 0,1 0 1,0 0-1,0 1 0,-1-1 1,1 0-1,-8 9-28,-3 16-11,10-22 39,-3 7 6,1 0 0,1 0 0,-1 1 0,2-1 0,-1 1 0,2-1 0,-1 1 0,2 16 0,0-19 2,0 0 1,0 0-1,1 0 0,0 0 0,1 0 1,0 0-1,0-1 0,0 1 0,1-1 1,0 0-1,8 11 0,-11-17-7,-1-1-1,0 1 1,1-1-1,-1 0 1,1 1-1,-1-1 1,1 1-1,-1-1 1,1 0-1,-1 1 1,1-1-1,-1 0 1,1 0-1,0 1 1,-1-1-1,1 0 1,-1 0-1,1 0 1,0 0-1,-1 0 1,1 0-1,-1 0 1,1 0-1,0 0 1,-1 0-1,1 0 0,0 0 1,-1 0-1,1 0 1,-1 0-1,1-1 1,-1 1-1,1 0 1,0-1-1,-1 1 1,1 0-1,-1-1 1,1 1-1,-1 0 1,0-1-1,1 1 1,-1-1-1,1 1 1,-1-1-1,0 1 1,1-1-1,-1 1 1,0-1-1,1-1 1,16-33-19,-15 29 21,5-13-15,-1 4 2,0-1 0,13-22 1,-18 35 2,1 1 0,-1-1 0,1 1 0,0 0 0,0-1 0,-1 1 1,2 0-1,-1 0 0,0 0 0,0 0 0,0 1 0,1-1 0,-1 1 0,1-1 0,-1 1 0,1 0 0,0 0 0,0 0 1,-1 0-1,1 1 0,4-2 0,-3 3 4,-1 0-1,0-1 1,1 1 0,-1 1 0,0-1 0,0 0 0,0 1 0,1-1-1,-2 1 1,1 0 0,0 0 0,0 0 0,-1 1 0,1-1-1,-1 1 1,1-1 0,-1 1 0,0 0 0,2 4 0,6 5 63,-10-13-50,0 1 1,0 0-1,0 0 0,0 0 1,0 0-1,0 0 0,0 0 1,0 0-1,0 0 0,0 0 1,0 0-1,0-1 0,0 1 1,0 0-1,0 0 0,0 0 1,0 0-1,0 0 0,0 0 1,0 0-1,0 0 1,0 0-1,0 0 0,0 0 1,1 0-1,-1 0 0,0-1 1,0 1-1,0 0 0,0 0 1,0 0-1,0 0 0,0 0 1,0 0-1,0 0 0,0 0 1,0 0-1,1 0 0,-1 0 1,0 0-1,0 0 0,0 0 1,0 0-1,0 0 1,0 0-1,0 0 0,0 0 1,0 0-1,0 0 0,0 0 1,1 0-1,-1 0 0,0 0 1,0 0-1,0 0 0,0 1 1,0-1-1,0 0 0,0 0 1,0 0-1,0 0 0,0 0 1,0 0-1,0 0 1,0 0-1,1 0 0,-2-12 317,-3-13 53,-3 2 25,0 0 0,-19-36 0,21 50-795,0-1 0,-1 1 0,0 1 0,-14-16 0,40 19-3726,-11 0 3146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13867,'0'0'60,"0"0"0,0-1-1,0 1 1,0 0 0,0 0 0,0-1 0,0 1 0,0 0-1,0 0 1,0 0 0,0-1 0,0 1 0,0 0 0,0 0-1,0 0 1,0-1 0,0 1 0,-1 0 0,1 0 0,0 0-1,0-1 1,0 1 0,0 0 0,0 0 0,-1 0-1,1 0 1,0 0 0,0-1 0,0 1 0,0 0 0,-1 0-1,1 0 1,0 0 0,0 0 0,0 0 0,-1 0 0,1 0-1,0 0 1,0 0 0,0 0 0,-1-1 0,1 1 0,0 0-1,0 0 1,-1 1 0,1-1 0,-2 13 1793,4 23 202,0-21-1674,0 1-285,0-1 0,0 0 0,2 0-1,0 0 1,0 0 0,12 24 0,-15-37-110,0-1 0,-1 0 0,1 1-1,0-1 1,0 0 0,0 0 0,0 0-1,0 0 1,1 0 0,-1 0 0,0 0-1,0 0 1,1-1 0,-1 1 0,0 0-1,1-1 1,-1 1 0,1-1 0,-1 1 0,1-1-1,-1 0 1,1 0 0,-1 0 0,1 1-1,-1-1 1,1-1 0,-1 1 0,1 0-1,-1 0 1,0-1 0,1 1 0,-1 0-1,1-1 1,-1 0 0,1 1 0,-1-1-1,2-1 1,7-4-203,0 0-1,0-1 0,-1-1 1,9-9-1,8-4-315,-22 18 458,0 0-1,0 0 0,0 1 0,0-1 0,1 1 0,-1 1 0,1-1 0,0 0 0,0 1 0,8-1 0,-10 2 97,0 0-1,0 0 1,-1 0-1,1 1 0,0 0 1,0-1-1,-1 1 1,1 0-1,-1 0 1,1 0-1,-1 1 1,1-1-1,-1 1 1,0-1-1,0 1 1,0 0-1,0 0 1,0 0-1,0 0 1,3 4-1,0 0 275,-1 1-1,1 0 1,-1 0-1,-1 0 1,1 0 0,-1 1-1,0-1 1,-1 1-1,0 0 1,0 0-1,-1 0 1,0 0 0,0 0-1,-1 0 1,0 0-1,0 0 1,-3 15 0,2-21-215,1 0 0,-1-1 0,1 1 1,-1-1-1,0 1 0,1-1 1,-1 0-1,0 1 0,0-1 1,0 0-1,0 1 0,0-1 1,0 0-1,0 0 0,-1 0 0,1 0 1,0 0-1,-1 0 0,1 0 1,-3 1-1,1-2-56,1 1 0,-1 0 0,0-1 0,0 0 0,1 1 1,-1-1-1,0 0 0,1-1 0,-1 1 0,0 0 0,-4-2 0,1 0-339,-1 0 0,0-1 0,0 0 0,1 0 0,0 0 0,0-1 0,0 0-1,-10-8 1,10 6 40,1 0 0,0 0 0,0 0 0,-8-14 0,4-4-715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18012,'-10'12'570,"1"-1"0,1 1 0,0 1 0,-8 17 0,13-23-525,0 0 0,1 0-1,-1 1 1,1-1-1,0 1 1,1-1 0,0 1-1,0 0 1,1 14 0,0-21-58,0-1 0,0 1 0,0-1 0,0 1 0,0-1 0,1 1 0,-1-1 0,0 1 0,0-1 0,0 1 0,0-1 0,1 1 0,-1-1 0,0 1 0,1-1 0,-1 1 0,0-1 0,1 0 0,-1 1 0,0-1 0,1 0 0,-1 1 0,1-1 0,-1 0 0,0 1 0,1-1 0,-1 0 0,2 1 0,14-5-487,15-18-635,-30 22 1079,3-4-144,37-27-1097,-39 30 1251,0 0 1,0-1-1,0 1 0,1 0 0,-1 0 0,0 0 0,1 1 1,-1-1-1,0 1 0,1-1 0,-1 1 0,1 0 1,-1-1-1,0 1 0,1 1 0,-1-1 0,4 1 1,-5-1 74,0 0 1,0 1-1,0-1 1,0 1-1,0 0 1,0-1 0,0 1-1,0 0 1,0-1-1,-1 1 1,1 0-1,0 0 1,0 0 0,-1 0-1,1 0 1,0-1-1,-1 1 1,1 1-1,-1-1 1,0 0 0,1 2-1,0-1 55,-1 1 1,0-1-1,1 1 0,-1 0 0,-1-1 1,1 1-1,0 0 0,-1-1 0,0 4 1,-1 1 125,0 0 1,-1-1 0,0 1 0,0-1 0,0 1-1,-5 5 1,6-9-176,0-1 0,1 1 0,-1-1 0,0 0 0,0 0 0,0 0 0,-1 0 0,1 0 0,0 0-1,-1-1 1,1 1 0,-1-1 0,1 0 0,-1 0 0,0 0 0,0 0 0,1 0 0,-1 0 0,0-1 0,0 1 0,-3-1-1,-14-6 10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 17468,'-5'-21'2396,"1"18"-1175,-1 15-504,3-5-623,-3 12-78,1 0 0,0 0 0,2 0 1,0 0-1,1 30 0,1-49-36,0 1 0,1 0 1,-1 0-1,0-1 0,0 1 1,0 0-1,1-1 0,-1 1 1,0 0-1,1-1 0,-1 1 1,1-1-1,-1 1 0,1-1 1,-1 1-1,1-1 0,-1 1 1,1-1-1,-1 1 0,1-1 1,0 0-1,-1 1 0,1-1 1,0 0-1,-1 1 0,1-1 1,0 0-1,-1 0 0,1 0 1,0 0-1,0 0 0,-1 0 1,1 0-1,0 0 0,0 0 1,-1 0-1,1 0 0,0 0 1,-1 0-1,1-1 0,0 1 0,0 0 1,34-14-700,-29 11 547,11-5-220,-10 3 272,0 1 0,1 1 1,0 0-1,-1 0 1,1 0-1,1 1 1,-1 0-1,0 0 1,15 0-1,-22 2 142,0 1 0,0-1 0,0 1 0,0-1 0,1 1 0,-1-1 0,0 1 0,-1-1 0,1 1 0,0 0 0,0 0 0,0 0 0,0-1 1,0 1-1,-1 0 0,1 0 0,0 0 0,-1 0 0,1 0 0,-1 0 0,1 0 0,-1 0 0,1 0 0,-1 1 0,0-1 0,0 0 0,0 0 0,1 0 0,-1 0 0,0 0 0,0 1 0,0-1 0,-1 0 0,1 2 0,-1 4 204,1 0-1,-1 0 0,-1-1 0,-3 11 1,2-7 115,-1-1 0,-1 0 1,1 0-1,-8 10 0,9-15-216,0 1 0,0-1 0,-1 0 0,1 0 0,-1-1 0,0 1 0,0-1 0,-1 0 0,-7 5 0,11-8-146,0 1-1,-1-1 0,1 1 0,0-1 1,0 0-1,0 1 0,0-1 0,-1 0 1,1 0-1,0 0 0,0 0 0,-1 0 1,1 0-1,0 0 0,0 0 0,-1-1 1,1 1-1,0 0 0,0-1 0,0 1 1,0-1-1,0 0 0,0 1 0,0-1 1,0 0-1,0 1 0,0-1 0,0 0 1,0 0-1,0 0 0,-1-1 0,-1-3-43,0 0 0,0 1 1,1-1-1,0 0 0,-4-11 0,-4-19-263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16067,'19'78'2009,"30"93"1146,-41-148-2972,1 0-1,2 0 1,0-1-1,1-1 1,16 22-1,-26-41-175,19 22 13,-20-22-17,0-1 0,0 0 1,0 0-1,0-1 0,0 1 0,0 0 0,1 0 0,-1-1 0,0 1 0,1 0 0,-1-1 0,0 1 0,1-1 0,-1 0 1,1 1-1,-1-1 0,3 0 0,-3 0-6,0-1 0,0 1 0,-1 0 0,1-1 0,0 1 0,0 0 0,-1-1 0,1 1 0,0-1 0,-1 1 0,1-1 0,-1 0 0,1 1 0,-1-1-1,1 0 1,-1 1 0,1-1 0,-1 0 0,0 1 0,1-1 0,-1 0 0,0 0 0,0 0 0,1 1 0,-1-1 0,0 0 0,0 0 0,0 0 0,0 0 0,0 1 0,0-1 0,0 0 0,0 0 0,0 0 0,-1 1 0,1-1 0,-1-1 0,-10-32-326,4 21 157,-19-34-355,23 43 433,1 0-1,-1 1 1,0-1-1,0 1 1,0 0 0,0 0-1,0 0 1,-8-5-1,1 6-215,9 8 147,10 11 91,-6-14 69,-1 0-1,1 0 1,0-1 0,0 1 0,0-1 0,0 0-1,0 0 1,1 0 0,-1 0 0,1-1-1,-1 1 1,1-1 0,0 0 0,-1 0 0,1 0-1,0 0 1,0-1 0,0 1 0,-1-1-1,1 0 1,0 0 0,0-1 0,0 1 0,5-2-1,-4 0 5,0 0 0,0-1-1,0 1 1,-1-1 0,1 0-1,-1 0 1,1 0 0,-1-1-1,0 0 1,0 0 0,0 0-1,-1 0 1,0 0 0,1-1-1,-1 0 1,4-8 0,-3 3 68,0 1 1,0-1 0,-1-1 0,0 1 0,-1 0-1,0-1 1,0 1 0,-1-1 0,-1 1-1,0-1 1,-2-20 0,2 31-62,0-1 1,0 1-1,0 0 1,0 0-1,0-1 0,0 1 1,0 0-1,0 0 0,0-1 1,0 1-1,0 0 1,0-1-1,0 1 0,0 0 1,0 0-1,0-1 0,-1 1 1,1 0-1,0 0 0,0-1 1,0 1-1,0 0 1,0 0-1,-1 0 0,1-1 1,0 1-1,0 0 0,-1 0 1,1 0-1,0 0 1,0-1-1,0 1 0,-1 0 1,1 0-1,0 0 0,-1 0 1,1 0-1,0 0 0,0 0 1,-1 0-1,1 0 1,0 0-1,0 0 0,-1 0 1,1 0-1,0 0 0,-1 0 1,1 0-1,-1 1 15,0 0 1,0-1-1,1 1 0,-1 0 0,1 0 0,-1 0 1,0 0-1,1 0 0,-1 0 0,1 0 0,0 0 1,-1 0-1,1 2 0,-3 10 47,1 0 1,1 1-1,1-1 1,0 1-1,0-1 1,1 1-1,1-1 1,0 0-1,1 0 1,1 0-1,9 24 0,-12-35-61,-1 0-1,1-1 1,0 1-1,0-1 1,0 1-1,1-1 1,-1 1-1,0-1 0,0 0 1,1 1-1,-1-1 1,1 0-1,-1 0 1,1 0-1,0 0 0,-1 0 1,3 0-1,-3-1 3,0 0-1,1 1 0,-1-1 0,0 0 0,0-1 0,1 1 1,-1 0-1,0 0 0,1 0 0,-1-1 0,0 1 0,0-1 1,0 1-1,1-1 0,-1 1 0,0-1 0,0 0 0,2-1 1,1-2 15,1-1 1,0 0 0,-1 0-1,0-1 1,0 1 0,-1-1-1,5-9 1,3-9 36,-2 0 0,0-1-1,8-44 1,5-75-99,-23 162-4,2 0-1,0 1 1,5 24 0,-2-12 137,-1-1 80,-3-22-90,0 0-1,0 0 1,1 1 0,1-1-1,-1 0 1,1 0-1,1 0 1,0 0-1,4 9 1,-7-17-79,0 0 1,0 1-1,1-1 0,-1 0 1,0 0-1,0 0 1,0 0-1,0 1 0,1-1 1,-1 0-1,0 0 1,0 0-1,0 0 0,1 0 1,-1 0-1,0 0 1,0 0-1,0 1 0,1-1 1,-1 0-1,0 0 1,0 0-1,1 0 0,-1 0 1,0 0-1,0 0 1,1 0-1,-1 0 0,0-1 1,0 1-1,0 0 1,1 0-1,-1 0 0,0 0 1,0 0-1,1 0 1,-1 0-1,0 0 0,0-1 1,0 1-1,0 0 1,1 0-1,-1-1 0,7-9 206,1-17-97,-1 0 1,-1 0 0,-1-1 0,2-56-1,-5 52-41,0 19-62,-2 9-20,1-1 1,0 1 0,-1 0 0,0-1-1,0 1 1,0 0 0,-1-1 0,1 1-1,-3-5 1,-3 46-150,6-36 153,-3 43-50,2 0 0,6 56 0,-4-98 5,-1 0 1,0 0 0,1 0-1,-1 0 1,1 0 0,-1 0-1,1-1 1,0 1-1,1 3 1,-1-5 5,-1 0 0,0 0-1,0 1 1,1-1 0,-1 0-1,0 0 1,0 1 0,1-1 0,-1 0-1,0 0 1,1 0 0,-1 1 0,0-1-1,1 0 1,-1 0 0,0 0 0,1 0-1,-1 0 1,1 0 0,-1 0-1,0 0 1,1 0 0,-1 0 0,0 0-1,1 0 1,-1 0 0,1 0 0,-1 0-1,0 0 1,1-1 0,2 0-113,-1-1 0,0 0 0,1 0 0,-1 0 0,0-1 1,0 1-1,0 0 0,0-1 0,-1 1 0,3-5 0,6-13-513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7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21197,'4'-4'2632,"2"2"-1784,4 1-384,6 1 2321,10-3-1993,5-3-192,9-2-376,8 1-280,0-5-512,0-1-288,-5-1-688,-7 1-121,-12 6 1129,-10 0-352,-9 14-328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1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15419,'0'1'147,"0"0"-1,1 0 1,-1 0-1,0-1 1,0 1 0,1 0-1,-1 0 1,1 0-1,-1 0 1,1 0-1,-1 0 1,1-1-1,-1 1 1,1 0-1,0 0 1,-1-1 0,1 1-1,0 0 1,0-1-1,-1 1 1,2 0-1,-1-1-92,0 0 0,1-1 0,-1 1 0,0 0 0,0-1 0,-1 1 0,1 0 0,0-1 0,0 1-1,0-1 1,0 1 0,0-1 0,0 0 0,0 1 0,-1-1 0,1 0 0,0 0 0,-1 0 0,1 1 0,0-1 0,0-2 0,28-43 722,-27 42-661,0 0 1,0-1-1,0 1 1,0-1 0,-1 1-1,1-1 1,-1 1-1,0-11 1,-4 12 185,-3 7-162,-3 9-27,2 2-94,0 1 1,1 0-1,1 1 0,1-1 0,0 1 0,1 0 1,1 0-1,0 18 0,2-34-24,0 0 1,0 0-1,0 1 0,0-1 1,0 0-1,0 0 1,0 1-1,0-1 0,1 0 1,-1 0-1,1 1 0,-1-1 1,1 0-1,-1 0 0,1 0 1,0 0-1,-1 0 0,2 1 1,-1-1-1,0-1 0,-1 0 0,1 1 0,0-1 0,-1 0 1,1 0-1,0 1 0,0-1 0,-1 0 0,1 0 1,0 0-1,0 0 0,0 0 0,-1 0 0,1 0 0,0 0 1,0-1-1,-1 1 0,1 0 0,0 0 0,1-1 0,4-3-44,1 1 0,-1-1 0,0-1 0,10-8-1,-14 12 41,49-44-392,44-36-511,-80 70 713,0 1 0,0 0 0,1 1 1,27-11-1,-48 13 1047,0 1-1,-1 0 1,1 0 0,-1 0-1,-7-4 1,-9-11-19,20 18-775,-14-17 51,15 20-142,1-1 0,-1 1-1,1-1 1,-1 0 0,1 1 0,0-1-1,-1 0 1,1 0 0,0 1 0,0-1-1,0 0 1,0 0 0,0 1 0,-1-1-1,1 0 1,0 0 0,1 1 0,-1-1-1,0 0 1,0 0 0,0 1 0,0-1-1,1 0 1,-1 1 0,0-1 0,0 0-1,2-1 1,2-2-170,1-1 0,0 1 0,0 0 0,1 0 0,-1 0 0,7-2 0,-4 2 92,-1-1 1,1 0 0,-1 0 0,10-9 0,19-30-481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3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10066,'-1'-1'2339,"-1"7"-941,0 13-172,2-6-531,0 0 1,0-1-1,-4 21 1,0 18 193,4-6-194,3 189 418,15-33-922,1 56 42,-12-71-206,-2 57 6,-4-58-355,1-68-41,-2-41 351,2 5-111,-4-1 0,-21 140 0,23-218 121,-1-1 0,1 1 1,0-1-1,-1 1 1,1-1-1,-1 1 1,1-1-1,-1 0 1,0 1-1,0-1 0,1 0 1,-1 1-1,-2 1 1,-4-5 50,0-11 58,1-3-1539,6 15 1128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3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346 154 10898,'9'-20'855,"0"0"636,0 0 1,-1-1-1,10-41 0,-18 62-1445,0-1 1,0 1-1,0 0 0,0-1 0,0 1 0,0 0 0,0-1 0,0 1 0,0 0 0,0-1 0,0 1 0,0 0 0,0 0 0,0-1 0,0 1 0,0 0 0,0-1 0,-1 1 0,1 0 0,0-1 0,0 1 0,0 0 0,0 0 0,-1-1 1,1 1-1,0 0 0,0 0 0,-1-1 0,1 1 0,0 0 0,0 0 0,-1 0 0,1 0 0,0-1 0,-1 1 0,1 0 0,0 0 0,0 0 0,-1 0 0,1 0 0,0 0 0,-1 0 0,1 0 0,0 0 0,-1 0 0,1 0 0,0 0 1,-1 0-1,1 0 0,0 0 0,-1 0 0,1 0 0,0 0 0,0 1 0,-1-1 0,1 0 0,0 0 0,-1 0 0,1 0 0,0 1 0,0-1 0,-1 0 0,1 1 0,-21 12 1002,-17 28-829,1 2 0,3 1-1,1 1 1,2 2 0,-40 84 0,42-73-181,-22 68-1,41-96-12,2 1-1,0 0 1,2 0-1,-2 40 1,8-68-22,0 1 1,0-1 0,0 0-1,0 0 1,0 0-1,1 0 1,-1 0 0,1 0-1,0 0 1,0 0 0,0-1-1,0 1 1,1 0-1,-1 0 1,3 2 0,-3-3-5,1-1 0,-1 0 0,1 1 0,0-1 0,-1 0 0,1 0 1,0 0-1,0 0 0,0-1 0,0 1 0,0 0 0,0-1 0,0 1 1,0-1-1,0 0 0,0 1 0,0-1 0,0 0 0,0-1 0,0 1 1,0 0-1,0 0 0,3-1 0,3-1-15,1 0 1,0 1-1,0 0 0,0 0 1,0 1-1,16 2 0,-22-1 13,1 0 0,0 0 0,-1 1 0,1-1 0,-1 1 0,1 0 0,-1 0 0,0 0 0,0 0 0,0 0-1,0 1 1,0-1 0,0 1 0,-1 0 0,1 0 0,-1 0 0,0 0 0,3 6 0,-1-1 3,0 0 1,-1 0-1,0 1 0,0 0 1,-1-1-1,0 1 1,-1 0-1,1 0 0,-2 0 1,0 0-1,0 0 0,-2 17 1,1-19 4,0-1 1,0 0-1,-1 1 1,0-1 0,0 0-1,-1 0 1,1 0-1,-1 0 1,0-1-1,-1 1 1,0-1 0,0 0-1,0 0 1,0 0-1,-1 0 1,1-1-1,-1 1 1,-9 4 0,-10-1-25,23-8 16,1 1 0,-1-1 0,1 0 0,-1 0 0,1 0 0,-1 1 0,0-1 0,1 0 0,-1 0 0,1 0 0,-1 0 0,1 0 0,-1 0 0,0 0 0,1 0 0,-1 0 0,1 0 0,-1-1 0,1 1 0,-1 0 0,0 0 0,1 0 0,-1-1 0,1 1 0,-1 0 0,1-1 0,-1 1 0,1 0 0,0-1 0,-1 1 0,1-1 0,-1 1 0,1 0 0,0-1 0,-1 0 0,1 0 0,0 1-1,0 0 1,0 0-1,0-1 1,0 1 0,0 0-1,0 0 1,0-1 0,0 1-1,1 0 1,-1 0-1,0-1 1,0 1 0,0 0-1,0 0 1,0 0 0,1-1-1,-1 1 1,0 0-1,0 0 1,0 0 0,1 0-1,-1-1 1,0 1 0,0 0-1,1 0 1,-1 0-1,0 0 1,0 0 0,1 0-1,-1 0 1,0 0 0,0 0-1,1 0 1,-1-1 0,0 1-1,1 1 1,14 1-99,13 11-137,-25-11 213,0 0 1,0 1-1,0 0 1,-1 0-1,1 0 1,-1 0-1,0 0 1,0 0-1,0 1 1,-1-1 0,1 1-1,-1-1 1,1 1-1,-1-1 1,0 1-1,-1 0 1,1 0-1,-1-1 1,1 1-1,-1 0 1,-1 5 0,0 9-11,0 1 0,-10 36 1,10-50 36,-81 262 154,16-68 314,63-188-415,0 0 0,1 1 0,0-1 0,1 0 0,0 0 1,2 23-1,-1-32-62,0 0 0,1 1 1,-1-1-1,1 0 0,0 1 0,-1-1 1,1 0-1,0 0 0,0 0 1,0 0-1,1 0 0,-1 0 1,0 0-1,1 0 0,0 0 0,-1 0 1,1-1-1,0 1 0,0-1 1,0 1-1,0-1 0,0 0 1,0 0-1,0 0 0,0 0 1,0 0-1,1 0 0,-1-1 0,0 1 1,0-1-1,1 1 0,-1-1 1,1 0-1,-1 0 0,0 0 1,1 0-1,-1 0 0,0-1 1,3 0-1,0 0-47,-1 0 0,0 0 0,1 0 0,-1-1 0,0 0 0,0 1 0,0-2 0,0 1 0,0 0 0,-1-1 0,5-4 0,35-37 456,-39 39-553,18-21 11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17900,'-1'-13'1649,"1"13"-1618,0 0 0,0 0 1,0 0-1,0 0 0,-1 0 0,1 0 1,0 0-1,0 0 0,0 0 0,0 0 0,0 0 1,0 0-1,0 0 0,0 0 0,0 0 1,0 0-1,0 0 0,0 0 0,0 0 1,0 0-1,0 0 0,0 0 0,0 0 0,0 0 1,0 0-1,-3 26 1462,5 66-1034,18 136 1,-19-219-453,1 0 1,0 0 0,1 0-1,-1 0 1,2 0 0,-1-1-1,1 0 1,0 1-1,7 7 1,-9-12-13,1-2 1,-1 1-1,1 0 0,0 0 0,0-1 1,0 0-1,0 0 0,0 1 0,1-2 1,-1 1-1,1 0 0,-1-1 0,1 0 0,0 1 1,-1-1-1,1-1 0,0 1 0,0-1 1,0 1-1,-1-1 0,1 0 0,0 0 1,0-1-1,4 0 0,-2 0-141,1-1 0,0 0 1,0 0-1,-1 0 0,0-1 0,1 0 0,8-6 0,-12 8 83,-1-1-1,0 1 1,1-1-1,-1 0 1,0 0-1,0 0 1,0 0-1,0 0 1,-1 0-1,1-1 1,0 1-1,-1-1 1,0 1-1,0-1 1,1 1-1,-2-1 1,1 0-1,0 1 1,0-1-1,0-5 1,-6-11-403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17476,'0'0'1504,"10"-4"-992,1-3-160,10-9 512,1-3-119,9-5-353,4 0-392,3-2 552,0 6-424,-10 10-88,-3 4-72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994 3932 9690,'-18'-7'317,"1"-1"-1,0 0 1,1-1 0,0-1 0,0-1-1,1 0 1,1-1 0,0 0-1,0-1 1,1-1 0,1 0-1,-18-28 1,-7-16-182,3-2-1,-30-73 0,31 63 70,-174-329 413,28 60-9,142 257-602,4 0 0,3-2-1,4-2 1,4 0 0,3-1 0,-8-111-1,2-106-99,17-325 0,45 132 113,-2 243 120,-23 193-151,3 1 1,24-64-1,-35 113-124,-3 6 91,1 0 1,0 0-1,0 0 1,0 0-1,1 0 1,0 0-1,-1 1 1,2 0-1,5-8 1,-4 11-122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51 14843,'-2'-4'238,"1"1"0,0-1-1,-1 0 1,0 1 0,0-1 0,0 1-1,0-1 1,0 1 0,-1 0-1,-4-5 1,6 8-153,-1-1-1,1 0 1,-1 0 0,1 0-1,-1 1 1,1-1 0,-1 1-1,0-1 1,1 1 0,-1-1-1,0 1 1,1 0 0,-1 0-1,0 0 1,1 0 0,-1 0-1,0 0 1,1 1-1,-1-1 1,0 0 0,1 1-1,-1 0 1,1-1 0,-1 1-1,1 0 1,-1-1 0,1 1-1,-1 0 1,0 2 0,-9 5 102,0 1 1,0 0-1,1 1 0,1 0 1,0 0-1,0 1 1,-8 14-1,-3 8-142,-22 47-1,42-79-46,-5 7-67,2 0 1,-1 1 0,1-1-1,0 1 1,1 0 0,0-1-1,0 1 1,0 11-1,2-19 38,0 1 0,0-1 0,0 0 0,0 0 0,0 0-1,0 0 1,1 0 0,-1 0 0,0 0 0,1 0 0,-1 0-1,1 0 1,-1 0 0,1 0 0,0 0 0,-1 0 0,1-1 0,0 1-1,0 0 1,-1 0 0,1-1 0,1 2 0,0-1-27,1 0 1,-1 0-1,0 0 1,1 0-1,-1-1 1,0 1-1,1 0 1,-1-1-1,5 0 1,5 0-132,0 0-1,1-1 1,14-4 0,-20 4 110,7-2 29,0 1-1,0 1 0,0 0 0,0 1 1,23 3-1,-33-3 54,0 1 0,0 0 0,-1 0 0,1 0 0,0 0 0,-1 1 0,1-1 1,-1 1-1,0 0 0,1 0 0,-1 0 0,0 1 0,0-1 0,-1 1 0,1 0 0,0-1 0,-1 1 1,1 0-1,-1 1 0,0-1 0,0 0 0,-1 1 0,1-1 0,0 1 0,1 6 0,-1 1 84,0 1 1,-1 0-1,0-1 0,-1 1 0,0 0 0,-1 0 0,0-1 1,-1 1-1,0-1 0,-7 21 0,-3 1 306,-1 0 0,-21 39 0,30-65-334,-1 4 13,0-1 0,-1 0-1,-1 0 1,1 0-1,-1 0 1,-1-1 0,-11 10-1,19-18-118,-1-1-1,1 1 1,-1 0 0,0-1-1,0 1 1,1-1-1,-1 1 1,0-1 0,0 1-1,0-1 1,1 0-1,-1 1 1,0-1 0,0 0-1,0 0 1,0 1-1,0-1 1,0 0 0,0 0-1,0 0 1,0 0-1,1 0 1,-1 0 0,-1-1-1,1 1 4,0-1-1,0 0 1,0 1-1,1-1 1,-1 0-1,0 0 1,1 0-1,-1 0 1,0 1 0,1-1-1,-1 0 1,1 0-1,0 0 1,-1 0-1,1 0 1,0 0-1,-1-2 1,0-6-88,0 1 1,1-1-1,0 1 1,1-10-1,4-32-464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15651,'12'53'1722,"4"58"-1,4 15-377,16 27-357,-26-118-689,2-1 0,20 44 0,-30-79-75,-3-8-140,-3-11-3,-7-9-16,-2 0-1,-2 2 1,0 0 0,-28-37 0,23 46-44,14 17-20,9 14-7,1-4 1,0-1-1,1-1 1,0 1 0,0-1-1,0 1 1,1-1-1,0-1 1,1 1 0,-1-1-1,1-1 1,1 1 0,9 5-1,-13-8 7,-1-2 1,1 1-1,0 0 0,-1-1 0,1 1 0,0-1 1,0 0-1,0-1 0,0 1 0,0 0 0,0-1 0,0 0 1,0 0-1,0 0 0,0-1 0,0 0 0,0 1 0,0-1 1,0 0-1,0-1 0,-1 1 0,1-1 0,0 0 0,-1 0 1,1 0-1,-1 0 0,0 0 0,0-1 0,6-5 1,-4 3 18,0 0 1,0-1 0,-1 0 0,0 0-1,0 0 1,0-1 0,0 1-1,-1-1 1,0 0 0,-1 0 0,0 0-1,0 0 1,0 0 0,-1 0 0,0-1-1,0 1 1,-1-1 0,0 1 0,-2-14-1,0 15 19,0 6-13,-1 12 0,-1 21-14,4-16-10,1-1 1,0 1-1,1-1 0,1 1 1,1-1-1,0 0 0,1 0 1,0-1-1,2 1 0,7 14 1,-13-28-4,0-1 1,0 1 0,0-1 0,0 1 0,0-1-1,1 1 1,-1-1 0,0 0 0,1 0-1,-1 1 1,1-1 0,-1 0 0,1 0-1,0-1 1,-1 1 0,1 0 0,0 0-1,-1-1 1,4 1 0,-3-1-1,0 0-1,0 0 1,-1 0 0,1-1-1,0 1 1,0-1 0,-1 1-1,1-1 1,0 0 0,-1 1 0,1-1-1,-1 0 1,1 0 0,-1 0-1,1-1 1,1-1 0,3-3-7,-1 0 1,0-1 0,0 1 0,0-1 0,-1-1 0,0 1-1,3-9 1,3-9 10,-2 0-1,-1-1 1,-1 0-1,-1 0 1,-1-1-1,-2 0 1,0 1-1,-4-39 1,-1 50 14,-2 21-13,0 26-17,4-6 8,1 0-1,1 0 1,1-1-1,2 1 1,11 43-1,-14-67 6,0 1-1,-1 0 0,1-1 0,1 0 0,-1 1 0,0-1 1,0 0-1,1 1 0,0-1 0,-1 0 0,1 0 1,3 3-1,-4-5 1,-1 0 1,1 1-1,-1-1 0,1 0 1,0 0-1,-1 1 1,1-1-1,0 0 1,-1 0-1,1 0 1,0 0-1,-1 0 0,1 0 1,0 0-1,-1 0 1,1 0-1,0 0 1,-1-1-1,2 1 1,0-1-1,-1 0 1,1 0 0,0 0 0,-1 0 0,1 0 0,-1 0 0,0-1 0,1 1 0,-1 0-1,1-3 1,6-7-5,-1 0 0,0-1 0,-1 0 0,0-1 0,-1 1 0,4-18 1,17-81 37,-23 98-22,3 79-14,-4-46 10,3 29-2,-4-45-5,-1 0 0,1 0 0,0-1 1,0 1-1,1-1 0,-1 1 0,1-1 0,0 0 0,4 7 0,-5-10 1,0 1 0,-1 0-1,1-1 1,0 1-1,0-1 1,0 1 0,0-1-1,0 1 1,0-1 0,0 1-1,0-1 1,0 0-1,0 0 1,0 0 0,0 1-1,0-1 1,0 0 0,0 0-1,0 0 1,0-1-1,0 1 1,1 0 0,-1 0-1,0-1 1,0 1 0,0 0-1,0-1 1,0 1-1,-1-1 1,1 1 0,0-1-1,0 1 1,0-1 0,0 0-1,0 0 1,0-1-1,6-3 8,-2-1 0,1 0-1,7-10 1,-13 15-7,21-28 52,34-61 0,-47 74-31,-1 0 0,-1 0 0,0-1 0,-1 0 0,0 0 0,2-19 0,-7 33-14,0 0-1,0 1 1,0-1-1,0 0 1,0 0-1,-1 1 1,1-1-1,-1 0 1,-1-5-1,1 8-5,1-1-1,0 1 1,-1-1-1,1 1 1,0-1 0,-1 1-1,1-1 1,-1 1-1,1-1 1,-1 1-1,1-1 1,-1 1-1,0 0 1,1-1 0,-1 1-1,1 0 1,-1 0-1,0-1 1,1 1-1,-1 0 1,0 0 0,1 0-1,-1 0 1,0 0-1,1 0 1,-1 0-1,0 0 1,1 0-1,-1 0 1,0 0 0,1 0-1,-1 0 1,0 1-1,1-1 1,-1 0-1,0 1 1,1-1 0,-1 0-1,1 1 1,-1-1-1,1 0 1,-1 1-1,1-1 1,-1 1-1,-5 4 6,0 0-1,0 1 0,1-1 0,0 1 0,0 0 0,1 0 0,-1 1 0,1-1 0,1 1 1,-5 10-1,1 1-3,0 1 0,-8 35-1,14-48 1,0 0-1,0 0 0,0 1 1,1-1-1,-1 0 0,2 8 0,-1-13-2,1 1-1,-1-1 1,0 0-1,1 0 1,-1 1-1,1-1 1,-1 0-1,1 0 1,-1 1-1,1-1 1,0 0-1,0 0 1,0 0-1,0 0 1,-1 0-1,1 0 1,0 0-1,1-1 1,-1 1-1,0 0 1,0-1-1,0 1 1,0 0-1,0-1 1,1 1-1,-1-1 1,0 0-1,1 1 1,-1-1-1,0 0 1,1 0-1,-1 0 1,0 0-1,1 0 1,-1 0-1,2 0 1,24-5-15,-1 0 1,0-2 0,0 0 0,31-15-1,-43 17 4,54-17 7,17-7 19,-84 29-4,0 0 0,0-1 0,0 1 0,-1 0 0,1 0 0,0-1 0,0 1 0,0-1 0,-1 1 0,1-1 1,0 1-1,-1-1 0,1 1 0,-1-1 0,1 0 0,0 1 0,-1-1 0,1 0 0,-1 1 0,0-1 0,1 0 0,-1 0 0,0 0 0,1 1 1,-1-1-1,0 0 0,0 0 0,1 0 0,-1 0 0,0 1 0,0-1 0,0 0 0,0 0 0,0 0 0,-1 0 0,1 0 0,0 1 0,0-1 1,0 0-1,-1 0 0,0-1 0,-1-2 81,-1-1 0,-1 1 0,1-1 0,-1 1 0,-6-6 0,1 1-32,-6-7 115,5 5-114,1 0 1,-1 0-1,2-1 0,-10-15 1,18 27-68,0-1-1,0 1 1,-1-1 0,1 1 0,0 0 0,0-1 0,0 1 0,0-1 0,0 1-1,-1 0 1,1-1 0,0 1 0,0-1 0,0 1 0,0-1 0,0 1-1,0 0 1,0-1 0,1 1 0,-1-1 0,0 1 0,0 0 0,0-1 0,0 1-1,0-1 1,1 1 0,-1 0 0,0-1 0,0 1 0,1 0 0,-1-1-1,0 1 1,1 0 0,-1-1 0,0 1 0,1 0 0,-1 0 0,0-1-1,1 1 1,-1 0 0,0 0 0,1 0 0,-1 0 0,1-1 0,-1 1 0,0 0-1,2 0 1,22-1-527,-21 1 405,12 1-279,-1-1 0,1 0 0,-1-1 1,1-1-1,-1 0 0,17-5 0,2-6-204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15435,'-1'-9'816,"1"-12"897,1 20-793,2 12 46,39 246 2393,9 45-2200,-49-291-1109,-1-2-5,1-1 1,0 0-1,1 0 1,0 0-1,0 0 1,6 10-1,-9-17-41,0-1 0,0 1 1,1 0-1,-1-1 0,1 1 0,-1 0 1,1-1-1,-1 1 0,1 0 0,-1-1 1,1 1-1,-1-1 0,1 1 0,-1-1 1,1 0-1,0 1 0,-1-1 0,1 0 1,0 1-1,0-1 0,-1 0 0,1 0 1,0 1-1,0-1 0,-1 0 0,1 0 1,0 0-1,0 0 0,-1 0 0,1 0 1,0 0-1,0 0 0,-1-1 0,1 1 1,0 0-1,0 0 0,-1-1 0,1 1 0,0 0 1,-1-1-1,1 1 0,0 0 0,-1-1 1,1 1-1,-1-1 0,1 0 0,3-3 16,0 0-1,-1-1 1,0 1-1,0-1 1,5-9-1,15-36 123,32-100 0,0-58 15,-46 174-223,-4 20-145,-1 1 0,-1-1 1,0 0-1,-1 0 0,-1 0 0,0 0 1,-1-21-1,-1 35 197,1-1-1,0 1 1,0-1 0,0 1-1,0-1 1,-1 1-1,1-1 1,0 1 0,0 0-1,-1-1 1,1 1-1,0-1 1,-1 1 0,1 0-1,-1-1 1,1 1-1,0 0 1,-1 0 0,1-1-1,-1 1 1,1 0-1,-1 0 1,1 0 0,-1-1-1,1 1 1,-1 0-1,1 0 1,-1 0 0,1 0-1,-1 0 1,1 0 0,-1 0-1,1 0 1,-1 0-1,1 0 1,-1 0 0,1 1-1,-1-1 1,1 0-1,0 0 1,-1 0 0,1 1-1,-1-1 1,1 0-1,-1 0 1,1 1 0,-1 0-1,-16 15-470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17684,'26'27'1816,"-6"0"-1128,2-1-312,2-2 713,-1-2-113,1-2-624,-1-3-416,0-5-320,-6-4 304,2-3-168,0-7-72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7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22813,'26'7'2232,"1"-8"-1415,-2-6-361,7-3 1056,3-3-496,-2-3-632,-3 0-720,0 5 352,-7 1-120,-2 6-192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15411,'2'4'268,"1"0"0,-1-1-1,1 1 1,0-1-1,0 1 1,0-1 0,0 0-1,0 0 1,1 0-1,0-1 1,-1 1 0,1-1-1,6 3 1,-8-4-216,-1-1 0,1 1 1,0 0-1,-1-1 0,1 0 1,0 1-1,0-1 0,-1 0 1,1 0-1,0 0 0,0 0 1,0 0-1,0 0 0,-1 0 1,1-1-1,0 1 0,0-1 1,-1 1-1,1-1 0,0 0 1,-1 0-1,1 0 0,-1 1 1,1-1-1,-1-1 1,1 1-1,-1 0 0,0 0 1,1-1-1,-1 1 0,0 0 1,0-1-1,0 1 0,0-1 1,1-2-1,-1 0 26,0 0 1,1 0-1,-2 0 1,1-1-1,0 1 0,-1 0 1,0 0-1,0 0 1,0-1-1,-1 1 1,1 0-1,-2-6 1,1 8-49,1 0 1,-1 0-1,0 0 1,1 0 0,-1 0-1,0 1 1,0-1-1,0 0 1,-1 1 0,1-1-1,0 0 1,-3-1-1,3 2-20,0 1 0,0-1 0,0 0-1,0 1 1,0-1 0,0 1-1,0 0 1,0-1 0,0 1-1,0 0 1,-1 0 0,1 0-1,0-1 1,0 1 0,0 0-1,-1 1 1,1-1 0,0 0-1,0 0 1,0 0 0,0 1 0,-2 0-1,0 0-3,1 0 0,0 1 0,0-1 0,0 1 1,0-1-1,0 1 0,0 0 0,0 0 0,1 0 0,-1 0 0,1 0 0,-1 0 0,1 0 0,0 0 0,0 1 0,0-1 1,0 0-1,-1 5 0,-1 3 7,1 0 1,0 0-1,0 14 1,1-10 22,1 1 1,0 0 0,2-1 0,4 24 0,-5-33-22,0 0 1,0 0-1,1 0 0,-1 0 0,2 0 0,-1 0 1,0 0-1,1 0 0,0-1 0,0 1 1,0-1-1,1 0 0,-1 0 0,1 0 0,7 5 1,-9-8-8,0 0 1,0 0 0,0 0 0,0 0 0,0 0-1,0-1 1,0 1 0,1-1 0,-1 1 0,0-1-1,0 0 1,1 0 0,-1 0 0,0 0-1,0 0 1,1 0 0,-1-1 0,3 0 0,-1-1 2,0 1 0,0-1 0,0 0 0,0-1 0,0 1 0,0-1 0,-1 0 0,6-5 0,2-4-1,0 0 0,-2-1 0,1 0 0,7-15 0,-6 10-31,-2-1 0,0 1 0,-1-2 0,0 1 0,-2-1 0,0 0 0,-2 0 0,0 0 0,1-27 0,-4 46 16,-1 0-1,0 0 0,0 0 0,0 0 0,0 0 0,0 0 1,-1 0-1,1 0 0,0 0 0,0 0 0,-1 0 1,1 0-1,0 0 0,-1 0 0,0-1 0,1 1 4,-1 1-1,1 0 0,0 0 1,-1 0-1,1 0 0,0 1 1,-1-1-1,1 0 0,0 0 1,-1 0-1,1 0 0,0 0 1,0 0-1,-1 0 0,1 0 1,0 1-1,-1-1 0,1 0 1,0 0-1,0 0 0,-1 1 1,1-1-1,0 0 0,0 0 1,0 1-1,-1-1 0,1 0 1,0 0-1,0 1 0,0-1 1,-3 4 2,1 1 0,0-1 1,0 0-1,0 1 1,-2 7-1,0 8 87,1 1 0,1-1 0,1 1 0,2 27 1,-1-37-20,1 0 0,1 0 1,0 0-1,1 0 0,0 0 1,0-1-1,1 1 0,0-1 1,11 17-1,-14-24-86,1 0 1,1-1-1,-1 1 1,0 0-1,1-1 1,-1 1-1,1-1 1,0 0-1,0 0 0,0 0 1,0 0-1,0 0 1,0-1-1,0 0 1,0 1-1,1-1 1,-1 0-1,1 0 1,-1-1-1,1 1 0,-1-1 1,1 0-1,-1 0 1,1 0-1,-1 0 1,1-1-1,-1 1 1,1-1-1,-1 0 1,1 0-1,5-3 1,4-2-1,0 0 0,-1-1 1,0-1-1,-1 0 1,0 0-1,18-18 1,-2-2-242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19572,'6'-3'1497,"-5"12"-1145,2 7-160,7 17 664,-1 7-128,5 14-216,-1 9-104,6 7-72,-1 4 0,1-4-48,1-3-32,-3-12-360,0-5-264,-2-17-632,-3-6-296,-6-14 976,-6-12-240,2-1-217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4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22181,'2'6'1760,"7"-5"-1336,0 2-208,2-2 128,-1 2-624,-3-4 432,0-2-128,-7-4-288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4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17308,'3'12'1496,"1"8"-1080,2 10-184,-11 3 912,1 2-712,4 4-424,0 0-144,9-5-288,-1-2-240,4-6-168,-2-5 552,-7-9-224,-3-2-152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4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3 207 14971,'-1'-3'111,"0"1"0,1-1 0,-1 0 0,1 0 0,0 0 0,0 0 0,0 0 0,1 0 0,-1 1 0,1-1 0,-1 0-1,1 0 1,0 0 0,0 1 0,0-1 0,1 0 0,-1 1 0,0-1 0,1 1 0,0-1 0,-1 1 0,1 0 0,0 0 0,0 0 0,1 0 0,1-2-1,9-6 277,0 0 0,0 1 0,21-11 0,-7 6-367,-1 1 0,2 2 0,-1 0 0,1 2 1,1 2-1,0 0 0,0 2 0,0 1 0,1 1 1,-1 1-1,1 2 0,49 6 0,-67-3-58,1 0 0,0 0 0,-1 1-1,0 1 1,0 0 0,0 0 0,-1 2 0,0-1-1,0 1 1,0 1 0,-1 0 0,13 13-1,-18-16 35,-1-1 1,0 2-1,0-1 0,0 0 0,-1 1 0,0-1 0,0 1 0,0 0 0,-1 0 0,0 0 0,0 0 0,0 0 0,-1 1 0,0-1 0,0 1 0,-1-1 0,0 0 0,0 1 0,0-1 0,-1 1 0,0-1 0,0 1 0,0-1 0,-1 0 0,0 0 0,-4 8 0,-2 2 138,-1 0-1,-1-1 1,0 0-1,0-1 1,-2 0-1,0-1 1,0 0-1,-27 20 1,15-15 128,-1-1 0,-1-1 0,-1-1 0,-38 16 1,50-25-349,1-1 1,-1 0-1,0-1 1,-20 3-1,31-7 22,0 1 0,1-1 1,-1 0-1,0 0 0,0 0 0,0 0 0,1-1 0,-1 1 0,0-1 0,1 0 0,-1 0 0,1 0 0,-1-1 0,1 1 0,-1-1 0,1 0 0,0 0 1,0 0-1,0 0 0,0-1 0,0 1 0,0-1 0,-3-4 0,-4-16-423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4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142 103 14883,'1'-1'99,"-1"0"1,1-1-1,-1 1 0,0 0 0,0 0 1,1 0-1,-1-1 0,0 1 0,0 0 1,0 0-1,0 0 0,0-1 0,0 1 1,-1 0-1,1 0 0,0 0 0,0-1 0,-1 1 1,1 0-1,-1 0 0,1 0 0,-1 0 1,0 0-1,1 0 0,-1 0 0,0 0 1,0 0-1,0 0 0,0 0 0,0 1 1,0-1-1,0 0 0,0 0 0,0 1 1,0-1-1,0 1 0,0-1 0,0 1 0,0-1 1,0 1-1,-1 0 0,1 0 0,0 0 1,-3-1-1,0 1 85,0 0 0,0 0 1,-1 0-1,1 0 0,0 1 1,0 0-1,-1 0 0,1 0 1,0 0-1,0 0 0,0 1 0,-6 3 1,6-1-151,-1 0 1,0 0 0,1 1 0,0 0-1,0-1 1,0 2 0,1-1 0,0 0-1,0 0 1,0 1 0,0 0 0,1 0-1,0-1 1,0 1 0,1 0 0,-2 11-1,3-13-37,0-1 1,0 0-1,0 1 0,0-1 0,0 0 0,1 0 0,-1 1 0,1-1 0,0 0 0,0 0 0,0 0 0,0 0 0,1 0 0,1 4 0,-1-5 1,0 0-1,-1 0 0,1-1 0,0 1 1,0 0-1,1-1 0,-1 1 1,0-1-1,0 1 0,1-1 0,-1 0 1,1 0-1,-1 0 0,1-1 0,-1 1 1,1 0-1,0-1 0,-1 0 0,6 0 1,-1 0 1,0 0 1,0-1 0,0-1-1,0 1 1,0-1 0,0 0-1,0-1 1,-1 0-1,1 0 1,-1 0 0,0-1-1,0 1 1,0-1 0,8-8-1,3-3 9,-1-1 0,0 0 0,16-23 0,-16 17 22,-1-1-1,-2 0 0,13-29 1,-31 65-127,1 0-1,1 0 1,0 0 0,1 1 0,0-1 0,1 0 0,0 1-1,2-1 1,-1 1 0,1-1 0,1 1 0,1-1 0,6 23-1,-8-33 74,0 1-1,0-1 0,1 0 1,-1-1-1,1 1 0,-1 0 1,1 0-1,0-1 0,0 1 1,0-1-1,1 1 0,-1-1 1,0 0-1,1 0 0,-1 0 1,1 0-1,0 0 0,0-1 1,3 2-1,23 6-290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4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146 380 10114,'1'-6'521,"-1"1"1,0-1-1,0 0 0,0 0 0,-1 0 1,0 1-1,0-1 0,-3-10 0,3 15-421,1 0 0,-1-1 0,1 1 0,-1 0 0,0 0 0,1-1 0,-1 1 0,0 0 0,0 0 0,0 0 0,0 0-1,0 0 1,0 0 0,0 0 0,0 1 0,-1-1 0,1 0 0,0 1 0,0-1 0,-1 1 0,1-1 0,0 1 0,-1-1 0,1 1 0,-1 0 0,1 0 0,0 0 0,-1 0-1,1 0 1,-1 0 0,1 0 0,0 0 0,-1 0 0,1 1 0,0-1 0,-1 0 0,1 1 0,0-1 0,-1 1 0,1 0 0,-2 1 0,-3 2 21,0-1 0,0 1 0,1 1 0,-1-1 0,1 1 0,0 0 0,1 0 0,-1 1 0,1 0 0,0-1 0,0 1 0,-4 11 0,4-9-100,1-1-1,0 1 1,0 0-1,1 0 0,0 0 1,0 0-1,1 0 0,0 1 1,1-1-1,0 12 0,0-19-17,0 1-1,0-1 1,0 1-1,0-1 1,0 0 0,0 1-1,1-1 1,-1 0-1,0 1 1,1-1-1,-1 0 1,1 1-1,0-1 1,-1 0-1,1 0 1,0 0-1,0 0 1,0 0-1,0 0 1,0 0-1,0 0 1,0 0-1,0 0 1,0 0-1,0 0 1,1-1-1,-1 1 1,0-1-1,0 1 1,1-1-1,-1 1 1,0-1-1,1 0 1,-1 1-1,1-1 1,-1 0-1,0 0 1,1 0-1,-1 0 1,0 0-1,1-1 1,-1 1 0,3-1-1,1-1 7,1 0 1,0 0-1,-1 0 0,0-1 1,1 0-1,-1 0 0,0-1 1,-1 1-1,7-6 0,7-11 15,0 1-1,-2-2 0,0-1 0,-1 0 1,20-40-1,-15 19 25,-2 0 0,17-62 1,-29 82-1,0 1 1,2-31 0,-10 35 11,-2 15-25,-3 9 10,0 6-21,0 0-1,1 1 1,1-1 0,0 1-1,1 0 1,-4 16-1,-13 87 55,21-114-77,-6 39 19,-1 53-1,7-83-19,0 0 0,1 0 0,0 1 0,0-1 1,1 0-1,1 0 0,0 0 0,1-1 0,8 19 0,-10-26-1,-1 1-1,1-2 0,0 1 1,1 0-1,-1 0 0,0-1 1,1 1-1,0-1 0,0 1 1,-1-1-1,1 0 0,0 0 1,1-1-1,-1 1 1,0-1-1,0 1 0,4 0 1,-2-1-13,-1-1 0,1 1 1,-1-1-1,1 0 1,-1 0-1,1-1 1,-1 1-1,1-1 1,-1 0-1,0 0 1,9-4-1,-1 0-44,-1-1 1,1-1-1,-1 0 0,-1 0 0,1-1 0,-1-1 1,0 1-1,9-13 0,-3 3-86,-2-1 1,17-27-1,-25 35 60,0 1 1,-1-1-1,-1 1 1,1-1-1,-2-1 1,5-20-1,-8 32 82,0 0 1,0 0-1,0 0 1,0 0-1,0 0 0,0 0 1,0 0-1,0 0 1,-1 0-1,1 0 1,0 0-1,0 0 0,0 0 1,0 0-1,0 0 1,0 0-1,0 0 0,0 0 1,0 0-1,0 0 1,0 0-1,0 0 0,0 0 1,0 0-1,0 0 1,0 0-1,0 0 1,0 0-1,0 0 0,0 0 1,0 0-1,0 0 1,0 0-1,-1 0 0,1 0 1,0 0-1,0 0 1,0 0-1,0-1 0,0 1 1,0 0-1,-5 9 16,-4 14 72,4-6 24,2-1-1,0 1 0,-1 26 0,4-37-61,0 0-1,0-1 1,0 1 0,1 0 0,-1 0-1,1 0 1,1 0 0,-1-1-1,1 1 1,0-1 0,1 1-1,-1-1 1,6 9 0,-7-13-24,1 1 0,-1-1 0,1 1 1,0-1-1,-1 0 0,1 1 1,0-1-1,0 0 0,0 0 0,0 0 1,0 0-1,0-1 0,0 1 0,0-1 1,0 1-1,0-1 0,0 1 1,3-1-1,0 0 7,-1-1 1,1 1-1,0-1 0,-1 0 1,1 0-1,-1-1 1,1 1-1,4-3 0,4-2 23,-1-2 1,1 1-1,-1-1 0,16-15 0,-13 10-80,0-1 0,-1 0 0,-1-1 0,0 0 0,-2-1 0,1 0-1,-2-1 1,0 0 0,11-30 0,-18 29-116,-3 18 136,0 0 1,0 0-1,0 0 1,-1-1-1,1 1 1,0 0-1,0 0 1,0 0-1,0 0 1,0-1-1,-1 1 1,1 0-1,0 0 1,0 0-1,0 0 1,0 0-1,-1 0 1,1-1-1,0 1 1,0 0-1,0 0 1,-1 0-1,1 0 1,0 0-1,0 0 1,-1 0-1,1 0 1,0 0-1,0 0 1,0 0-1,-1 0 0,1 0 1,0 0-1,0 0 1,0 0-1,-1 0 1,1 0-1,0 1 1,-3 0-21,0 1 0,1-1 0,-1 1 0,1 0 0,0 0 0,0 0 0,-1 0 0,-2 4 0,-3 5 58,0 0 1,0 0-1,1 1 0,1 0 0,0 1 0,0-1 0,1 1 0,1 0 0,0 1 1,-2 18-1,6-30-21,-1-1 1,1 1 0,0 0-1,0-1 1,1 1 0,-1 0-1,0-1 1,0 1 0,1 0-1,-1-1 1,1 1 0,-1-1-1,1 1 1,0-1 0,0 1-1,0-1 1,0 1 0,0-1-1,0 0 1,0 0 0,0 1-1,0-1 1,0 0-1,1 0 1,-1 0 0,1 0-1,-1-1 1,0 1 0,1 0-1,0 0 1,-1-1 0,1 1-1,-1-1 1,1 0 0,0 1-1,2-1 1,7 1-43,-1 0 0,0-1 1,0-1-1,18-2 0,-22 2-56,8-1-35,1 0-1,0-2 0,-1 1 1,1-2-1,-1 0 0,26-14 1,-12-3-111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17532,'-8'-7'1992,"6"4"-1224,4 3-360,4 0 1969,1-2-833,0 2-1264,0 0 40,-3-3-168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18196,'0'16'1616,"0"14"-1032,0 9-200,3 14 609,-1 4-185,3 8-216,2 2-152,3-2-520,-1-5-320,-1-14-456,1-8-168,-4-15-265,0-7 809,-10-12-352,-6-6-248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7 151 12443,'-2'-5'244,"1"0"1,0 0-1,0 0 1,0-1 0,1 1-1,0 0 1,0-1 0,0 1-1,2-5 1,-2 7-91,1 1 0,0-1 1,0 1-1,0-1 1,1 1-1,-1 0 0,0 0 1,1 0-1,0 0 0,-1 0 1,1 0-1,0 0 1,0 0-1,0 1 0,0-1 1,0 1-1,0-1 0,1 1 1,-1 0-1,4-2 1,17-5 513,1 0 0,-1 2 0,39-6 0,74-2-5,-126 14-629,91-4 176,-90 5-200,0-1 1,0 2 0,0-1 0,0 2-1,0-1 1,18 8 0,-27-9-10,1 0 0,-1 1 0,1-1 0,-1 0 0,0 1 0,1 0 0,-1 0 1,0-1-1,0 1 0,0 0 0,0 1 0,-1-1 0,1 0 0,-1 1 0,1-1 1,-1 0-1,0 1 0,0 0 0,0-1 0,0 1 0,0 0 0,-1-1 0,1 1 0,-1 0 1,1 0-1,-1-1 0,0 1 0,0 0 0,-1 0 0,1 0 0,0-1 0,-1 1 1,0 0-1,0 0 0,-1 3 0,-4 8 4,0 0 0,-1 0 0,-1 0 0,0-1 0,-10 12 0,-13 17-259,-2-2-1,-2-2 0,-63 54 0,93-88 63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9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19524,'12'41'2057,"-2"-2"-1521,3 11-248,-3 16 1208,6 7-1048,-2 0-64,3-4-320,2-3-240,-1-14-432,1-8-280,-5-14-520,-1-7-1129,-7-16 1873,-6-8-384,0-14-185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31 125 17868,'-10'90'2353,"6"-69"-1967,2 0 0,0 0 0,1 0-1,2 32 1,-1-52-362,0 0-1,0 1 0,1-1 1,-1 1-1,0-1 1,1 0-1,-1 1 1,0-1-1,1 0 0,0 1 1,-1-1-1,1 0 1,0 0-1,-1 0 1,1 1-1,0-1 1,0 0-1,0 0 0,0 0 1,0 0-1,0 0 1,0-1-1,1 1 1,-1 0-1,0-1 0,0 1 1,2 0-1,-2-1-1,1 0 0,-1 0 0,0 0 0,0 0 0,1-1 0,-1 1 0,0 0-1,0-1 1,0 1 0,1-1 0,-1 1 0,0-1 0,0 0 0,0 1 0,0-1 0,0 0-1,0 0 1,0 0 0,-1 0 0,1 0 0,0 0 0,0 0 0,-1 0 0,1 0-1,0 0 1,-1 0 0,1 0 0,0-2 0,2-6 101,0-1 1,0 1-1,-1-1 0,0 0 1,-1 0-1,0 0 0,-1 1 1,-1-21-1,-1 11 27,0-1 0,-2 1 1,-9-30-1,11 45-143,1-1-1,0 1 1,-1-1 0,0 1-1,0 0 1,0 0 0,0 0-1,-1 0 1,0 0 0,0 0-1,0 1 1,0-1 0,-6-4-1,8 8-14,1-1 0,0 1 0,-1 0 0,1 0 0,0 0 0,-1 0 0,1-1 0,-1 1 0,1 0-1,-1 0 1,1 0 0,0 0 0,-1 0 0,1 0 0,-1 0 0,1 0 0,-1 0 0,1 0 0,0 0 0,-1 0-1,1 1 1,-1-1 0,1 0 0,0 0 0,-1 0 0,1 0 0,-1 1 0,1-1 0,0 0 0,-1 1-1,1-1 1,-5 15-402,4-11 210,1 1-1,0-1 0,1 1 0,-1-1 0,2 7 1,-1-8 64,0 0 1,0-1-1,0 1 1,1-1 0,-1 1-1,1-1 1,0 1-1,-1-1 1,1 0 0,0 0-1,0 0 1,0 0-1,1 0 1,-1-1 0,0 1-1,1-1 1,3 3-1,-1-2 5,0-1-1,0 1 0,-1-1 1,1 0-1,0-1 0,0 1 1,0-1-1,0 0 0,9 0 1,25-7-731</inkml:trace>
  <inkml:trace contextRef="#ctx0" brushRef="#br0" timeOffset="1">382 0 15307,'-9'8'462,"0"0"-1,1 0 1,0 1-1,0 0 1,1 1-1,0-1 1,0 2 0,1-1-1,-4 11 1,3-4-150,0-1 0,1 1 0,1 0 0,1 1 0,-3 23 0,6-36-261,1 1 0,-1 0 0,1-1 0,0 1 0,1-1 0,0 1 1,-1-1-1,2 1 0,-1-1 0,1 1 0,-1-1 0,4 6 0,-3-8-43,-1-1 0,1 0 0,0 0 0,0 0 1,-1 0-1,2 0 0,-1-1 0,0 1 0,0-1 0,0 1 1,1-1-1,-1 0 0,1 1 0,-1-1 0,1-1 0,-1 1 1,1 0-1,-1-1 0,1 1 0,0-1 0,0 0 0,-1 0 1,1 0-1,0 0 0,-1 0 0,1 0 0,3-2 1,3 0-4,0 0 0,0-1 1,0 0-1,-1-1 0,1 0 1,-1 0-1,0-1 1,-1 0-1,1-1 0,-1 1 1,10-10-1,-10 8 14,1-1 0,-1 0 0,-1 0 0,1 0-1,-1-1 1,-1 0 0,0 0 0,0-1 0,6-17 0,-10 23-17,0 0 0,0 0 1,0 0-1,0 0 0,-1 0 0,0 0 0,0 0 1,0 0-1,0 0 0,-1 0 0,1 0 0,-1 0 1,0 0-1,0 0 0,-1 0 0,1 0 0,-1 0 1,0 0-1,0 1 0,0-1 0,0 1 0,-1 0 1,-3-4-1,1 2-131,-1 0 1,0 0-1,0 1 1,0 0 0,-1 1-1,1-1 1,-1 1-1,0 0 1,0 1-1,0 0 1,-14-3 0,3 0-192,8 2-97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87 287 14139,'-1'4'2228,"-7"4"-1741,1 0-1,0 1 0,1 0 0,0 0 0,0 0 1,-6 15-1,3-3-94,5-13-291,0-1 0,1 1 1,0 0-1,0 0 0,1 1 0,0-1 1,1 0-1,-1 1 0,2-1 0,-1 13 1,1-20-88,0 0 1,1 1-1,-1-1 1,0 0-1,0 0 1,1 0 0,-1 0-1,0 0 1,1 0-1,-1-1 1,1 1-1,-1 0 1,1 0 0,0 0-1,-1 0 1,1 0-1,0-1 1,0 1-1,-1 0 1,1-1 0,0 1-1,0-1 1,0 1-1,0-1 1,0 1-1,0-1 1,0 1 0,0-1-1,0 0 1,0 0-1,0 1 1,0-1-1,0 0 1,0 0 0,0 0-1,0 0 1,0 0-1,0 0 1,0-1-1,0 1 1,0 0 0,0 0-1,0-1 1,0 1-1,2-2 1,3 0 31,-1-1 1,1 0 0,-1 0-1,1 0 1,-1-1-1,9-8 1,4-6 26,-1-2 0,-1 0 0,0-1 0,-2-1 0,20-39 0,-17 26 1,-2-1 0,-2-1-1,11-43 1,-22 71-48,10-50 112,-12 54-115,1 1 0,-1-1 0,0 1 0,0 0 0,0-1 0,-1 1 0,0-1 0,0 1 0,0 0-1,-2-6 1,3 9-17,0 1-1,0-1 0,-1 1 0,1 0 1,0-1-1,0 1 0,0 0 0,-1-1 0,1 1 1,0 0-1,0-1 0,-1 1 0,1 0 1,0 0-1,0-1 0,-1 1 0,1 0 1,0 0-1,-1 0 0,1-1 0,-1 1 1,1 0-1,0 0 0,-1 0 0,1 0 1,0 0-1,-1 0 0,1 0 0,-1 0 0,1 0 1,0 0-1,-1 0 0,1 0 0,-1 0 1,-12 11 114,-7 23 46,8-5-102,2 0 0,1 0 0,1 1 0,2 0 1,1 0-1,1 1 0,2-1 0,2 46 0,0-66-46,1-1 0,1 0 0,0 0-1,0 0 1,0 0 0,1-1 0,6 13-1,-8-18-11,0-1 0,1 1-1,-1-1 1,1 0 0,0 0-1,0 0 1,-1 0 0,1 0-1,0 0 1,1 0 0,-1 0-1,0-1 1,0 1 0,1-1-1,-1 0 1,1 0 0,-1 0 0,1 0-1,0 0 1,-1 0 0,1-1-1,0 1 1,0-1 0,-1 0-1,1 0 1,0 0 0,0 0-1,2 0 1,2-2-2,0 0 0,0 0 0,0-1 0,-1 0 0,1 0 1,-1 0-1,0-1 0,0 0 0,0 0 0,-1 0 0,1-1 0,-1 0 0,0 0 0,0 0 0,6-10 1,1-2 0,0-1-1,-1-1 1,15-37 0,-20 43-11,0 0-1,-1-1 0,-1 0 1,0 0-1,-1 0 0,2-21 1,-7 22-21,-4 17-8,-6 21-5,3 0 83,1 0-1,2 0 0,0 0 0,2 1 1,0 0-1,1 37 0,3-60-29,0-1 0,0 0 0,0 0 0,1 0-1,-1 1 1,1-1 0,-1 0 0,1 0 0,0 0 0,0 0-1,0 0 1,0 0 0,0 0 0,3 2 0,-3-3-3,0 0 1,0 0-1,1 0 0,-1-1 1,0 1-1,1 0 1,-1-1-1,0 1 1,1-1-1,-1 0 1,1 1-1,-1-1 0,1 0 1,-1 0-1,1 0 1,-1 0-1,0 0 1,1 0-1,-1-1 1,1 1-1,-1 0 0,1-1 1,-1 1-1,2-1 1,9-4 27,0-1 0,0 0 0,0 0 0,-1-2 0,0 1 0,0-1 0,14-14 0,65-74 25,-82 87-62,78-96-320,-76 98 163,-7 11 3,-4 17-41,1-18 186,-9 60-251,-4 39 97,12-89-53,1 0 0,0 0 0,1-1 0,1 1 0,5 22 0,-7-33 173,0-1-1,1 1 1,-1 0-1,1 0 1,0-1-1,0 1 1,-1-1-1,1 1 1,0-1-1,0 1 1,0-1 0,1 1-1,-1-1 1,0 0-1,0 0 1,1 0-1,-1 1 1,1-1-1,-1 0 1,1-1-1,-1 1 1,1 0-1,0 0 1,-1-1-1,1 1 1,0-1-1,-1 1 1,1-1-1,0 0 1,0 0-1,0 0 1,-1 0-1,1 0 1,0 0-1,0 0 1,-1-1 0,1 1-1,0-1 1,0 1-1,1-1 1,26-20-511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16692,'5'-3'373,"-1"0"1,1 1 0,-1-1 0,1 1-1,0 0 1,0 0 0,0 0 0,0 1-1,0 0 1,0 0 0,0 0 0,1 0 0,-1 1-1,0 0 1,0 0 0,1 0 0,6 2-1,-9-1-321,0-1 1,1 1-1,-1 0 0,0 0 0,0 1 0,0-1 0,0 0 0,0 1 0,0 0 0,0 0 0,0 0 0,-1 0 0,1 0 0,-1 1 0,1-1 0,-1 1 1,0-1-1,0 1 0,0 0 0,-1 0 0,1 0 0,-1 0 0,1 0 0,-1 0 0,0 0 0,0 0 0,1 5 0,-2 3-28,1 1-1,-1-1 1,-1 1-1,0-1 1,-1 1-1,0-1 1,-1 0-1,0 0 1,-1 0-1,-5 12 0,-7 12 8,-33 54 0,36-69-16,7-12-7,1 0 0,0 0 0,1 1 0,-5 10 0,9-18-8,0-1-1,0 0 1,0 0 0,0 1 0,0-1-1,0 0 1,0 0 0,0 1-1,0-1 1,0 0 0,0 1-1,0-1 1,0 0 0,0 0 0,0 1-1,0-1 1,1 0 0,-1 0-1,0 1 1,0-1 0,0 0-1,0 0 1,1 0 0,-1 1 0,0-1-1,0 0 1,0 0 0,1 0-1,-1 0 1,0 1 0,0-1-1,0 0 1,1 0 0,-1 0 0,0 0-1,1 0 1,-1 0 0,0 0-1,0 0 1,1 0 0,-1 0-1,0 0 1,0 0 0,1 0 0,-1 0-1,0 0 1,1 0 0,-1 0-1,0 0 1,0 0 0,1 0-1,-1 0 1,0 0 0,0 0 0,1-1-1,18-4-129,-18 4 108,19-5-333,0-2 1,0-1-1,-1 0 1,0-2 0,0 0-1,-1-1 1,19-17-1,-8-4-199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15427,'-11'19'1601,"13"-6"-905,7-6-240,15-6 1072,9-1-592,15-7-431,6-3-305,6-8-673,2-4 553,1-5-168,-4 0-144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94 237 16363,'3'0'168,"-1"0"-1,1 0 0,0 0 0,-1-1 0,1 1 0,0-1 0,-1 1 1,1-1-1,-1 0 0,1 0 0,-1-1 0,0 1 0,1 0 0,-1-1 1,0 1-1,0-1 0,0 0 0,0 0 0,0 0 0,0 0 0,-1 0 0,1 0 1,2-5-1,2-2 238,0-1 1,-1 1-1,0-2 1,5-14-1,-7 16-270,-1 1 0,0-1 0,-1 0-1,0 0 1,0 1 0,-1-1 0,-1-17-1,1 24-123,0-1 0,-1 1 0,1 0-1,0 0 1,-1-1 0,0 1-1,1 0 1,-1 0 0,0 0-1,0 0 1,0 0 0,0 0-1,0 0 1,-1 0 0,1 0-1,-1 1 1,1-1 0,-1 0-1,0 1 1,1 0 0,-1-1 0,0 1-1,0 0 1,0 0 0,0 0-1,0 0 1,0 0 0,0 0-1,-1 0 1,1 1 0,0-1-1,0 1 1,0 0 0,-5 0-1,2 0-1,-1 2-1,1-1 0,0 0 0,0 1 1,0 0-1,0 0 0,0 1 0,0-1 1,0 1-1,1 0 0,-1 1 0,1-1 1,0 1-1,0-1 0,0 1 0,1 1 1,-6 7-1,2-4 6,1 1 1,1 0-1,-1 1 0,2-1 1,-1 1-1,1 0 0,1 0 1,-3 13-1,5-19-6,0 0 0,0 0-1,1 0 1,0 0 0,0 0 0,0-1 0,0 1 0,1 0 0,-1 0-1,1 0 1,0 0 0,0-1 0,1 1 0,-1 0 0,1-1-1,-1 1 1,4 3 0,-3-4-4,0-1-1,1 0 1,-1 0 0,1 0-1,-1-1 1,1 1 0,0 0-1,0-1 1,0 0 0,-1 0-1,1 0 1,0 0 0,0 0-1,1 0 1,-1-1 0,0 0-1,0 1 1,0-1 0,0 0-1,0-1 1,0 1 0,5-1-1,5-2-42,0 0-1,1 0 1,-1-2 0,-1 1-1,1-2 1,-1 1 0,15-11-1,78-58-410,-75 51 304,-26 20 107,0 0 1,0 0-1,1 0 0,-1 1 0,9-4 0,-12 5 39,-1 1-1,1 0 0,-1 0 0,1 0 1,-1 0-1,1 0 0,0 0 1,-1 0-1,1 0 0,-1 0 0,1 0 1,-1 0-1,1 0 0,-1 0 0,1 0 1,0 1-1,-1-1 0,1 0 1,-1 0-1,1 1 0,-1-1 0,1 1 1,0 0 9,0 0 1,-1 0 0,1 0-1,-1 0 1,1 0 0,-1 0 0,0 0-1,1 0 1,-1 0 0,0 1-1,0-1 1,0 0 0,0 0-1,0 0 1,0 3 0,-2 15 292,-7 34 0,5-34 51,-3 36-1,7-55-344,0 1 0,0 0 0,-1-1 0,1 1 0,0 0-1,0-1 1,0 1 0,0 0 0,0-1 0,0 1 0,1 0 0,-1-1-1,0 1 1,0-1 0,0 1 0,1 0 0,-1-1 0,0 1 0,0-1 0,1 1-1,-1-1 1,1 1 0,-1-1 0,0 1 0,1-1 0,-1 1 0,1-1-1,-1 1 1,1-1 0,-1 0 0,1 1 0,0-1 0,-1 0 0,1 1-1,-1-1 1,1 0 0,0 0 0,-1 0 0,1 0 0,0 0 0,-1 1-1,1-1 1,0 0 0,-1 0 0,1-1 0,0 1 0,-1 0 0,1 0-1,-1 0 1,1 0 0,0 0 0,-1-1 0,1 1 0,0-1 0,6-2-45,0 0 1,-1-1-1,12-7 1,23-21-876,41-40 0,8-7-1170,-89 77 2023,1 1 0,-1-1 0,1 1 0,-1 0 0,1 0 1,0 0-1,-1 0 0,1 0 0,0 0 0,0 1 0,0-1 0,0 1 0,0-1 0,0 1 1,2-1-1,-4 2 49,1-1-1,-1 0 1,1 0 0,-1 0 0,1 0 0,-1 1 0,0-1-1,1 0 1,-1 0 0,0 1 0,1-1 0,-1 0 0,0 1 0,1-1-1,-1 0 1,0 1 0,1-1 0,-1 1 0,0-1 0,0 0 0,0 1-1,1-1 1,-1 1 0,1 20 196,-5 11 214,2-19-109,1 0 0,0 1 1,2 25-1,-1-38-289,-1 0 0,1 0 0,0-1 0,0 1 0,1 0 0,-1 0 0,0-1 0,0 1-1,0 0 1,0-1 0,1 1 0,-1 0 0,0-1 0,0 1 0,1 0 0,-1-1 0,1 1 0,-1 0-1,1-1 1,-1 1 0,1-1 0,-1 1 0,1-1 0,-1 1 0,1-1 0,-1 0 0,1 1 0,0-1-1,-1 1 1,1-1 0,0 0 0,-1 0 0,1 1 0,0-1 0,0 0 0,-1 0 0,1 0 0,0 0-1,0 0 1,-1 0 0,1 0 0,0 0 0,0 0 0,-1 0 0,1-1 0,0 1 0,-1 0 0,1 0-1,1-1 1,2-2-129,1 1-1,-1-1 1,1 0-1,-1 0 1,0 0-1,4-5 1,9-11-176,25-35 0,-11 8-121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13899,'-11'21'2064,"-1"4"-1111,-2 8-385,0 5 2168,4 5-1831,3 1-185,5 2-224,5 0-160,4-2-400,3-4-160,3-5-264,-1-7-152,0-9-281,-2-9-127,-4-13-656,-3-10 1120,-3-11-97,0-5-135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12163,'0'0'99,"0"0"0,-1 1 0,1-1 0,0 0 0,0 1 0,-1-1 0,1 0 0,0 1 0,0-1 0,0 0 0,0 1 0,-1-1 0,1 0 0,0 1 0,0-1 0,0 1 0,0-1 0,0 0 0,0 1 0,0-1 0,0 1 0,0-1 0,0 0 0,0 1 0,1-1 0,-1 1 0,0-1 0,0 0 0,0 1 0,4 14 447,-1-8-246,0 0-1,0 0 0,0-1 0,0 1 0,1-1 1,0 0-1,1 0 0,-1 0 0,1-1 1,0 1-1,1-1 0,-1 0 0,1-1 0,7 5 1,-4-4-136,0 0 1,0-1 0,0-1 0,0 1 0,0-1 0,1-1 0,0 0 0,-1 0 0,20 0 0,-16-2-139,1 0 0,-1-1 1,0-1-1,0 0 0,1-1 1,-2 0-1,1-1 0,0 0 1,-1-1-1,1 0 0,-1-1 1,-1-1-1,1 0 0,-1 0 1,18-17-1,-25 20-22,0 0 0,-1 0 0,0-1-1,0 1 1,0-1 0,-1 0 0,4-8 0,-5 11-3,0 1 0,-1 0 1,0 0-1,1 0 1,-1 0-1,0 0 0,0 0 1,1-1-1,-1 1 1,0 0-1,0 0 0,0 0 1,0-1-1,-1 1 1,1 0-1,0 0 0,0 0 1,-1 0-1,1 0 1,-1-1-1,1 1 0,-1 0 1,1 0-1,-1 0 1,0 0-1,1 0 1,-1 0-1,0 1 0,0-1 1,0 0-1,0 0 1,0 0-1,0 1 0,0-1 1,0 1-1,0-1 1,0 1-1,0-1 0,-2 0 1,-1 0 13,0 1 1,-1 0 0,1 0 0,0 0-1,-1 0 1,1 0 0,0 1-1,0 0 1,0 0 0,-1 0 0,1 0-1,0 1 1,0-1 0,1 1-1,-1 0 1,0 0 0,0 1-1,-5 4 1,-1 1 66,0 0 1,1 1-1,0 0 0,0 1 1,-8 12-1,13-16-20,0 0 0,1 0 0,-1 1 0,1 0 1,1-1-1,0 1 0,0 0 0,-2 11 0,3-16-47,1 0-1,0 0 1,0 0-1,0-1 0,0 1 1,0 0-1,0 0 1,0 0-1,0-1 1,1 1-1,-1 0 1,1-1-1,-1 1 1,1 0-1,0-1 1,0 1-1,-1 0 1,1-1-1,0 1 0,1-1 1,-1 0-1,0 1 1,0-1-1,0 0 1,1 0-1,-1 1 1,1-1-1,-1 0 1,1-1-1,-1 1 1,1 0-1,0 0 1,-1-1-1,1 1 0,0-1 1,-1 1-1,1-1 1,0 0-1,0 1 1,2-1-1,5 0-85,1-1 0,0 1-1,0-1 1,-1-1 0,1 0 0,0 0-1,-1-1 1,0-1 0,11-4 0,83-48-1144,-74 40 898,2-3-20,-19 10 177,2 1 1,-1 1 0,1 0 0,0 0-1,0 2 1,1-1 0,19-3 0,-32 9 205,-1 0 0,1 0 0,-1 0 1,1 0-1,0 0 0,-1 0 0,1 1 0,-1-1 1,1 0-1,-1 1 0,1 0 0,-1-1 1,1 1-1,-1 0 0,0 0 0,1-1 0,-1 1 1,0 0-1,1 0 0,-1 1 0,0-1 0,0 0 1,0 0-1,0 0 0,0 1 0,0-1 1,-1 1-1,1-1 0,0 1 0,-1-1 0,1 1 1,-1-1-1,1 1 0,-1 2 0,2 7 421,0 1 0,-1 0 0,0 22 0,-1-8 211,0-20-485,0-2-127,0 0 0,1-1 0,-1 1 1,0 0-1,1 0 0,0 0 0,0 0 0,0-1 0,1 1 0,-1 0 0,1-1 0,3 6 0,-5-9-64,1 0-1,-1 0 0,1 0 0,-1 0 0,1 0 0,-1 0 0,1 0 0,0 0 0,-1 0 0,1 0 1,-1 0-1,1 0 0,-1 0 0,1-1 0,-1 1 0,1 0 0,-1 0 0,1-1 0,-1 1 0,1 0 1,-1 0-1,1-1 0,-1 1 0,1-1 0,-1 1 0,0 0 0,1-1 0,-1 1 0,0-1 0,1 1 1,-1-1-1,0 1 0,0-1 0,1 1 0,-1-1 0,0 1 0,0-1 0,0 1 0,0-2 0,9-19-85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141 258 12547,'2'-4'315,"-1"1"0,1-1 0,-1 0 0,0 0 0,0 0 0,0 1 1,-1-1-1,0 0 0,1 0 0,-2-4 0,1 7-235,0 0 1,0 1-1,0-1 0,0 0 0,0 1 0,-1-1 1,1 1-1,0-1 0,-1 1 0,1-1 0,0 0 1,-1 1-1,1-1 0,-1 1 0,1 0 0,0-1 1,-1 1-1,1-1 0,-1 1 0,0 0 0,1-1 1,-1 1-1,1 0 0,-2-1 0,0 1 36,1 0 1,-1 0-1,0 0 0,0 0 0,1 0 1,-1 0-1,0 0 0,1 1 0,-1-1 1,0 1-1,0-1 0,1 1 0,-3 1 1,-3 2 31,1 0 1,0 0 0,0 0 0,0 1 0,1 0 0,-1 0 0,1 1 0,0 0 0,1-1 0,-1 1 0,-4 9 0,2-2-82,0 1 1,0 0-1,1 1 1,-5 21-1,9-29-61,0 0 1,1 0-1,1 1 1,-1-1-1,1 0 1,0 0-1,1 0 0,0 1 1,0-1-1,3 9 1,-4-14-7,1 0 0,0 0 1,0 0-1,0 0 0,0 0 1,0 0-1,0-1 0,0 1 1,1 0-1,-1-1 0,1 1 1,-1-1-1,1 1 0,0-1 1,-1 0-1,4 2 0,-2-2 0,-1-1 0,1 1 0,-1-1 0,1 1-1,0-1 1,-1 0 0,1 0 0,0 0 0,-1 0 0,1 0-1,0-1 1,-1 1 0,1-1 0,-1 0 0,1 0-1,4-2 1,4-2-1,-1-1 0,1 0 0,-1-1-1,0 0 1,-1-1 0,0 0 0,0 0 0,15-19-1,0-5 7,29-49 0,-38 58 6,-1-1 0,-2-1 0,-1 0-1,0-1 1,-2 0 0,-1 0 0,8-50 0,-16 73-10,1 1 0,-1-1 0,0 0 0,0 1 0,0-1 0,0 1 1,-1-1-1,1 0 0,-2-2 0,2 4-1,0 1 0,0 0 1,0 0-1,-1 0 0,1-1 0,0 1 1,0 0-1,0 0 0,-1 0 0,1 0 1,0-1-1,0 1 0,0 0 1,-1 0-1,1 0 0,0 0 0,0 0 1,-1 0-1,1 0 0,0-1 0,0 1 1,-1 0-1,1 0 0,0 0 0,-1 0 1,1 0-1,0 0 0,0 0 0,-1 0 1,1 1-1,0-1 0,0 0 0,-1 0 1,1 0-1,0 0 0,0 0 0,-1 0 1,1 0-1,0 1 0,0-1 0,0 0 1,-1 0-1,1 0 0,0 0 0,0 1 1,-4 2 0,1 1 1,1 0-1,-1-1 0,0 1 1,1 0-1,0 1 1,0-1-1,-3 8 1,-3 15 1,1 0 0,1 1 0,2-1 0,0 1 0,2 0 0,1 0 0,2 1 1,6 46-1,-6-69-2,0 1 1,1 0 0,0-1 0,0 1 0,0-1-1,1 0 1,0 0 0,1 0 0,-1 0-1,1 0 1,0-1 0,6 6 0,-8-8-2,0-1 0,1 0 0,-1-1 1,1 1-1,0 0 0,0-1 0,-1 0 0,1 1 1,0-1-1,0 0 0,0-1 0,1 1 1,-1 0-1,0-1 0,0 0 0,0 0 0,0 0 1,0 0-1,1 0 0,-1 0 0,0-1 0,0 0 1,0 1-1,0-1 0,0 0 0,0-1 1,0 1-1,4-3 0,3-2 7,0 0 1,-1-1-1,1 0 1,-1 0-1,-1-1 1,1-1-1,-2 1 1,13-18-1,2-7 15,22-44 0,-23 38-57,-18 37-28,-1 9 23,-3 17-10,0-16 28,0 20-49,5 49 0,-3-67 73,0 0 0,1 0 0,1-1 0,0 1 0,0-1 0,0 0 0,1 0 0,9 14 0,-11-20 6,-1-1-1,1 0 1,0 1-1,0-1 1,0 0-1,0 0 1,0 0-1,1-1 1,-1 1-1,0-1 1,1 1-1,0-1 1,-1 0-1,1 1 1,0-2-1,-1 1 1,1 0-1,0 0 1,3 0-1,-1-1 12,0 0-1,0-1 1,0 1-1,0-1 1,0 0-1,0 0 1,0-1 0,0 1-1,0-1 1,5-3-1,4-3 30,0 0 0,-1-1 0,0-1-1,-1 0 1,0 0 0,11-14-1,-8 8-1,-1-1-1,-1 0 0,-1-2 1,-1 1-1,0-1 1,-1-1-1,-1 0 0,-1 0 1,10-40-1,-18 58-42,1-1-1,-1 1 1,1-1 0,-1 0 0,0 1-1,0-1 1,0 0 0,0 1 0,-1-1-1,1 1 1,-1-4 0,0 6-2,1 0-1,0 0 1,0 0-1,0-1 1,0 1 0,0 0-1,0 0 1,0 0-1,0 0 1,-1 0 0,1 0-1,0 0 1,0-1-1,0 1 1,0 0 0,0 0-1,-1 0 1,1 0 0,0 0-1,0 0 1,0 0-1,0 0 1,0 0 0,-1 0-1,1 0 1,0 0-1,0 0 1,0 0 0,0 0-1,-1 0 1,1 0 0,0 0-1,0 0 1,0 0-1,0 0 1,-1 0 0,1 0-1,0 0 1,0 1-1,0-1 1,0 0 0,0 0-1,0 0 1,-1 0 0,1 0-1,0 0 1,0 1-1,-10 16 22,6-7-52,0 1 0,1-1 0,0 1-1,1 0 1,0 0 0,1 0 0,0 0 0,1 0 0,0 0 0,1 0 0,0 0 0,0 0 0,6 20 0,-6-29 41,-1-1 1,1 1 0,0 0 0,-1 0 0,1-1 0,0 1-1,0-1 1,0 1 0,0-1 0,0 1 0,0-1 0,0 1 0,1-1-1,-1 0 1,0 0 0,1 0 0,-1 0 0,1 0 0,-1 0 0,1 0-1,0 0 1,-1 0 0,1-1 0,0 1 0,0-1 0,-1 1-1,1-1 1,0 0 0,0 0 0,0 0 0,-1 0 0,1 0 0,0 0-1,0 0 1,0-1 0,-1 1 0,1 0 0,0-1 0,0 0 0,-1 1-1,1-1 1,0 0 0,-1 0 0,1 0 0,-1 0 0,1 0 0,-1 0-1,0 0 1,1-1 0,-1 1 0,0 0 0,2-4 0,19-23 17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17900,'-14'-4'1384,"8"8"-1048,3 5-304,9 7-32,3-2-536,11 3 496,4 2-192,6-3-200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15691,'-5'32'1047,"2"-1"-1,2 1 1,3 49-1,4-26 133,14 63 0,-18-108-993,1 1 0,0 0 0,9 18-1,-11-28-153,0 1 1,0 0-1,1 0 0,-1 0 0,0-1 0,1 1 0,-1 0 0,1-1 0,-1 0 1,1 1-1,-1-1 0,3 1 0,-3-1-17,0-1 1,0 0-1,0 1 1,0-1-1,0 0 0,0 0 1,0 0-1,0 0 1,0 0-1,0 0 0,0 0 1,0 0-1,0-1 1,0 1-1,0 0 0,0 0 1,0-1-1,0 1 1,0-1-1,0 1 0,-1-1 1,1 1-1,0-1 1,0 0-1,0 1 0,0-2 1,7-7 90,-1-1 1,0 0 0,0 0 0,-1-1-1,-1 1 1,0-1 0,6-19-1,-3 11 30,13-35-119,3 0 1,3 2-1,1 0 0,3 2 0,40-49 0,-33 52-2982,-38 47 2934,0 0-1,0 0 0,0 0 0,0 0 0,0 0 0,0 0 0,0-1 1,0 1-1,1 0 0,-1 0 0,0 0 0,0 0 0,0 0 0,0 0 1,0 0-1,0 0 0,0 0 0,0-1 0,0 1 0,0 0 0,0 0 1,0 0-1,0 0 0,0 0 0,0 0 0,0 0 0,0 0 1,0-1-1,0 1 0,0 0 0,0 0 0,0 0 0,0 0 0,0 0 1,0 0-1,0 0 0,0-1 0,0 1 0,0 0 0,0 0 0,0 0 1,-1 0-1,1 0 0,0 0 0,0 0 0,0 0 0,0 0 1,0 0-1,0 0 0,0 0 0,0 0 0,0-1 0,-1 1 0,1 0 1,0 0-1,0 0 0,0 0 0,0 0 0,0 0 0,0 0 0,0 0 1,-1 0-1,1 0 0,0 0 0,0 0 0,0 0 0,-8 2-580,-2 7-209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29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4 258 17244,'-1'-7'418,"0"0"0,0 0 1,1 0-1,0 0 0,0 0 0,0 0 1,4-12-1,-3 14-181,1 1-1,0-1 1,0 1-1,0 0 1,1-1-1,-1 1 1,1 0-1,0 1 1,0-1-1,1 0 1,-1 1 0,7-5-1,13-9 171,0 2-1,1 0 1,0 2-1,1 0 1,1 2-1,0 1 1,0 1-1,1 1 1,1 1-1,-1 2 1,50-4-1,-73 8-396,0 1-1,0 0 0,-1 0 0,1 1 0,0-1 0,0 1 1,0 0-1,-1-1 0,1 2 0,0-1 0,-1 0 1,1 1-1,2 2 0,-4-3-7,0 1-1,0-1 1,0 1-1,-1 0 1,1 0 0,-1 0-1,0 0 1,1 0-1,-1 0 1,0 0 0,0 0-1,0 1 1,-1-1 0,1 0-1,0 1 1,-1-1-1,1 0 1,-1 1 0,0-1-1,0 1 1,0 3-1,-3 18-3,0 1 0,-2-1 0,-1 0 0,0 0 0,-12 26-1,5-15-5,-9 46 0,17-56-62,-3 42 1,8-61-39,0 0 0,0 0 1,0-1-1,1 1 0,-1 0 1,1 0-1,1 0 0,-1-1 1,1 1-1,0-1 0,0 1 1,1-1-1,4 8 0,-5-11-78,-1 0 0,1-1 0,-1 1 0,1-1-1,0 0 1,-1 1 0,1-1 0,0 0 0,0 0 0,0 0 0,0 0 0,0 0-1,0-1 1,0 1 0,1-1 0,-1 1 0,0-1 0,0 0 0,0 0 0,0 0-1,1 0 1,1 0 0,4-1-419,-1-1 0,0 0-1,0 0 1,0 0 0,7-4 0,9-5-854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80 14595,'10'-12'1249,"-2"4"-357,-1 0 0,-1-1 1,1 0-1,-1 0 1,6-14-1,-12 23-815,0 0 0,-1-1-1,1 1 1,0 0 0,-1 0 0,1 0 0,0 0 0,-1-1 0,1 1 0,0 0 0,-1 0-1,1 0 1,-1 0 0,1 0 0,0 0 0,-1 0 0,1 0 0,-1 0 0,1 0-1,0 0 1,-1 0 0,1 0 0,-1 1 0,1-1 0,0 0 0,-1 0 0,1 0-1,0 0 1,-1 1 0,1-1 0,-27 15 403,1 0 1,1 2-1,-44 37 1,58-45-436,-16 13-21,-38 40-1,57-53-22,1-1 0,0 1 0,0 1 1,1-1-1,0 1 0,1 1 0,0-1 0,-6 19 0,10-26-11,0 0-1,0 0 0,1 0 0,-1 0 0,1 0 1,0 0-1,0 1 0,0-1 0,0 0 0,0 0 0,1 0 1,-1 0-1,1 0 0,0 0 0,0 0 0,0 0 1,1 0-1,-1 0 0,0-1 0,1 1 0,0 0 1,3 3-1,-2-3-24,1 0 1,-1-1-1,1 1 1,0-1-1,0 0 0,0 0 1,0 0-1,0 0 1,0-1-1,0 0 1,1 0-1,-1 0 1,1 0-1,8 0 1,14-1-230,0-1 0,41-7 1,16-2-263,-80 10 506,1 0 0,-1 0 0,0 0 0,0 1 0,0-1 0,0 1 0,0 0 0,0 0 0,0 0 1,0 1-1,0 0 0,5 2 0,-8-3 25,1 1 1,-1-1-1,1 0 1,-1 1-1,0-1 1,0 1-1,0-1 1,0 1-1,0 0 1,0-1-1,0 1 1,0 0-1,-1 0 1,1-1-1,-1 1 1,1 0-1,-1 0 1,0 0-1,0 0 1,1 0-1,-1 0 1,-1 0-1,1-1 1,0 1-1,0 0 1,-1 0-1,1 0 1,-2 3-1,-1 4 89,-1 0-1,0 0 1,-1 0-1,1 0 1,-2-1-1,1 0 0,-1 0 1,-1 0-1,-12 12 1,6-8 98,-1 0 0,-1-1 0,1-1 0,-26 13 0,24-15-53,-1 0-1,-1-1 0,-18 4 0,31-9-188,-1-1 1,1 0-1,-1 0 0,1 0 1,-1 0-1,0-1 0,0 0 1,1 0-1,-1-1 0,0 0 1,1 0-1,-1 0 0,-10-4 1,15 5-30,0-1 1,0 0-1,0 1 1,0-1 0,0 0-1,1 0 1,-1 1-1,0-1 1,0 0 0,0 0-1,1 0 1,-1 0-1,1 0 1,-1 0-1,1 0 1,-1 0 0,1 0-1,-1-1 1,1 1-1,0-2 1,-1 0-26,1 0 0,0 0 0,0 0 0,1 0 0,-1 0-1,0 0 1,3-6 0,1-3-188,1 0 0,12-21 0,13-16-515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15995,'1'0'79,"-1"0"0,1 0 0,-1 0 0,1 0 0,-1 0-1,1 0 1,-1 1 0,0-1 0,1 0 0,-1 0 0,0 0-1,1 1 1,-1-1 0,1 0 0,-1 1 0,0-1-1,0 0 1,1 1 0,-1-1 0,0 0 0,1 1 0,-1-1-1,0 0 1,0 1 0,0-1 0,0 1 0,1-1 0,-1 1-1,0-1 1,0 1 0,0-1 0,0 0 0,0 1-1,0-1 1,0 1 0,0-1 0,0 1 0,-4 22 298,3-18-50,-19 98 2438,-20 118-291,34-176-2104,2 0 0,4 85 0,1-127-346,-1 0 1,0 0-1,1 0 0,-1 0 0,1 0 0,0 0 1,0 0-1,0 0 0,1 0 0,1 3 1,-2-5-22,-1-1 1,0 0 0,0 0 0,0 1 0,1-1 0,-1 0-1,0 0 1,0 0 0,0 0 0,1 1 0,-1-1 0,0 0 0,1 0-1,-1 0 1,0 0 0,0 0 0,1 0 0,-1 0 0,0 0 0,1 0-1,-1 0 1,0 0 0,0 0 0,1 0 0,-1 0 0,0 0-1,1 0 1,-1 0 0,0 0 0,1 0 0,-1 0 0,0 0 0,0 0-1,1-1 1,0 0 3,0 0-1,1 0 1,-1-1-1,0 1 1,0 0-1,0-1 0,-1 1 1,1-1-1,0 1 1,0-4-1,7-17 12,-1 0 0,-2 0-1,0-1 1,3-43-1,-6 15-204,-5-59 0,0 84 20,-1 18-36,1 14 62,0 14 7,3-10 107,1-1 0,-1 1 0,2 0 0,-1-1 0,1 1-1,1-1 1,0 0 0,0 1 0,0-1 0,10 16 0,-11-22 27,1 1 0,-1 0 0,1-1 1,0 1-1,0-1 0,0 0 1,0 0-1,1 0 0,-1 0 1,1-1-1,-1 0 0,1 1 1,0-1-1,0 0 0,0-1 1,0 1-1,1-1 0,-1 0 1,0 0-1,1 0 0,-1 0 0,0-1 1,1 0-1,-1 0 0,9-1 1,-2-1 11,0-1 1,0 0 0,-1-1-1,1 0 1,-1-1-1,0 0 1,0 0 0,-1-1-1,0 0 1,12-11 0,-11 9 3,-1 0 0,-1-1 1,0 0-1,0-1 1,0 1-1,-1-1 0,-1-1 1,0 1-1,6-15 0,-10 20-15,-1 0 0,0 0 0,0-1-1,0 1 1,-1-10 0,0 14-3,0 0 1,0 0 0,0 0-1,0 0 1,0 0 0,0 0-1,0 0 1,-1 1 0,1-1-1,-1 0 1,1 0 0,0 0-1,-1 0 1,1 0-1,-2-1 1,1 2-1,1 0 1,-1-1-1,1 1 0,-1 0 0,0 0 1,1 0-1,-1 0 0,1 0 0,-1-1 1,0 1-1,1 0 0,-1 0 0,0 1 0,1-1 1,-1 0-1,1 0 0,-1 0 0,0 0 1,1 0-1,-1 1 0,1-1 0,-1 0 1,0 0-1,1 1 0,-1-1 0,1 1 1,-1-1-1,-4 4-8,1 0 1,0-1-1,0 1 0,0 1 1,0-1-1,1 0 0,-1 1 1,1 0-1,0 0 0,-3 7 1,-1 5-4,0 0 0,-4 18-1,7-21 23,1 1 0,1-1-1,-1 22 1,2-31-2,1 0 0,0-1 0,0 1 1,1 0-1,-1 0 0,1-1 0,0 1 0,1 0 0,-1-1 0,1 1 0,0-1 0,0 0 1,0 1-1,3 3 0,-3-6-3,0-1 1,-1 1 0,1-1 0,0 0-1,0 0 1,0 0 0,0 0-1,0 0 1,0 0 0,0 0 0,0-1-1,1 1 1,-1-1 0,0 1-1,0-1 1,0 0 0,1 0-1,-1 0 1,0 0 0,0 0 0,0-1-1,1 1 1,-1-1 0,0 1-1,0-1 1,0 0 0,0 0-1,2-1 1,5-2 7,0-1-1,0 0 1,-1 0-1,0-1 1,8-6-1,0-4-12,0 0-1,-1 0 1,-1-2 0,-1 0-1,0 0 1,-1-1 0,-1-1-1,-1 0 1,0 0 0,-2-1-1,7-24 1,-15 44-2,1 0-1,-1 0 1,1 0-1,-1 0 1,0 0-1,1-1 1,-1 1-1,0 0 1,0 0-1,0 0 1,0-1-1,0 1 1,0 0-1,0 0 1,0 0-1,-1 0 1,1-1-1,0 1 1,-1 0-1,0-2 1,0 4 1,0-1 0,0 0-1,0 1 1,0-1 0,1 1 0,-1-1 0,0 1 0,0 0-1,0-1 1,1 1 0,-1 0 0,0 0 0,1-1 0,-1 1-1,0 0 1,1 0 0,-1 0 0,1 0 0,0 0 0,-1 0-1,1 0 1,0 0 0,-1 1 0,-8 19 40,1 0 0,1 1 1,1 0-1,1 0 0,1 1 0,1 0 0,1-1 1,1 34-1,1-54-29,0 0 0,0 0-1,0 0 1,0 1 0,1-1 0,-1 0 0,0 0 0,1 0 0,-1 0 0,1 0-1,0 0 1,0 0 0,0 0 0,0-1 0,0 1 0,0 0 0,0 0 0,1-1-1,-1 1 1,1-1 0,-1 1 0,1-1 0,0 0 0,-1 1 0,1-1 0,0 0-1,0 0 1,3 1 0,-2-2-7,1 1 1,0-1-1,0 0 0,0-1 1,-1 1-1,1 0 0,0-1 1,0 0-1,-1 0 0,1 0 1,-1-1-1,1 1 0,-1-1 1,7-3-1,13-10-57,-1-1 1,0 0-1,-1-2 0,-1 0 1,0-2-1,-2 0 0,0-1 1,14-23-1,-30 42 48,1-2 4,-1 1 0,0-1 0,1 1-1,-1-1 1,0 0 0,0 1 0,-1-1-1,1 0 1,-1 0 0,0 0 0,0-1-1,0 1 1,0-7 0,-1 11 4,-1-1 1,1 1-1,0 0 0,0-1 1,0 1-1,-1-1 1,1 1-1,0 0 1,0 0-1,-1-1 0,1 1 1,0 0-1,0-1 1,-1 1-1,1 0 0,0 0 1,-1 0-1,1-1 1,-1 1-1,1 0 1,0 0-1,-1 0 0,1 0 1,0 0-1,-1 0 1,1 0-1,-1 0 0,1 0 1,0 0-1,-1 0 1,1 0-1,-1 0 0,1 0 1,0 0-1,-1 0 1,1 0-1,0 0 1,-1 0-1,1 1 0,-1-1 1,1 0-1,0 0 1,-1 0-1,1 1 0,0-1 1,0 0-1,-1 1 1,-16 11 46,11-6-34,0 0 0,-1 1 0,2 0 1,-1 0-1,1 0 0,0 1 0,1 0 0,0 0 0,0 0 1,-4 15-1,7-20-13,0 1 0,0-1-1,0 0 1,1 1 0,-1-1 0,1 1 0,0-1 0,0 1 0,0-1 0,1 1 0,-1-1 0,1 0 0,0 1-1,0-1 1,0 0 0,0 0 0,0 1 0,1-1 0,0 0 0,-1 0 0,1 0 0,0-1 0,0 1 0,1 0-1,-1-1 1,1 1 0,-1-1 0,1 0 0,0 0 0,3 2 0,-1-1-2,0 0 0,-1-1 0,1 1 0,0-1 0,0-1 0,0 1-1,1 0 1,-1-1 0,7 0 0,-9-1-1,0 0-1,0 0 1,0-1-1,1 1 1,-1-1 0,0 0-1,0 0 1,0 0-1,-1 0 1,1 0-1,0-1 1,0 0-1,-1 1 1,1-1 0,-1 0-1,1 0 1,1-3-1,16-15-11,-1-1-1,28-38 1,-39 46 14,0 1 1,-1-1 0,0-1 0,0 1 0,-2-1 0,7-25 0,-11 36 1,-1-1-1,0 1 1,0 0 0,0-1 0,0 1-1,0 0 1,-1-1 0,0 1 0,1 0-1,-4-7 1,4 10-3,0-1 0,-1 0 0,1 0 0,0 1 0,-1-1 0,1 0 0,-1 1 0,1-1 0,-1 1 1,0-1-1,1 0 0,-1 1 0,1-1 0,-1 1 0,0 0 0,0-1 0,1 1 0,-1 0 0,-1-1 0,1 1-2,0 0 0,0 0 1,0 0-1,0 0 0,0 0 0,0 1 1,0-1-1,0 0 0,0 1 1,0-1-1,0 0 0,1 1 0,-1-1 1,0 1-1,0 0 0,0-1 0,0 1 1,1 0-1,-1-1 0,0 2 1,-4 4-7,0 0 1,0 0 0,1 1 0,0 0 0,1 0-1,-1 0 1,1 0 0,1 0 0,-1 0 0,-1 14-1,2-11 6,0 0 0,1 1 0,0-1-1,1 0 1,0 0 0,1 0 0,3 18 0,-4-26 0,1 0 0,-1 0 1,1 0-1,0 0 1,-1 0-1,1 0 1,0 0-1,0 0 1,0 0-1,0-1 1,1 1-1,-1 0 1,0-1-1,1 1 1,-1-1-1,1 0 1,0 1-1,-1-1 1,1 0-1,0 0 1,0 0-1,-1 0 1,1 0-1,0-1 1,0 1-1,0 0 1,0-1-1,0 0 0,0 1 1,0-1-1,0 0 1,0 0-1,1 0 1,-1 0-1,0 0 1,0-1-1,0 1 1,2-1-1,9-3-39,0 0-1,-1-1 0,1 0 1,20-13-1,-20 11 2,-6 3 16,0 1 0,0-1-1,0 2 1,1-1 0,-1 1-1,9-2 1,-15 4 22,1 0 0,-1-1 1,1 1-1,-1 0 0,1 0 0,-1 1 0,1-1 0,-1 0 0,1 0 0,-1 1 1,1-1-1,-1 1 0,1-1 0,-1 1 0,0-1 0,1 1 0,-1 0 0,0 0 1,0 0-1,1 0 0,-1 0 0,0 0 0,0 0 0,0 0 0,0 0 0,0 0 1,0 1-1,-1-1 0,1 0 0,0 1 0,-1-1 0,1 0 0,-1 1 0,1-1 1,-1 1-1,0-1 0,1 1 0,-1 2 0,1 33 35,-1-37-28,0 0-1,0-1 1,0 1-1,0 0 1,-1 0 0,1 0-1,0 0 1,0 0-1,0 0 1,0 0 0,0 0-1,0 0 1,0 0-1,0 0 1,0 0 0,0-1-1,0 1 1,0 0-1,-1 0 1,1 0 0,0 0-1,0 0 1,0 0-1,0 0 1,0 0-1,0 0 1,0 0 0,0 0-1,-1 0 1,1 0-1,0 0 1,0 0 0,0 0-1,0 0 1,0 0-1,0 0 1,0 0 0,0 0-1,0 0 1,-1 1-1,1-1 1,0 0 0,0 0-1,0 0 1,0 0-1,0 0 1,0 0 0,0 0-1,0 0 1,0 0-1,0 0 1,0 0-1,0 0 1,0 1 0,0-1-1,-1 0 1,1 0-1,0 0 1,0 0 0,0 0-1,0 0 1,0 0-1,-4-9 96,3-3-22,-6-77 477,7 79-698,1-1 1,-1 1-1,1 0 1,1 0-1,0 0 0,5-15 1,-6 23 57,0-1-1,0 0 1,1 0 0,-1 1 0,1-1 0,-1 1 0,1 0-1,0-1 1,0 1 0,0 0 0,0 0 0,0 0 0,1 0 0,-1 0-1,1 1 1,-1-1 0,1 1 0,0 0 0,4-2 0,18-5-437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31 16652,'-26'24'3130,"19"-17"-2918,0 1 0,0 0 0,1 0 0,0 1 0,1-1 0,0 1 0,0 0 0,1 1 0,0-1 0,0 1 0,1 0 0,1 0 0,-1 0 0,2 0 0,-2 14 0,3-22-208,0-1 0,0 1 1,0 0-1,1-1 0,-1 1 0,0-1 0,1 1 0,-1-1 0,0 1 0,1-1 0,0 1 0,-1-1 1,1 0-1,0 1 0,0-1 0,0 0 0,0 1 0,0-1 0,0 0 0,0 0 0,0 0 0,0 0 0,1 0 1,-1 0-1,0 0 0,1-1 0,-1 1 0,1 0 0,-1-1 0,1 1 0,-1-1 0,3 1 0,0-1 0,0 0 0,0 0 0,-1 0 0,1 0 0,0-1 0,0 0-1,-1 0 1,1 0 0,-1 0 0,1 0 0,-1-1 0,7-3 0,7-6 8,-2-1 1,1 0 0,-1-1 0,-1 0-1,-1-2 1,13-15 0,-4 1 47,-1-1 1,20-41-1,-36 67-27,-5 11-23,-12 70 44,-1 20-68,12-87-6,-1 9-139,1 1 0,1-1-1,1 0 1,0 1-1,7 29 1,-7-46 77,0 0 0,0 0 0,0-1 0,0 1 0,0-1 0,0 1 1,1-1-1,0 1 0,-1-1 0,1 0 0,0 1 0,4 2 0,-5-4 42,0-1-1,0 1 1,1 0-1,-1-1 1,0 1-1,0-1 1,1 0-1,-1 1 1,1-1-1,-1 0 1,0 0-1,1 0 1,-1 0-1,1 0 1,-1 0-1,0 0 1,1 0 0,-1-1-1,0 1 1,1 0-1,-1-1 1,0 1-1,1-1 1,-1 0-1,0 1 1,0-1-1,0 0 1,0 0-1,2-1 1,5-6-94,-1 0-1,0 0 1,0 0 0,-1-1 0,0 1 0,-1-2-1,5-9 1,19-39-534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1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15715,'-21'77'3942,"-8"39"-1821,25-101-1895,2 1 0,0 0-1,0-1 1,2 1 0,0 0 0,3 22-1,-3-35-221,1-1 0,0 0 0,-1 0 0,1 0 0,0 1 0,0-1 0,1 0 0,-1 0 0,0-1 0,1 1 0,-1 0 0,1 0-1,-1-1 1,1 1 0,0-1 0,0 1 0,0-1 0,0 0 0,0 0 0,0 0 0,0 0 0,0 0 0,0 0 0,1 0 0,-1-1 0,0 1 0,0-1-1,1 0 1,-1 0 0,0 0 0,1 0 0,2 0 0,9-1-184,1-1 0,-1 0-1,-1-1 1,17-6 0,-13 5-28,-14 3 174,10-3-156,-1 1-1,0 1 1,1 0-1,20 0 1,-32 2 193,1 0 1,0 0-1,-1 0 0,1 0 1,0 0-1,-1 0 1,1 1-1,0-1 1,-1 0-1,1 1 1,0 0-1,-1-1 0,1 1 1,-1 0-1,1 0 1,-1 0-1,0 0 1,1 0-1,-1 0 0,0 0 1,0 0-1,0 0 1,1 1-1,-1-1 1,0 1-1,-1-1 0,1 0 1,0 1-1,0 0 1,-1-1-1,1 1 1,-1-1-1,1 1 1,-1 0-1,0-1 0,1 1 1,-1 0-1,0-1 1,0 1-1,0 0 1,-1-1-1,1 1 0,0 0 1,-1 2-1,-1 3 114,0 0 0,-1-1 0,1 1 0,-1 0 0,-1-1 0,1 1 0,-1-1 0,0 0 0,-1 0-1,1-1 1,-9 8 0,4-3 115,-2-1 0,0 0 0,0-1 0,0 0 0,-16 8 1,22-14-195,1 1 1,-1-1-1,0-1 1,0 1 0,-1-1-1,1 1 1,0-1 0,0-1-1,-1 1 1,1-1 0,0 0-1,-1 0 1,-9-2 0,12 1-62,-1 0 0,1 0 1,0-1-1,0 1 0,0-1 1,0 1-1,0-1 0,0 0 1,0 0-1,0-1 0,1 1 1,-1 0-1,1-1 0,0 1 1,0-1-1,0 0 0,0 0 1,0 0-1,1 0 0,-1 0 1,1 0-1,-2-5 1,-4-27-157,5-2-120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0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124 135 11098,'4'-12'626,"3"-5"703,-2-1-1,0 0 1,0 0-1,2-33 1,-13 63 432,-11 60-757,-14 134-1,13 76-500,18 50 367,-10-417-402,-30-110 1,8 45-627,32 147 138,-1-1 1,0 0-1,1 0 1,0 0-1,0-7 1,0 10 16,0 1 0,0 0 0,0-1 1,0 1-1,0 0 0,0-1 0,1 1 0,-1 0 1,0 0-1,0-1 0,0 1 0,0 0 0,1 0 0,-1-1 1,0 1-1,0 0 0,0 0 0,1 0 0,-1 0 0,0-1 1,0 1-1,1 0 0,-1 0 0,0 0 0,1 0 1,-1 0-1,0 0 0,1-1 0,14 7-59,-4 1 26,4 3-4,0-1-1,1-1 1,27 11-1,-38-17 19,1-1 0,-1 0 0,1 0-1,-1 0 1,1 0 0,0-1-1,-1 0 1,1 0 0,0 0-1,-1-1 1,1 0 0,0 0 0,-1-1-1,1 1 1,8-5 0,-5 1-78,-1 0-1,0 0 1,0-1 0,0 0 0,-1 0 0,0-1 0,0 0 0,-1 0-1,0-1 1,8-11 0,-8 9-83,0 0 0,-1 0 1,0 0-1,0-1 0,-1 0 0,-1 0 0,0 0 0,3-16 0,-6 26 170,0 1 0,0 0-1,0-1 1,0 1-1,0 0 1,0-1-1,0 1 1,0 0-1,0-1 1,1 1 0,-2 0-1,1-1 1,0 1-1,0 0 1,0-1-1,0 1 1,0 0-1,0-1 1,0 1 0,0 0-1,0-1 1,-1 1-1,1 0 1,0-1-1,0 1 1,0 0-1,-1 0 1,1-1 0,0 1-1,-1 0 1,-5 4 930,3 1 387,13-13-560,-37 117 346,25-97-1032,1 1 1,0-1 0,1 0 0,0 1 0,3 14 0,-3-25-41,0 1 0,1-1 0,0 0 0,0 1 0,-1-1 0,2 1 0,-1-1 0,0 0 0,0 0 0,1 0 0,-1 1 0,1-1 0,2 2 0,-2-2-2,-1-1-1,1-1 0,0 1 1,0 0-1,-1 0 0,1-1 1,0 1-1,0-1 0,0 1 1,0-1-1,-1 0 1,1 0-1,0 1 0,0-1 1,0-1-1,0 1 0,0 0 1,0 0-1,-1-1 0,5-1 1,3-1 30,1-1 0,-1-1 1,0 1-1,0-2 0,0 1 0,0-1 1,-1-1-1,13-12 0,-1-1 55,33-45-1,-43 52-105,-1-1-1,0 0 1,-1-1-1,0 0 1,-1 0-1,6-23 1,-12 27-101,-7 15 26,-7 16-3,5-3 59,1 1 0,1 1 0,-3 19 0,7-27 33,0 0 0,0 0-1,1 0 1,1 0-1,0 0 1,2 19-1,-2-29-4,0 0-1,0 0 1,1 0-1,-1 0 1,0 1-1,0-1 1,1 0-1,-1 0 1,1 0-1,-1 0 1,1 0-1,-1 0 1,1 0-1,0-1 1,-1 1-1,1 0 1,0 0-1,0 0 1,0 0-1,-1-1 1,1 1-1,0-1 1,0 1-1,0 0 1,0-1-1,0 1 1,2-1-1,-1 0-22,0 0 1,0 0-1,0 0 0,0 0 0,0-1 0,0 1 0,0-1 1,0 0-1,0 1 0,-1-1 0,1 0 0,0 0 0,3-2 0,4-4-259,0 0-1,-1-1 0,1 0 0,7-10 0,20-31-384,-24 31 214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68 7410,'23'-68'9400,"-20"74"-6805,-2 38-1355,-1 0-1,-10 82 1,3-64-884,-5 45 90,-5 68 88,16-171-525,1 0 0,0-1 0,0 1-1,1 0 1,-1 0 0,2 5 0,-2-9-8,0 1-1,0-1 1,1 0 0,-1 0-1,0 1 1,0-1-1,0 0 1,0 0-1,0 1 1,1-1 0,-1 0-1,0 0 1,0 0-1,1 1 1,-1-1 0,0 0-1,0 0 1,1 0-1,-1 0 1,0 1-1,0-1 1,1 0 0,-1 0-1,0 0 1,1 0-1,-1 0 1,0 0 0,0 0-1,1 0 1,0 0-1,13-10-4,40-56-94,-43 50 67,2 1 1,-1 0-1,2 0 1,0 2-1,23-19 1,-36 32 28,-1-1 0,1 0 1,0 1-1,0-1 1,0 1-1,0-1 1,0 1-1,0-1 1,0 1-1,0 0 1,0-1-1,0 1 1,0 0-1,0 0 1,0 0-1,0 0 1,0 0-1,0 0 1,2 0-1,-3 0 3,1 1-1,-1-1 1,1 1-1,0-1 0,-1 1 1,1-1-1,-1 1 1,0-1-1,1 1 0,-1-1 1,1 1-1,-1-1 1,0 1-1,1 0 1,-1-1-1,0 1 0,0 0 1,1-1-1,-1 1 1,0 0-1,0 0 0,1 6 13,-1 0-1,0 0 0,-1 0 1,-1 10-1,1-10-3,-3 22 41,-3 32-73,7-61-4,0 0 1,0 0-1,0 0 1,0 0 0,0 1-1,0-1 1,0 0 0,0 0-1,0 0 1,0 0 0,0 0-1,0 0 1,0 1 0,0-1-1,0 0 1,0 0 0,0 0-1,0 0 1,0 0 0,0 0-1,0 0 1,0 1 0,0-1-1,1 0 1,-1 0 0,0 0-1,0 0 1,0 0 0,0 0-1,0 0 1,0 0 0,0 0-1,0 0 1,1 1 0,-1-1-1,0 0 1,0 0-1,0 0 1,0 0 0,0 0-1,0 0 1,1 0 0,-1 0-1,0 0 1,0 0 0,0 0-1,0 0 1,0 0 0,0 0-1,1 0 1,7-6-668,4-7 239,-4 1 18,3-1-144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0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16307,'1'11'732,"0"1"-1,-1-1 0,-1 1 0,0-1 0,-2 13 0,-2 16 410,2-1-389,-1-10-295,3-1 1,0 1-1,5 37 0,-4-64-429,0-1 1,1 1 0,-1 0-1,0 0 1,1 0-1,0 0 1,-1-1 0,1 1-1,2 3 1,-3-5-19,0 0 1,1 0 0,-1 1-1,0-1 1,0 0 0,1 0-1,-1 0 1,0 1 0,0-1-1,1 0 1,-1 0-1,0 0 1,0 0 0,1 0-1,-1 0 1,0 1 0,1-1-1,-1 0 1,0 0-1,1 0 1,-1 0 0,0 0-1,1 0 1,-1 0 0,0 0-1,1-1 1,-1 1-1,0 0 1,0 0 0,1 0-1,-1 0 1,0 0 0,1-1-1,1 0 25,-1-1 1,1 0-1,0 1 0,-1-1 0,1 0 0,-1 0 0,0 0 0,0-1 1,0 1-1,0 0 0,0 0 0,1-5 0,2-7 77,-1 0-1,-1-1 1,2-25 0,-4 33-102,0 0 0,0 0 0,0 0 0,-1-1 0,-1 1 1,1 0-1,-1 0 0,0 0 0,-5-10 0,6 16-11,1 0-1,-1-1 1,1 1 0,-1 0-1,1 1 1,-1-1-1,0 0 1,0 0 0,1 0-1,-1 0 1,0 0 0,0 1-1,0-1 1,0 0-1,0 1 1,0-1 0,0 1-1,0-1 1,0 1-1,0 0 1,-2-1 0,2 1-2,0 0 0,0 0 0,0 0 0,0 0 0,0 1 0,0-1 1,0 0-1,1 1 0,-1-1 0,0 0 0,0 1 0,1-1 0,-1 1 1,0-1-1,0 1 0,1 0 0,-1-1 0,0 1 0,1 0 0,-1-1 1,0 2-1,0-1-1,1 0 0,-1 0 0,0 0 0,1 1 0,-1-1 0,1 0-1,-1 0 1,1 0 0,0 1 0,-1-1 0,1 0 0,0 1 0,0-1 0,0 0 0,0 0 0,0 1 0,0-1 0,0 0 0,1 1 0,-1-1 0,0 0 0,1 0 0,-1 1 0,1-1 0,-1 0 0,1 0 0,0 0 0,-1 0 0,1 0 0,0 0 0,0 0 0,0 0 0,0 0 0,0 0 0,0 0 0,1 1 0,2-1-9,-1 1 0,1-1 1,0 0-1,-1 0 0,1 0 1,0-1-1,0 1 0,0-1 1,0 0-1,0 0 0,0 0 1,-1-1-1,1 1 0,0-1 1,0 0-1,5-2 0,6-2-70,-1-1 0,23-13-1,-20 10-43,-1-1 0,28-22 0,-37 26 75,-1 0 0,1 0 0,-1-1 0,-1 0 0,1 0 0,-1-1 0,0 1 0,4-11 0,-8 17 42,-1 0 0,1 0 0,-1 0 0,1-1 1,-1 1-1,1 0 0,-1 0 0,0 0 0,0 0 1,0-1-1,1 1 0,-1 0 0,0 0 0,-1-1 1,1 1-1,0 0 0,0 0 0,-1-2 1,1 2 4,-1 1 0,1-1 0,-1 1 0,1 0 1,-1-1-1,1 1 0,-1 0 0,1-1 0,-1 1 1,1 0-1,-1 0 0,0-1 0,1 1 1,-1 0-1,1 0 0,-1 0 0,0 0 0,1 0 1,-1 0-1,1 0 0,-1 0 0,0 0 0,1 0 1,-1 0-1,0 1 0,-4 0-2,1 0 0,0 1 1,0-1-1,0 1 0,0 0 0,0 0 0,0 1 0,1-1 1,-4 4-1,-7 7 38,1 1 1,0 0-1,-18 29 0,26-36 7,0 1 0,0 0 0,1 0 0,1 1 0,-1-1 0,1 1-1,1 0 1,-1-1 0,-1 18 0,4-25-32,0 0 0,0 0 0,0 0 0,0 1 0,0-1 0,1 0 0,-1 0 1,0 0-1,0 0 0,1 0 0,-1 0 0,1 0 0,-1 0 0,1 0 0,-1 0 0,1-1 0,0 1 0,-1 0 0,1 0 0,0 0 0,0-1 0,-1 1 1,1 0-1,0-1 0,0 1 0,0-1 0,0 1 0,0-1 0,0 1 0,0-1 0,0 0 0,0 1 0,0-1 0,0 0 0,0 0 0,0 0 1,1 0-1,-1 0 0,0 0 0,0 0 0,2 0 0,5-1-12,1-1 0,0 1 0,-1-1 0,9-4 0,-15 6 1,121-52-483,-89 35 261,0 2 0,49-14-1,-81 29 231,0-1-1,0 1 0,0-1 0,0 1 0,0 0 0,0 0 0,0 0 0,1 0 0,-1 0 0,3 1 1,-4-1 5,0 0 0,-1 1 1,1-1-1,0 1 0,0-1 1,-1 0-1,1 1 0,-1-1 1,1 1-1,0-1 0,-1 1 1,1-1-1,-1 1 0,0 0 1,1-1-1,-1 1 0,1 0 1,-1-1-1,0 1 0,1 1 1,0 3 72,-1 0 0,0 0 0,0-1 0,0 1 0,0 0 1,-1 0-1,-1 8 0,1-10-15,0 1 1,0-1-1,0 1 0,1-1 1,-1 1-1,1-1 1,0 1-1,0 0 0,1-1 1,-1 1-1,1-1 0,0 1 1,-1-1-1,4 7 0,-3-9-44,1 0-1,0 0 0,-1 0 0,1 0 0,0 0 1,0 0-1,-1 0 0,1-1 0,0 1 0,0-1 1,0 1-1,0-1 0,0 0 0,0 0 0,-1 0 0,1 0 1,0 0-1,0 0 0,0 0 0,0-1 0,0 1 1,0-1-1,0 1 0,3-3 0,5-1 16,1 0 1,18-12-1,62-47-251,-13 7-344,-76 55 522,-1 0 0,1 0 0,-1 0 0,1 0 0,0 1 0,-1-1 0,1 0 0,0 1 1,0-1-1,0 1 0,2-1 0,0 6-307,-8 9 65,-3 2 181,-1-1 1,-1 0-1,-17 23 1,20-30 28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0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19428,'13'2'1536,"0"-6"-1151,0-6-345,6-6 288,4-6 48,0-4-136,-1 1-152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90 107 14835,'2'-9'1705,"-6"6"-521,3 4-1052,0-1 1,0 0-1,-1 1 0,1-1 1,0 1-1,0-1 0,0 1 1,0 0-1,0-1 0,0 1 1,0 0-1,-2 1 0,-5 8 154,0 0 0,1 0 0,0 0 1,1 1-1,0 0 0,1 0 0,0 1 0,1-1 0,0 1 0,0 0 0,2 0 1,-3 20-1,5-30-260,-1 0 1,1 0 0,0 0 0,0 0-1,0 0 1,0 0 0,1 0 0,-1 0 0,1 0-1,-1 0 1,1 0 0,0 0 0,-1 0-1,1 0 1,0 0 0,0-1 0,1 1-1,-1 0 1,0-1 0,2 3 0,-1-3 0,0 0 0,-1 0 0,1 0-1,0-1 1,0 1 0,0 0 0,0-1 0,0 1 0,0-1 0,0 0 0,0 0 0,0 1 0,0-2-1,0 1 1,0 0 0,4-1 0,4-1 39,0-1-1,0-1 1,0 1 0,0-2-1,0 1 1,12-9 0,-6 2-13,0 0 0,-1-1 0,-1-1 0,0 0 1,0-1-1,-1 0 0,-1-1 0,-1 0 0,17-30 1,-21 23 30,-6 21-82,-1 1 1,0 0-1,0-1 1,0 1 0,0 0-1,0 0 1,1-1-1,-1 1 1,0 0-1,0-1 1,0 1 0,0 0-1,0-1 1,0 1-1,0 0 1,0-1 0,0 1-1,0 0 1,0-1-1,-1 1 1,1 0 0,0 0-1,0-1 1,0 1-1,0 0 1,0-1 0,-1 1-1,1 0 1,0 0-1,0-1 1,0 1 0,-1 0-1,1 0 1,0 0-1,0-1 1,-1 1-1,1 0 1,0 0 0,0 0-1,-1 0 1,1 0-1,0-1 1,-1 1 0,1 0-1,0 0 1,0 0-1,-1 0 1,1 0 0,0 0-1,-1 0 1,1 0-1,0 0 1,-1 0 0,1 0-1,0 0 1,-1 0-1,1 1 1,0-1 0,0 0-1,-1 0 1,1 0-1,0 0 1,-1 0 0,1 1-1,0-1 1,0 0-1,-1 0 1,1 1-1,-5 2 23,1 0-1,0 1 1,0-1-1,0 1 1,0 0-1,0 0 0,1 1 1,0-1-1,-4 7 1,-1 3 49,-13 29 0,19-36-64,-1 0 0,1 0 0,0 0 0,0 0 0,1 1 0,0-1 0,1 0 0,-1 0 0,2 8 0,-1-12-5,0-1 0,1 0 0,-1 0 0,1 1 0,-1-1-1,1 0 1,0 0 0,0 0 0,0 0 0,0 0-1,0 0 1,1 0 0,-1-1 0,0 1 0,1 0 0,-1-1-1,1 1 1,0-1 0,0 1 0,0-1 0,-1 0 0,1 1-1,0-1 1,0 0 0,1-1 0,-1 1 0,0 0-1,0-1 1,0 1 0,0-1 0,1 1 0,3-1 0,2 0 16,1 0 0,0-1 0,-1 0 0,1-1 0,-1 0 0,1 0 0,-1-1 0,0 0 1,0 0-1,0-1 0,0 0 0,0 0 0,11-10 0,-6 4 14,0 0 0,-1-1 0,0 0 0,-1-1 0,0 0 0,13-21 0,-18 25-19,-1 0 0,-1 0 1,1-1-1,-1 0 0,0 0 0,-1 0 1,0 0-1,3-18 0,-6 26-15,0 0-1,0 1 0,0-1 1,0 0-1,0 0 0,0 0 0,0 0 1,0 0-1,0 0 0,0 0 1,0 0-1,-1 0 0,1 1 1,0-1-1,-1 0 0,1 0 0,0 0 1,-1 0-1,1 1 0,-1-1 1,0-1-1,0 2 0,0 0 0,1 0 0,-1-1 0,0 1 1,1 0-1,-1 0 0,1 0 0,-1 0 0,0 0 0,1 0 0,-1 1 0,0-1 0,1 0 1,-1 0-1,1 0 0,-1 1 0,0-1 0,1 0 0,-1 0 0,1 1 0,-1-1 0,0 1 1,-3 2-2,0 0 0,1 0 0,-1 0 0,1 1 0,0-1 0,-4 6 0,6-7 0,-16 31-29,16-31 29,0-1 0,0 0 0,1 1-1,-1-1 1,1 1 0,-1-1 0,1 1 0,0-1 0,0 1 0,0-1 0,-1 1-1,1-1 1,1 1 0,-1-1 0,0 1 0,0-1 0,0 1 0,1-1 0,-1 1 0,2 1-1,-1-2 2,-1-1 0,1 1 0,0-1 0,0 1 0,0-1-1,0 0 1,0 1 0,0-1 0,0 0 0,0 0-1,0 0 1,0 0 0,0 0 0,0 0 0,0 0 0,0 0-1,0 0 1,0 0 0,0 0 0,0-1 0,0 1 0,0 0-1,0-1 1,0 1 0,0-1 0,0 1 0,-1-1 0,1 1-1,0-1 1,0 0 0,0 1 0,0-2 0,30-25-3,-30 25 3,18-18-79,-1-2-1,28-44 1,-49 72 27,1 0 1,-1 1-1,1-1 0,-2 10 1,-2 7 5,-1-1 36,0 0 1,2 1 0,0 0-1,2-1 1,-1 26 0,3-46 13,1 0 1,0 0-1,0 0 1,1 0 0,-1 0-1,0 0 1,1 0 0,-1-1-1,1 1 1,-1 0-1,1 0 1,0 0 0,0 0-1,0-1 1,0 1 0,0 0-1,0-1 1,1 1-1,-1-1 1,3 3 0,-2-3 1,0 0 0,0 0 0,0-1 1,0 1-1,0 0 0,1-1 0,-1 0 1,0 1-1,0-1 0,0 0 0,0 0 1,1 0-1,-1-1 0,0 1 0,4-1 1,5-3 9,1 1-1,-1-2 1,0 0 0,-1 0 0,15-10 0,109-78-263,-153 109-123,11-7 350,-1-1 1,0-1 0,-18 12 0,27-19 19,0 0 1,0 0-1,0 0 0,-1 0 1,1 0-1,0 0 0,0 1 1,0-1-1,0 0 0,-1 0 1,1 0-1,0 0 0,0 0 1,0 0-1,0 0 0,-1 0 1,1 0-1,0 0 0,0 0 0,0 0 1,0 0-1,-1 0 0,1 0 1,0 0-1,0 0 0,0 0 1,0 0-1,-1-1 0,1 1 1,0 0-1,0 0 0,0 0 1,0 0-1,0 0 0,-1 0 1,1 0-1,0-1 0,0 1 1,0 0-1,0 0 0,0 0 0,0 0 1,0 0-1,0-1 0,0 1 1,0 0-1,-1 0 0,1 0 1,0 0-1,0-1 0,0 1 1,0 0-1,0 0 0,0 0 1,0 0-1,0-1 0,1 1 1,1-10 11,1 6-12,0 0 1,0 0-1,1 1 1,-1-1 0,1 1-1,0 0 1,0 0-1,1 0 1,-1 0-1,1 1 1,-1 0-1,1 0 1,7-3 0,4 1-5,0-1 0,30-3 0,32 4 9,11-2-69,-79 5-95,0-1-1,1 0 1,-1-1-1,-1 0 1,1-1-1,11-5 1,-19 8 103,0 0 1,-1 0 0,1 0-1,-1 0 1,1 0-1,-1-1 1,1 1 0,-1 0-1,0-1 1,0 0-1,1 1 1,-1-1 0,0 1-1,-1-1 1,1 0-1,0 0 1,0 0 0,-1 1-1,1-4 1,0 1-7,-1 1 1,0-1 0,0 0-1,0 0 1,0 0 0,-1 1-1,0-1 1,0 0 0,-1-5-1,-10-20-435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19900,'-3'1'1665,"3"2"-1257,5 3-152,8 0 696,4-1-488,12 2-1168,3-1 736,9 1-152,4-1-128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0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17948,'0'2'1539,"20"70"2160,-9-23-2513,6 2-106,43 88 0,-19-50-1006,-32-66-639,-1 0 1,-1 1-1,-1 0 0,0 0 1,2 35-1,-8-59 466,0 0 0,0 1 0,0-1 0,0 1 0,1-1 0,-1 0 0,0 1 0,0-1 0,0 1 0,0-1 0,0 0 0,0 1 0,0-1 0,0 1 0,-1-1 0,1 0 0,0 1 0,0-1 0,0 0-1,0 1 1,0-1 0,-1 1 0,1-1 0,0 0 0,0 1 0,0-1 0,-1 0 0,1 0 0,0 1 0,-1-1 0,-8-8-2040,-16-34-93,18 29 1808,-19-29-625,-3-3-92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125 137 16139,'-1'0'6,"-19"18"1534,0 2 0,-28 36 0,44-51-1362,0 0 0,0 1 0,1-1 0,0 1-1,0 0 1,0 0 0,1 0 0,0 0 0,0 0 0,0 1-1,1-1 1,0 1 0,1-1 0,-1 1 0,1-1 0,0 1 0,2 9-1,-2-15-150,0 1-1,1-1 0,-1 1 1,1 0-1,0-1 0,-1 1 0,1-1 1,0 1-1,0-1 0,0 0 0,0 1 1,0-1-1,0 0 0,1 0 0,-1 0 1,0 0-1,0 0 0,1 0 1,-1 0-1,1 0 0,-1 0 0,1-1 1,-1 1-1,1 0 0,-1-1 0,1 0 1,0 1-1,-1-1 0,1 0 0,0 0 1,-1 0-1,1 0 0,2 0 1,3-1 2,0 0 1,0 0 0,0-1 0,0 0-1,0 0 1,11-7 0,4-2-24,-2-1 0,0-1 0,0-1 1,-1-1-1,-1-1 0,-1 0 0,0-2 0,-1 0 0,-1 0 1,0-1-1,-2-1 0,15-28 0,-23 37-17,0 1 1,-1-2-1,4-14 0,-7 24 9,0-1-1,-1 1 0,1-1 1,-1 1-1,1-1 0,-1 1 1,0-1-1,0 1 0,0-1 1,-1 0-1,1 1 0,-1-1 1,1 1-1,-1 0 0,0-1 1,0 1-1,0-1 0,0 1 1,0 0-1,0 0 0,-3-4 1,2 5 1,1 0 0,-1 0 0,1 0 0,-1 0 0,1 1 0,-1-1 0,1 0 0,-1 1 0,0-1 0,1 1 0,-1 0 1,0-1-1,1 1 0,-1 0 0,0 0 0,0 0 0,1 0 0,-1 0 0,0 1 0,0-1 0,1 0 0,-1 1 0,0-1 0,1 1 0,-1 0 1,1 0-1,-1-1 0,1 1 0,-1 0 0,1 0 0,0 0 0,-1 1 0,1-1 0,-2 2 0,-2 2 3,0 0 0,0 0 0,0 1-1,1 0 1,-1 0 0,-5 13 0,6-10-10,0 0 1,1 0 0,0 1-1,0-1 1,2 1 0,-1 0-1,1 0 1,0 0 0,1 0-1,0-1 1,1 1-1,2 13 1,-3-19 22,2 1 0,-1 0 0,0-1-1,1 1 1,0-1 0,0 1 0,0-1 0,1 0 0,0 0 0,-1 0-1,1 0 1,0 0 0,1-1 0,-1 0 0,1 1 0,0-1 0,-1 0-1,1-1 1,1 1 0,-1-1 0,0 1 0,1-1 0,-1-1 0,1 1-1,-1-1 1,10 2 0,34 1 2,3-11-1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252 193 16139,'-1'-2'135,"0"1"0,0-1 0,1 1-1,-1-1 1,0 1 0,0 0 0,0-1-1,0 1 1,-1 0 0,1 0 0,0 0 0,-1 0-1,1 0 1,0 0 0,-1 0 0,1 1-1,-1-1 1,1 0 0,-1 1 0,-1-1-1,-1 0 31,1 1 1,-1 0-1,1 0 0,-1 0 0,1 0 0,-1 0 0,1 1 0,-1-1 0,-3 2 0,-2 1 92,0 0 0,0 1-1,0 0 1,1 1 0,0-1-1,-12 10 1,9-5-156,1 1 0,0 1 0,1-1 1,0 2-1,0-1 0,1 1 0,1 0 1,-7 16-1,9-18-79,1-1 0,0 1 0,1 0 0,0 0 0,1 0 0,0 1 1,1-1-1,0 1 0,0-1 0,1 1 0,2 17 0,-2-26-14,1 0 1,-1 1-1,1-1 0,-1 0 1,1 0-1,0 0 0,0 0 1,0 0-1,0 0 0,0 0 1,1 0-1,-1 0 0,0 0 1,3 1-1,-3-2 0,0 0 0,0-1 1,0 1-1,1 0 0,-1-1 0,0 1 1,1-1-1,-1 1 0,0-1 0,1 1 1,-1-1-1,1 0 0,-1 0 0,1 0 1,-1 0-1,0 0 0,3 0 0,1-2 11,0 1-1,0-1 0,0 0 1,0 0-1,0-1 0,0 1 1,0-1-1,-1 0 0,0 0 0,8-7 1,10-12 50,0-1 0,-1-1 0,-2-1 1,33-55-1,-20 21 103,32-80 1,-55 116-71,9-35 0,-16 44-30,-6 11 6,3 4-72,0-1 1,0 1-1,0 0 1,0 0-1,0-1 1,0 1-1,0 0 1,0 0-1,1 0 1,-1 0-1,0 0 1,1 0 0,-2 2-1,-5 11 15,1 1 0,1 0 0,0 0-1,1 1 1,-3 21 0,3-10-23,1 1 1,2 33-1,1-51-5,1-1 0,0 0-1,0 0 1,1 1 0,0-1 0,3 8-1,-4-14 4,0-1-1,0 1 0,1-1 1,-1 1-1,0-1 0,1 0 0,0 0 1,-1 0-1,1 0 0,0 0 1,0 0-1,0 0 0,0-1 0,0 1 1,0-1-1,1 1 0,-1-1 0,0 0 1,1 0-1,-1 0 0,1 0 1,0-1-1,-1 1 0,1-1 0,3 1 1,0-1-9,0-1 1,0 1-1,-1-1 1,1 0-1,0-1 1,0 0-1,-1 0 1,1 0 0,-1 0-1,1-1 1,-1 0-1,0 0 1,0 0-1,-1-1 1,7-5-1,9-9-80,-2-1-1,18-23 1,-31 36 74,54-68-302,-59 74 316,0 0 0,0 0 0,0 0 0,0 1 0,0-1 0,0 0 0,0 0 0,0 0 0,0 0 0,0 0 0,0 1 0,0-1 0,0 0 0,0 0 0,0 0 0,0 0 0,0 0 0,0 0 0,1 0 1,-1 1-1,0-1 0,0 0 0,0 0 0,0 0 0,0 0 0,0 0 0,1 0 0,-1 0 0,0 0 0,0 0 0,0 0 0,0 0 0,0 0 0,0 1 0,1-1 0,-1 0 0,0 0 0,0 0 0,0 0 0,0 0 1,0 0-1,1-1 0,-1 1 0,0 0 0,0 0 0,0 0 0,0 0 0,0 0 0,1 0 0,-1 0 0,0 0 0,0 0 0,0 0 0,0 0 0,0 0 0,0 0 0,0-1 0,1 1 0,-1 0 0,0 1-14,1 64-167,-2-45 117,3 38 0,0-45 50,0 1-1,1-1 0,0 0 1,10 24-1,-11-34 22,-1 0 0,1 0 0,0-1 0,0 1 0,0 0 0,0-1 1,0 1-1,0-1 0,1 0 0,-1 0 0,5 3 0,-5-4-1,0 0 0,0 0-1,0 0 1,0-1 0,0 1 0,0-1 0,0 1 0,1-1 0,-1 0-1,0 0 1,0 0 0,1 0 0,-1 0 0,0 0 0,0-1 0,0 1-1,1-1 1,2-1 0,3-1 2,-1-1 0,-1 0 0,1 0 0,0-1 0,-1 0 0,0 0 0,0 0 0,0-1 0,-1 0 0,6-7 0,8-13 11,17-31 0,-33 52-10,14-22 34,-2 0-1,-1-1 0,-1 0 1,-1-1-1,12-48 0,-24 61 12,0 16-48,0 0 0,0 0 1,-1 0-1,1 0 0,0-1 0,0 1 1,0 0-1,0 0 0,0 0 0,-1 0 1,1 0-1,0 0 0,0 0 0,0 0 1,-1 0-1,1 0 0,0 0 0,0 0 0,0 0 1,0 0-1,-1 0 0,1 0 0,0 0 1,0 0-1,0 0 0,-1 0 0,1 0 1,0 0-1,0 0 0,0 0 0,0 0 1,-1 0-1,1 0 0,0 0 0,0 1 1,0-1-1,0 0 0,0 0 0,-1 0 1,1 0-1,-2 3 3,0-1 1,-1 0 0,1 1-1,1-1 1,-1 1-1,0 0 1,-2 4-1,-4 13-18,1-1 0,0 1 0,1 0 0,2 1 0,0-1-1,1 1 1,0 32 0,3-50-19,0-1-1,0 1 1,0 0-1,1-1 1,-1 1-1,1-1 1,0 1 0,0-1-1,0 1 1,0-1-1,0 0 1,0 1-1,0-1 1,1 0-1,0 0 1,2 3-1,-3-4 28,-1-1-1,1 1 0,0-1 0,-1 0 0,1 1 0,0-1 0,-1 0 0,1 1 0,0-1 0,0 0 0,-1 0 0,1 0 0,0 0 0,0 1 1,0-1-1,-1 0 0,1-1 0,0 1 0,0 0 0,-1 0 0,2 0 0,0-1 29,0 0 0,-1 0 1,1 0-1,-1 0 0,1 0 0,-1 0 0,1-1 0,-1 1 1,0 0-1,0-1 0,1 1 0,-1-1 0,1-1 0,8-18-110,-1-3-25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20124,'-6'12'1561,"5"-4"-1209,2 4-176,6-4-16,3-3-368,13-5-1529,6-2 1553,11-6-336,6 2-240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24 14595,'-51'34'3617,"-86"39"-1,75-41-1964,55-28-1614,8-1-119,14-3-316,25-5-465,-33 4 706,112-16-1882,-103 16 1813,1 0 1,-1 1-1,1 1 0,0 1 1,18 4-1,-32-6 234,0 1-1,0 0 1,0 0 0,0 1 0,0-1-1,0 0 1,0 1 0,0 0-1,0 0 1,-1 0 0,1 0 0,-1 0-1,0 0 1,1 1 0,2 4-1,-4-5 43,1 0 0,-1 1 0,-1-1 0,1 0 0,0 1 0,0-1 0,-1 1-1,0-1 1,1 0 0,-1 1 0,0-1 0,0 1 0,0-1 0,-1 1 0,1-1 0,-1 1-1,1-1 1,-1 1 0,0-1 0,0 0 0,-2 4 0,-3 6 255,0-1 0,-2 0 0,1 0 0,-1 0 1,-1-1-1,0-1 0,-14 13 0,18-18-235,-1 1-1,1-1 1,-1 1-1,0-2 1,-1 1-1,1-1 1,-1 0-1,1 0 1,-1 0 0,0-1-1,0 0 1,0-1-1,-1 0 1,-12 1-1,18-2-95,0 0 0,0 0-1,0-1 1,1 1-1,-1 0 1,0-1-1,1 1 1,-1-1 0,0 0-1,1 0 1,-1 1-1,1-1 1,-1 0 0,1 0-1,-1-1 1,1 1-1,0 0 1,0 0 0,-1-1-1,1 1 1,0 0-1,0-1 1,0 1-1,0-1 1,1 0 0,-1 1-1,0-1 1,1 0-1,-1 1 1,1-1 0,-1 0-1,1 1 1,0-1-1,0 0 1,0 0 0,0-3-1,4-22-311</inkml:trace>
  <inkml:trace contextRef="#ctx0" brushRef="#br0" timeOffset="1">514 156 15211,'4'3'317,"0"-1"0,-1 0-1,2 0 1,-1-1 0,0 1-1,0-1 1,0 0 0,1 0 0,-1 0-1,1 0 1,-1-1 0,1 0-1,-1 0 1,0 0 0,1 0-1,-1-1 1,1 0 0,6-2 0,7-2 148,0 0 0,-1-2 0,18-9 0,-22 10-359,0-1 1,0 0 0,-1-1-1,0-1 1,-1 0-1,0 0 1,0-1-1,18-22 1,-29 31-105,1 0 1,0 0 0,0 0-1,-1 0 1,1 0-1,-1 0 1,1 0-1,-1-1 1,0 1 0,1 0-1,-1 0 1,0-1-1,0 1 1,0 0-1,0 0 1,0-2 0,0 2-2,0 0 1,-1 0 0,1 1 0,0-1 0,-1 0-1,1 1 1,-1-1 0,1 0 0,-1 1 0,1-1-1,-1 1 1,1-1 0,-1 1 0,1-1 0,-1 1-1,0-1 1,1 1 0,-1 0 0,-1-1 0,-2 0 4,1 0 0,-1 0 1,0 0-1,1 1 0,-1-1 0,0 1 1,0 0-1,1 0 0,-7 2 1,-3 1 5,-1 1 0,1 1 0,0 0 0,0 0 0,1 2 0,0-1 0,0 2 0,0 0 0,1 0 0,0 1 0,1 0 0,0 1 0,0 0 0,1 0 0,0 1 0,-8 14 0,16-23-20,-1 1 0,1 0 0,-1 0 1,1 0-1,0 0 0,0 0 1,0 0-1,1 0 0,-1 0 0,1 0 1,-1 0-1,1 1 0,0-1 1,0 0-1,0 0 0,1 0 0,-1 0 1,1 0-1,0 0 0,0 0 1,2 4-1,-2-4 34,1 0 0,1-1 1,-1 1-1,0 0 0,1-1 1,-1 0-1,1 0 0,0 0 0,0 0 1,-1 0-1,1 0 0,1-1 1,-1 0-1,0 1 0,0-1 0,0 0 1,1 0-1,-1-1 0,5 1 1,10 1 40,0-1 0,-1-1 0,23-2 0,15-4 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190 323 17100,'-7'-1'228,"0"0"0,0 1 0,0 0 0,0 0 0,0 0 0,0 1 0,0 0 1,1 0-1,-1 1 0,0 0 0,1 0 0,-1 0 0,1 1 0,0 0 0,-8 5 0,9-5-167,-1 0-1,1 1 1,0 0-1,0 0 0,0 0 1,0 0-1,1 1 1,0 0-1,0 0 1,0 0-1,0 1 1,1-1-1,0 1 0,0 0 1,1 0-1,-3 9 1,4-14-58,1 0 0,-1 0 0,1 1 0,0-1 0,0 0 0,0 1 0,0-1 0,0 0 0,0 0-1,0 1 1,0-1 0,0 0 0,1 1 0,-1-1 0,0 0 0,1 0 0,-1 0 0,1 1 0,0-1 0,-1 0 0,1 0 0,0 0 0,-1 0 0,3 1 0,-1 0 0,-1-2 0,1 1 0,0 0 0,0 0 0,0 0 0,0-1 0,0 1 0,0-1 0,0 0 0,0 1 0,0-1-1,0 0 1,0 0 0,2-1 0,5 0 6,-1 0-1,0-1 0,1 0 1,-1 0-1,0-1 1,10-5-1,-4 0 8,0-2 0,0 1 1,-1-2-1,0 0 0,-1-1 0,0 0 0,-1 0 0,-1-1 1,0-1-1,0 0 0,-2 0 0,1-1 0,-2 0 1,7-20-1,-14 35-15,0 0 0,0 0 0,0 1 0,0-1 0,0 0 1,0 0-1,0 0 0,0 0 0,0 0 0,0 0 0,0 0 0,0 0 0,0 0 1,0 0-1,0 0 0,-1-1 0,1 1 0,0 0 0,0 0 0,0 0 1,0 0-1,0 0 0,0 0 0,0 0 0,0 0 0,0 0 0,0 0 1,0 0-1,0 0 0,0 0 0,0 0 0,0 0 0,0 0 0,0 0 0,0 0 1,0 0-1,0 0 0,0 0 0,0 0 0,0 0 0,0-1 0,0 1 1,0 0-1,0 0 0,0 0 0,0 0 0,0 0 0,0 0 0,0 0 0,0 0 1,0 0-1,0 0 0,0 0 0,0 0 0,0 0 0,0 0 0,0 0 1,0 0-1,0 0 0,-4 3 21,-1 7-1,1-1-1,1 1 0,-1-1 0,1 1 1,1 0-1,-2 12 0,-5 65 72,9-82-76,0 0 0,0 0 0,0 0 0,0 1 0,1-1 1,0 0-1,2 8 0,-2-12-8,-1 1 0,1-1 1,0 0-1,-1 0 0,1 0 0,0 0 1,0 0-1,0 0 0,-1 0 0,1 0 0,0 0 1,0-1-1,1 1 0,-1 0 0,0-1 1,0 1-1,0 0 0,0-1 0,1 0 1,-1 1-1,0-1 0,0 0 0,1 1 0,-1-1 1,0 0-1,0 0 0,1 0 0,-1 0 1,0 0-1,1-1 0,-1 1 0,0 0 1,0 0-1,1-1 0,1 0 0,5-2 28,1-1 0,-1 0 0,0 0-1,0 0 1,-1-1 0,1-1 0,-1 1-1,0-1 1,-1 0 0,8-8 0,5-8 124,30-44 0,-39 51-117,0 0 0,-1 0 0,-1-1-1,8-21 1,-14 24 11,-9 19-15,-10 22-26,11-13-13,1-1 0,0 1 0,1 0 0,1 0 1,0 0-1,1 0 0,0 30 0,1-43 2,1-1-1,0 1 0,0 0 1,1 0-1,-1-1 1,0 1-1,0 0 1,1 0-1,-1-1 1,1 1-1,0 0 1,-1-1-1,1 1 1,0-1-1,0 1 0,0-1 1,0 1-1,0-1 1,0 0-1,0 1 1,1-1-1,-1 0 1,0 0-1,1 0 1,-1 0-1,1 0 0,-1 0 1,1 0-1,-1-1 1,1 1-1,0-1 1,-1 1-1,1-1 1,0 1-1,0-1 1,-1 0-1,1 0 0,0 0 1,0 0-1,-1 0 1,1 0-1,2-1 1,6-1 6,-1 0 1,0-1 0,0 0-1,0-1 1,0 0 0,0 0-1,-1-1 1,0 0-1,0 0 1,0-1 0,8-7-1,11-13-41,35-41-1,-32 33-282,33-54 0,-68 125-322,5-37 636,-5 20-28,0 0-1,2 0 1,0 0 0,1 0-1,2 30 1,0-48 34,0 0-1,0 0 1,0 0 0,1 0-1,-1 0 1,1 0-1,0 0 1,-1 0-1,1 0 1,0-1 0,0 1-1,0 0 1,1 0-1,-1-1 1,0 1 0,3 2-1,-3-4 3,0 1-1,0 0 0,1-1 1,-1 1-1,0-1 0,1 1 1,-1-1-1,1 1 0,-1-1 1,0 0-1,1 0 1,-1 0-1,1 0 0,-1 0 1,1 0-1,-1 0 0,1 0 1,0-1-1,5-1 12,-1-1-1,0 1 1,0-1-1,0 0 1,0-1 0,0 1-1,-1-1 1,7-6-1,5-6-3,-1-1-1,0 0 0,-1-1 0,-2-1 1,1 0-1,13-28 0,-9 11-124,-2-1 0,21-70 0,-36 102 68,0 1 0,0-1 0,0 1 1,0-1-1,0-8 0,-1 13 42,0 0-1,0 0 1,0 0-1,0 0 1,0-1-1,-1 1 0,1 0 1,0 0-1,0 0 1,0 0-1,0 0 1,0 0-1,0 0 0,0 0 1,0 0-1,0 0 1,0 0-1,0 0 1,0 0-1,-1 0 0,1 0 1,0 0-1,0-1 1,0 1-1,0 0 0,0 0 1,0 0-1,0 0 1,0 0-1,-1 0 1,1 0-1,0 0 0,0 0 1,0 0-1,0 1 1,0-1-1,0 0 1,0 0-1,0 0 0,0 0 1,-1 0-1,1 0 1,0 0-1,0 0 1,0 0-1,0 0 0,0 0 1,0 0-1,0 0 1,0 0-1,0 0 1,0 1-1,0-1 0,0 0 1,0 0-1,0 0 1,0 0-1,-1 0 1,1 0-1,0 0 0,0 0 1,0 0-1,0 1 1,0-1-1,0 0 1,0 0-1,0 0 0,0 0 1,0 0-1,-9 21-93,-9 23 80,3 1 0,2 0 1,2 1-1,-10 85 0,20-110 36,2 1 0,0-1 0,1-1 0,7 31 0,28 80 10,0 3-18,-33-115-4,-1 1 0,0-1 0,-2 1 1,0-1-1,-3 21 0,2-37 20,-1 1-1,0 0 1,0-1 0,0 1 0,0-1 0,0 1 0,-1-1-1,1 1 1,-1-1 0,0 0 0,-3 4 0,4-6-7,0 0 0,0 0 1,0 0-1,0 0 0,0 0 1,0-1-1,0 1 1,0 0-1,0 0 0,-1-1 1,1 1-1,0-1 0,0 1 1,-1-1-1,1 0 0,0 1 1,-1-1-1,1 0 1,0 0-1,-1 0 0,1 0 1,-1 0-1,1 0 0,0 0 1,-1-1-1,1 1 0,0 0 1,-1-1-1,1 1 1,0-1-1,0 1 0,-3-2 1,-1-2 43,-1 0 0,1 0 0,0-1 0,1 0 0,-1 0 0,1 0 0,0 0 1,0 0-1,0-1 0,1 0 0,-3-6 0,-2-5 80,1 0 0,-8-33 0,10 31-125,1-1 0,1 0 1,0 1-1,2-1 0,1 0 0,0 0 1,4-23-1,-3 35-99,0-1 0,1 1 0,0 0 0,1 0-1,0 0 1,0 0 0,0 0 0,1 1 0,0 0 0,1-1 0,0 1 0,0 1-1,0-1 1,1 1 0,0 0 0,0 0 0,1 1 0,0 0 0,9-6 0,-2 4-41,0 1 1,0 0-1,0 1 1,23-5-1,17-2-221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253 262 15651,'-3'-1'159,"0"1"0,0-1 1,0 0-1,0 1 0,0 0 0,0-1 0,1 1 0,-1 1 0,0-1 0,0 0 0,0 1 0,0-1 0,0 1 0,0 0 0,0 0 0,1 0 1,-1 0-1,0 0 0,-2 3 0,-7 2 201,1 2 1,-18 14 0,11-7-112,2 1 1,0 1-1,-21 28 1,30-35-137,0 0 0,1 0 1,0 1-1,0 0 0,1 0 1,1 1-1,0-1 0,-3 17 1,6-26-84,1 0 1,-1 0-1,1 0 0,0 0 1,0 0-1,0 0 1,0 0-1,1 0 1,-1 0-1,0 0 1,1 0-1,0-1 1,-1 1-1,3 4 0,-2-5-12,0 0 0,0 0 0,0 0-1,0 0 1,0-1 0,0 1 0,0 0-1,0 0 1,1-1 0,-1 1 0,0-1-1,0 1 1,1-1 0,-1 1 0,0-1-1,1 0 1,-1 0 0,0 0-1,1 0 1,-1 0 0,1 0 0,-1 0-1,0 0 1,3-1 0,5-1 12,0 0 0,1-1 0,-1 0 0,-1-1 0,1 0 0,0 0 0,-1-1 0,0 0 0,15-12 0,3-5-13,34-38 1,-29 25-41,-1 0 1,43-70 0,-57 78 18,-2 0 1,0 0-1,-2-2 1,-1 1-1,8-36 1,-15 29 109,-7 23-14,3 12-88,-1 0 1,1 0-1,0 0 1,-1 0-1,1 0 1,0 0-1,-1 0 0,1 0 1,0 0-1,-1 0 1,1 0-1,0 0 1,-1 0-1,1 0 1,0 0-1,-1 0 0,1 0 1,0 0-1,0 1 1,-1-1-1,1 0 1,0 0-1,-1 0 1,1 1-1,0-1 0,0 0 1,-1 0-1,1 1 1,0-1-1,0 0 1,0 1-1,0-1 1,-1 1-1,-6 8 43,0 2 1,1-1-1,0 1 1,1 0-1,0 0 1,1 1-1,-4 14 1,2-6 5,-6 14 10,2 1 1,1 0-1,2 0 0,1 1 0,2 0 0,2 64 0,2-93-81,1 0-1,0-1 1,0 1 0,1-1-1,0 0 1,4 12 0,-5-16 34,0-1 0,0 1 1,0-1-1,0 1 0,0-1 1,0 1-1,0-1 1,0 0-1,0 0 0,1 0 1,-1 1-1,0-1 0,1 0 1,-1 0-1,1-1 0,0 1 1,-1 0-1,1-1 0,-1 1 1,1 0-1,0-1 0,-1 0 1,1 1-1,0-1 0,0 0 1,-1 0-1,1 0 1,0 0-1,0 0 0,1-1 1,2 0 15,0-1 1,0 1 0,-1-1-1,1 0 1,-1 0 0,0-1-1,7-4 1,9-9 52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1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19420,'0'2'120,"0"0"-1,0 0 0,0 0 1,0 0-1,0 1 1,0-1-1,1 0 1,-1 0-1,1 0 1,0 0-1,-1-1 0,1 1 1,0 0-1,0 0 1,0 0-1,3 3 1,-2-4-62,0 0-1,0 0 1,0 0 0,0 0 0,0 0 0,0 0 0,0-1-1,0 1 1,0-1 0,0 1 0,0-1 0,1 0 0,-1 0 0,0 0-1,0 0 1,4-1 0,5 0 56,1-1-1,-1-1 0,1 0 1,-1 0-1,0-1 1,0 0-1,0-1 1,-1-1-1,0 0 0,11-8 1,-8 5-91,-1 0 0,-1-1 0,0 0 0,0-1 0,-1-1 0,0 0 0,11-18 0,-18 25-15,-1 0 0,1 0 0,-1-1 0,0 0 0,0 1 0,-1-1-1,0 0 1,0 0 0,0 1 0,0-10 0,-1 14-5,0-1-1,0 1 1,-1 0 0,1 0-1,0-1 1,0 1 0,-1 0-1,1 0 1,-1 0 0,1-1 0,-1 1-1,0 0 1,1 0 0,-1 0-1,0 0 1,0 0 0,1 0-1,-1 0 1,0 0 0,0 1-1,-2-2 1,1 1-1,0 1 0,0-1 1,0 1-1,0-1 0,0 1 0,0 0 0,-1 0 0,1 0 0,0 0 0,0 0 1,0 0-1,0 1 0,0-1 0,-1 1 0,1-1 0,0 1 0,-2 1 0,-7 3 10,1 0 0,0 1 0,0 0 0,1 0 0,-1 1-1,1 0 1,1 1 0,-16 17 0,7-5 10,1 1 0,-25 43 0,36-56-12,1 0 0,0 0 0,-4 17 0,7-24-7,0 1 0,1 0 0,-1 0 1,1 0-1,0 0 0,0 0 0,0 0 0,0-1 0,0 1 1,0 0-1,0 0 0,0 0 0,1 0 0,-1 0 0,1 0 1,-1-1-1,1 1 0,0 0 0,0 0 0,0-1 0,0 1 1,0 0-1,0-1 0,0 1 0,3 1 0,-1-1-3,1 0-1,-1 0 1,1-1-1,0 0 1,0 1-1,0-1 0,0-1 1,0 1-1,0-1 1,0 1-1,0-1 1,0 0-1,0 0 1,0-1-1,0 1 1,0-1-1,0 0 1,7-3-1,8-2-63,0-1 0,26-14-1,51-35-239,2-2-88,-95 57 381,-1 0 1,1-1-1,0 1 0,-1 0 0,1 0 0,0 0 0,0 1 0,0-1 1,0 1-1,0-1 0,0 1 0,0 0 0,4 1 0,-6-1 27,1 1-1,-1-1 1,0 1-1,1 0 0,-1 0 1,0 0-1,0 0 0,0 0 1,0 0-1,1 0 1,-1 0-1,-1 0 0,1 0 1,0 0-1,0 1 0,0-1 1,-1 0-1,1 1 1,0-1-1,-1 0 0,0 1 1,1-1-1,-1 1 1,0-1-1,0 1 0,1-1 1,-1 2-1,0 11 228,1 1 1,-2-1-1,-2 21 0,-1 8 418,4-42-633,0 0 1,0 0 0,0 0-1,0 0 1,0 0-1,0-1 1,0 1 0,0 0-1,0 0 1,0 0 0,1 0-1,-1 0 1,0-1-1,1 1 1,-1 0 0,1 0-1,-1 0 1,2 1 0,-2-2-14,1 0 1,-1 0-1,1 1 1,-1-1-1,1 0 1,0 0-1,-1 0 1,1 0-1,-1 0 1,1 1-1,0-1 1,-1 0-1,1 0 1,-1 0 0,1-1-1,-1 1 1,1 0-1,0 0 1,-1 0-1,2-1 1,3-1 30,0-1 0,0 0 0,0 0 0,7-6 0,-10 7-41,39-30-59,-22 15-207,2 1 0,-1 1 0,41-21 1,-60 35 220,0 1 0,0-1 0,0 1 1,0-1-1,0 1 0,0-1 0,0 1 0,0 0 0,0-1 1,0 1-1,0 0 0,0 0 0,0 0 0,0 0 1,0 0-1,1 0 0,-1 0 0,0 0 0,0 0 1,0 0-1,0 1 0,0-1 0,0 0 0,0 1 1,0-1-1,0 1 0,1 0 0,-1 1-13,0-1-1,-1 1 1,1-1 0,-1 1-1,1-1 1,-1 1 0,0-1-1,0 1 1,0 0 0,0-1-1,0 1 1,0-1-1,0 1 1,0-1 0,-1 1-1,1 0 1,0-1 0,-2 3-1,-1 3-29,0 0-1,0 0 0,0 0 0,-1-1 0,-8 11 1,-8 10-192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 15971,'12'-6'1470,"-11"11"-611,-17 18-3,7-10-270,-205 350 2656,200-331-3035,14-27-97,11-17-79,111-180-957,-85 130 521,58-106-1057,-113 214 1491,2 1-1,-10 49 0,15-54 124,-8 74 0,17-97-115,1-1 0,1 1 0,1 0-1,0 0 1,2 0 0,6 26 0,4-21 1,-10-22 4,-11-12 1,-28-32 8,14 17 266,0-1-1,-33-54 1,55 79-283,-1 0 0,0 0 0,1 0 1,-1 0-1,1 0 0,-1 0 0,1 0 0,-1-1 0,1 1 0,0 0 0,0 0 0,-1 0 0,1-1 0,0 1 1,0 0-1,0 0 0,0 0 0,1-1 0,-1 1 0,0 0 0,0 0 0,1 0 0,-1 0 0,1 0 1,-1-1-1,1 1 0,-1 0 0,1 0 0,0 0 0,-1 0 0,1 1 0,0-1 0,0 0 0,0 0 1,0 0-1,1 0 0,4-3 70,0 1 1,0 1-1,0-1 1,0 1 0,11-2-1,1-1-120,-4 1 59,29-9-1467,-2-2 1,47-24-1,-59 23 609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19804,'3'1'312,"0"-1"1,0-1-1,1 1 0,-1 0 0,0-1 0,0 0 0,0 1 1,4-3-1,0 1 270,5 0-360,0-1 0,1 2 0,-1 0 0,0 0 1,0 1-1,22 2 0,-30-1-220,-1 0 0,0-1 1,0 1-1,0 0 0,0 1 0,0-1 0,0 0 0,0 1 1,0 0-1,-1-1 0,1 1 0,-1 0 0,1 1 1,-1-1-1,0 0 0,0 1 0,1-1 0,-2 1 0,1 0 1,0-1-1,-1 1 0,1 0 0,-1 0 0,0 0 1,0 0-1,0 0 0,0 1 0,0-1 0,-1 0 0,1 4 1,2 45-18,-3-52 15,0 1 0,0-1 0,1 1 0,-1-1 0,0 0 0,0 1 0,0-1 1,1 0-1,-1 1 0,0-1 0,0 0 0,1 1 0,-1-1 0,0 0 0,1 0 0,-1 1 0,0-1 0,1 0 0,-1 0 0,0 0 0,1 1 1,-1-1-1,1 0 0,-1 0 0,0 0 0,1 0 0,-1 0 0,1 0 0,-1 0 0,0 0 0,1 0 0,-1 0 0,1 0 0,-1 0 0,0 0 0,1 0 1,-1 0-1,1 0 0,-1-1 0,0 1 0,1 0 0,-1 0 0,1-1 0,18-11 13,-18 11-13,24-19-112,32-35 0,-34 32-112,29-24 0,-51 47 207,0-1 1,0 0 0,0 0-1,0 0 1,0 1-1,0-1 1,1 0-1,-1 1 1,0-1-1,0 1 1,1 0 0,1-1-1,-3 1 12,1 0 0,-1 0 0,0 0 0,1 0 0,-1 0-1,0 1 1,1-1 0,-1 0 0,0 0 0,0 0 0,1 0 0,-1 1 0,0-1 0,0 0 0,1 0 0,-1 0-1,0 1 1,0-1 0,0 0 0,1 1 0,-1-1 0,0 0 0,0 0 0,0 1 0,0-1 0,0 0-1,0 1 1,0-1 0,1 0 0,-1 1 0,0-1 0,0 5-28,0 0-1,-1-1 1,1 1-1,-1 0 1,-1 5-1,0-1 2,1-3-7,-1 2-284,1 1 1,0-1 0,0 1 0,1-1 0,0 10 0,0-18 307,0 1 1,0-1 0,0 0-1,1 1 1,-1-1-1,0 1 1,0-1-1,0 0 1,0 1-1,0-1 1,0 0-1,1 1 1,-1-1-1,0 0 1,0 1-1,0-1 1,1 0 0,-1 0-1,0 1 1,1-1-1,-1 0 1,0 0-1,0 1 1,1-1-1,-1 0 1,0 0-1,1 0 1,-1 0-1,1 0 1,-1 1-1,0-1 1,1 0-1,-1 0 1,0 0 0,1 0-1,-1 0 1,1 0-1,-1 0 1,0 0-1,1 0 1,-1 0-1,0-1 1,1 1-1,-1 0 1,0 0-1,1 0 1,-1 0-1,0 0 1,1-1 0,-1 1-1,0 0 1,1-1-1,15-12-500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30 12779,'-14'18'1432,"1"1"0,1 0 1,-15 33-1,24-46-1301,1 1 0,-1 0 0,2-1 0,-1 1 0,1 0 1,0 0-1,0 0 0,1 0 0,0 0 0,0 0 0,0 0 0,1 0 0,0 0 1,1 0-1,4 13 0,32 60-67,-26-56-102,0 1 1,9 29-1,-18-44 23,-1-1-1,0 1 1,0 0-1,-1 0 1,-1-1 0,1 1-1,-2 0 1,1 0-1,-4 17 1,2-18 20,-1-1 0,1 0 0,-1 0 0,-1 0 0,1 0-1,-7 8 1,8-13 59,0 1 0,0-1 0,-1 0 0,1 0-1,-1 0 1,0 0 0,0 0 0,0-1-1,-1 0 1,1 1 0,0-1 0,-1 0 0,1-1-1,-1 1 1,-4 1 0,7-3-30,0 0 0,0 1 0,-1-1 0,1 0 0,0 0 0,0 0 1,0 0-1,0 0 0,0-1 0,-1 1 0,1 0 0,0 0 0,0-1 0,0 1 0,0-1 0,0 1 0,0-1 0,0 1 1,0-1-1,0 0 0,0 1 0,0-1 0,0 0 0,1 0 0,-1 1 0,0-1 0,0 0 0,1 0 0,-1 0 0,1 0 1,-1 0-1,1 0 0,-1 0 0,1 0 0,0-1 0,-1 0 0,-1-5 71,1 0-1,-1 0 1,2 0-1,-1 0 1,1-8-1,1-14-182,2 0 1,1 0-1,1 1 0,2-1 0,0 1 0,20-45 1,-2 16-466,3 1 0,37-56 1,-47 84 429,2 0 0,27-28 0,-38 44 506,-17 14 47,-18 15 123,15-7-388,0 0 0,0 1 0,1 1-1,0-1 1,-12 21 0,17-25-139,2 0 1,-1-1-1,1 1 1,0 1-1,0-1 0,1 0 1,0 1-1,0-1 0,0 1 1,1-1-1,1 1 1,0 15-1,0-20-42,0-1 0,1 1-1,-1-1 1,1 1 0,0-1 0,-1 1-1,1-1 1,0 1 0,1-1 0,-1 0-1,0 0 1,1 0 0,-1 1 0,1-1-1,0-1 1,-1 1 0,1 0 0,4 2-1,-3-2-82,0 0 0,1-1 1,-1 1-1,1-1 0,-1 0 0,1 0 0,-1 0 0,1 0 0,0-1 0,-1 0 0,8 0 0,-1-1-128,1 0 0,-1-1 0,0 0 0,0 0 1,0-1-1,0-1 0,0 0 0,13-7 0,20-18-318,-3-4-181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38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152 246 14323,'-41'46'2351,"-26"34"798,61-72-2783,0 1-1,1 0 1,0 0-1,1 0 1,0 1 0,0-1-1,-3 17 1,6-25-336,1 1 0,-1-1-1,1 1 1,0-1 0,0 1 0,-1-1 0,1 1 0,0 0 0,1-1 0,-1 1 0,0-1 0,0 1 0,1 0 0,-1-1 0,1 1 0,-1-1 0,1 0 0,0 1 0,-1-1 0,1 1 0,0-1 0,0 0 0,1 2 0,0-2-16,0 0-1,0 0 1,0 0-1,0 0 0,-1 0 1,1-1-1,0 1 1,0-1-1,1 1 1,-1-1-1,0 0 0,0 0 1,0 1-1,0-2 1,2 1-1,6-1-25,0-1-1,0 0 0,-1 0 1,1-1-1,-1-1 1,10-4-1,3-3-22,0-2-1,-1 0 0,0-2 1,-2 0-1,1-1 0,-2-1 0,30-36 1,-38 41 21,-1 0 0,0-1 0,-1 0 0,0-1 1,-1 1-1,-1-2 0,0 1 0,-1-1 1,-1 0-1,0 0 0,-1 0 0,0 0 0,0-28 1,-2 39 15,-1 0 1,0-1-1,-1 1 1,1 0-1,-1-1 1,0 1-1,0 0 1,0 0 0,-1 0-1,1 0 1,-1 0-1,0 0 1,0 0-1,-1 0 1,1 1-1,-1-1 1,1 1 0,-1 0-1,0-1 1,0 2-1,-1-1 1,1 0-1,-1 0 1,1 1-1,-1 0 1,0 0 0,0 0-1,0 0 1,0 1-1,0-1 1,0 1-1,0 0 1,-1 0-1,-6 0 1,1 1 38,0 1 1,0-1-1,0 2 0,0-1 1,1 1-1,-1 1 0,0 0 1,1 0-1,-1 1 0,1 0 1,0 1-1,1 0 0,-1 0 1,1 1-1,0 0 0,0 0 1,-8 9-1,15-14-27,-1 1 0,1-1 0,0 0 0,0 0 0,0 1-1,0-1 1,0 0 0,0 1 0,0-1 0,0 1 0,0-1 0,1 1 0,-1-1-1,0 4 1,1-4-11,0-1 0,0 1-1,0-1 1,0 1 0,1 0 0,-1-1-1,0 1 1,0-1 0,1 1 0,-1-1-1,0 0 1,1 1 0,-1-1-1,0 1 1,1-1 0,-1 0 0,1 1-1,-1-1 1,1 0 0,-1 1-1,0-1 1,1 0 0,-1 0 0,1 1-1,0-1 1,-1 0 0,1 0 0,0 0-1,6 1-62,0 0 1,0 0-1,-1-1 0,1 0 0,10-2 0,33-4-520,-34 2 328,0 2 0,1 0-1,0 1 1,-1 1 0,1 0 0,31 5-1,-46-4 254,1-1 1,-1 1-1,1 0 0,-1 0 0,1 0 0,-1 0 1,0 0-1,0 1 0,0-1 0,1 1 0,-1-1 1,-1 1-1,1 0 0,0 0 0,0 0 1,-1 0-1,1 0 0,-1 0 0,1 0 0,-1 0 1,0 1-1,0-1 0,0 1 0,0-1 0,-1 0 1,1 1-1,-1-1 0,1 1 0,-1 0 0,0-1 1,0 1-1,0 3 0,-2 6 163,0 1 0,0-1 0,-1 0 0,-1 0 0,-6 14 0,8-22-164,2-1-41,-1-2 30,1 0 1,0 0-1,-1 1 1,1-1-1,-1 0 1,1 1-1,-1-1 1,1 0-1,-1 0 1,0 0-1,0 0 1,1 0-1,-1 0 0,0 0 1,0 0-1,0 0 1,0 0-1,0 0 1,0-1-1,-1 1 1,1 0-1,0-1 1,0 1-1,0-1 1,-1 1-1,1-1 1,0 0-1,-1 1 1,-1-1-1,-17-1-182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0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18564,'2'16'1057,"0"0"0,1 0 0,6 18 0,0 2-247,66 255 937,-59-239-1763,3 0-1,2-2 0,40 70 1,-44-97-771,-12-21-279,-7-16-165,-11-19-1059,-27-48 0,21 45 1612,-10-20-380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17460,'-5'2'310,"1"1"1,0 0-1,0 0 1,0 1-1,0-1 1,0 1-1,1 0 1,-1-1-1,1 2 0,0-1 1,0 0-1,1 1 1,-5 9-1,4-8-101,1 0 0,0 0 0,0 0 0,0 1 0,1-1 0,-1 0-1,2 1 1,-1 0 0,1-1 0,0 11 0,1-15-182,-1-1-1,1 1 1,-1 0 0,1 0-1,-1 0 1,1 0 0,0 0 0,0 0-1,0-1 1,0 1 0,0 0-1,0-1 1,1 1 0,-1-1 0,1 1-1,-1-1 1,1 1 0,1 0 0,1 0-50,-1 0 1,0-1 0,1 0 0,-1 1-1,1-1 1,-1-1 0,1 1 0,-1 0-1,6-1 1,6 0-281,1 0-1,-1-2 1,27-6-1,-38 7 235,26-6-410,18-5-319,-44 11 710,-1 1-1,1 0 1,0-1-1,0 1 1,-1 0-1,1 1 1,0-1-1,0 1 1,4 1-1,-7-2 91,0 1-1,0-1 0,0 1 0,0 0 0,0-1 0,0 1 0,-1 0 1,1 0-1,0 0 0,0 0 0,-1-1 0,1 1 0,0 0 0,-1 0 1,1 0-1,-1 1 0,1-1 0,-1 0 0,0 0 0,0 0 0,1 0 1,-1 0-1,0 0 0,0 1 0,0-1 0,0 0 0,0 0 0,0 0 0,0 0 1,-1 0-1,1 1 0,0-1 0,-1 0 0,1 0 0,-2 2 0,0 4 138,-1 0 0,0 0 0,-1 0 0,-4 6-1,-4 6 408,-1-1-1,-27 28 1,36-41-442,-1 0-1,0-1 1,0 0 0,-1 1 0,1-2 0,-1 1 0,0-1 0,0 0 0,0 0 0,0 0 0,0-1 0,-1 0 0,-9 2 0,14-4-130,1 0 0,-1 0 0,1 0 0,-1 0 1,0 0-1,1 0 0,-1 0 0,0-1 0,1 1 1,-1 0-1,1-1 0,-1 0 0,1 1 0,-1-1 1,1 0-1,-1 0 0,1 0 0,0 0 0,-1 0 1,1 0-1,0 0 0,0 0 0,0 0 0,-2-3 1,2 2-6,-1-1 1,1 0 0,0 0 0,0 0 0,0 0-1,1 0 1,-1 0 0,1 0 0,-1 0 0,1 0-1,0 0 1,1-4 0,4-23-250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119 281 17716,'-30'25'3086,"-6"5"-1411,30-22-1379,0 0-1,0 1 1,0 0 0,1 0-1,1 0 1,-1 0 0,2 1 0,-6 19-1,8-26-264,1-1 0,-1 1-1,1 0 1,0 0-1,0 0 1,0 0-1,0 0 1,0 0-1,1 0 1,-1 0 0,1 0-1,0-1 1,0 1-1,0 0 1,2 2-1,-2-3-17,1 0 0,0 0 0,0 0 0,0 0 0,0-1 0,0 1-1,0 0 1,0-1 0,0 0 0,1 0 0,-1 0 0,0 0 0,1 0-1,-1 0 1,1 0 0,-1-1 0,1 1 0,-1-1 0,1 0 0,3 0 0,3 0-10,0-1 1,0 1-1,1-2 1,-1 0-1,0 0 1,-1 0-1,1-1 1,0 0-1,-1-1 1,1 0-1,-1 0 1,10-8-1,-5 4-11,-1-2 1,0 0-1,0 0 0,-1-1 1,0 0-1,14-20 1,-22 27-9,0-1 0,0 1 1,-1-1-1,0 0 1,1 0-1,-2 0 1,1 0-1,0 0 1,-1 0-1,0 0 0,0-1 1,-1 1-1,1 0 1,-1-1-1,-1 1 1,1-1-1,-1 1 1,1 0-1,-1 0 0,-3-7 1,2 7-91,0 1 0,0 0 0,0 0 0,-1-1 0,0 1 0,0 1-1,0-1 1,0 0 0,0 1 0,-1 0 0,0 0 0,0 0 0,0 0 0,0 0 0,0 1 0,0 0 0,0 0 0,-1 0 0,1 0 0,-1 1 0,0-1 0,-7 0 0,38-8-5083,43-21 2577,-55 23 1706,0 0-1,0-1 1,0-1 0,18-18-1,-26 23 1124,-1 0 0,0 0 0,0-1-1,-1 1 1,0-1 0,0 0 0,0-1 0,-1 1-1,0-1 1,0 1 0,0-1 0,2-12 0,-27 56 4542,8-3-3305,2-1-1,-12 51 1,19-62-1165,2 0 0,0 0 0,1 0 0,1 0 0,3 26 0,-1-41-252,0 1 1,0-1-1,1 0 0,4 10 1,-6-16-51,0 0 0,1 1 0,-1-1 0,1 1 0,0-1 0,-1 0 0,1 1 0,0-1 0,0 0 0,0 0 0,0 0 0,0 0 0,0 0 0,0 0 0,0 0 0,1 0 0,-1 0 0,0 0 0,0 0 0,1-1 0,-1 1 0,1-1 0,-1 1 0,0-1 0,1 1 0,2-1 0,-3 0-8,0 0 0,0-1 0,0 1 0,0-1-1,0 1 1,0-1 0,0 1 0,0-1 0,0 0 0,-1 1 0,1-1 0,0 0 0,0 0 0,-1 1 0,1-1 0,0 0 0,-1 0-1,1 0 1,-1 0 0,1 0 0,-1 0 0,1 0 0,-1 0 0,0 0 0,0 0 0,1 0 0,-1 0 0,0 0 0,0-1-1,0 1 1,0-1 0,0-4-65,0 1-1,0-1 0,0 1 0,-3-11 1,-1 4 70,0 0 1,-1 1-1,-1 0 1,0 0 0,0 0-1,-1 1 1,0 0 0,-1 0-1,0 0 1,-1 1-1,0 1 1,-12-10 0,3 9 263,14 10-54,9 6-14,2-2-281,1-1 0,-1 0 0,0 0 0,1 0-1,0-1 1,0 0 0,0-1 0,0 1 0,1-2 0,-1 1-1,16 0 1,8-1-1391,57-4 0,-65 1 569,0-2 1,0 0-1,0-1 0,-1-1 1,0-1-1,0-2 0,27-13 1,-27 6 1149,-22 16-154,-1-1 0,1 0 1,0 1-1,0-1 0,0 0 0,-1 0 0,1 1 1,0-1-1,-1 0 0,1 0 0,-1 0 0,1 0 1,-1 0-1,1 0 0,-1 0 0,0 0 0,1 0 1,-1 0-1,0 0 0,0 0 0,0-1 0,0 1 56,-1 0-1,1 1 1,-1-1-1,1 1 0,-1-1 1,0 1-1,1-1 1,-1 1-1,0-1 1,1 1-1,-1 0 0,0-1 1,0 1-1,1 0 1,-1 0-1,0-1 0,0 1 1,1 0-1,-1 0 1,0 0-1,0 0 1,0 0-1,1 0 0,-1 0 1,0 0-1,0 1 1,-1-1-1,-24 6 2031,13-2-1717,0 1 1,0 1-1,0 0 0,1 0 1,0 2-1,0-1 0,0 1 1,1 1-1,-19 20 0,29-29-445,1 1 0,0-1 0,-1 0 0,1 0-1,0 1 1,-1-1 0,1 0 0,0 1-1,0-1 1,-1 1 0,1-1 0,0 0-1,0 1 1,0-1 0,0 1 0,-1-1-1,1 0 1,0 1 0,0-1 0,0 1-1,0-1 1,0 1 0,0-1 0,0 1 0,0-1-1,0 0 1,0 1 0,1-1 0,-1 1-1,0-1 1,0 0 0,0 1 0,0-1-1,1 1 1,-1-1 0,0 0 0,0 1-1,1-1 1,-1 0 0,0 1 0,1-1-1,-1 0 1,0 1 0,1-1 0,-1 0 0,0 0-1,1 0 1,-1 1 0,1-1 0,-1 0-1,0 0 1,1 0 0,-1 0 0,1 0-1,28 4-599,-26-4 503,58 2-1439,33 2-583,-81-3 1807,0 1-1,-1 0 0,1 1 1,-1 1-1,13 4 0,-24-7 316,0-1-1,0 1 1,1-1-1,-1 1 1,0-1-1,0 1 1,0 0-1,0-1 1,0 1-1,0 0 1,0 0-1,0 0 1,-1-1-1,1 1 0,0 0 1,0 0-1,-1 1 1,1-1-1,0 0 1,0 2-1,-1-2 31,0 0 0,0 0 1,0 0-1,-1 0 0,1 0 0,0 0 0,0 0 0,-1 0 0,1 0 0,-1 0 0,1 0 1,-1 0-1,1 0 0,-1 0 0,1 0 0,-1-1 0,0 1 0,1 0 0,-2 1 0,-4 3 199,-1 0-1,0-1 1,0 0-1,0 0 1,-8 4-1,-11 3 330,0-1-1,-29 7 0,43-13-517,0-2 0,-1 0-1,1 0 1,0-1 0,-1 0 0,1-1-1,-15-2 1,9-4-105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14947,'5'-13'1740,"-2"19"-647,-1 28-68,-2-30-902,-10 324 2194,1-152-420,8-166-1743,1-4-9,-1 0-1,1-1 1,0 1 0,1 0 0,1 9 0,-1-14-113,-1 0 0,0 0 0,1 0 0,-1-1 0,1 1 0,-1 0 0,1 0 1,-1 0-1,1 0 0,0-1 0,-1 1 0,1 0 0,0-1 0,-1 1 0,1-1 1,0 1-1,0-1 0,0 1 0,0-1 0,0 1 0,-1-1 0,1 0 0,0 1 1,0-1-1,0 0 0,0 0 0,0 0 0,0 0 0,0 0 0,0 0 0,0 0 1,0 0-1,0 0 0,0 0 0,0 0 0,0-1 0,0 1 0,1-1 0,4-1 59,0-1 0,0 0 0,-1 0 0,1 0 0,-1 0 0,0-1 0,0 0 0,9-9 0,35-42 260,-45 50-318,14-17 28,-2-1 0,0-1 0,20-42 0,-28 48-225,-1 1 0,-1-1 0,0 0 0,-1-1 0,-1 1 0,2-29 0,-5 45 6,-1 0 0,0 1 0,0-1 0,0 0 0,0 0 0,-1 1 0,1-1 0,0 0 0,-1 1 0,1-1 0,-1 0 0,-1-2 0,2 4 108,0 0-1,0-1 1,0 1-1,-1 0 1,1 0-1,0 0 0,0 0 1,0 0-1,-1 0 1,1-1-1,0 1 1,0 0-1,0 0 0,-1 0 1,1 0-1,0 0 1,0 0-1,0 0 1,-1 0-1,1 0 0,0 0 1,0 0-1,0 0 1,-1 0-1,1 0 1,0 0-1,0 0 0,0 0 1,-1 0-1,1 0 1,0 1-1,0-1 1,-1 0-1,-9 12-920,5-1 91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 23277,'-1'0'0,"-1"-1"1,1 1-1,0-1 0,0 1 0,0 0 1,0-1-1,0 1 0,0 0 1,-1 0-1,1 0 0,0 0 0,0 0 1,0 0-1,0 1 0,0-1 1,-1 0-1,1 0 0,0 1 0,0-1 1,0 1-1,0-1 0,0 1 1,0-1-1,0 1 0,0 0 0,-1 1 1,-26 25 24,26-25-27,-18 20 106,-20 30 0,35-44-61,0-1-1,1 1 0,0-1 0,0 1 0,1 1 1,0-1-1,1 0 0,0 1 0,-2 9 0,4-17-29,0 0 0,-1 0-1,1 0 1,0 1-1,0-1 1,0 0-1,0 0 1,0 1-1,1-1 1,-1 0-1,0 0 1,1 0-1,-1 1 1,0-1-1,1 0 1,0 0 0,-1 0-1,1 0 1,0 0-1,-1 0 1,1 0-1,0 0 1,0 0-1,0 0 1,0 0-1,1 0 1,0 0 1,0 0-1,0-1 1,0 1 0,1-1 0,-1 1 0,0-1-1,0 0 1,1 0 0,-1 0 0,0 0 0,0 0 0,1 0-1,2-1 1,5-2 10,1 0-1,0-1 1,-1 0-1,17-9 1,-11 4-28,-2-1 1,0 0-1,0-1 0,-1 0 0,0-1 1,0-1-1,-2 0 0,15-20 1,-25 31-4,0 1 1,0-1 0,0 0-1,0 0 1,0 0 0,0 0-1,-1 0 1,1 0 0,-1-1-1,1-2 1,-1 5 4,0 0 0,0 0 1,0-1-1,0 1 0,0 0 0,0 0 1,0-1-1,0 1 0,-1 0 0,1 0 0,0-1 1,0 1-1,0 0 0,0 0 0,0-1 1,0 1-1,-1 0 0,1 0 0,0 0 0,0-1 1,0 1-1,-1 0 0,1 0 0,0 0 1,0 0-1,-1 0 0,1-1 0,0 1 0,-1 0 1,-13 3-24,6 2 34,1-1 1,0 1-1,0 0 1,0 1 0,0 0-1,-8 10 1,-33 42 249,44-53-200,0 0-1,0 1 0,1-1 0,0 1 1,0 0-1,-4 11 0,7-16-44,-1 0 0,1 0 0,0 0 0,0 1 0,0-1 0,0 0 0,0 0 0,0 0 0,0 0-1,0 0 1,0 0 0,1 0 0,-1 0 0,0 1 0,1-1 0,-1 0 0,1 0 0,0 1 0,0-1-4,0 1 1,1-1-1,-1 0 0,0 0 1,1-1-1,-1 1 1,1 0-1,-1 0 0,1-1 1,-1 1-1,1-1 1,0 1-1,-1-1 1,1 1-1,0-1 0,2 0 1,5 1-6,0 0 1,0-1-1,0-1 1,1 1-1,-1-1 1,0-1-1,0 1 1,0-2-1,0 1 1,-1-1-1,1-1 1,-1 1-1,0-1 1,0-1-1,0 0 1,0 0-1,-1 0 1,1-1-1,-2 0 1,1 0-1,-1-1 1,9-11-1,62-105-10,-76 122 3,-1 0-1,1 0 1,-1 0-1,1 1 1,0-1-1,-1 0 1,1 0-1,0 1 1,0-1 0,0 0-1,-1 1 1,1-1-1,0 1 1,0-1-1,0 1 1,0-1-1,0 1 1,0 0-1,0 0 1,0-1-1,0 1 1,0 0 0,0 0-1,0 0 1,2 0-1,-1 1-18,0 0-1,0-1 1,0 1-1,-1 0 1,1 0-1,0 0 0,-1 0 1,1 0-1,-1 1 1,1-1-1,-1 0 1,0 1-1,2 1 1,2 4-95,0 1 0,0 0 0,-1 0 1,0 0-1,4 10 0,-6-8 57,1 1 0,-2-1 0,1 1 0,-1-1 0,-1 1-1,0-1 1,-2 20 0,0 27 68,2-57-9,0 0 1,0 0-1,0 0 0,0 0 1,0 0-1,0 0 1,0 0-1,0 0 0,0 0 1,0 0-1,0 0 0,0 0 1,1 0-1,-1 0 1,0 0-1,0 0 0,0 0 1,0 0-1,0 0 1,0 0-1,0 0 0,0 0 1,0 0-1,0 0 1,0 0-1,1 0 0,-1 0 1,0 0-1,0 0 0,0 0 1,0 0-1,0 0 1,0 0-1,0 0 0,0 0 1,0 0-1,0 0 1,0 0-1,0 0 0,0 0 1,0 0-1,0 1 0,0-1 1,0 0-1,0 0 1,1 0-1,-1 0 0,0 0 1,0 0-1,0 0 1,0 0-1,0 0 0,0 0 1,0 0-1,0 1 1,17-33 70,83-170 269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2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25149,'-1'-3'40,"-4"2"24,0 2-40,-1 2 24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24 185 7954,'12'-18'1474,"-3"7"1043,-1-2-1,11-22 0,-19 35-2444,0 0 1,0 0-1,0 0 0,-1 0 1,1 0-1,0 0 0,0 0 1,0 0-1,0 0 0,0 0 0,-1 0 1,1 0-1,0 0 0,0 0 1,0 0-1,0 0 0,0 0 1,-1 0-1,1 0 0,0 0 1,0 0-1,0 0 0,0 0 1,0-1-1,0 1 0,-1 0 1,1 0-1,0 0 0,0 0 1,0 0-1,0 0 0,0 0 1,0 0-1,0-1 0,0 1 0,0 0 1,-1 0-1,1 0 0,0 0 1,0 0-1,0 0 0,0-1 1,0 1-1,0 0 0,0 0 1,0 0-1,0 0 0,0 0 1,0-1-1,0 1 0,0 0 1,0 0-1,0 0 0,0 0 1,0 0-1,0-1 0,1 1 1,-13 9 746,4 4-687,1 0-1,0 1 1,1 0-1,0 0 1,1 0-1,1 1 1,0-1-1,1 1 1,1 0-1,0 0 1,1 0-1,0 1 1,1-1-1,4 22 1,-4-34-126,0 0 0,1-1 0,0 1 0,-1 0 0,1-1-1,0 1 1,0-1 0,0 1 0,1-1 0,-1 0 0,1 1 0,-1-1 0,1 0 0,0 0 0,0 0 0,-1 0 0,1 0 0,1-1 0,-1 1 0,0 0 0,0-1 0,1 0 0,-1 1 0,1-1-1,-1 0 1,1 0 0,-1-1 0,5 2 0,-2-2 17,0 0 0,0 0 0,1 0 0,-1-1-1,0 0 1,0 0 0,0 0 0,0 0 0,-1-1-1,1 0 1,0 0 0,-1 0 0,1-1 0,6-4 0,2-3 70,1-1 1,-2 0-1,1-1 1,-2-1-1,0 0 1,0 0-1,15-26 1,-19 28-44,-2 0 0,1 0 0,-1-1 0,-1 1 0,0-1 0,0 0 0,-1 0 0,-1 0 0,0-1 0,-1 1 0,0-16 0,-1 26-44,0 1 0,0-1 0,0 0 0,0 1 0,0-1 0,-1 1 0,1-1 0,-1 1 0,1-1 0,-1 1 0,-1-2 0,2 2-6,0 1 1,0 0 0,-1 0 0,1 0 0,0 0 0,0-1 0,0 1-1,-1 0 1,1 0 0,0 0 0,0 0 0,-1 0 0,1 0-1,0 0 1,0 0 0,-1 0 0,1 0 0,0 0 0,0 0-1,-1 0 1,1 0 0,0 0 0,0 0 0,-1 0 0,1 0 0,0 0-1,0 0 1,-1 0 0,1 0 0,0 0 0,0 0 0,0 1-1,-1-1 1,1 0 0,0 0 0,0 0 0,-1 1 0,0 0-4,-1 1 0,1 0 0,-1 0 0,1 0 0,0 0 0,0 0 1,0 1-1,0-1 0,0 0 0,0 0 0,-1 5 0,2-3-11,-1 1 0,1-1 0,0 0 0,-1 1 0,2-1 0,-1 0 0,1 1-1,-1-1 1,1 0 0,0 0 0,1 0 0,-1 1 0,1-1 0,-1-1 0,1 1 0,4 5 0,-4-7 2,-1 0-1,1 0 1,0-1 0,-1 1 0,1-1 0,0 0 0,0 0 0,0 1 0,0-1 0,0 0 0,1-1-1,-1 1 1,0 0 0,0-1 0,0 1 0,1-1 0,-1 0 0,0 1 0,1-1 0,-1 0 0,0-1-1,1 1 1,-1 0 0,0-1 0,0 1 0,1-1 0,-1 1 0,0-1 0,0 0 0,0 0 0,0 0-1,3-2 1,5-3-11,1-1 0,-2 0 0,1 0 0,-1-1 0,0-1 0,-1 1 0,1-1 0,10-16 0,-9 10 30,0-1 0,-1 1 0,-1-1 0,-1-1 0,7-18 0,-16 38-26,-5 19-89,1 1 1,0 0-1,2 0 0,1 0 0,-1 25 1,8 55-516,-1-88-499,-3-15 1100,0 0-1,0 0 1,1 0 0,-1 0 0,0 0 0,0 0-1,1 0 1,-1 0 0,0 0 0,0 0 0,1 0 0,-1 0-1,0 0 1,0 0 0,1 0 0,-1 0 0,0 0 0,0 0-1,1-1 1,-1 1 0,0 0 0,0 0 0,0 0-1,1 0 1,-1 0 0,0-1 0,0 1 0,0 0 0,0 0-1,1 0 1,-1-1 0,0 1 0,0 0 0,0 0 0,0 0-1,0-1 1,0 1 0,0 0 0,1 0 0,-1-1 0,0 1-1,0 0 1,0-1 0,6-7-431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187 143 11658,'4'-9'634,"21"-48"1796,-23 52-2030,-1-1 1,1 0-1,-1 1 1,0-1-1,0 0 1,-1 0-1,0 0 1,0-6 0,0 11-347,0 0 1,0 1 0,0-1 0,0 0 0,0 1 0,-1-1 0,1 0 0,0 0 0,0 1 0,0-1 0,-1 0 0,1 1-1,0-1 1,-1 1 0,1-1 0,-1 0 0,1 1 0,0-1 0,-1 1 0,0-1 0,1 1 0,-1-1 0,1 1 0,-1-1-1,1 1 1,-1 0 0,0-1 0,1 1 0,-1 0 0,0 0 0,1-1 0,-1 1 0,0 0 0,1 0 0,-1 0-1,0 0 1,0 0 0,1 0 0,-1 0 0,0 0 0,0 0 0,1 0 0,-1 0 0,0 1 0,1-1 0,-1 0 0,0 0-1,1 1 1,-2 0 0,-2 1 87,-1 0-1,1 1 0,0-1 1,0 1-1,0 0 1,-4 4-1,-10 13-28,0 1 0,1 0 0,1 1 0,2 0 1,0 2-1,1 0 0,1 0 0,2 1 0,-14 45 0,21-60-107,1 0 0,1 1 0,-2 19 1,3-28-6,0 0 0,1 0 0,-1-1 0,0 1 0,0 0 0,1 0 0,-1-1 0,1 1 0,0 0 0,-1-1 0,1 1 0,0-1 0,1 3 0,-1-4 0,0 1 0,-1-1 0,1 1 0,0 0 1,0-1-1,0 1 0,0-1 0,0 0 0,0 1 0,0-1 0,-1 0 0,1 1 0,0-1 0,0 0 0,0 0 0,0 0 0,0 0 0,0 0 0,0 0 0,0 0 0,0 0 0,0-1 0,0 1 1,0 0-1,1-1 0,6-2 9,-1 0-1,0 0 1,0-1 0,0 0 0,0 0 0,-1-1 0,1 0 0,-1 0 0,-1 0 0,7-8 0,7-9 23,23-34 1,-6-2-30,51-107 0,-103 241-534,8-42-84,2 1-1,1-1 1,-1 53-1,5-84 557,2-1-1,-1 1 0,0 0 0,1-1 1,-1 1-1,1-1 0,-1 1 0,1-1 0,0 1 1,3 3-1,-4-5 41,1-1 0,-1 1 0,1-1-1,-1 0 1,1 1 0,-1-1 0,1 0 0,-1 1 0,1-1 0,0 0 0,-1 0 0,1 1-1,0-1 1,-1 0 0,1 0 0,0 0 0,-1 0 0,1 0 0,0 0 0,-1 0 0,1 0-1,0 0 1,-1 0 0,1 0 0,-1 0 0,1-1 0,0 1 0,-1 0 0,1 0 0,0-1-1,-1 1 1,1 0 0,-1-1 0,1 1 0,-1-1 0,1 1 0,-1-1 0,1 1 0,0-2-1,20-17-590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14955,'-38'135'2342,"2"-11"-978,31-103-1044,2 1 0,0 0-1,-1 36 1,4-55-274,0 1 0,1 0 0,-1 0 0,1-1 1,0 1-1,2 6 0,-3-9-38,1 0 0,0 1 0,-1-1 0,1 0 0,0 0 0,-1 0 0,1 0 0,0 0 0,0-1 0,0 1 0,0 0 0,0 0 0,0 0 0,0-1 0,2 2 0,-1-2-33,1 1 0,0-1 0,-1 0 1,1 0-1,-1 0 0,1 0 0,0 0 1,-1 0-1,1-1 0,-1 0 0,1 1 1,-1-1-1,1 0 0,-1 0 0,1 0 1,-1-1-1,0 1 0,4-3 0,14-10-447,25-21-1,-34 24 245,0 1-1,1 1 0,1 0 1,0 1-1,0 0 0,23-10 0,-35 18 216,1-1-1,-1 1 0,0 0 1,1-1-1,-1 1 0,0 0 1,1 0-1,-1 0 0,1-1 1,-1 2-1,0-1 0,1 0 1,-1 0-1,1 0 0,-1 1 1,0-1-1,1 0 0,-1 1 1,0-1-1,0 1 0,1 0 1,-1 0-1,1 0 0,0 1 28,-1-1 0,0 1 0,0 0 0,0-1 0,0 1 0,0 0-1,0 0 1,0 0 0,-1 0 0,1-1 0,-1 1 0,1 0 0,-1 0 0,0 3 0,1 4 137,-2 1 0,1-1 1,-1 1-1,0-1 0,-5 17 1,1-11 151,0 0 0,-1-1 1,-1 0-1,0 0 1,-1-1-1,0 0 1,-1 0-1,-1-1 1,-13 14-1,18-21-179,-1 0 0,0 0 0,0-1 0,0 1 0,0-1 0,-1-1 0,0 1 1,0-1-1,-9 3 0,11-5-145,0 0 0,-1 0 0,1 0 0,0-1 0,-1 0 0,1 0 1,-1 0-1,1-1 0,0 0 0,-1 0 0,1 0 0,0 0 0,0-1 1,-6-2-1,-12-9-89,9-4-172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149 280 17356,'-32'30'1710,"17"-16"-1277,0 1 0,-22 28-1,28-30-343,4-8-107,0 2 0,1-1 0,-1 0 0,2 1 0,-1 0 0,1 0-1,0 0 1,0 1 0,-3 10 0,6-18 7,0 1-1,0-1 1,1 0-1,-1 1 1,0-1-1,0 0 0,0 0 1,0 1-1,0-1 1,0 0-1,0 0 1,0 1-1,0-1 1,1 0-1,-1 0 0,0 1 1,0-1-1,0 0 1,1 0-1,-1 1 1,0-1-1,0 0 1,1 0-1,-1 0 0,0 0 1,0 1-1,1-1 1,-1 0-1,0 0 1,0 0-1,1 0 1,-1 0-1,0 0 0,1 0 1,-1 0-1,0 0 1,0 0-1,1 0 1,-1 0-1,0 0 1,1 0-1,-1 0 1,0 0-1,1 0 0,-1 0 1,0 0-1,0 0 1,1-1-1,-1 1 1,0 0-1,0 0 1,1-1-1,18-8-491,-18 9 451,13-8-250,-1 1-1,1 1 1,0 0-1,0 1 1,27-6-1,-37 11 273,1-1 0,0 0 0,0 1 0,0 0 0,0 0 0,0 1 0,0-1 0,-1 1 0,1 0 0,0 0 0,0 0 0,-1 1 0,1 0 0,-1 0 0,1 0 0,-1 0 0,0 1 0,0 0 0,0 0 0,0 0 0,6 6 0,-5-3 58,0 0 0,-1 0 0,0 1 0,0-1 0,0 1-1,-1 0 1,0 0 0,0 0 0,-1 1 0,3 9 0,-3-4 74,0-1 1,-1 0 0,-1 1 0,0-1 0,-3 24-1,-1-11 218,-2-1 0,0 0 0,-2-1 0,0 1 0,-23 42 0,29-63-281,-8 16 414,-19 26 0,26-40-361,-1-1 1,1 0-1,-1 0 1,0 0 0,0 0-1,-1 0 1,1-1-1,-1 0 1,1 0-1,-1 0 1,-6 2 0,10-4-80,-1 0 1,1-1-1,-1 0 1,1 1 0,0-1-1,-1 0 1,1 1 0,-1-1-1,1 0 1,-1 0-1,1 0 1,0-1 0,-1 1-1,1 0 1,-1 0-1,1-1 1,0 1 0,-1-1-1,1 1 1,0-1 0,-1 0-1,1 1 1,0-1-1,-2-1 1,1 0-20,0 0 0,1-1 0,-1 1 0,1 0 0,-1-1 0,1 1 0,0-1 0,0 0 0,0 1 0,0-1 0,-1-5 0,1-2-64,0 0 0,0 0 1,1 0-1,0 0 0,1 0 0,2-13 1,0 13 10,0 0 0,0 0 0,2 0 0,-1 0 0,1 1 0,0-1 0,1 1 0,10-12 0,9-8-31,30-27 0,-17 18 83,159-185 46,-172 189-25,-1 0 0,-2-1 0,-2-1 1,-1-1-1,17-47 0,-33 76-15,0 0-1,0-1 1,-1 1-1,0-1 1,0 0-1,-1 0 1,-1 1-1,1-13 1,-1 20 0,0 0 0,0 0 0,0 0 0,0 0 0,0 0 1,-1 0-1,1 0 0,0 1 0,0-1 0,-1 0 0,1 0 0,0 0 0,-1 0 1,1 0-1,-1 0 0,1 1 0,-1-1 0,0 0 0,1 0 0,-1 1 1,0-1-1,1 0 0,-1 1 0,0-1 0,0 1 0,0-1 0,0 1 0,1 0 1,-1-1-1,0 1 0,0 0 0,0-1 0,0 1 0,0 0 0,0 0 1,0 0-1,0 0 0,0 0 0,0 0 0,0 0 0,0 0 0,0 0 0,0 0 1,0 1-1,1-1 0,-1 0 0,0 1 0,0-1 0,0 0 0,0 1 1,0-1-1,-1 2 0,-5 2-8,1 0 0,-1 1 0,1 0 0,0 0 0,-7 7 0,-2 4-11,0 1 0,1 1 0,1 0 1,1 1-1,-11 21 0,17-26 16,0-1 0,0 2 0,1-1-1,1 0 1,0 1 0,2 0 0,-1 0 0,0 22 0,3-33-4,0 1 1,1 0 0,-1-1 0,1 1-1,0-1 1,0 1 0,0-1 0,1 1-1,-1-1 1,1 0 0,0 0 0,0 1-1,1-2 1,-1 1 0,1 0 0,0 0-1,0-1 1,0 1 0,6 4 0,-3-4-3,0-1 0,0 1-1,0-1 1,0-1 0,0 1 0,1-1 0,-1 0 0,1 0 0,0-1 0,-1 0 0,1 0 0,10 0 0,-7-1 107,-1 0 0,0-1 0,0 0 0,0-1 0,0 0 1,-1 0-1,1-1 0,0 0 0,-1 0 0,0-1 0,12-7 1,-15 8-38,-1 0 1,1 0 0,-1-1 0,0 1-1,0-1 1,-1 0 0,1 0 0,-1-1-1,0 1 1,0-1 0,0 1 0,-1-1-1,0 0 1,1 0 0,-2 0 0,1-1-1,-1 1 1,0 0 0,0 0 0,1-9-1,-2 12-44,0 1 0,0-1-1,0 1 1,0-1 0,0 1-1,0-1 1,-1 1 0,1-1-1,0 1 1,-1-1 0,1 1-1,-1-1 1,0 1 0,1-1-1,-1 1 1,0 0 0,0-1-1,0 1 1,0 0-1,0 0 1,0 0 0,-1-1-1,0 1-10,1 1 0,0-1 0,-1 1 0,1-1 0,0 1-1,-1 0 1,1 0 0,0 0 0,-1 0 0,1 0 0,-1 0-1,1 0 1,0 0 0,-1 1 0,1-1 0,0 0-1,-1 1 1,1-1 0,0 1 0,0-1 0,-1 1 0,1 0-1,0 0 1,0-1 0,-2 3 0,-1 1-4,-1 0 0,0 0 1,1 1-1,0 0 0,0 0 0,1 0 1,-1 0-1,1 1 0,0-1 0,0 1 1,1 0-1,-3 9 0,2-7-3,1 1 0,0 0-1,1 0 1,0 0 0,0 0 0,1 0-1,0 0 1,2 9 0,-2-15 1,0-1 1,1 0-1,-1 1 1,1-1-1,-1 0 0,1 1 1,0-1-1,0 0 1,0 0-1,0 0 0,0 0 1,0 0-1,1 0 1,-1 0-1,1 0 0,-1-1 1,1 1-1,0 0 1,0-1-1,0 0 0,0 1 1,0-1-1,0 0 1,0 0-1,0 0 0,0 0 1,0 0-1,1 0 1,-1-1-1,0 1 0,0-1 1,1 0-1,-1 0 1,1 0-1,-1 0 0,0 0 1,1 0-1,-1 0 1,0-1-1,4 0 0,6-2 9,0-1 0,-1 0 0,1 0 0,-1-1 0,0-1 0,15-9 0,-2-2 13,-1 0 0,-1-1 1,24-24-1,-34 29-8,0-1 0,0 0 0,-2-1 0,1 0 0,-2 0 0,9-19 0,-18 33-14,1 0-1,-1 0 1,1 0 0,-1 0 0,0 0 0,1 1 0,-1-1 0,0 0 0,0 0 0,0 0-1,0-1 1,0 1 0,0 0 0,0 0 0,0 0 0,0-1 0,0 2 0,-1 0 0,1 0 0,0-1 0,0 1 1,-1 0-1,1 0 0,0 0 0,-1 0 0,1 0 1,0-1-1,0 1 0,-1 0 0,1 0 0,0 0 0,-1 0 1,1 0-1,0 0 0,-1 0 0,1 0 0,0 0 0,-1 0 1,1 0-1,0 0 0,-1 0 0,1 1 0,0-1 0,-1 0 1,1 0-1,0 0 0,-1 1 0,-3 0-3,1 1 0,-1 0 0,1 1 0,0-1 0,-1 0 1,-2 4-1,-2 3 7,0 0 0,1 0 0,0 1 0,0 0 0,2 0 0,-1 0 0,1 1 1,0 0-1,1 0 0,0 0 0,-2 17 0,5-27-2,1 0 1,0-1-1,0 1 0,0 0 1,0 0-1,0 0 0,0 0 1,0 0-1,0 0 0,0 0 0,0 0 1,1 0-1,-1 0 0,0-1 1,1 1-1,-1 0 0,0 0 1,1 0-1,-1-1 0,1 1 1,0 0-1,-1 0 0,1-1 1,-1 1-1,1 0 0,0-1 1,0 1-1,-1-1 0,2 1 1,0 0 3,0-1-1,0 1 1,0-1 0,0 0 0,0 0 0,0 0 0,0 0 0,0 0 0,0 0 0,1-1 0,-1 1 0,3-2 0,5-1 12,0-1 0,0 0 0,-1-1 0,13-8 0,14-13-43,-3-3-1,0 0 0,32-39 1,-64 67 6,1-1 0,-1 0 0,1 0 1,0 1-1,0-1 0,-1 1 0,1 0 1,0-1-1,0 1 0,0 0 0,3-1 0,-4 2 14,-1 0 0,0 0 0,0 0 0,1 0-1,-1 0 1,0 0 0,0 0 0,1 0-1,-1 1 1,0-1 0,0 0 0,1 0-1,-1 0 1,0 0 0,0 0 0,1 0-1,-1 1 1,0-1 0,0 0 0,0 0-1,1 0 1,-1 1 0,0-1 0,0 0 0,0 0-1,0 1 1,0-1 0,1 0 0,-1 0-1,0 1 1,0-1 0,0 19-101,-20 145-491,22-145 90,-2-19 483,0 0 1,0 1-1,0-1 1,0 0-1,0 0 1,0 0-1,1 0 1,-1 0-1,0 1 1,0-1-1,0 0 1,0 0-1,0 0 1,1 0-1,-1 0 1,0 0-1,0 0 1,0 1-1,1-1 1,-1 0-1,0 0 1,0 0-1,0 0 1,0 0-1,1 0 1,-1 0-1,0 0 1,0 0-1,0 0 1,1 0-1,-1 0 1,0 0-1,0 0 1,0-1-1,1 1 1,-1 0-1,0 0 1,0 0-1,0 0 1,0 0-1,1 0 1,1-3-208,1 1 0,-1 0 1,0-1-1,0 1 0,0-1 0,0 0 0,3-6 1,29-68-1120,-14 25 483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21 13811,'7'-15'945,"-3"10"1039,-18 119 1958,6-71-3208,0 46 0,7-60-454,3 30 1,-1-50-263,0 0 1,1-1-1,0 1 1,0-1-1,1 0 1,0 0-1,0 0 0,6 9 1,1-5-45,-9-12 25,-1 0 0,0 0 0,0 0 0,1 1 0,-1-1 0,0 0 0,0 0-1,1 0 1,-1 0 0,0 0 0,0 0 0,1 0 0,-1 0 0,0 0 0,0 0 0,1 0 0,-1 0 0,0 0 0,1 0 0,-1 0 0,0 0 0,0 0 0,1-1 0,-1 1 0,0 0 0,0 0 0,0 0 0,1 0 0,-1-1 0,1 0 0,-1 0 0,1 0 1,0 0-1,-1-1 0,0 1 1,1 0-1,-1 0 1,0-1-1,1 1 0,-1 0 1,0-1-1,0 1 0,0 0 1,0-1-1,0 1 0,-1 0 1,1-1-1,-1 0 1,-3-14 105,0 1 0,-2-1 1,1 2-1,-2-1 1,0 1-1,-1-1 1,0 2-1,-2 0 1,1 0-1,-1 0 1,-17-15-1,33 31-87,-1-1 1,1 0-1,0 0 0,-1 0 1,1-1-1,0 1 0,0-2 1,0 1-1,0-1 0,1 1 1,-1-2-1,0 1 0,10-2 1,-7 1-448,-1-1 0,1 1 0,0-1 0,0-1 0,-1 0 0,1 0 0,-1 0 0,0-1 0,0 0 0,11-8 0,-17 10 271,0 0 0,0 0 1,0 0-1,-1 0 0,1 0 1,-1 0-1,1 0 0,-1-1 1,0 1-1,0-1 0,1-3 0,2-7-980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1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23 266 15515,'-3'-5'360,"0"-1"0,0 0 0,0 0 0,1 0 0,0 0 0,0 0-1,0-1 1,0-11 0,2 14-89,0-1 0,1 0-1,-1 1 1,1-1 0,0 1-1,1-1 1,-1 1 0,1-1-1,0 1 1,0 0 0,0 0-1,1 0 1,3-5-1,2-2-6,2 0 0,-1 1-1,1-1 1,1 2-1,0 0 1,0 0 0,1 1-1,0 0 1,0 1-1,1 0 1,0 1-1,0 1 1,0 0 0,19-4-1,-22 6-221,1 1 0,-1 0-1,1 1 1,-1 0 0,1 1 0,0 0-1,-1 1 1,1 0 0,0 0 0,-1 1 0,1 1-1,-1 0 1,0 0 0,0 1 0,0 0-1,-1 1 1,1 0 0,-1 0 0,14 12 0,-19-15-38,-1 1 1,0 0-1,-1 0 1,1 0 0,0 0-1,-1 0 1,0 1 0,0-1-1,0 1 1,0-1 0,0 1-1,-1 0 1,1 0 0,-1 0-1,0 0 1,0 5 0,-1-4 5,0 0 1,0 1 0,0-1-1,-1 0 1,0 0-1,0 0 1,-1 0 0,1 0-1,-1 0 1,0 0 0,-4 5-1,-3 5 35,-1 0 1,-1-1-1,0 0 1,-1-1-1,0 0 0,-20 15 1,11-12 52,-32 21 0,45-31-316,-1-2 1,0 1-1,0-1 1,0 0-1,0-1 0,-1 0 1,-11 2-1,21-5 194,0 0-1,0 0 1,0 0-1,0 0 0,-1 0 1,1 0-1,0 0 1,0 0-1,0 0 1,0 0-1,0 1 0,-1-1 1,1 0-1,0 0 1,0 0-1,0 0 1,0 0-1,0 0 0,-1 0 1,1 0-1,0 0 1,0 0-1,0 0 1,0 0-1,-1 0 0,1-1 1,0 1-1,0 0 1,0 0-1,0 0 1,0 0-1,0 0 0,-1 0 1,1 0-1,0 0 1,0 0-1,0 0 1,0-1-1,0 1 0,0 0 1,0 0-1,0 0 1,-1 0-1,1 0 1,0 0-1,0-1 1,0 1-1,0 0 0,0 0 1,0 0-1,0 0 1,0-1-1,0 1 1,0 0-1,0 0 0,0 0 1,0 0-1,0 0 1,0-1-1,0 1 1,0 0-1,0 0 0,0 0 1,8-7-603,5 6-121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18452,'0'1'126,"0"0"1,1 0-1,-1 0 1,0 1-1,1-1 1,-1 0-1,1 0 0,0 0 1,-1 0-1,1-1 1,0 1-1,-1 0 1,1 0-1,0 0 1,0 0-1,0-1 0,0 1 1,0 0-1,0-1 1,-1 1-1,2-1 1,-1 1-1,0-1 0,0 1 1,0-1-1,0 0 1,0 0-1,0 1 1,0-1-1,0 0 1,1 0-1,1 0 0,3 0-22,-1 0 0,1 0-1,0 0 1,0-1 0,6-1-1,-4 0-91,-1 0 0,1-1-1,0 0 1,-1-1-1,0 0 1,1 0 0,-1 0-1,-1-1 1,1 0-1,-1 0 1,0-1 0,0 0-1,-1 0 1,1 0-1,-1-1 1,6-11 0,-8 3-72,-3 14 56,0 1 1,0 0-1,0-1 0,0 1 0,-1 0 0,1-1 0,0 1 1,0 0-1,-1 0 0,1-1 0,0 1 0,0 0 0,-1 0 1,1-1-1,0 1 0,0 0 0,-1 0 0,1 0 0,0 0 1,-1-1-1,1 1 0,0 0 0,-1 0 0,1 0 1,0 0-1,-1 0 0,-1 0-7,-1 0-1,1 1 1,0-1 0,0 0 0,0 1 0,0 0-1,0-1 1,0 1 0,0 0 0,0 0-1,-3 2 1,-6 4-10,1 1-1,0 0 1,0 1-1,1 0 1,0 1-1,-13 18 1,10-9 8,0 0 0,-19 41 0,28-53 5,0 0 0,0 0 0,1 0 0,-1 1 0,2-1 0,-1 0 0,1 1 0,0-1 0,1 1 0,-1-1 0,2 1 0,-1 0 0,3 12 0,-3-19-13,1 1 0,-1-1 1,0 0-1,1 1 0,0-1 0,-1 1 1,1-1-1,0 0 0,-1 0 0,1 1 1,0-1-1,0 0 0,0 0 0,0 0 1,0 0-1,0 0 0,1 0 0,-1 0 1,0-1-1,0 1 0,1 0 0,-1-1 1,0 1-1,1-1 0,-1 1 0,1-1 1,-1 0-1,1 1 0,-1-1 0,1 0 1,-1 0-1,0 0 0,1 0 0,-1 0 1,1-1-1,-1 1 0,1 0 0,-1-1 1,1 1-1,1-2 0,4-1-125,0 0 0,0 0 1,-1-1-1,1 0 0,-1 0 0,0-1 0,5-5 0,20-20-534,-2-2 1,-1-1-1,-2-1 1,28-47-1,-12 8 426,38-93 0,-75 156 413,-3 7-63,-1 0-1,1-1 1,-1 1 0,0 0-1,0 0 1,0-1-1,0 1 1,0 0 0,-1-1-1,1-4 1,-1 8-74,0-1 1,0 1-1,0 0 1,0 0-1,0 0 0,0-1 1,0 1-1,-1 0 1,1 0-1,0 0 1,0-1-1,0 1 0,0 0 1,0 0-1,0 0 1,0-1-1,0 1 1,0 0-1,-1 0 0,1 0 1,0 0-1,0-1 1,0 1-1,0 0 1,-1 0-1,1 0 1,0 0-1,0 0 0,0 0 1,-1 0-1,1 0 1,0-1-1,0 1 1,0 0-1,-1 0 0,1 0 1,0 0-1,0 0 1,0 0-1,-1 0 1,1 0-1,-11 7 603,-8 12 190,10-7-608,1 0 1,1 0-1,0 1 1,1 0 0,0 0-1,1 0 1,0 1-1,1 0 1,1 0-1,0 0 1,-1 24-1,3-26-162,1 1 0,1-1 0,0 0 0,0 1 0,1-1 0,1 0 0,0 0 0,1 0 0,0 0-1,1-1 1,0 0 0,1 0 0,12 19 0,-7-17-98,-1 0 0,1 0 0,23 18 0,-32-32-83,-6-6 92,-7-9 20,-12-12 51,-5-5 434,1-2 0,-44-76 1,70 109-432,0 1-1,0 0 1,1 0 0,-1-1-1,0 1 1,1-1 0,-1 1 0,1 0-1,0-1 1,-1 1 0,1-1-1,0 1 1,0-1 0,0 1-1,0-1 1,0 1 0,0-1 0,1 1-1,-1-1 1,0 1 0,1-1-1,-1 1 1,2-2 0,-1 2-29,1-1-1,-1 1 1,1 0 0,-1 0 0,1 0 0,0 0 0,0 0-1,-1 0 1,1 0 0,0 0 0,0 1 0,0-1-1,0 1 1,0-1 0,0 1 0,3 0 0,148-9 447,-105 8-461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94 15795,'-20'13'2030,"14"-6"-1822,0 0 0,1 1-1,0-1 1,0 1 0,1 1 0,0-1-1,1 0 1,-1 1 0,-2 13 0,1-1 53,1 0 0,-3 42 0,7-60-244,1 35 381,-1-37-384,0-1 0,0 1 0,0-1 0,0 1 1,1 0-1,-1-1 0,0 1 0,0 0 0,0-1 0,0 1 0,1-1 0,-1 1 0,0-1 1,1 1-1,-1 0 0,0-1 0,1 1 0,-1-1 0,0 1 0,1-1 0,-1 0 0,1 1 1,-1-1-1,1 1 0,-1-1 0,1 0 0,0 0 0,-1 1 0,1-1 0,-1 0 0,1 0 1,0 0-1,-1 1 0,1-1 0,-1 0 0,1 0 0,0 0 0,-1 0 0,1 0 0,0 0 1,-1 0-1,1 0 0,-1-1 0,1 1 0,0 0 0,-1 0 0,1 0 0,-1-1 0,1 1 1,1-1-1,10-8 98,-1 0 0,1-1 0,-2 0 0,1-1 0,-1 0 0,9-14 0,-3 5 11,-7 9-64,20-22 1,-2-2 1,39-66 0,-65 100-63,0-1 0,0 0-1,0 0 1,0 0 0,-1 0 0,1 0 0,0 0-1,-1 0 1,0 0 0,1-3 0,-2 4-1,1 1 1,0 0 0,0-1-1,0 1 1,0-1 0,0 1-1,0 0 1,0-1 0,-1 1-1,1-1 1,0 1 0,0 0-1,-1-1 1,1 1 0,0 0-1,0-1 1,-1 1 0,1 0-1,0-1 1,-1 1-1,1 0 1,0 0 0,-1 0-1,1-1 1,-1 1 0,1 0-1,0 0 1,-1 0 0,0 0-1,-1 0-1,-1 0 0,1 0 0,0 0-1,-1 1 1,1-1 0,0 1 0,-1 0-1,1-1 1,0 1 0,0 0 0,0 0-1,0 1 1,0-1 0,0 0-1,-2 3 1,-7 5 17,2 0-1,-1 1 1,1 1-1,0-1 1,1 1-1,1 1 1,-12 21-1,14-23 32,1 0 0,0 0 0,1 0 0,0 0 0,0 0 0,1 0-1,1 1 1,0-1 0,0 1 0,1 16 0,0-23-32,1-1 0,-1 0 0,1 0 0,-1 1 0,1-1 0,0 0 0,0 0 0,0 0 0,1 0 0,-1 0 0,1 0 0,0-1 0,-1 1 0,1 0 0,0-1 0,1 1 0,-1-1 0,0 0 0,1 0 0,-1 0 0,1 0 0,0 0 0,0 0 0,-1-1 0,1 0 0,0 1 0,0-1 0,1 0 0,-1 0 0,0-1 0,0 1 0,0 0 0,1-1 0,-1 0 0,0 0 0,6-1 0,5 0-17,-1-1-1,0 0 1,0-1 0,0-1-1,0 0 1,-1-1 0,21-10-1,-13 4-17,0-1-1,-1 0 1,-1-1-1,0-1 1,0-1-1,-2 0 1,0-1-1,0-1 1,-2 0-1,20-31 1,-32 44 36,0-1 0,0 0 0,-1 1 0,1-1 0,-1 0 1,0 0-1,0-5 0,0 9-8,-1 0 1,0 0-1,0 0 1,0 0-1,0 0 1,0 0-1,0 0 1,0 0-1,0 1 0,0-1 1,0 0-1,0 0 1,-1 0-1,1 0 1,0 0-1,-1 0 1,1 1-1,-1-1 0,1 0 1,-1 0-1,1 1 1,-1-1-1,1 0 1,-1 1-1,0-1 1,1 0-1,-1 1 1,0-1-1,0 1 0,1-1 1,-1 1-1,0-1 1,0 1-1,0 0 1,0-1-1,1 1 1,-1 0-1,0 0 0,0 0 1,0 0-1,0 0 1,0 0-1,0 0 1,0 0-1,0 0 1,-1 0-1,1 1 0,-1-1 0,0 1 0,0 0 0,1-1 0,-1 1 0,0 0 0,1 0 0,-1 0 0,1 0 0,-1 1 0,1-1 0,0 0 0,-1 1 0,1-1 0,0 1 0,0-1 0,0 1 0,0-1 0,0 1 0,0 0 0,1 0 0,-1-1 0,1 1 0,-1 3 0,-2 5 8,1 0 0,-2 22 0,4-32-13,-1 16 10,0 0 0,2 0 0,2 24-1,-2-34-6,0 0-1,0-1 0,1 1 0,-1-1 0,1 1 0,0-1 0,1 0 1,-1 0-1,1 0 0,0 0 0,1 0 0,-1 0 0,5 4 0,-5-7-1,-1-1 0,0 1 0,0-1 0,0 0 0,0 0 0,1 0 0,-1 0 0,1 0 0,-1 0 0,1-1 0,-1 1 0,1-1 0,-1 0 0,1 0 0,-1 0 0,1 0 0,-1 0 0,1 0 0,-1-1 0,1 1 0,-1-1 0,1 0 0,-1 0 0,0 0 0,1 0 0,2-1 0,7-5 10,-1 0 1,0 0-1,17-16 0,-27 23-10,29-26 18,-1-2 1,-2 0-1,-1-2 1,-1-1-1,27-44 1,-48 68-17,0 0 0,0 0 0,0 0-1,-1 0 1,3-11 0,-6 17-3,0 1 1,0 0-1,0 0 0,0-1 1,0 1-1,0 0 0,0 0 0,0-1 1,0 1-1,1 0 0,-1 0 1,0-1-1,-1 1 0,1 0 0,0 0 1,0-1-1,0 1 0,0 0 1,0 0-1,0-1 0,0 1 0,0 0 1,0 0-1,0 0 0,-1-1 0,1 1 1,0 0-1,0 0 0,0 0 1,0-1-1,-1 1 0,1 0 0,0 0 1,0 0-1,0 0 0,-1 0 1,1-1-1,-11 4 10,-8 11 5,11-4 12,0 0-1,1 1 1,0 0 0,1 0-1,0 0 1,0 1-1,-6 23 1,8-25-2,2 1 1,-1 0 0,1 0-1,1 0 1,0 0-1,0 0 1,1 0-1,1 0 1,2 15-1,-3-23-38,1 0-1,-1-1 0,1 1 0,0-1 1,0 0-1,0 1 0,0-1 0,1 0 1,-1 1-1,1-1 0,-1 0 0,1 0 0,0 0 1,0 0-1,0-1 0,0 1 0,0 0 1,0-1-1,0 1 0,0-1 0,3 1 1,-2-1-71,0 0-1,1 0 1,-1-1 0,0 1 0,0-1 0,0 0 0,1 0 0,-1 0 0,0 0 0,0-1 0,1 1-1,-1-1 1,0 0 0,0 0 0,0 0 0,6-3 0,0-1-31,0-1 1,0 0-1,-1 0 1,0-1-1,13-13 0,-16 15 44,33-31-446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16612,'-32'35'2384,"23"-25"-1512,-1 1 0,-14 21 1,23-32-862,1 0 1,0 1 0,0-1 0,0 0 0,0 0-1,0 0 1,0 1 0,-1-1 0,1 0-1,0 0 1,0 0 0,0 1 0,0-1 0,0 0-1,0 0 1,0 0 0,0 1 0,0-1 0,0 0-1,0 0 1,0 0 0,0 1 0,0-1-1,0 0 1,0 0 0,0 0 0,1 1 0,-1-1-1,0 0 1,0 0 0,0 0 0,0 1 0,0-1-1,0 0 1,0 0 0,1 0 0,-1 0-1,0 0 1,0 1 0,0-1 0,0 0 0,1 0-1,-1 0 1,0 0 0,15 2-57,24-7-663,-32 4 596,-2 0 14,21-3-459,-1 1 0,36 1 0,-55 2 553,0 0 0,0 1-1,0-1 1,0 1 0,0 1 0,0-1 0,-1 1-1,1 0 1,0 0 0,-1 1 0,0-1 0,0 1-1,1 0 1,-2 1 0,1-1 0,6 7-1,-9-8 53,-1 1 0,1-1-1,-1 1 1,1-1 0,-1 1-1,0 0 1,0 0-1,0-1 1,0 1 0,-1 0-1,1 0 1,-1 0-1,0 0 1,0 0 0,0 0-1,0 0 1,0-1-1,-1 1 1,1 0 0,-1 0-1,0 0 1,0 0-1,0-1 1,0 1 0,0 0-1,-1-1 1,1 1-1,-1-1 1,-1 3 0,-3 4 20,0-1 0,-1 0 0,0 0 0,0-1 1,-1 0-1,0 0 0,-9 5 0,14-9-88,0-1 1,0 0-1,-1 0 0,1 0 0,-1 0 1,1-1-1,-1 1 0,0-1 0,1 0 1,-1 0-1,0-1 0,0 1 1,0-1-1,0 0 0,0 0 0,0 0 1,1 0-1,-1 0 0,0-1 0,-5-1 0,-7-11-156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167 121 16844,'-1'-1'88,"0"0"1,0 0-1,-1 0 1,1 1 0,-1-1-1,1 0 1,0 0-1,-1 1 1,1-1 0,-1 1-1,1-1 1,-1 1-1,0 0 1,1 0-1,-1-1 1,1 1 0,-1 0-1,0 0 1,1 1-1,-1-1 1,1 0 0,-1 0-1,0 1 1,1-1-1,-1 1 1,1 0 0,-1-1-1,1 1 1,0 0-1,-1 0 1,1 0 0,0 0-1,-2 1 1,-3 3 161,0 0 0,0 1 0,1-1 0,-1 1 0,-7 12 1,2 0 112,0 1 1,1 0 0,-12 34-1,18-41-264,0 0 0,0 1 0,2 0 0,0 0 0,0 0 0,1 0 0,1 17-1,0-28-86,0 0 0,0-1 0,0 1 0,0 0 0,1 0 0,-1 0 0,1 0 0,0 0 0,-1-1 0,1 1 0,0 0 0,0-1 0,0 1 0,0 0 0,0-1 0,1 1 0,1 1 0,-2-2-4,1-1 0,-1 1 0,1 0-1,-1-1 1,1 0 0,-1 1 0,1-1 0,-1 0 0,1 0 0,-1 1-1,1-1 1,-1-1 0,1 1 0,-1 0 0,1 0 0,-1 0 0,1-1-1,-1 1 1,1-1 0,-1 1 0,0-1 0,1 0 0,1-1-1,8-5 5,0 0-1,-1 0 0,0-1 0,0-1 1,-1 0-1,15-18 0,44-67-18,-43 56-49,-2-1-1,-2-1 1,-1 0-1,14-46 1,-31 71-38,-6 17-43,-10 24-7,6-5 124,1 0-1,-7 42 1,12-56 27,0 0 1,1-1-1,-1 1 0,2 0 0,-1 0 1,1-1-1,-1 1 0,2 0 1,-1-1-1,1 1 0,0-1 1,1 1-1,5 10 0,-7-15-3,1 0 0,-1 0-1,1 0 1,0 0-1,0 0 1,0-1-1,0 1 1,0 0 0,0-1-1,1 0 1,-1 1-1,0-1 1,1 0 0,-1 0-1,6 1 1,-3-1-2,-1-1-1,1 0 1,0 1 0,0-1 0,0-1 0,0 1-1,0-1 1,5-1 0,3-2-5,0 0 1,-1-1-1,1-1 0,-1 0 0,15-10 1,-18 11 3,0 0 0,0-1 1,-1 0-1,0-1 0,0 0 1,-1 0-1,0-1 0,10-13 1,-18 18 30,-6 7-9,-9 9 24,9-4-14,0 0 0,1 0-1,0 0 1,0 1 0,1 0 0,0 0-1,-5 19 1,7-23-17,1 1 0,1 0 0,-1 0 0,1-1-1,1 1 1,-1 0 0,1 0 0,0 0 0,1 0 0,-1 0 0,1 0 0,1 0 0,3 10-1,-4-14-11,0-1-1,0 1 0,1-1 0,-1 1 1,1-1-1,-1 0 0,1 1 0,0-1 1,0 0-1,0 0 0,0 0 0,0-1 1,1 1-1,-1-1 0,1 1 0,-1-1 0,3 2 1,-1-2-25,1 0 0,-1 0 1,0 0-1,0-1 0,0 1 1,1-1-1,-1 0 0,0 0 1,0-1-1,6 0 0,2-2-91,0-1 0,-1 0-1,1 0 1,-1-1-1,0 0 1,20-14-1,-17 10-83,0-2-1,20-19 1,-32 28 180,1 0 0,-1-1 0,0 1 0,0 0 0,0-1 0,0 0 0,0 1 0,0-1 0,-1 0 1,1 0-1,-1 0 0,0 0 0,0 0 0,0 0 0,0 0 0,-1 0 0,1 0 0,-1-1 0,0 1 0,0 0 0,0 0 0,-1-4 0,0 4 43,0 0 0,-1 1-1,0-1 1,1 0 0,-1 1 0,0-1-1,0 1 1,-1-1 0,1 1 0,0 0 0,-1 0-1,1 0 1,-1 0 0,0 1 0,0-1-1,-3-1 1,-9-3 162,0 0 0,-16-3 0,10 2 52,20 7-222,-1 0 0,1-1 1,0 1-1,-1-1 0,1 1 0,0-1 0,-1 0 0,1 0 1,0 1-1,0-1 0,-2-2 0,3 3-17,0-1-1,0 1 1,0 0-1,0 0 1,0-1-1,0 1 1,0 0-1,0 0 1,0 0-1,0-1 1,0 1-1,0 0 1,0 0-1,0-1 1,1 1-1,-1 0 1,0 0 0,0 0-1,0-1 1,0 1-1,0 0 1,1 0-1,-1 0 1,0-1-1,0 1 1,0 0-1,1 0 1,-1 0-1,0 0 1,0 0-1,1 0 1,-1 0-1,0 0 1,0 0-1,1-1 1,-1 1-1,0 0 1,1 0-1,40-7-376,-33 6 201,140-15-1106,-89 13 868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16412,'3'2'160,"-1"0"0,1 1 0,-1-1 0,1 1 1,-1 0-1,0-1 0,0 1 0,0 0 1,-1 0-1,1 0 0,-1 1 0,1-1 1,-1 0-1,0 0 0,0 1 0,-1-1 1,1 5-1,1 9 311,0 0 0,-2 22-1,0-12 244,3 137 1282,-3-157-1911,0 1-1,1-1 0,0 0 1,0 0-1,1 0 0,3 10 1,-4-16-75,-1 1 1,1-1 0,-1 0-1,1 0 1,0 1-1,0-1 1,0 0 0,0 0-1,0 0 1,0 0 0,0 0-1,0 0 1,0 0-1,0 0 1,1 0 0,-1-1-1,0 1 1,1 0-1,-1-1 1,0 1 0,1-1-1,-1 0 1,0 1-1,1-1 1,-1 0 0,1 0-1,-1 0 1,1 0-1,-1 0 1,1 0 0,-1 0-1,1 0 1,-1-1-1,0 1 1,1-1 0,-1 1-1,2-2 1,6-2-9,0 0 0,0-1 0,-1-1 0,0 1 0,0-2 0,0 1 0,-1-1 0,0 0 0,0 0 0,10-16 0,3-5-234,27-53 0,-44 75 161,32-68-640,-33 68 465,1-1-1,-1 1 0,0-1 1,-1 0-1,0 1 0,0-1 1,0 0-1,-1 0 0,-1-8 1,1 14 172,0 0 1,0 0 0,0 1 0,0-1-1,0 0 1,-1 0 0,1 0-1,0 1 1,0-1 0,-1 0-1,1 1 1,-1-1 0,1 0 0,-1 1-1,1-1 1,-1 0 0,1 1-1,-1-1 1,0 1 0,1-1-1,-1 1 1,0-1 0,1 1 0,-1 0-1,0-1 1,1 1 0,-1 0-1,0-1 1,-1 1 0,1 0 2,-1 0 1,0 0-1,1 0 1,-1 0-1,0 0 1,1 1-1,-1-1 1,1 0-1,-1 1 1,1-1-1,-1 1 1,1 0-1,-2 0 1,-16 13-838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12987,'10'20'2096,"3"0"-1064,3-1-415,1-4 1991,6-3-1632,3-5-416,4-9-856,5-5-1968,-1-8 2032,2-1-400,0-6-312</inkml:trace>
  <inkml:trace contextRef="#ctx0" brushRef="#br0" timeOffset="1">409 0 15747,'-23'13'1325,"2"1"-1,-31 24 0,43-31-1014,1 1 0,0 0-1,0 0 1,1 1 0,0 0-1,1 0 1,0 1 0,-5 10-1,9-17-243,1-1-1,0 1 1,0 0-1,0 0 1,1-1-1,-1 1 1,0 0-1,1 0 1,0 0-1,0 0 1,0 0-1,0 0 0,0 0 1,1-1-1,1 7 1,-2-8-42,1 1 0,0-1 1,0 1-1,0-1 0,0 1 1,0-1-1,0 0 0,1 1 1,-1-1-1,0 0 0,1 0 1,-1 0-1,1 0 0,-1 0 1,1 0-1,-1-1 0,1 1 1,0 0-1,-1-1 1,1 1-1,0-1 0,0 0 1,-1 0-1,1 1 0,0-1 1,2-1-1,5 1-12,1-1 1,-1 0-1,0-1 1,0 0-1,-1 0 1,1-1-1,0 0 1,-1-1-1,0 0 1,16-10-1,-11 5-54,0 0 0,0-1 0,-1 0 0,-1-1 0,16-18 0,-25 27 23,0 0 0,-1-1 0,1 1 0,0 0 0,-1-1 0,0 1-1,1-1 1,-1 1 0,0-1 0,0 0 0,0 1 0,-1-1 0,1 0 0,-1 0 0,1 0 0,-1 1-1,0-1 1,0 0 0,0 0 0,-1 0 0,0-4 0,0 4 2,-1 1-1,1 0 1,0 0-1,-1 0 1,0 0 0,1 0-1,-1 0 1,0 1-1,0-1 1,0 0 0,0 1-1,0 0 1,0-1 0,-1 1-1,1 0 1,0 0-1,-1 0 1,1 1 0,-1-1-1,1 0 1,-1 1-1,1 0 1,-5-1 0,-8 0-134,1 0-1,-20 2 1,31-1 19,-1 0 0,0 1-1,1-1 1,-1 1-1,1 0 1,-1 0 0,1 0-1,0 0 1,-1 1 0,1-1-1,0 1 1,0 0 0,0 0-1,0 0 1,-3 3-1,6-4 105,0-1 0,-1 0 0,1 0-1,0 1 1,0-1 0,-1 1 0,1-1 0,0 0-1,0 1 1,0-1 0,0 0 0,-1 1-1,1-1 1,0 1 0,0-1 0,0 0-1,0 1 1,0-1 0,0 1 0,0-1-1,0 0 1,0 1 0,0-1 0,0 1 0,1-1-1,-1 0 1,0 1 0,0-1 0,0 1-1,0-1 1,1 0 0,-1 1 0,0-1-1,0 0 1,1 1 0,-1-1 0,0 0-1,1 0 1,-1 1 0,0-1 0,1 0 0,-1 0-1,0 1 1,1-1 0,-1 0 0,0 0-1,1 0 1,-1 0 0,1 0 0,0 1-1,24 4-615,7-3-68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20 15851,'0'-1'77,"0"1"-1,0 0 0,1-1 0,-1 1 0,0-1 1,0 1-1,0-1 0,0 1 0,0-1 0,1 1 0,-1-1 1,0 1-1,0-1 0,0 1 0,0-1 0,0 1 1,0-1-1,-1 1 0,1-1 0,0 1 0,0-1 1,0 1-1,0 0 0,0-1 0,-1 1 0,1-1 0,0 1 1,0-1-1,-1 1 0,1 0 0,0-1 0,-1 1 1,1 0-1,-1-1 0,1 1 0,-1-1 0,-1 1 111,0-1-1,0 0 0,0 1 0,1 0 0,-1-1 0,0 1 0,0 0 1,0 0-1,-4 1 0,-3 0 363,1 0 0,-1 1 0,-13 4 0,10-1-261,0 0 1,1 1-1,-1 0 1,-16 13 0,27-17-358,7-3-32,9-7-119,-13 7 176,1-1 0,0 0 0,-1-1 0,0 1 0,1 0-1,-1-1 1,0 1 0,0-1 0,0 0 0,-1 1 0,1-1 0,1-3 0,-3 5 44,0 1-1,0 0 1,0 0 0,0-1 0,0 1 0,-1 0 0,1 0 0,0 0 0,0-1-1,0 1 1,0 0 0,0 0 0,-1-1 0,1 1 0,0 0 0,0 0 0,0 0-1,0 0 1,-1-1 0,1 1 0,0 0 0,0 0 0,-1 0 0,1 0 0,0 0 0,0 0-1,-1 0 1,1 0 0,0 0 0,0 0 0,-1 0 0,1 0 0,0 0 0,0 0-1,-1 0 1,1 0 0,0 0 0,0 0 0,-1 0 0,1 0 0,0 0 0,0 0 0,-1 0-1,1 0 1,0 0 0,0 1 0,0-1 0,-1 0 0,1 0 0,0 0 0,0 1-1,-13 4 348,34-13 235,-20 8-599,-1 0 0,1 0 0,-1 0-1,1 0 1,-1 0 0,1 0 0,-1 0-1,1 0 1,-1 0 0,1 0 0,-1 0-1,1 0 1,-1 0 0,1 1 0,-1-1-1,0 0 1,1 0 0,-1 1 0,1-1 0,-1 0-1,1 1 1,-1 0 9,1 0-1,-1-1 1,0 1-1,0 0 1,1 0-1,-1 0 1,0-1-1,0 1 1,0 0-1,0 0 1,0 0 0,0 0-1,0-1 1,0 1-1,0 0 1,0 0-1,-1 0 1,1 1-1,-2 3-9,-1 5 49,1 1-1,0-1 1,0 0 0,1 1 0,1 12-1,0-21-20,0-1-1,0 1 1,0 0-1,1 0 0,-1 0 1,0 0-1,1 0 1,0 0-1,0-1 1,-1 1-1,1 0 0,0 0 1,0-1-1,0 1 1,1-1-1,-1 1 1,0-1-1,1 1 0,-1-1 1,0 0-1,1 0 1,0 0-1,-1 0 1,1 0-1,0 0 1,-1 0-1,1 0 0,0-1 1,0 1-1,0 0 1,0-1-1,0 0 1,0 0-1,-1 1 0,3-1 1,7 0-55,-1-1 1,1 0-1,-1 0 1,1-1-1,16-5 1,27-5-388,-53 12 421,0 0 0,0 0 0,0 0 0,0 0 0,0 0 0,0 0-1,0 0 1,-1 0 0,1 0 0,0 0 0,0 0 0,0 0 0,0 1 0,0-1 0,0 0 0,-1 1 0,1-1 0,0 1-1,0-1 1,-1 1 0,2 0 0,-2 0 14,1-1 0,-1 1-1,0 0 1,0-1 0,1 1 0,-1 0-1,0 0 1,0-1 0,0 1-1,0 0 1,0 0 0,0-1 0,0 1-1,0 0 1,0 0 0,0-1-1,-1 1 1,1 0 0,0-1 0,-1 2-1,-1 2 52,0 0 1,0 0-1,-1 0 0,1 0 0,-1 0 0,-6 6 0,-7 5 199,-1-1 0,0 0 0,-22 12 1,32-21-233,0-1 0,-1 0 0,0-1 0,1 0 0,-1 0 0,0 0 0,0-1 0,0 0 0,-1-1 0,1 0 1,-12 0-1,19-1-66,0 0-1,-1 0 1,1 0 0,0 0 0,0 0 0,0-1 0,-1 1 0,1 0 0,0-1 0,0 1 0,0-1 0,0 1 0,0-1-1,0 0 1,0 1 0,0-1 0,0 0 0,0 1 0,0-1 0,0 0 0,1 0 0,-1 0 0,0 0 0,1 0 0,-1 0-1,0 0 1,1 0 0,-1 0 0,1-1 0,0 1 0,-1 0 0,1 0 0,0 0 0,0 0 0,0-1 0,0 1 0,0-2-1,0-2-34,1-1 0,0 0 0,0 1-1,0-1 1,1 1 0,0 0 0,2-6-1,17-30-437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19156,'0'2'158,"1"0"0,-1 1 0,1-1 0,-1 0 0,0 0-1,0 0 1,0 1 0,0-1 0,0 0 0,-1 0 0,1 0 0,-1 1 0,-1 3 0,-15 28 279,7-14-20,-56 134 2300,59-134-2495,0 1 0,2 0 0,0 0 0,2 0 0,-2 37 0,5-55-217,0 0-1,0 0 1,0 0 0,1 0 0,-1 0 0,1 0 0,0 0 0,0 0 0,0 0-1,0 0 1,0-1 0,1 1 0,-1 0 0,1-1 0,0 1 0,0-1 0,0 0 0,0 1-1,0-1 1,0 0 0,1 0 0,-1-1 0,1 1 0,-1 0 0,6 2 0,-5-4-25,-1 1 1,1 0-1,-1-1 1,1 1-1,-1-1 1,1 0-1,0 0 1,-1 0-1,1 0 1,-1 0-1,1-1 1,0 1-1,-1-1 1,1 1-1,-1-1 1,0 0-1,1 0 1,-1 0-1,0-1 1,1 1-1,-1 0 1,0-1-1,0 0 1,0 1-1,0-1 1,0 0-1,-1 0 1,1 0-1,0 0 1,0-3-1,1 1-26,-1 0 0,0-1 1,0 1-1,-1-1 0,0 1 0,1-1 0,-2 1 0,1-1 1,0 0-1,-1 0 0,0 0 0,0-5 0,0 7 24,-1 0-1,1 0 0,0 0 1,-1 0-1,1 0 0,-1 0 1,0 1-1,0-1 1,0 0-1,-1 0 0,1 1 1,-1-1-1,1 0 1,-1 1-1,0 0 0,0-1 1,0 1-1,0 0 1,0 0-1,-4-3 0,5 5 22,1 0-1,-1-1 0,1 1 0,-1-1 1,1 1-1,-1 0 0,1-1 0,-1 1 0,0 0 1,1-1-1,-1 1 0,0 0 0,1 0 1,-1 0-1,0 0 0,1 0 0,-1-1 1,0 1-1,0 1 0,1-1 0,-1 0 1,0 0-1,1 0 0,-1 0 0,0 0 1,1 1-1,-1-1 0,0 0 0,1 0 1,-1 1-1,1-1 0,-1 1 0,1-1 1,-1 0-1,0 1 0,1-1 0,-1 1 1,1-1-1,0 1 0,-1-1 0,1 1 1,-1 0-1,1-1 0,0 1 0,0 0 1,-1-1-1,1 1 0,0 0 0,0-1 0,0 1 1,0 0-1,-1 2 7,1-1 0,0 0-1,0 1 1,0-1 0,0 0 0,0 1 0,1-1 0,-1 0 0,1 1-1,0-1 1,-1 0 0,1 0 0,0 1 0,3 2 0,-1-1 8,0 0 0,0 0 0,1-1 0,-1 1 0,1-1 0,0 0 0,0 0 0,0 0 0,1-1 0,-1 1 1,1-1-1,-1 0 0,9 2 0,-5-2 4,0-1 1,0 0-1,0 0 1,1 0-1,-1-1 1,0-1 0,15-2-1,-6 0-6,0-2 1,0 0-1,0-1 0,0 0 0,-1-2 1,0 0-1,16-11 0,0-5-67,-49 58 152,6-18 12,-19 29 190,28-42-258,1-1 0,-1 1 1,1 0-1,0 0 0,0 0 0,0 0 1,0 0-1,1 0 0,-1 0 0,1 0 1,0 0-1,-1 0 0,2 4 1,-1-7-32,0 1 1,1-1 0,-1 1 0,0-1 0,1 1 0,-1-1 0,1 1 0,-1-1-1,0 1 1,1-1 0,-1 0 0,1 1 0,-1-1 0,1 0 0,-1 1 0,1-1-1,0 0 1,-1 0 0,1 1 0,-1-1 0,1 0 0,0 0 0,-1 0 0,1 0-1,-1 0 1,1 0 0,0 0 0,-1 0 0,1 0 0,0 0 0,-1 0 0,1-1-1,-1 1 1,2 0 0,23-8 45,-23 7-50,84-38-256,-65 27 76,0 2 0,0 1 1,1 1-1,0 0 0,42-7 0,-63 14 163,1 1 0,-1 0 0,0 0 0,1 0 1,-1 0-1,1 0 0,-1 0 0,1 0 0,-1 0 0,1 1 1,-1-1-1,1 0 0,-1 1 0,0-1 0,1 1 1,-1 0-1,0-1 0,1 1 0,-1 0 0,0 0 0,1 1 1,-1-1 23,0 0 0,-1 1 0,1-1 0,0 0 1,-1 1-1,0-1 0,1 0 0,-1 1 1,0-1-1,1 0 0,-1 1 0,0-1 1,0 1-1,0-1 0,0 1 0,0-1 0,-1 3 1,-1 1-99,1 1 0,-1-1 0,0 1 0,0-1 0,-1 0 0,0 0 0,1 0 0,-2 0 0,-3 5 0,6-9 62,0 0 1,1-1 0,-1 1 0,0-1 0,1 1 0,-1-1 0,0 1 0,1-1 0,-1 1 0,0-1 0,0 0 0,0 1 0,1-1 0,-1 0 0,0 0 0,-1 1-1,-2-2-253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3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71 13883,'8'-13'1290,"-5"8"-822,0 0 0,0 1 0,0-1 0,-1 0 0,0 0 0,0 0 0,2-11 0,-4 16-417,0 0-1,0-1 1,0 1 0,0 0-1,0-1 1,0 1-1,0 0 1,0-1-1,0 1 1,0 0-1,-1-1 1,1 1 0,0 0-1,0-1 1,0 1-1,-1 0 1,1 0-1,0-1 1,0 1-1,0 0 1,-1 0 0,1 0-1,0-1 1,-1 1-1,1 0 1,0 0-1,-1 0 1,1 0-1,0-1 1,-1 1 0,1 0-1,0 0 1,-1 0-1,1 0 1,0 0-1,-1 0 1,1 0-1,0 0 1,-1 0 0,1 0-1,0 0 1,-1 0-1,1 0 1,0 1-1,-1-1 1,1 0-1,0 0 1,0 0 0,-1 0-1,1 1 1,-1-1-1,-19 9 832,19-9-809,-30 18 206,0 1 0,1 1 0,1 1 0,1 2 0,-32 33-1,59-55-311,0 0 0,1 0 0,-1 0 0,0 0 0,0 0 0,1 0 0,-1 0 0,0 0 0,1 0 0,-1 0 0,1 0 0,0 0 0,-1 0 0,1 2 0,0-2 14,0-1-1,0 0 0,0 1 0,0-1 1,0 0-1,1 1 0,-1-1 1,0 0-1,0 1 0,0-1 0,1 0 1,-1 1-1,0-1 0,0 0 0,1 0 1,-1 1-1,0-1 0,1 0 1,-1 0-1,0 0 0,1 1 0,-1-1 1,0 0-1,1 0 0,-1 0 1,0 0-1,1 0 0,0 0 0,4 1-153,0-1-1,1 0 0,-1 0 0,10-2 0,-9 2 110,29-5-436,-6 2 150,41-1 0,-62 4 323,-1 0 0,1 1-1,-1-1 1,0 2 0,1-1-1,-1 1 1,0 0 0,0 1-1,0 0 1,11 6 0,-17-9 36,0 1 1,1 0 0,-1 0 0,0 0-1,0-1 1,0 1 0,0 0-1,0 0 1,0 0 0,0 1 0,0-1-1,0 0 1,-1 0 0,1 0-1,0 1 1,-1-1 0,1 0 0,-1 1-1,1-1 1,-1 0 0,0 1-1,1-1 1,-1 1 0,0-1 0,0 2-1,-1 0 20,0-1 0,1 1 0,-1-1-1,0 0 1,-1 1 0,1-1 0,0 0-1,-1 0 1,1 0 0,-1 0 0,1 0 0,-1-1-1,-2 3 1,-6 4 136,0-1 0,0 0 0,-1 0 0,-17 7 0,20-9-168,-1-2 0,1 1-1,-1-1 1,0 0 0,0-1 0,0 0 0,0-1-1,0 1 1,-14-1 0,22-1-15,1 0-1,-1 0 0,1 0 1,-1 0-1,1 0 1,-1 0-1,1-1 1,-1 1-1,1 0 1,-1 0-1,1 0 1,-1 0-1,1-1 1,-1 1-1,1 0 1,0 0-1,-1-1 1,1 1-1,-1 0 0,1-1 1,0 1-1,-1 0 1,1-1-1,0 1 1,0-1-1,-1 1 1,1-1-1,0 1 1,0 0-1,0-1 1,-1 1-1,1-1 1,0 1-1,0-1 0,0 1 1,0-1-1,0 1 1,0-1-1,0 1 1,0-1-1,0 1 1,0-1-1,1 0 1,-1-2-20,2 1 1,-1-1-1,0 0 1,0 1 0,1 0-1,0-1 1,2-2-1,18-20-333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17628,'1'23'1680,"-8"7"-992,-3 0-240,-2 6 793,1-3-305,4 0-352,1-6-240,7-7-560,8-8-256,8-11 1576,3-4-1160,-3-5-32,1-5-56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1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4 112 18276,'-1'-4'419,"0"1"0,1-1 0,-1 1 0,1-1 1,-1 1-1,1-1 0,0 1 0,0-1 0,1 0 0,0-6 0,-1 10-333,1-1-1,-1 1 1,0-1-1,0 0 1,0 1-1,1-1 1,-1 1-1,0-1 1,1 1-1,-1-1 1,0 1-1,1-1 1,-1 1-1,1 0 1,-1-1-1,1 1 1,-1 0-1,1-1 1,-1 1-1,1 0 1,-1-1-1,1 1 1,-1 0-1,1 0 1,1-1-1,-1 2-28,1-1 0,-1 0-1,0 0 1,1 1 0,-1-1 0,1 1 0,-1-1-1,0 1 1,1 0 0,-1-1 0,0 1-1,0 0 1,1 0 0,-1 0 0,2 2 0,10 9 251,0 2 0,-1-1 1,20 31-1,27 52-110,-33-52-105,98 150 756,-123-192-829,0-1-1,0 1 0,0 0 1,1-1-1,-1 1 0,1-1 1,-1 1-1,1-1 0,0 0 1,-1 0-1,3 2 0,-3-3-11,-1 0 0,0 0-1,1 0 1,-1 0 0,1 0-1,-1 0 1,0 0 0,1 0-1,-1 0 1,0 0 0,1 0-1,-1-1 1,0 1 0,1 0-1,-1 0 1,0 0 0,1 0-1,-1 0 1,0-1 0,1 1-1,-1 0 1,0 0 0,0-1-1,1 1 1,-1 0 0,0 0-1,0-1 1,0 1 0,1 0-1,-1-1 1,0 1 0,0 0-1,0-1 1,0 1 0,1-1-1,0-6 62,0 1 0,0-1-1,0 0 1,-1-12 0,0 16-68,-3-60 220,-3 1 0,-2-1 1,-30-108-1,30 145-222,9 40-16,9 42-10,-6-41 14,6 33-41,3 0-1,20 50 1,-32-94 47,1-1 0,-1 0 0,1 0 0,0 0 0,0 0-1,0 0 1,0 0 0,0-1 0,3 4 0,-4-6 6,-1 0-1,1 1 0,-1-1 0,1 0 0,-1 0 1,1 1-1,-1-1 0,1 0 0,-1 0 1,1 0-1,-1 0 0,1 0 0,-1 0 1,1 0-1,-1 0 0,1 0 0,0 0 1,-1 0-1,1 0 0,-1 0 0,1 0 0,0 0 1,0-1-1,0 0 0,1 0 0,-1 0 0,0 0 1,0 0-1,0 0 0,0 0 0,0 0 0,0 0 0,-1 0 1,1 0-1,1-2 0,3-7 6,-1-1 0,1 1 0,-2-1 0,0 0 0,4-21 0,3-60 90,-9 73-65,1-1-378,-1 0 0,0 0 0,-2 0 0,0 0 0,-6-28 0,5 40-19,2-1-140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 16892,'11'-11'1421,"-11"11"-1405,0 0 0,0 0 0,0 0 0,1 0-1,-1 0 1,0 0 0,0-1 0,0 1 0,0 0 0,0 0 0,0 0 0,0 0-1,0 0 1,0 0 0,0 0 0,0 0 0,0 0 0,0 0 0,0 0 0,1 0 0,-1 0-1,0 0 1,0 0 0,0 0 0,0 0 0,0 0 0,0 0 0,0 0 0,0 0-1,0 0 1,0 0 0,0 0 0,0 0 0,1 0 0,-1 0 0,0 0 0,0 0-1,0 0 1,0 0 0,0 0 0,0 0 0,0 0 0,0 0 0,0 1 0,0-1-1,0 0 1,0 0 0,0 0 0,0 0 0,0 0 0,0 0 0,0 0 0,0 0 0,0 0-1,0 0 1,1 0 0,-1 0 0,0 0 0,0 1 0,0-1 0,0 0 0,0 0-1,0 0 1,0 0 0,0 0 0,-1 0 0,-6 24 1291,1-8-930,-52 186 1281,51-166-1363,1 0 0,2 0 1,1 65-1,3-97-257,1 1 0,-1-1 0,1 0 0,0 1-1,0-1 1,2 4 0,-3-7-32,0 0-1,0-1 1,0 1-1,1-1 1,-1 1-1,1 0 0,-1-1 1,0 1-1,1-1 1,-1 1-1,1-1 1,-1 0-1,1 1 1,-1-1-1,1 1 0,-1-1 1,1 0-1,0 1 1,-1-1-1,1 0 1,-1 0-1,1 1 1,0-1-1,-1 0 0,1 0 1,0 0-1,-1 0 1,1 0-1,0 0 1,-1 0-1,1 0 0,0 0 1,-1 0-1,1 0 1,0 0-1,-1-1 1,1 1-1,-1 0 1,1 0-1,0-1 0,-1 1 1,1 0-1,-1-1 1,1 1-1,-1-1 1,1 1-1,0-1 1,2-2 0,-1 1 1,1-1-1,-1 0 1,0 0-1,1 0 1,-1 0-1,-1 0 1,1 0-1,0 0 1,2-7-1,10-41 26,-11 41-18,8-46 0,-11 51-15,1 1 1,-1-1 0,0 0 0,0 0 0,0 1 0,-1-1 0,1 0 0,-1 1 0,-3-8 0,4 11 0,0 1 0,0 0 0,0-1 0,0 1 0,0 0 0,0 0 0,0-1 0,0 1 0,0 0 0,0 0 0,0-1 0,0 1 0,0 0 0,0 0-1,-1 0 1,1-1 0,0 1 0,0 0 0,0 0 0,0 0 0,-1-1 0,1 1 0,0 0 0,0 0 0,0 0 0,-1 0 0,1-1 0,0 1 0,0 0 0,0 0 0,-1 0 0,1 0 0,0 0-1,0 0 1,-1 0 0,1 0 0,0 0 0,0 0 0,-1 0 0,1 0 0,0 0 0,0 0 0,-1 0 0,1 0 0,0 0 0,0 0 0,-1 0 0,1 0 0,0 0 0,0 1 0,-1-1 0,1 0-1,0 0 1,0 0 0,0 0 0,-1 0 0,1 1 0,0-1 0,0 0 0,0 0 0,0 0 0,-1 1 0,1-1 0,0 0 0,0 0 0,0 1 0,-6 16-10,5-9 13,0 1 1,1-1-1,0 0 0,0 1 0,1-1 1,0 0-1,0 0 0,1 0 1,0 0-1,1 0 0,0 0 1,0 0-1,5 9 0,-5-13 2,-1-1-1,0 1 0,1 0 1,0-1-1,0 0 0,0 1 1,0-1-1,0 0 1,1-1-1,-1 1 0,1 0 1,0-1-1,0 0 0,0 0 1,0 0-1,0-1 0,0 1 1,1-1-1,-1 0 0,0 0 1,1 0-1,-1-1 1,1 0-1,-1 1 0,1-2 1,4 1-1,0-2-1,1-1 0,-1 1 1,0-2-1,0 1 0,-1-1 0,1 0 0,-1-1 1,0 0-1,0 0 0,0-1 0,-1 0 0,12-12 1,-13 12-2,0-1 0,0 0 0,0 0 1,-1 0-1,0-1 0,0 0 0,-1 0 1,0 0-1,-1 0 0,1-1 1,-2 1-1,1-1 0,1-13 0,-4 22-2,0-1 1,1 0-1,-1 1 0,0-1 0,0 1 0,0-1 0,0 0 0,0 1 0,0-1 1,0 0-1,0 1 0,-1-1 0,1 0 0,0 1 0,0-1 0,0 1 0,-1-1 1,1 0-1,0 1 0,-1-1 0,1 1 0,0-1 0,-1 0 0,0 1 1,1 0-1,-1 0 0,1 0 1,-1 0-1,0 0 0,1 0 1,-1 0-1,1 0 1,-1 0-1,1 1 0,-1-1 1,1 0-1,-1 0 0,1 0 1,-1 1-1,1-1 0,0 0 1,-1 1-1,1-1 1,-1 0-1,0 1 0,-21 24 25,16-14 11,0 0 0,0 0 0,1 0-1,0 0 1,1 1 0,1 0 0,0 0 0,0 0-1,1 0 1,1 1 0,-1 15 0,2-27-28,0 0 0,0 0 0,0 0 0,0 0 0,1 0 1,-1 0-1,0 0 0,1 0 0,-1 0 0,0 0 0,1 0 0,-1 0 0,1 0 1,0 0-1,-1 0 0,1 0 0,0 0 0,-1 0 0,1 0 0,0-1 0,0 1 1,0 0-1,0-1 0,1 2 0,0-2 0,-1 0 1,1 1-1,0-1 1,0 0-1,-1 0 1,1 0-1,0 0 1,-1 0-1,1 0 0,0-1 1,-1 1-1,1-1 1,0 1-1,1-1 1,6-4 8,0 1 1,0-1 0,0 0 0,8-8-1,3-4-65,0-1 0,-1-1 0,-1 0-1,-1-2 1,0 0 0,-2-1-1,-1 0 1,13-27 0,-27 49 45,0 0 1,0 0-1,0 0 0,0 0 1,0 0-1,0 0 1,-1 0-1,1 0 1,0 0-1,0 0 1,0 0-1,0 0 0,0 0 1,0 0-1,0 0 1,0 0-1,0 0 1,0 0-1,0-1 1,0 1-1,0 0 0,0 0 1,-1 0-1,1 0 1,0 0-1,0 0 1,0 0-1,0 0 1,0 0-1,0 0 0,0 0 1,0 0-1,0-1 1,0 1-1,0 0 1,0 0-1,0 0 1,0 0-1,0 0 0,0 0 1,0 0-1,0 0 1,0 0-1,0 0 1,0 0-1,0-1 0,1 1 1,-1 0-1,0 0 1,0 0-1,0 0 1,0 0-1,0 0 1,0 0-1,0 0 0,0 0 1,0 0-1,0 0 1,0 0-1,0 0 1,0 0-1,0 0 1,0 0-1,1 0 0,-6 3-54,-5 10 29,2-1-1,-1 1 1,2 1 0,-8 17 0,-21 60-1037,34-88 897,1 0 0,0 0 1,0 0-1,0 0 0,0 0 0,1 1 0,-1-1 1,1 0-1,0 0 0,0 1 0,0-1 0,0 0 1,1 0-1,-1 1 0,1-1 0,1 4 0,2-5-600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181 287 16844,'-2'-3'155,"1"1"0,0-1-1,-1 1 1,0 0 0,1 0 0,-1 0 0,0 0 0,0 0 0,0 0 0,-1 1 0,1-1 0,0 1 0,-1-1 0,1 1 0,-1 0 0,-3-1 0,4 1-66,0 1-1,-1 0 1,1 0-1,0 0 1,-1 0-1,1 1 1,0-1 0,-1 0-1,1 1 1,0 0-1,-1 0 1,1-1-1,0 1 1,0 1-1,0-1 1,0 0 0,0 0-1,0 1 1,0-1-1,-1 3 1,-7 5 233,0 1 0,1 0 0,1 0-1,0 1 1,0 0 0,-10 20 0,14-24-195,0 1 0,1 0 0,0 0 0,0 0 0,1 0 0,0 0 0,1 0 0,-1 1 0,2-1 0,-1 1 0,2 14 0,-1-21-106,0-1 1,0 1-1,1 0 1,-1-1 0,0 1-1,1-1 1,0 1-1,-1 0 1,1-1 0,0 1-1,0-1 1,0 0-1,0 1 1,0-1-1,0 0 1,0 0 0,0 1-1,1-1 1,-1 0-1,0 0 1,3 1-1,-1-1-10,-1 0-1,1-1 0,-1 1 0,1-1 0,-1 1 0,1-1 0,-1 0 0,1 0 1,-1 0-1,1-1 0,-1 1 0,6-2 0,2-1-43,1-1 1,0-1-1,-1 1 1,0-2-1,11-7 0,-4 2-118,-1-2-1,-1 0 1,0 0 0,25-30-1,-32 33-11,0-1 0,-1 0 0,0 0 1,0 0-1,-1-1 0,-1 0 0,0 0 0,5-20 0,-9 16-189,-2 16 342,1 0 0,0 0 1,0 0-1,0 0 0,-1 0 0,1 0 1,0 0-1,0 0 0,0 0 0,-1 0 0,1 0 1,0 0-1,0 0 0,0 0 0,-1 0 1,1 0-1,0 0 0,0 0 0,0 0 1,-1 0-1,1 1 0,0-1 0,0 0 0,0 0 1,0 0-1,0 0 0,-1 0 0,1 0 1,0 1-1,0-1 0,0 0 0,0 0 0,0 0 1,0 0-1,-1 1 0,1-1 0,-17 27-216,12-14 255,0-1 0,0 1 0,1 0 0,1 0 0,1 1-1,-1-1 1,2 1 0,0 18 0,1-31-18,-1 1-1,1-1 0,0 0 1,0 1-1,0-1 0,1 1 1,-1-1-1,0 0 1,0 1-1,1-1 0,-1 0 1,1 1-1,-1-1 1,1 0-1,0 1 0,0-1 1,-1 0-1,1 0 1,0 0-1,0 0 0,0 0 1,0 0-1,0 0 0,0 0 1,1 1-1,0-2 0,0 0-1,0 0 1,-1 1-1,1-1 1,0 0-1,0 0 1,-1 0-1,1-1 1,0 1-1,0 0 1,-1-1-1,1 1 1,0-1-1,-1 1 1,1-1-1,0 0 1,-1 0-1,1 0 1,-1 0-1,2-1 1,6-5 11,-1 0 1,0 0-1,0-1 1,-1 0 0,13-17-1,26-49-18,-40 65-13,5-10-46,-1-1 1,0 1-1,-1-1 0,-2-1 0,0 0 0,-1 0 0,-1 0 0,-1-1 0,2-27 1,-6 44 33,0 1 0,0-1 0,-1 0 0,0 1 0,1-1 0,-4-7 0,4 11 20,-1 0 0,1 0 1,0 1-1,-1-1 0,1 0 0,0 0 0,-1 1 0,1-1 1,-1 0-1,1 1 0,-1-1 0,0 1 0,1-1 0,-1 1 0,1-1 1,-1 1-1,0-1 0,0 1 0,1-1 0,-1 1 0,0 0 1,0 0-1,1-1 0,-1 1 0,0 0 0,0 0 0,0 0 1,1 0-1,-1 0 0,0 0 0,0 0 0,0 0 0,1 0 1,-1 0-1,0 0 0,0 1 0,0-1 0,1 0 0,-1 0 1,0 1-1,0-1 0,1 1 0,-1-1 0,0 1 0,-2 1 11,0 1-1,0-1 1,0 1-1,1 0 1,-1-1-1,1 1 1,0 0-1,0 1 1,0-1-1,0 0 1,0 0-1,1 1 1,-2 6-1,-12 51 134,14-59-138,-3 24 54,0 1 1,2 0 0,1 33 0,2-48-37,0 0 0,0 0 1,1 0-1,1 0 0,0 0 0,1 0 0,0-1 1,0 1-1,9 14 0,-11-23-19,-1-1 0,1 1 0,0 0 0,0-1 1,0 0-1,0 1 0,0-1 0,0 0 0,0 0 0,1 0 0,0 0 0,-1 0 0,1-1 1,0 1-1,-1-1 0,1 0 0,0 0 0,0 0 0,0 0 0,0 0 0,0-1 1,1 1-1,-1-1 0,0 0 0,0 0 0,0 0 0,0 0 0,5-1 0,-4-1 8,1 1 0,-1-1 0,0 0 0,1 0 0,-1-1 0,0 1 0,0-1-1,0 0 1,-1 0 0,1 0 0,-1-1 0,0 1 0,0-1 0,0 0 0,0 0 0,0 0 0,-1 0-1,2-5 1,0 0 15,0 0 1,-1 0-1,0 0 0,-1-1 0,0 1 0,-1-1 0,0 0 0,0 1 1,-1-1-1,0 0 0,-1 1 0,0-1 0,0 0 0,-1 1 0,-1-1 1,1 1-1,-1 0 0,-1 0 0,-6-12 0,9 20-21,0-1 0,0 0-1,0 1 1,0-1 0,0 1-1,0-1 1,-1 1 0,1 0-1,-1-1 1,1 1 0,-1 0-1,1 0 1,-1 0 0,0 0-1,1 1 1,-1-1 0,0 0 0,0 1-1,0-1 1,0 1 0,0-1-1,1 1 1,-5 0 0,4 0-4,0 1 0,0-1 0,0 1 0,0 0 1,0 0-1,0 0 0,0 0 0,0 0 0,0 0 1,0 0-1,1 1 0,-1-1 0,0 1 0,1-1 1,0 1-1,-1-1 0,1 1 0,0 0 0,0 0 0,0 0 1,-1 2-1,-2 3 2,2 0 1,-1 1-1,1-1 1,0 1-1,0-1 1,1 1-1,0 0 1,0 0-1,1 0 1,0 0-1,1-1 1,0 1-1,0 0 1,0 0 0,1-1-1,0 1 1,1-1-1,5 14 1,-5-16-7,-1 1 0,1-1-1,1 0 1,-1 0 0,1-1 0,-1 1 0,1-1 0,1 1 0,-1-1 0,1-1 0,-1 1 0,1 0 0,0-1 0,0 0 0,1 0 0,-1-1 0,1 0 0,-1 0 0,1 0 0,0 0 0,-1-1 0,1 0 0,0 0 0,0-1 0,7 1 0,-5-2-35,1 0-1,-1 0 1,1-1 0,-1 0 0,0-1-1,0 1 1,0-2 0,0 1 0,-1-1-1,1 0 1,-1-1 0,0 1 0,0-2 0,-1 1-1,1-1 1,5-7 0,0-1-68,0 0 1,-1-1-1,-1-1 0,0 0 1,-2 0-1,11-25 0,-15 32 189,-6 20 208,0-2-166,1-2-40,-7 25 314,2 0 0,1 1 0,1-1 0,2 57 0,2-86-385,0-1 0,1 0 0,-1 0 0,0 0 0,1 0 0,0 0 0,-1 0 0,1 0 0,0 0 0,2 3 0,-2-4-27,-1-1-1,0 0 0,1 1 1,-1-1-1,1 1 0,-1-1 0,0 0 1,1 1-1,-1-1 0,1 0 0,-1 0 1,1 0-1,0 1 0,-1-1 0,1 0 1,-1 0-1,1 0 0,-1 0 0,1 0 1,-1 0-1,1 0 0,0 0 0,-1 0 1,1 0-1,0 0 0,2-2-82,-1 1 0,1 0 0,-1-1 0,0 0 0,0 1 0,1-1 0,-1 0 0,0 0 0,-1 0 0,1 0 0,0-1 0,-1 1 0,3-5 0,4-9-435,0 0-1,-1-1 0,-1 0 0,-1 0 0,0-1 0,-1 1 1,1-23-1,-2 4-392,-1 0 1,-5-58-1,3 91 920,0-4 62,-1 1-1,1-1 0,-1 1 1,0-1-1,-1 1 1,0-1-1,0 1 1,0 0-1,-1 0 1,-6-11-1,9 16-29,0 1 0,0-1 0,-1 1-1,1-1 1,0 1 0,-1-1 0,1 1 0,0 0 0,-1-1-1,1 1 1,-1 0 0,1-1 0,-1 1 0,1 0 0,-1 0-1,1-1 1,-1 1 0,1 0 0,-1 0 0,1 0 0,-1 0-1,1 0 1,-1 0 0,1-1 0,-1 1 0,1 0 0,-1 1-1,1-1 1,-1 0 0,1 0 0,-2 0 0,1 1 12,1 0 0,-1-1 0,0 1 1,0 0-1,0 0 0,0 0 0,1 0 1,-1 0-1,0 0 0,1 0 0,-1 0 1,1 0-1,-1 2 0,-1 3-46,0 0 1,1 0-1,-1 0 0,1 9 1,0-13-12,1 4-34,0-1-1,0 0 1,0 1-1,1-1 1,1 5-1,5 7-201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13883,'-3'16'1226,"-1"0"1,-1 0-1,0 0 0,-1-1 1,-14 25-1,10-20 548,-14 42-1,23-61-1738,1 0-1,-1 0 1,1 0 0,0 0-1,-1 0 1,1 0 0,0 0-1,0 0 1,0 0 0,0 0-1,0 0 1,0 0 0,0 0-1,0 0 1,0 1 0,1-1-1,-1 0 1,0 0 0,1 0-1,-1 0 1,1 1 0,0-2-27,0 1 1,0-1 0,-1 0-1,1 1 1,0-1-1,0 0 1,-1 1 0,1-1-1,0 0 1,0 0 0,0 0-1,-1 0 1,1 0-1,0 0 1,0 0 0,0 0-1,0 0 1,-1 0-1,1-1 1,0 1 0,1 0-1,6-4-110,0 1 0,0-1 0,14-8-1,-21 11 76,40-25-528,-18 11 69,0 1-1,1 1 1,37-15 0,-60 27 473,1 1 0,0-1 0,0 0 0,-1 1 1,1-1-1,0 1 0,0 0 0,0 0 0,0-1 1,-1 1-1,1 0 0,0 1 0,0-1 1,0 0-1,0 0 0,-1 1 0,1-1 0,0 1 1,0 0-1,2 1 0,-3-1 34,0 0 0,0 0 0,-1 0 1,1 0-1,0 1 0,0-1 0,-1 0 0,1 0 0,-1 1 1,1-1-1,-1 1 0,1-1 0,-1 0 0,0 1 0,0-1 0,0 1 1,0-1-1,0 1 0,0 2 0,-2 8 280,0 0 1,-1-1-1,-1 1 0,-7 17 0,10-26-242,-1 2 33,1-2 10,-1 0 1,1 1-1,0-1 0,0 0 0,0 1 1,0-1-1,1 5 0,0-8-90,0 0 1,0 1-1,0-1 0,0 1 1,0-1-1,0 0 0,0 1 1,0-1-1,0 0 0,1 1 1,-1-1-1,0 0 0,0 1 1,0-1-1,1 0 0,-1 0 1,0 1-1,0-1 0,1 0 1,-1 0-1,0 1 0,1-1 1,-1 0-1,0 0 0,1 0 1,0 1-1,17-3 72,5-5-724,0-1 1,-1-1 0,0-1 0,-1 0 0,33-23 0,-54 32 628,2 1-53,-1-1 1,1 0-1,-1 0 0,0 0 1,0 0-1,0-1 0,1 1 0,-1 0 1,0 0-1,0-1 0,-1 1 0,1 0 1,0-1-1,0 1 0,0-4 0,-2-7-492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19452,'38'0'1617,"-3"0"-1145,-7 3-272,-8 3-48,-4-5 400,-16 6-384,-4-4-176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214 234 11442,'5'-5'689,"-1"0"-1,0 0 0,0 0 0,-1 0 0,1-1 0,3-9 0,-6 14-542,-1 0 0,1 0 0,-1 0 0,1 0 0,-1 0 0,0 0-1,1 0 1,-1 0 0,0-1 0,0 1 0,0 0 0,0 0 0,0 0 0,0 0 0,0-1 0,0 1 0,0 0 0,-1 0 0,1 0-1,0 0 1,-1 0 0,1 0 0,-1-1 0,1 1 0,-1 0 0,1 0 0,-1 0 0,0 1 0,0-1 0,1 0 0,-1 0-1,0 0 1,0 0 0,0 1 0,0-1 0,0 1 0,0-1 0,0 0 0,0 1 0,0 0 0,0-1 0,0 1 0,-3-1 0,0 1-59,0-1 1,-1 1 0,1 0 0,-1 1 0,1-1 0,0 1-1,-1 0 1,1 0 0,0 0 0,0 0 0,0 1 0,0 0-1,0 0 1,0 0 0,0 0 0,0 0 0,1 1 0,-1 0 0,1 0-1,-4 4 1,-6 6-58,1-1 1,1 2-1,-17 25 0,18-23-34,0 0-1,1 1 1,0 1-1,2-1 1,0 1 0,1 0-1,1 1 1,-4 21-1,9-39 3,-1 0 0,1 0 0,0 0 0,0 0 0,0 0 1,-1 0-1,1 0 0,0 0 0,0 1 0,0-1 0,1 0 0,-1 0 0,0 0 0,0 0 0,1 0 0,-1 0 0,0 0 0,1 0 0,-1-1 0,1 1 0,-1 0 0,1 0 0,-1 0 0,1 0 0,0-1 0,0 1 0,1 1 1,-1-2-7,1 0 0,0 0 0,0-1 0,0 1 0,-1 0 0,1-1 0,0 1 0,-1-1 0,1 0 0,0 1 0,-1-1 0,1 0 0,-1 0 0,1 0 0,-1 0 0,1 0 0,-1-1 0,2-1 0,31-30-309,-2-2 1,-1-1-1,38-58 1,-58 78 229,148-220-1352,-175 264 1489,2 0-1,1 1 1,2 0-1,0 0 1,2 1-1,1 1 1,2 0-1,1 0 1,-3 62-1,9-86-31,-1 1 0,1 0 1,0-1-1,1 1 0,0-1 0,5 14 0,-6-18-10,0 0 0,1 0 1,-1-1-1,1 1 0,0 0 0,0-1 0,0 0 0,0 1 0,0-1 0,0 0 0,0 0 0,1 0 0,-1 0 0,1-1 0,0 1 0,-1-1 0,1 0 0,0 1 0,0-1 0,3 0 0,-1 0 2,-1-1-1,1 1 1,0-1-1,0-1 1,0 1-1,0-1 1,-1 1-1,1-2 1,0 1 0,0 0-1,-1-1 1,1 0-1,-1 0 1,6-3-1,5-4 5,-1-1 0,23-19-1,-15 10-3,-1-1 1,-1-1-1,0-1 0,-2-1 0,-1 0 0,0-1 0,-2-1 1,-1-1-1,-1 0 0,12-33 0,-22 39 18,-3 20-25,0 0 0,0-1-1,0 1 1,0 0 0,0-1 0,0 1 0,0 0 0,0 0-1,0-1 1,-1 1 0,1 0 0,0-1 0,0 1-1,0 0 1,0-1 0,0 1 0,-1 0 0,1 0 0,0-1-1,0 1 1,0 0 0,-1 0 0,1 0 0,0-1 0,-1 1-1,1 0 1,-2 0 2,1 0 0,0 1 0,0-1 0,-1 0 0,1 1 0,0-1 0,0 1 0,0 0 0,0-1 0,0 1 0,0 0 0,-1 0 0,2 0 0,-1-1 0,0 1 0,0 0 0,0 0 1,0 0-1,1 1 0,-2 0 0,-9 14 10,0 0 1,1 1 0,1 0 0,0 1 0,1 0 0,1 0 0,1 0 0,1 1 0,0 0-1,-2 26 1,7-42-18,0-1-1,-1 0 1,1 1-1,1-1 1,-1 0-1,0 0 1,1 1-1,-1-1 1,1 0-1,-1 0 1,1 0-1,0 1 1,0-1-1,0 0 1,0 0-1,3 3 1,-3-4-6,1 0 1,-1 0 0,1 0-1,-1 0 1,0 0-1,1-1 1,-1 1 0,1 0-1,0-1 1,-1 1-1,1-1 1,-1 0 0,1 1-1,0-1 1,-1 0-1,1 0 1,0 0 0,-1 0-1,1-1 1,0 1-1,-1 0 1,1-1 0,2 0-1,6-3-158,-1 0-1,0 0 1,-1-1-1,1 0 1,-1 0-1,11-10 0,-8 6-237,0 2 0,16-10-1,-26 17 203,-3 2-42,2-2 221,-5 4-319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11 19436,'-4'-2'201,"0"1"-1,0-1 1,0 1 0,-1 0-1,1 0 1,0 0-1,-1 0 1,1 1 0,-1 0-1,1 0 1,0 0-1,-1 0 1,1 1 0,-1-1-1,1 1 1,0 1-1,-6 1 1,-10 4 316,0 1-1,-23 13 1,37-18-365,2-1-110,-8 3-41,1 1-1,1 0 0,-1 0 0,1 1 1,0 0-1,1 1 0,-9 9 0,17-17-20,1 1 0,0-1 0,0 0 0,0 0 0,-1 0 0,1 1 0,0-1 0,0 0 0,0 0 0,0 1 0,0-1 0,0 0 0,-1 0 0,1 1 0,0-1 0,0 0 0,0 0 0,0 1 0,0-1 0,0 0 0,0 0 0,0 1 0,0-1 0,0 0 0,0 0 0,0 1 0,0-1 0,1 0 0,-1 0-1,0 1 1,0-1 0,0 0 0,0 0 0,0 1 0,0-1 0,1 0 0,-1 0 0,0 0 0,0 0 0,0 1 0,1-1 0,14 4-571,24-6-268,-36 2 716,18-2-304,1-1 95,-1 2-1,34 1 1,-50 1 337,0-1 1,-1 1-1,1-1 1,-1 1-1,1 1 1,-1-1-1,0 0 1,1 1-1,-1 0 1,0 0-1,0 1 1,0-1-1,0 1 1,-1 0-1,1-1 1,-1 2-1,7 6 1,-8-7 35,-1 0 0,1 0 1,-1 0-1,0 1 0,0-1 0,0 0 1,0 1-1,-1-1 0,1 1 0,-1-1 1,0 1-1,0 0 0,0-1 0,0 1 1,-1-1-1,1 1 0,-1-1 0,0 0 1,0 1-1,0-1 0,-3 5 0,-1 2 123,0 0-1,0-1 1,-1 0-1,-1 0 1,-12 14-1,13-17-103,1-1-1,-1 0 1,0 0-1,0 0 1,-1-1-1,1 0 1,-1 0-1,0 0 1,-9 2 0,13-4-47,-1-1 0,0-1 1,0 1-1,1 0 0,-1-1 1,0 0-1,0 0 0,0 0 1,0 0-1,0 0 0,1-1 1,-1 0-1,0 0 1,0 0-1,1 0 0,-1-1 1,1 1-1,-1-1 0,1 0 1,-4-2-1,-20-18-86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15723,'-15'27'332,"2"1"0,0 0 0,2 1 0,2 0 0,0 0 0,2 1 0,1 1 0,1-1 0,0 40 0,5-68-329,0 5 27,0-1 0,0 1 0,0 0 0,3 8 0,-3-14-20,0 1-1,0-1 1,1 0 0,-1 0 0,1 0 0,-1 1-1,1-1 1,-1 0 0,1 0 0,-1 0-1,1 0 1,0 0 0,0 0 0,-1 0 0,1 0-1,0-1 1,0 1 0,0 0 0,0 0 0,0-1-1,0 1 1,0 0 0,0-1 0,1 1 0,-1-1-1,0 0 1,0 1 0,0-1 0,0 0-1,1 0 1,-1 0 0,1 0 0,2 0 11,0-1 1,0 0 0,0 0-1,0 0 1,0 0 0,0-1-1,-1 0 1,1 0-1,0 0 1,-1 0 0,0 0-1,6-5 1,35-38 129,-16 12-69,-1 0-1,-1-2 1,-3-1 0,0-1 0,-3-1-1,22-55 1,-38 73 44,-16 43 45,-7 21-22,2 1-1,2 1 0,3 1 0,1 0 1,-6 63-1,16-105-129,1 1 0,-1-1 0,1 0 0,1 0 0,-1 1 0,1-1 0,0 0 0,0 0 0,0 0 0,0 0 0,4 6 0,-4-9-9,0 0 1,1 0-1,-1-1 0,1 1 0,-1-1 0,1 1 1,0-1-1,0 0 0,0 0 0,0 1 0,0-1 1,0-1-1,0 1 0,0 0 0,0 0 0,0-1 1,0 1-1,0-1 0,1 0 0,-1 1 0,0-1 1,0 0-1,0 0 0,1-1 0,-1 1 0,0 0 1,0-1-1,3 0 0,7-2-12,0 0-1,0-1 1,-1 0 0,1-1-1,19-11 1,55-39-193,0 0-64,-85 54 244,1-1 1,-1 2-1,1-1 1,-1 0-1,1 0 1,0 0-1,0 1 1,-1-1-1,1 1 1,0-1-1,0 1 1,0 0-1,0 0 1,-1 0-1,1 0 0,0 0 1,0 0-1,0 0 1,3 1-1,-4 1 12,0-1 0,0 0 0,0 0 0,0 1 0,0-1 1,0 0-1,0 1 0,-1-1 0,1 1 0,-1-1 0,1 1 0,-1 0 0,0-1 0,1 1 0,-1-1 0,0 1 0,0 0 0,0-1 0,0 1 0,0-1 0,-1 3 0,-8 63 190,5-45 90,-1 38-1,5-59-266,-1-1 0,1 1 0,0-1 0,0 0 0,0 1 0,0-1 0,0 1 0,0-1 0,0 0 0,0 1 0,0-1 0,1 1 0,-1-1 0,0 0 0,0 1 0,0-1 0,0 1 0,1-1 0,-1 0 0,0 1 0,0-1 0,0 0 0,1 0 0,-1 1 0,0-1 0,1 0 0,-1 1 0,0-1 0,1 0 0,-1 0 0,0 0 0,1 1 0,0-1 0,13-6 200,13-21-1,-11 9-115,71-78 28,-84 94-131,-1-1 1,1 1-1,-1 0 0,1 0 1,-1 0-1,1 0 0,0 1 1,0-1-1,0 1 0,0 0 1,0-1-1,1 1 0,3 0 1,-6 1 2,0 0 0,0 0 0,0 0 0,0 0 0,0 0 0,0 0 1,0 1-1,0-1 0,-1 0 0,1 1 0,0-1 0,0 0 0,0 1 1,0-1-1,0 1 0,-1 0 0,1-1 0,0 1 0,0 0 0,0 1-2,1 0 0,-1 0 0,0 0 0,0 0 0,0 0 0,0 0 0,-1 0 0,1 0 0,-1 0 0,1 0 0,0 4 0,0 14-44,0 0 0,-3 28 0,-1 3-1048,6-47 236,2-10 548,5-13-3,1-9-184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4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16195,'-49'141'3053,"-3"11"-866,41-116-1654,2 0 0,1 0 0,-5 74-1,13-107-525,0 1 0,1-1 0,-1 0 0,1 1 0,0-1 0,-1 0-1,2 0 1,-1 0 0,2 3 0,-3-5-9,0-1 1,0 0-1,0 1 0,1-1 0,-1 0 1,0 1-1,0-1 0,1 0 0,-1 1 1,0-1-1,1 0 0,-1 1 0,0-1 1,1 0-1,-1 0 0,0 0 0,1 1 1,-1-1-1,1 0 0,-1 0 0,0 0 1,1 0-1,-1 0 0,1 0 0,-1 0 1,1 0-1,0 0-1,0-1 1,-1 1 0,1 0 0,0-1-1,0 0 1,-1 1 0,1-1-1,0 1 1,-1-1 0,1 0-1,-1 0 1,1 1 0,-1-1 0,1 0-1,-1 0 1,0 0 0,1-1-1,2-5-4,0-1 0,-1 1-1,0-1 1,0 0-1,-1 0 1,1-15 0,-4-51 6,1 28-85,2 44 26,3 6 42,3 6 4,-4-4 12,1 0 0,0 0 1,0-1-1,0 1 1,1-1-1,-1 0 1,1 0-1,1-1 0,-1 1 1,0-1-1,1 0 1,0-1-1,0 1 1,0-1-1,1 0 0,-1-1 1,1 0-1,-1 0 1,1 0-1,0-1 0,0 1 1,0-2-1,-1 1 1,1-1-1,0 0 1,13-2-1,-7-1 15,-1 0 0,0-1 0,0-1 0,-1 0 0,1 0 0,-1-1 0,-1 0 0,16-12 0,-18 12 1,-1 0 0,1 0 0,-1-1 0,0 0 0,-1 0 0,0-1 0,0 0 0,0 0 0,-1-1 0,-1 1 0,6-12 0,-9 18-8,-1 0-1,1 1 0,-1-1 0,0 0 0,1 1 1,-1-1-1,0 0 0,0 0 0,0 1 0,0-1 0,-1-2 1,1 3-4,0 1 0,-1-1 0,1 0 0,0 1 1,0-1-1,-1 1 0,1-1 0,0 1 0,-1-1 1,1 1-1,-1-1 0,1 1 0,-1-1 0,1 1 1,-1-1-1,1 1 0,-1 0 0,1-1 0,-1 1 1,0 0-1,0-1 0,-1 1-1,0 0 1,0 0-1,0 0 1,0 0-1,0 0 1,0 0-1,1 0 0,-1 1 1,0-1-1,0 1 1,0-1-1,0 1 0,0 0 1,0 0-1,1-1 1,-1 1-1,0 1 0,-1 0 1,-8 7 13,1 0 1,0 1-1,1 0 0,0 0 1,0 1-1,1 0 1,1 0-1,0 1 1,1 0-1,0 0 0,0 1 1,1 0-1,1 0 1,0 0-1,-3 25 0,7-37-10,0 1 0,-1-1 0,1 1 0,0 0 0,0-1 0,1 1 0,-1-1 0,0 1 0,0-1-1,1 1 1,-1-1 0,1 1 0,-1-1 0,1 1 0,0-1 0,0 1 0,-1-1 0,1 0 0,0 0-1,0 1 1,2 1 0,-1-2-1,0-1 0,-1 1 0,1 0 0,0-1 0,-1 1 0,1-1 0,0 0 1,0 1-1,-1-1 0,1 0 0,0 0 0,0 0 0,-1 0 0,1-1 0,0 1 0,2-1 0,6-2-21,1-1 0,0 0 1,-1 0-1,15-10 0,-25 14 15,66-41-228,-48 28 121,1 1 0,1 1 0,0 0 0,0 2 0,36-12 0,-53 20 90,0 0 0,-1 0 0,1 1 1,0 0-1,0-1 0,0 1 0,0 0 0,0 0 1,0 1-1,0-1 0,0 1 0,0-1 0,0 1 0,-1 0 1,1 0-1,3 2 0,-4-2 14,0 1-1,0-1 1,0 1-1,-1 0 1,1-1-1,-1 1 1,1 0-1,-1 0 1,0 0-1,1 0 1,-1 1 0,0-1-1,-1 0 1,1 0-1,1 5 1,0 7 58,-1-1 1,0 1-1,-1 0 0,-1-1 1,-3 23-1,1-10 134,3-25-166,-1 0 0,1 0 0,0 0 0,0 0 0,0 0 1,0 0-1,0 0 0,0 0 0,0-1 0,1 1 0,-1 0 0,0 0 0,0 0 0,1 0 0,-1 0 0,0-1 1,1 1-1,-1 0 0,1 1 0,0-2-7,-1 0 0,1 0 0,-1 0 0,1 0 1,-1 0-1,1 0 0,-1 0 0,1 0 0,-1 0 1,0 0-1,1 0 0,-1 0 0,1 0 0,-1 0 0,1-1 1,-1 1-1,1 0 0,-1 0 0,0 0 0,1-1 0,-1 1 1,0 0-1,1 0 0,-1-1 0,1 1 0,23-27 390,-16 14-293,0-1 1,0 0-1,8-24 1,-13 30-89,0 0 0,-1-1 0,0 1 0,0-1 1,-1 0-1,0 1 0,0-1 0,-1-10 0,-7 6 67,7 13-89,0 1 1,0-1-1,0 0 1,0 0 0,0 0-1,0 0 1,0 0-1,0 0 1,0 0 0,0 1-1,-1-1 1,1 0 0,0 0-1,0 0 1,0 0-1,0 0 1,0 0 0,0 0-1,0 0 1,0 0-1,-1 1 1,1-1 0,0 0-1,0 0 1,0 0-1,0 0 1,0 0 0,0 0-1,-1 0 1,1 0 0,0 0-1,0 0 1,0 0-1,0 0 1,0 0 0,0 0-1,-1 0 1,1 0-1,0 0 1,0 0 0,0 0-1,0 0 1,0 0-1,0 0 1,-1-1 0,1 1-1,0 0 1,0 0 0,0 0-1,0 0 1,0 0-1,0 0 1,0 0 0,0 0-1,0 0 1,-1-1-1,1 1 1,0 0 0,0 0-1,0 0 1,0 0-1,0 0 1,30-33-1011,-29 31 768,1 0 1,-1 1 0,1-1 0,0 1 0,0-1 0,-1 1 0,1 0 0,0 0 0,0-1-1,0 1 1,0 1 0,0-1 0,0 0 0,1 1 0,1-1 0,22-10-2317,-15 3 1913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14883,'1'0'199,"-1"0"0,1 1 0,0-1-1,0 0 1,0 1 0,0-1 0,0 1-1,0-1 1,0 1 0,-1 0 0,1-1 0,0 1-1,0 0 1,-1 0 0,1 0 0,0-1-1,-1 1 1,1 0 0,-1 0 0,0 0 0,1 0-1,0 1 1,9 28 1544,-6-19-1215,-3-9-449,0 1-1,0-1 1,0 1-1,0-1 1,0 0-1,1 0 1,-1 0-1,1 1 1,-1-1-1,1-1 1,0 1-1,0 0 1,3 2 0,-3-3-58,0-1 1,-1 1 0,1-1 0,0 0 0,-1 1 0,1-1 0,0 0 0,-1 0 0,1 0-1,0 0 1,-1-1 0,1 1 0,0 0 0,-1-1 0,1 1 0,0-1 0,-1 0 0,1 1-1,-1-1 1,1 0 0,-1 0 0,3-2 0,18-12 78,-1-2 0,0-1 0,25-27 0,31-27 19,-76 70-119,25-14 24,-26 16-21,1 0 0,0-1 1,-1 1-1,1 0 0,-1 0 0,1-1 1,0 1-1,-1 0 0,1 0 1,0 0-1,-1 0 0,1 0 0,0 0 1,-1 0-1,1 0 0,-1 0 0,1 0 1,0 1-1,-1-1 0,1 0 1,0 0-1,-1 0 0,1 1 0,-1-1 1,1 0-1,-1 1 0,1-1 0,-1 1 1,1-1-1,-1 0 0,1 1 1,-1-1-1,1 1 0,-1-1 0,0 1 1,1 0-1,-1-1 0,0 1 0,0-1 1,1 1-1,-1 0 0,0-1 1,0 2-1,2 4 33,-2 0 0,1 0 0,-1 0 0,1 0 1,-2 0-1,1 1 0,-3 10 0,-13 47 189,11-45-155,-36 112 379,41-125-1230,3-12 563,6-15 69,-1-3-75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14867,'2'3'249,"-1"0"-1,1 0 0,-1 0 1,1 0-1,0 0 0,0 0 1,0-1-1,0 1 0,1-1 1,-1 0-1,1 0 0,0 0 1,-1 0-1,1 0 1,0 0-1,0-1 0,0 1 1,0-1-1,0 0 0,1 0 1,5 1-1,-3-1-66,-1-1 0,0 0 0,0 0 0,0-1 0,0 1 0,0-1 0,0 0 0,0-1-1,0 1 1,0-1 0,0 0 0,0 0 0,8-6 0,-5 3-64,-1-1 0,0 0-1,0 0 1,0-1 0,-1 1-1,0-2 1,9-13 0,-12 17-97,0-1 0,0 0 0,-1 0 1,1 0-1,-1 0 0,0 0 0,-1 0 1,0 0-1,1-1 0,-2 1 0,1 0 1,0-1-1,-1 1 0,-1-9 0,1 12-19,0 1 0,0 0 0,-1 0 0,1 0-1,0 0 1,-1 0 0,1 0 0,-1 0-1,1 0 1,-1 0 0,0 0 0,1 0-1,-1 0 1,0 0 0,1 0 0,-1 1-1,0-1 1,0 0 0,0 1 0,0-1-1,0 0 1,0 1 0,0-1 0,0 1-1,0-1 1,0 1 0,0 0 0,0-1-1,0 1 1,0 0 0,-1 0 0,1 0-1,0 0 1,0 0 0,0 0 0,0 0 0,0 0-1,-1 0 1,1 1 0,0-1 0,0 0-1,0 1 1,0-1 0,-1 2 0,-4 0 1,0 0 1,1 1 0,-1 0 0,1 1-1,0-1 1,-8 8 0,1 0 13,1 2 0,1-1 0,1 1 0,0 1 0,0 0 0,1 0 0,1 1 0,0-1 0,1 2 0,-4 16 0,11-34 135,0-3-18,1 0 1,0 0-1,0 0 0,1 0 0,3-5 0,-3 11-111,0 7-18,-2 9 6,-1-16-6,1 10 21,-1 5 54,2 1 0,0-1 1,0 1-1,9 27 0,-10-41-76,0-1-1,0 1 1,0 0-1,0-1 0,0 1 1,1 0-1,-1-1 1,1 0-1,0 1 0,0-1 1,0 0-1,0 0 1,0 0-1,0 0 1,0 0-1,1-1 0,-1 1 1,1-1-1,-1 1 1,1-1-1,0 0 0,-1 0 1,1 0-1,0 0 1,0-1-1,0 1 1,0-1-1,0 1 0,-1-1 1,1 0-1,0 0 1,0-1-1,0 1 0,3-1 1,4-2-100,0 0 1,0-1-1,0 0 0,-1-1 0,1 0 1,-1 0-1,0-1 0,-1 0 1,0 0-1,0-1 0,0-1 1,13-15-1,3-7-414,-1-2-1,21-36 1,50-97-663,-132 267 1692,26-72-14,1 0 0,-11 55 0,21-85-490,1 0 0,0 0 0,0 1-1,0-1 1,0 0 0,0 0 0,0 1 0,-1-1 0,1 0-1,0 1 1,0-1 0,0 0 0,0 0 0,0 1 0,0-1-1,0 0 1,0 1 0,0-1 0,1 0 0,-1 0 0,0 1-1,0-1 1,0 0 0,0 0 0,0 1 0,0-1 0,0 0-1,1 0 1,-1 1 0,0-1 0,0 0 0,0 0 0,1 1-1,-1-1 1,0 0 0,0 0 0,1 0 0,-1 0 0,11-6 256,8-15-90,-13 13-175,0 0-1,0-1 1,-1 1 0,0-1 0,0 0-1,-1 0 1,0-1 0,-1 1 0,4-15-1,-7 23-7,0 1-1,0 0 0,0 0 0,0 0 0,1 0 0,-1 0 0,0 0 0,0-1 1,0 1-1,0 0 0,0 0 0,0 0 0,0 0 0,0 0 0,0 0 0,0-1 1,0 1-1,0 0 0,0 0 0,0 0 0,0 0 0,-1 0 0,1-1 1,0 1-1,0 0 0,0 0 0,0 0 0,0 0 0,0 0 0,0 0 0,0 0 1,0 0-1,0-1 0,-1 1 0,1 0 0,0 0 0,0 0 0,0 0 0,0 0 1,0 0-1,0 0 0,0 0 0,-1 0 0,1 0 0,0 0 0,0 0 1,0 0-1,0 0 0,0 0 0,-1 0 0,1 0 0,0 0 0,0 0 0,0 0 1,0 0-1,-10 7-186,-8 13-395,18-20 561,-6 9-568,5-7 571,-1 0 0,1 0 0,0 0 0,0 0 1,-1-1-1,0 1 0,1 0 0,-1-1 0,0 1 0,0-1 0,1 1 0,-1-1 0,0 0 1,-4 2-1,3-6-196,1-6-39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 21397,'-7'-11'2608,"5"20"-2304,5 13 984,4 11-431,6 10-377,3 8-160,4 6-280,4 0-16,1-4-104,2-1-64,-4-16-200,-3-5-168,-3-14-537,-4-7-359,-10-14 1016,-3-7-296,-10-9-72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14579,'1'2'163,"0"0"0,-1 0 0,1 0 0,-1 0 0,1 0 0,-1 0 0,0 0 0,0 0 0,1 0 0,-2 0 0,1 0 0,0 0 0,0 0 0,-1 0 0,1 0-1,-2 3 1,-14 36 1093,7-20-464,-8 24-181,2 1 0,2 0-1,2 1 1,2 0-1,-3 69 1,11-108-563,1 1 0,1-1 0,-1 1 0,1-1 0,4 14 0,-5-20-43,1-1 1,-1 0-1,1 1 0,-1-1 0,1 0 0,-1 1 0,1-1 0,0 0 0,0 0 1,-1 0-1,1 0 0,0 1 0,0-1 0,0 0 0,0-1 0,1 1 1,-1 0-1,0 0 0,0 0 0,0-1 0,1 1 0,-1 0 0,0-1 1,1 0-1,-1 1 0,0-1 0,1 0 0,-1 1 0,1-1 0,-1 0 1,1 0-1,-1 0 0,0 0 0,1 0 0,-1-1 0,1 1 0,-1 0 1,0-1-1,1 1 0,-1-1 0,3-1 0,5-2 8,0-1-1,0 0 1,0-1-1,0 0 1,-1 0 0,0-1-1,9-9 1,48-59 67,-60 68-77,7-11 10,-10 15-11,-1 0 1,1 0 0,0 0 0,-1 1 0,1-1 0,1 1-1,-1-1 1,0 1 0,1 0 0,-1 0 0,4-2 0,-6 4-3,0 0 1,1 0-1,-1 0 1,1 0-1,-1 0 1,0 0-1,1 0 1,-1 0-1,0 0 1,1 0-1,-1 1 1,1-1-1,-1 0 1,0 0-1,1 0 1,-1 1-1,0-1 1,1 0-1,-1 0 1,0 1-1,0-1 1,1 0-1,-1 0 1,0 1-1,0-1 0,1 0 1,-1 1-1,0-1 1,0 0-1,0 1 1,0-1-1,0 1 1,1-1-1,-1 0 1,0 1-1,0-1 1,0 1-1,0-1 1,0 0-1,0 1 1,0 0-1,1 22 19,-1-19-17,0 34 27,-1-25-15,1-1 0,0 1-1,0-1 1,1 0-1,1 1 1,0-1 0,1 0-1,6 16 1,-9-27-13,1 0 0,-1 0 0,1 1 0,0-1 0,0 0 1,0 0-1,-1 0 0,1 0 0,0 0 0,1 0 0,-1 0 0,0 0 0,0-1 0,0 1 0,0 0 0,1-1 0,-1 1 0,0-1 0,0 1 0,1-1 0,-1 1 1,1-1-1,-1 0 0,0 0 0,1 0 0,-1 0 0,1 0 0,-1 0 0,0 0 0,1 0 0,-1 0 0,0-1 0,1 1 0,-1 0 0,0-1 0,3 0 1,2-2-15,0-1 1,0 1-1,0-1 1,0 0-1,-1 0 1,7-6-1,13-15-182,33-43-1,-2 3-216,-56 64 406,0 1 0,1-1 0,-1 1-1,1-1 1,-1 1 0,0-1 0,1 1-1,-1-1 1,1 1 0,-1-1 0,1 1-1,0 0 1,-1-1 0,1 1 0,-1 0-1,1-1 1,0 1 0,-1 0 0,1 0-1,0 0 1,-1 0 0,1-1-1,0 1 1,-1 0 0,1 0 0,0 0-1,0 1 1,0-1 9,-1 1-1,1 0 0,-1 0 0,1-1 1,-1 1-1,0 0 0,1 0 0,-1 0 1,0-1-1,1 1 0,-1 0 1,0 0-1,0 0 0,0 0 0,0 0 1,0 0-1,0 1 0,-6 46 297,5-44-269,-6 30 250,4-22-92,0 0 0,1 0 0,1 0 0,-1 16 0,2-27-179,0-1-1,1 0 1,-1 1-1,0-1 1,0 0-1,0 0 0,0 1 1,0-1-1,0 0 1,0 0-1,0 1 1,1-1-1,-1 0 1,0 0-1,0 1 0,0-1 1,0 0-1,1 0 1,-1 0-1,0 0 1,0 1-1,1-1 1,-1 0-1,0 0 0,0 0 1,1 0-1,-1 0 1,0 0-1,0 1 1,1-1-1,-1 0 1,0 0-1,0 0 1,1 0-1,-1 0 0,0 0 1,1 0-1,-1 0 1,0 0-1,0-1 1,1 1-1,-1 0 1,0 0-1,0 0 0,1 0 1,-1 0-1,0 0 1,0 0-1,1-1 1,-1 1-1,0 0 1,0 0-1,0 0 0,1-1 1,-1 1-1,0 0 1,0 0-1,0 0 1,0-1-1,1 1 1,-1-1-1,16-14 174,28-38-36,-28 33-200,1 0-1,0 1 0,1 1 1,40-31-1,-56 47 43,0 1 0,0 0 0,0 0 0,0 0 0,0 0 0,0 0 0,1 0 0,-1 0 0,0 1 0,0-1 0,1 1 0,-1 0 0,0-1 0,5 1 0,-6 1 11,0-1 0,1 1 0,-1-1 1,0 1-1,0 0 0,0-1 0,0 1 0,0 0 0,-1 0 1,1-1-1,0 1 0,0 0 0,0 0 0,-1 0 0,1 0 0,0 0 1,-1 0-1,1 0 0,-1 0 0,1 0 0,-1 1 0,0-1 1,1 0-1,-1 0 0,0 0 0,0 1 0,0-1 0,0 0 0,0 2 1,0 5 38,0 1 0,-1-1 0,0 1 1,-1-1-1,0 0 0,-3 11 0,1-8 87,2 0 0,-4 21 0,6-32-120,0 0-1,0 1 0,0-1 0,0 0 0,0 0 0,0 0 0,0 1 0,0-1 0,0 0 0,0 0 0,0 0 0,0 1 0,0-1 0,0 0 0,0 0 0,0 0 0,0 1 1,0-1-1,0 0 0,0 0 0,1 0 0,-1 1 0,0-1 0,0 0 0,0 0 0,0 0 0,0 0 0,1 0 0,-1 1 0,0-1 0,0 0 0,0 0 0,0 0 1,1 0-1,-1 0 0,8-3 54,11-14-66,-17 16 6,47-51-358,-34 34 76,1 1 0,0 1 0,2 0 1,0 1-1,36-22 0,-53 36 254,0 0 1,1 0-1,-1 0 1,1 1-1,-1-1 0,1 1 1,-1-1-1,1 1 1,-1 0-1,1-1 0,-1 1 1,1 0-1,-1 0 1,1 0-1,0 0 1,-1 1-1,1-1 0,2 1 1,-3-1 14,-1 1 0,1 0 1,0-1-1,0 1 0,0 0 1,0 0-1,-1 0 0,1-1 1,0 1-1,-1 0 0,1 0 1,-1 0-1,1 0 0,-1 0 0,0 0 1,1 0-1,-1 0 0,0 0 1,1 3-1,-1 3 9,0 1 0,0 0 0,0-1 0,-1 1 0,-3 14 0,-3 6-31,-1 0 1,-20 44 0,16-58-983,17-31 751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20 191 16388,'-4'7'700,"-9"32"923,12-37-1489,1 0 0,-1 0 0,1 0 1,0-1-1,-1 1 0,1 0 0,0 0 1,0 0-1,1 0 0,-1 0 0,0 0 1,1 0-1,-1-1 0,1 1 0,-1 0 1,1 0-1,1 2 0,-1-3-60,0 0-1,-1-1 0,1 1 1,0-1-1,0 1 0,-1-1 1,1 1-1,0-1 0,0 0 1,0 1-1,0-1 0,0 0 1,-1 1-1,1-1 1,0 0-1,0 0 0,0 0 1,0 0-1,0 0 0,0 0 1,0 0-1,0 0 0,0-1 1,0 1-1,0 0 0,-1 0 1,1-1-1,0 1 0,1-1 1,26-15 689,-27 15-711,26-18 1,-2-2 1,0 0 0,-1-1-1,-1-2 1,-1 0 0,23-33 0,-42 51-131,1 1 1,-1-1 0,0 0 0,3-11 0,-5 16 63,-1 0 1,1 0 0,-1 0-1,0 1 1,0-1 0,0 0-1,1 0 1,-1 0 0,0 0-1,0 0 1,0 0 0,0 0-1,-1 0 1,1 0 0,0 0-1,0 1 1,0-1 0,-1 0-1,1 0 1,-1 0 0,1 0-1,0 0 1,-1 1 0,1-1-1,-1 0 1,0 0 0,1 1-1,-1-1 1,0 1 0,1-1-1,-1 0 1,0 1 0,0-1-1,1 1 1,-1-1 0,0 1-1,0 0 1,0-1 0,0 1-1,0 0 1,-1-1 0,-3 1 13,0 0 1,0-1-1,0 2 1,-1-1-1,1 1 1,0-1-1,0 1 1,0 1 0,0-1-1,0 1 1,1 0-1,-1 0 1,0 0-1,1 1 1,0-1-1,-1 1 1,-3 4-1,-2 1 90,0 0 0,1 1 0,0 0 0,0 1 0,-12 18 0,12-13 42,0 0 0,1 1-1,1 0 1,0 1 0,-3 16-1,6-21-183,2 0 0,-1 0 0,2 0-1,0 0 1,0 1 0,1-1-1,0 0 1,3 13 0,-3-23-56,0 1-1,1-1 1,0 0 0,-1 0 0,1 0-1,0 0 1,0 0 0,0 0-1,0 0 1,0-1 0,0 1 0,1 0-1,1 2 1,-1-3 46,-1 0 0,0 0 0,0-1 0,1 1 0,-1-1 0,0 1 0,1-1 0,-1 1 0,0-1 0,1 0 0,-1 1 0,1-1 0,-1 0 0,1 0 0,-1 0 0,0 0 1,1 0-1,-1-1 0,1 1 0,-1 0 0,3-1 0,14-5-644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29 13467,'2'-2'344,"0"-1"0,0 1 0,0-1-1,0 1 1,0 0 0,1 0 0,-1 0 0,1 1 0,0-1 0,-1 0 0,1 1-1,0 0 1,6-2 0,-9 3-269,1 0 0,-1 0-1,1 0 1,-1 0 0,0 0-1,1 1 1,-1-1 0,1 0 0,-1 0-1,1 1 1,-1-1 0,0 0-1,1 1 1,-1-1 0,0 0 0,1 1-1,-1-1 1,0 0 0,1 1-1,-1-1 1,0 1 0,0-1-1,1 1 1,-1-1 0,0 1 0,0-1-1,0 0 1,0 1 0,0-1-1,0 1 1,0-1 0,0 1 0,0-1-1,0 1 1,0-1 0,0 2-1,-2 21 1142,-5 1-548,0-1 1,-2 0 0,-17 34-1,15-37-446,2-1-1,1 1 1,0 1-1,2 0 1,-5 23-1,11-44-218,0 1-1,-1-1 0,1 0 0,0 1 1,0-1-1,0 1 0,0-1 0,0 1 1,0-1-1,0 1 0,0-1 1,0 0-1,0 1 0,0-1 0,0 1 1,0-1-1,0 1 0,0-1 1,0 0-1,1 1 0,-1-1 0,0 1 1,0-1-1,0 1 0,1-1 0,-1 0 1,0 1-1,1-1 0,-1 0 1,0 1-1,1-1 0,-1 0 0,0 0 1,1 1-1,-1-1 0,1 0 1,0 0-16,1 0 1,-1 0 0,0-1 0,0 1 0,1 0 0,-1-1 0,0 1-1,0-1 1,0 1 0,1-1 0,-1 0 0,1-1 0,33-29-488,13-25-289,-27 30 52,40-39 1,-61 65 731,1 0 0,-1-1 1,0 1-1,1-1 0,-1 1 0,0-1 0,1 1 0,-1 0 1,0-1-1,1 1 0,-1 0 0,1 0 0,-1-1 1,1 1-1,-1 0 0,1 0 0,-1-1 0,1 1 0,-1 0 1,1 0-1,-1 0 0,1 0 0,-1 0 0,1 0 1,-1 0-1,1 0 0,-1 0 0,1 0 0,-1 0 0,1 0 1,-1 0-1,1 1 0,-1-1 0,1 0 0,-1 0 1,2 1-1,-2 0 15,1 1 0,0-1 1,-1 1-1,1-1 0,-1 1 0,0-1 0,1 1 1,-1-1-1,0 1 0,0-1 0,0 1 1,0 2-1,-8 46 386,0-19-185,4-18-189,1-1 0,0 1 1,1 0-1,-2 23 0,4-36-52,0 0 0,0 1 0,0-1 0,0 1 0,0-1 0,0 1 0,0-1 0,0 1 0,0-1 0,0 0 0,0 1 0,1-1 0,-1 1 0,0-1 0,0 1 0,0-1 0,1 0 0,-1 1 0,0-1 0,0 1 0,1-1 0,-1 0 0,0 1 0,0-1 0,1 0 0,-1 0 0,1 1 0,-1-1 0,0 0 0,1 0 0,-1 1 0,1-1 0,-1 0 0,1 0 0,0 0 27,0 0 0,0 0 0,0-1 0,1 1 0,-1-1 0,0 1 0,0 0 0,0-1 0,0 0 0,0 1 0,0-1 0,1-1 0,27-28 204,-6-4-462,5-7-95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17076,'-1'2'159,"0"0"1,0-1 0,0 1 0,0 0 0,-1 0 0,1-1 0,0 1-1,-1-1 1,0 1 0,1-1 0,-1 1 0,0-1 0,0 0-1,1 0 1,-4 1 0,-3 4 225,-5 3 259,3-2-385,1 0 0,0 0 0,0 1 0,1 0 0,0 0 0,1 1 0,-1 0 0,-5 10 0,12-18-287,1-1 0,0 0 0,0 1-1,0-1 1,0 1 0,-1-1 0,1 0 0,0 1 0,0-1 0,0 1 0,0-1 0,0 0 0,0 1-1,0-1 1,0 1 0,0-1 0,0 1 0,0-1 0,0 0 0,0 1 0,1-1 0,-1 1-1,0-1 1,0 0 0,0 1 0,1-1 0,-1 0 0,0 1 0,0-1 0,1 1 0,14 4-790,26-6-566,-32 1 1052,12-1-190,-1 1 0,1 0 0,0 2 0,24 5 0,-38-6 569,0 1 0,0 0 0,0 0 0,-1 1 0,1 0 0,0 0 0,-1 1 0,0 0 0,0 0 0,0 0 0,0 1 0,-1-1 0,0 1 0,0 1 0,7 9 0,-10-13 57,0 1-1,-1 0 1,1 0-1,-1 0 1,1-1-1,-1 1 1,0 0-1,0 1 0,-1-1 1,1 0-1,-1 0 1,1 0-1,-1 0 1,0 1-1,0-1 0,-1 0 1,1 0-1,-1 0 1,1 0-1,-1 1 1,-1 2-1,0-1 10,-1-1 0,1 1 0,-1-1 0,0 0 0,0 0 0,-1 0 0,1 0 0,-1-1 0,0 1-1,0-1 1,0 0 0,-6 4 0,3-3-42,0 0 0,0-1 0,-1 0 0,1 0 0,0-1 0,-1 0-1,0 0 1,-9 1 0,12-3-86,1 0-1,-1 0 1,0 0 0,1 0-1,-1 0 1,1-1-1,-1 0 1,1 0 0,-1 0-1,1-1 1,0 1-1,-1-1 1,-6-5 0,-18-19-141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242 176 15547,'-4'0'196,"0"-1"-1,-1 2 0,1-1 0,0 0 1,0 1-1,-1 0 0,1 0 0,0 0 1,0 0-1,0 1 0,0-1 0,0 1 1,1 0-1,-1 0 0,-3 3 0,-9 6 564,-26 25-1,25-20-298,1 1 0,-26 34 0,37-44-393,0-1-1,1 1 1,0 1-1,0-1 1,1 0-1,-1 1 1,2 0-1,-1 0 1,1 0-1,1 0 1,-2 12-1,3-18-57,0-1 0,0 0 0,0 0 0,0 0 0,0 0 0,0 0 1,0 0-1,0 0 0,1 0 0,-1 0 0,0 0 0,1 0 0,-1 0 0,1 0 0,-1 0 0,1 0 0,0 0 0,-1 0 0,1-1 0,0 1 0,-1 0 0,1 0 1,0-1-1,0 1 0,2 1 0,-1-2-2,-1 1 0,1-1 0,0 1 1,0-1-1,0 0 0,1 0 0,-1 0 1,0 0-1,0 0 0,0 0 0,0-1 0,3 0 1,4-2-18,0-1 0,0 1 0,0-1 0,-1-1 1,10-6-1,11-11-40,-1-1 0,0-1 0,-2-1 0,-1-2 0,-2-1 0,23-32 0,-42 54 50,0-1 0,0 1 0,-1-1 0,0 0-1,0 1 1,4-15 0,-7 20 5,0 1 0,0 0 1,0-1-1,0 1 0,0-1 0,0 1 0,1-1 1,-1 1-1,0 0 0,0-1 0,-1 1 0,1-1 1,0 1-1,0 0 0,0-1 0,0 1 0,0-1 1,0 1-1,0 0 0,-1-1 0,1 1 0,0 0 0,0-1 1,-1 0-1,-7 3 124,-7 12 48,8-4-98,0 0-1,1 0 0,0 1 1,1-1-1,0 1 1,1 0-1,0 0 0,1 1 1,0-1-1,1 1 1,0 0-1,1 0 0,0 23 1,1-33-64,1 0 0,-1 0 0,0 0 0,0 0 0,1 0 0,-1 0 0,1 0 0,0 0 0,-1 0 0,1 0 0,0 0 0,0 0 0,0 0 0,1 0 0,-1-1 0,0 1 0,1 0 0,-1-1 0,1 1 0,-1-1 0,1 0 0,0 0 0,0 1 0,-1-1 0,1 0 0,0 0 0,0-1 1,0 1-1,0 0 0,0-1 0,0 1 0,0-1 0,1 1 0,-1-1 0,0 0 0,0 0 0,0 0 0,0 0 0,4-1 0,2-1 14,0 0 1,1 0-1,-1-1 1,0 0-1,-1-1 1,1 0 0,-1 0-1,12-8 1,2-3 0,-1-1 0,0-1 0,-1-1 0,-1-1 0,-1-1 0,-1 0 1,0-1-1,-2 0 0,17-33 0,-27 41-64,-12 18-4,-12 20-3,9-6 20,-17 34 1,25-46 29,1 0-1,-1-1 1,1 1-1,0 0 1,1 0 0,0 0-1,0 0 1,0 0-1,1 9 1,0-16-6,0 1 1,0-1-1,0 1 0,0 0 1,0-1-1,0 1 0,0-1 1,1 1-1,-1-1 1,0 1-1,0-1 0,1 1 1,-1-1-1,0 1 0,1-1 1,-1 1-1,0-1 0,1 1 1,-1-1-1,1 1 1,-1-1-1,1 0 0,-1 1 1,1-1-1,-1 0 0,1 1 1,-1-1-1,2 0 0,-1 0 2,0 0-1,1 0 1,-1 0-1,0 0 1,1 0-1,-1 0 1,0 0-1,1-1 1,-1 1-1,0-1 0,0 1 1,2-2-1,31-21 60,70-79-41,-34 31-198,-70 70 170,0 1 0,0 0 0,0 0 1,0-1-1,0 1 0,0 0 0,1 0 1,-1 0-1,0-1 0,0 1 0,0 0 1,0 0-1,0 0 0,1-1 0,-1 1 1,0 0-1,0 0 0,0 0 1,1 0-1,-1 0 0,0 0 0,0-1 1,0 1-1,1 0 0,-1 0 0,0 0 1,0 0-1,1 0 0,-1 0 0,0 0 1,0 0-1,1 0 0,-1 0 0,0 0 1,0 0-1,1 0 0,-1 0 0,0 0 1,0 0-1,0 1 0,1-1 0,-1 0 1,0 0-1,-2 14-94,-17 31 67,14-32 22,-2 2 38,1 1-1,0 0 1,1 0 0,1 0-1,0 1 1,2-1-1,0 1 1,0 29-1,2-43-12,1 0 1,-1 0-1,1-1 0,0 1 0,-1 0 0,1 0 0,1 0 0,-1-1 1,0 1-1,1 0 0,-1-1 0,3 3 0,-3-3-5,1-1-1,-1 0 1,0 0 0,1 0-1,-1 0 1,1 0 0,-1 0-1,1 0 1,0 0 0,-1-1-1,1 1 1,0-1 0,-1 1-1,1-1 1,0 0 0,0 0-1,-1 1 1,1-1-1,0 0 1,0-1 0,-1 1-1,4-1 1,4-1 10,-1-1 1,1 0-1,-1-1 0,0 0 0,0 0 0,0 0 1,-1-1-1,1-1 0,7-6 0,60-61 62,-73 71-81,23-26-41,-1-1 0,-1 0 0,-2-2 0,-1-1 0,26-56 0,-42 81 16,-3 5 14,0 0 0,0 1 1,0-1-1,-1 0 0,1 0 1,0 0-1,-1 0 1,1 0-1,-1 0 0,1 0 1,-1 0-1,0 0 0,0 0 1,0-4-1,0 6 8,-1 0 0,1-1-1,0 1 1,0 0 0,0 0 0,0 0 0,0 0-1,0-1 1,0 1 0,0 0 0,0 0 0,-1 0-1,1 0 1,0 0 0,0-1 0,0 1-1,0 0 1,0 0 0,-1 0 0,1 0 0,0 0-1,0 0 1,0 0 0,0 0 0,-1 0 0,1 0-1,0 0 1,0 0 0,0 0 0,-1 0 0,1 0-1,0 0 1,0 0 0,0 0 0,0 0-1,-1 0 1,1 0 0,0 0 0,0 0 0,0 0-1,0 0 1,-1 0 0,1 0 0,-10 8-37,-8 14 10,0 9 21,1 1 1,1 0-1,2 1 1,2 1-1,1 0 1,-10 47-1,11-22 16,2 0 1,2 0-1,3 63 0,7-61-9,-1-43 46,-2-1-1,0 0 1,-3 30-1,2-46-34,0-1 0,0 1 0,0-1 0,0 1 0,0-1 0,0 1 0,0 0 0,-1-1 0,1 1 0,0-1 0,0 1 0,0-1 0,-1 1 0,1-1 0,0 1 0,-1-1 0,1 1 0,0-1 0,-1 1 0,1-1 0,-1 1 0,1-1 0,-1 0 0,1 1 0,-1-1 0,1 0 0,-1 1 0,1-1 0,-1 0 0,1 0 0,-1 1 0,1-1 0,-1 0 0,0 0 0,1 0 0,-1 0 0,1 0 0,-1 0 0,0 0 0,1 0 1,-1 0-1,1 0 0,-1 0 0,1 0 0,-1-1 0,0 1 0,1 0 0,-1 0 0,1-1 0,-1 1 0,1 0 0,-1-1 0,1 1 0,-1 0 0,1-1 0,-1 0 0,-3-2 50,0 0-1,0 0 1,1-1 0,-1 1 0,1-1 0,-3-4 0,0-2-44,0 1 1,1-1 0,1 0 0,0-1-1,0 1 1,1-1 0,0 0 0,1 0-1,0 0 1,1 0 0,0 0 0,0 0-1,1-1 1,1 1 0,0 0 0,5-21-1,-4 23-198,1 0-1,0-1 0,1 1 1,-1 1-1,2-1 0,-1 1 1,1-1-1,0 1 0,1 1 1,0-1-1,0 1 0,1 0 1,0 0-1,0 1 0,1 0 1,-1 0-1,1 1 0,0 0 1,18-8-1,86-25-2235,-71 25 1647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170 148 17116,'-4'1'241,"-1"1"0,1 0 1,-1 0-1,1 0 0,0 0 1,0 1-1,0 0 0,0 0 1,0 0-1,-3 4 1,-33 39 1147,33-37-906,-6 8 206,0 0-1,1 1 1,-18 39-1,29-55-624,0 1-1,0-1 1,0 1 0,1-1-1,-1 1 1,1-1-1,0 1 1,-1 3 0,1-5-41,0 0 0,1-1 0,-1 1 0,0 0 1,0 0-1,0 0 0,1-1 0,-1 1 0,0 0 0,1 0 1,-1-1-1,0 1 0,1 0 0,-1-1 0,1 1 1,-1 0-1,1-1 0,0 1 0,0 0 0,1 0-13,0-1 0,-1 1 0,1-1 0,0 1 0,0-1 0,0 0-1,0 0 1,0 1 0,0-1 0,0-1 0,0 1 0,0 0 0,0 0 0,0-1 0,0 1-1,0-1 1,-1 0 0,1 0 0,0 1 0,0-1 0,1-2 0,16-7-163,-1-1 0,-1-1 0,0-1 0,27-26 0,-12 7-364,32-44 0,-38 43 13,-2-1 0,33-64-1,-52 80 418,-5 18 90,-1 0 1,1 0-1,0 0 1,0 0-1,0 0 1,-1 0-1,1-1 1,0 1-1,0 0 1,0 0-1,-1 0 1,1 0-1,0 0 1,0 0-1,-1 0 1,1 0-1,0 0 1,0 0-1,-1 0 1,1 0-1,0 0 1,0 0-1,-1 0 1,1 0-1,0 0 1,0 0-1,0 1 1,-1-1-1,1 0 1,0 0-1,0 0 1,0 0-1,-1 0 1,1 1-1,0-1 1,0 0-1,-5 3 81,1 1 0,0-1 0,0 1 0,-6 7 0,-10 15 179,1 0-1,1 2 1,2 0 0,1 0-1,1 2 1,-13 40 0,25-66-286,1 0 1,0 0-1,1 0 0,-1 0 0,1 0 1,-1 1-1,1-1 0,0 0 1,1 0-1,0 8 0,0-11 34,-1 0-1,1 0 0,-1 0 0,1 0 1,-1 0-1,1 0 0,-1-1 1,1 1-1,0 0 0,-1 0 0,1 0 1,0-1-1,0 1 0,0 0 1,0-1-1,0 1 0,1 0 0,0 0 0,0-1 0,1 1 0,-1-1-1,0 0 1,0 0 0,0 1-1,0-1 1,0-1 0,1 1 0,-1 0-1,4-2 1,20-6-81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96 17340,'3'1'262,"-1"-1"-1,1 1 1,0-1 0,-1 0 0,1 0 0,-1 0 0,1 0 0,0 0-1,-1 0 1,1-1 0,-1 1 0,1-1 0,3-1 0,35-16 1137,-25 10-939,-10 6-350,4-2-37,1-1 0,-1 0 0,0-1 0,0 0 0,-1 0 0,15-13 0,-23 18-72,-1 1-1,1 0 0,-1 0 0,0-1 0,1 1 0,-1 0 1,0-1-1,1 1 0,-1-1 0,0 1 0,0 0 0,1-1 1,-1 1-1,0-1 0,0 1 0,0-1 0,1 1 0,-1-1 1,0 1-1,0-1 0,0 1 0,0-1 0,0 1 0,0-1 1,0 1-1,0-1 0,-11-2 33,-21 11 92,17-2-39,1 1-1,0 0 1,0 1-1,1 1 1,0 0-1,-12 11 1,16-12-7,0 0 1,1 1 0,1 0-1,-1 0 1,1 1-1,1 0 1,-1 0-1,-7 19 1,12-25-41,1 0 1,0 0-1,0 0 0,0 0 0,-1 8 1,2-11-37,0 0 0,0 0 0,0 0 0,0 0 0,0-1 0,1 1 0,-1 0 0,0 0 0,0 0 0,1 0 0,-1 0 0,0 0 0,1-1 0,-1 1 0,1 0 0,-1 0 0,1-1 0,-1 1 0,1 0 0,0-1 0,-1 1 0,1 0 0,0-1 0,-1 1 0,1-1 0,0 1 0,0-1 0,0 1 0,-1-1 0,1 0 0,0 1 0,0-1 0,0 0 0,1 0 0,3 1-81,1-1 1,-1 0-1,0-1 0,0 1 0,0-1 0,0 0 0,0 0 0,0-1 0,0 1 0,8-4 0,50-29-1233,-43 22 839,20-11-412,41-23-865,-71 42 1600,-1 0 1,1 0-1,0 1 1,0 0-1,0 1 1,17-2-1,-25 4 195,0 0 0,0 0 0,-1-1 0,1 2 0,0-1 0,0 0 0,0 0 0,0 0 0,-1 1 0,1-1 0,0 1 0,0 0 0,-1-1 0,1 1 0,0 0 0,-1 0 0,1 0 0,-1 0 0,1 0 0,-1 1 0,0-1 0,1 0 0,-1 1 0,0-1 0,1 2 0,1 2 276,-1 0 0,-1 1 0,1-1 0,-1 0 0,1 1 0,-1 9 0,0-10-82,-1 0 1,1 0-1,0 0 0,0 0 1,1-1-1,-1 1 1,1 0-1,5 8 0,-6-12-206,0 0 0,0 0 0,0 0-1,0 0 1,1 0 0,-1 0 0,0 0 0,1-1-1,-1 1 1,1 0 0,-1-1 0,1 1 0,-1-1-1,1 0 1,-1 1 0,1-1 0,0 0 0,-1 0-1,1 0 1,-1 0 0,1 0 0,-1-1 0,1 1-1,0 0 1,1-1 0,39-15-46,-41 15 9,44-23-297,-34 18 136,-1-1 0,2 1 0,-1 1 1,1 0-1,0 1 0,23-6 0,-34 10 147,-1 0 0,1 0-1,0 0 1,-1 0-1,1 0 1,0 0-1,0 0 1,-1 0 0,1 0-1,0 0 1,0 0-1,-1 0 1,1 1-1,0-1 1,-1 0 0,1 0-1,0 1 1,-1-1-1,1 1 1,0-1-1,-1 0 1,1 1 0,-1-1-1,1 1 1,-1-1-1,1 2 1,0-1-2,-1 0 0,1 1-1,-1-1 1,0 0 0,0 0 0,1 1 0,-1-1 0,0 0-1,0 1 1,0-1 0,0 0 0,-1 1 0,1 1 0,-2 3-48,0-1 1,1 0 0,-2 1-1,1-1 1,-1 0 0,-3 5 0,4-7 49,0-1 0,0 1 1,0-1-1,-1 1 1,1-1-1,-1 0 0,0 0 1,0 0-1,0 0 0,-5 3 1,-8-4-64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 16043,'4'-3'2057,"-3"10"-1201,-4 22-296,-1 4 1145,-2 16-489,-1 2-208,0 10-488,-2 2-184,5-8-152,1-4-192,2-16-368,1-4-144,0-14-264,0-14-336,-4-2 776,-2-12-233,-6-12-127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13979,'2'-15'313,"1"1"1,-1 0-1,2 0 1,0 1-1,1-1 1,0 1-1,1 0 0,12-19 1,-13 24-146,1 0-1,0 1 1,0-1 0,1 1-1,0 0 1,1 1 0,-1 0 0,1 0-1,0 1 1,1 0 0,-1 0 0,1 1-1,13-5 1,-16 7-94,1 0 1,0 0-1,0 0 0,-1 1 0,1 0 1,0 1-1,0 0 0,0 0 0,0 0 1,0 1-1,0 0 0,0 0 0,0 1 1,0-1-1,-1 2 0,1-1 0,-1 1 1,1 0-1,-1 0 0,0 1 0,0-1 1,-1 1-1,1 1 0,-1-1 0,0 1 1,0 0-1,0 0 0,-1 1 0,1-1 1,-1 1-1,-1 0 0,1 0 0,-1 0 1,0 1-1,-1-1 0,4 11 0,-3-6 16,-1 1 0,0 0 0,0 0 0,-2 0-1,1 0 1,-1 0 0,-1 0 0,0 0 0,-1 0 0,0 0-1,-1 0 1,0-1 0,-1 1 0,-9 19 0,10-24-133,0-1 0,-1 1 0,0-1 0,0 0 0,0-1 0,-1 1 0,0-1 0,0 1 0,0-2 0,-1 1 0,0 0 0,1-1 0,-2 0 0,1-1 1,0 1-1,-1-1 0,1 0 0,-1-1 0,0 0 0,0 0 0,0 0 0,0-1 0,0 0 0,-1 0 0,-11-1 0,18 0 10,-1 0 0,0 0 0,0-1 0,0 1 0,0-1 0,0 1 0,0-1-1,0 0 1,0 1 0,1-1 0,-1 0 0,0 0 0,0-1 0,1 1 0,-1 0 0,1 0 0,-1-1 0,1 1 0,-2-3 0,1-11-436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64 162 13843,'0'11'491,"0"1"-1,-1-1 1,-1 0-1,0 0 1,0-1 0,-1 1-1,0 0 1,-1-1-1,0 1 1,-6 9 0,4-7-30,0 1 0,1-1 1,0 1-1,2 0 0,-4 16 0,7-30-447,0 1-1,0-1 0,0 0 1,0 1-1,0-1 0,0 1 1,0-1-1,0 0 0,0 1 1,0-1-1,0 0 0,0 1 1,0-1-1,0 1 0,0-1 1,0 0-1,0 1 0,0-1 1,0 0-1,0 1 0,1-1 1,-1 0-1,0 1 0,0-1 1,0 0-1,1 1 0,-1-1 1,0 0-1,1 0 0,-1 1 1,9-7 187,9-19-87,-9 7-18,-1-1 1,13-39 0,-18 48-25,-1-1 1,0 1-1,-1-1 1,1 0-1,-2 0 0,0 0 1,-1-14-1,-3 16 26,-1 12-3,-1 16-40,5-15-65,1 0 0,0 0-1,0-1 1,0 1 0,1 0 0,-1-1-1,1 1 1,0 0 0,0-1 0,0 1-1,0-1 1,1 1 0,-1-1-1,4 5 1,-4-6 2,1 0 1,-1 0-1,0-1 0,1 1 0,0-1 0,-1 1 0,1-1 1,0 0-1,0 0 0,0 0 0,0 0 0,0 0 0,0 0 1,0 0-1,0-1 0,0 1 0,0-1 0,0 1 0,0-1 1,1 0-1,-1 0 0,0 0 0,0 0 0,0 0 0,0 0 1,4-2-1,3 0-7,0-2 1,0 1-1,0-1 1,0-1 0,-1 1-1,0-2 1,0 1-1,0-1 1,-1 0 0,13-13-1,-1-1 6,-1-1 0,22-36 0,-30 41 32,16-36 0,-35 75-36,1 1 1,1 1-1,1-1 0,1 1 1,1 0-1,-1 36 1,5-56 14,0 1 1,0 0 0,1 0-1,-1-1 1,1 1 0,1 0 0,-1-1-1,4 9 1,-4-12 0,0 0 0,0 0 0,0-1 0,0 1 0,0 0 0,0-1 0,1 1 0,-1-1 0,1 0 0,-1 1 0,1-1 0,-1 0 0,1 0 0,0 0 0,0 0 0,-1 0 0,1 0 0,0 0 0,0-1 0,0 1 0,0-1 0,0 1 0,0-1 0,0 0 0,0 0 0,0 0 0,4 0 0,1-1 7,1-1 1,0 0 0,-1 0 0,0-1 0,1 1-1,-1-2 1,0 1 0,0-1 0,-1 0-1,11-8 1,4-5 13,33-34 0,-26 21-23,27-36 1,-46 54-20,0-1 0,-1-1 0,0 1 0,-1-1 0,-1-1 1,5-15-1,-8 15-34,-7 18-8,-10 24 37,8-9 100,0 0-1,2 0 1,0 0 0,1 0-1,0 1 1,2-1 0,1 29-1,0-45-60,0 0-1,0 0 0,0 0 0,0 0 1,0 0-1,1-1 0,-1 1 0,1 0 1,0 0-1,-1 0 0,1-1 0,0 1 1,0 0-1,0-1 0,0 1 0,0-1 1,1 1-1,-1-1 0,0 1 0,1-1 1,-1 0-1,3 2 0,-1-2-7,-1 0-1,1-1 1,-1 1 0,0-1-1,1 0 1,-1 1 0,1-1-1,-1 0 1,1 0-1,-1-1 1,1 1 0,-1-1-1,1 1 1,-1-1 0,3-1-1,6-2-105,0-1-1,0-1 0,0 0 1,-1 0-1,18-15 1,-9 10-620,-17 10-99,-7 1 193,0 1 496,4-1 118,0 0 1,1 0 0,-1 0 0,0 0 0,0 0 0,1 0 0,-1 0-1,0 0 1,1 0 0,-1-1 0,0 1 0,1 0 0,-1 0-1,0-1 1,1 1 0,-1 0 0,0-1 0,1 1 0,-1-1 0,1 1-1,-2-1 1,-4-11-173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2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1 243 18340,'4'0'1944,"9"3"-1376,7-3-143,6-5 1103,11-9-744,3-6-384,7-10-960,4-3 1624,-11-12-976,-4-3 24,-12-3-168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35 22789,'0'-1'78,"0"0"1,0-1-1,0 1 1,0 0-1,0 0 1,0 0-1,-1-1 0,1 1 1,0 0-1,0 0 1,-1 0-1,1 0 1,-1-1-1,1 1 1,-1 0-1,0 0 1,1 0-1,-1 0 0,0 0 1,0 0-1,0 1 1,0-1-1,1 0 1,-1 0-1,0 0 1,0 1-1,-1-1 0,1 1 1,0-1-1,0 1 1,-1-1-1,-1 0-20,1 0-1,0 1 0,-1 0 1,1-1-1,0 1 0,-1 0 0,1 0 1,0 0-1,-1 0 0,1 1 1,0-1-1,0 1 0,-1-1 1,1 1-1,0 0 0,-4 1 1,-1 3-46,-1 0 1,1 1-1,0 0 1,0 0 0,1 0-1,0 1 1,0 0-1,0 0 1,1 1 0,-4 8-1,3-6-170,1-1-1,1 1 1,-1 1 0,2-1-1,-1 1 1,2-1-1,-1 1 1,0 12 0,3-22 110,0-1 0,0 1 0,0 0 0,0 0 0,0 0 0,0 0 0,0 0 0,0 0 1,1 0-1,-1-1 0,0 1 0,1 0 0,-1 0 0,0 0 0,1-1 0,-1 1 0,1 0 1,-1 0-1,1-1 0,-1 1 0,1 0 0,0-1 0,-1 1 0,1-1 0,0 1 0,0-1 0,-1 1 1,1-1-1,0 1 0,0-1 0,0 0 0,-1 1 0,1-1 0,0 0 0,0 0 0,0 0 0,0 1 1,0-1-1,0 0 0,0 0 0,1-1 0,6 1-383,0-1-1,0 0 1,16-5-1,-9 2 54,17-3-350,-19 3 557,1 1 1,-1 0-1,1 1 1,0 0 0,-1 1-1,1 1 1,0 0 0,15 2-1,-27-2 208,0 1-1,-1-1 0,1 1 0,0-1 0,0 1 0,-1-1 1,1 1-1,0 0 0,-1 0 0,1 0 0,-1 0 1,1 0-1,-1 0 0,1 1 0,-1-1 0,0 0 1,1 1-1,-1-1 0,0 1 0,0-1 0,0 1 1,1 2-1,-2-1 54,1-1 0,-1 1 0,0-1-1,0 1 1,0-1 0,0 1 0,0-1 0,0 1 0,-1-1 0,1 1 0,-1-1 0,0 1 0,0-1 0,-2 4 0,-2 3 248,0 1-1,-1-1 1,0 0 0,-1-1 0,0 1 0,-14 12 0,10-12-261,1-1 0,-2 0 0,1 0 0,-1-1 0,0-1 0,-1 0 1,0-1-1,0 0 0,0 0 0,0-2 0,-15 3 0,4-6-157,7-9-92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2:5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186 366 14843,'-4'-2'276,"0"1"0,-1-1 0,0 1 0,1 0 0,-1 1 0,0-1 0,1 1 0,-1 0 0,0 0 0,0 0 0,1 0 0,-1 1 0,0 0 0,1 0 0,-1 0 0,1 1 0,-1 0 0,1-1 0,0 2 0,-1-1 0,1 0 0,0 1 0,-5 4 0,2-2-203,1 0 0,0 1 0,0-1-1,1 1 1,-1 0 0,1 1 0,1-1-1,-1 1 1,1 0 0,0 0 0,1 1 0,0-1-1,-3 9 1,6-14-78,-1 0 0,1 0-1,-1 0 1,1 0 0,0 0-1,0 0 1,0 1 0,0-1 0,0 0-1,1 0 1,-1 0 0,1 0-1,0 4 1,0-5-1,0 0 0,-1 0 0,1 1 0,0-1 0,0 0 0,0 0-1,0-1 1,0 1 0,0 0 0,0 0 0,0 0 0,0-1 0,0 1 0,0 0 0,0-1 0,1 1-1,1 0 1,1-1-5,-1 1 0,1-1 0,0 0 0,0 0 0,0 0 0,0 0 0,-1-1 0,1 1 0,0-1 0,0 0 0,-1 0 0,1-1 0,-1 1 0,5-3 0,3-2-21,-1-1 0,1-1 0,-1 1 0,0-2 1,-1 1-1,1-1 0,9-14 0,-3 2-55,-1-1 1,19-34-1,-25 43-78,-9 13 161,0 0-1,0 0 0,0 0 0,1 0 0,-1 0 1,0 0-1,0 0 0,0 0 0,0 0 0,0 0 1,1 0-1,-1 0 0,0 0 0,0 0 0,0 0 1,0 0-1,0 0 0,1 0 0,-1 1 0,0-1 0,0 0 1,0 0-1,0 0 0,0 0 0,0 0 0,0 0 1,1 0-1,-1 0 0,0 0 0,0 0 0,0 1 1,0-1-1,0 0 0,0 0 0,0 0 0,0 0 1,0 0-1,0 0 0,0 1 0,0-1 0,0 0 1,0 0-1,0 0 0,0 0 0,0 1 0,2 27-332,-2-17 333,6 100-365,-4-92 350,1 0-1,1-1 1,11 34-1,-14-49 19,0 0-1,0 0 1,1 0-1,-1 0 0,1 0 1,0-1-1,0 1 0,0 0 1,0-1-1,0 0 1,1 1-1,-1-1 0,5 3 1,-6-5 0,1 1-1,-1-1 1,1 1 0,-1-1 0,1 1 0,-1-1-1,1 0 1,0 0 0,-1 0 0,1 0 0,-1 0-1,1 0 1,-1 0 0,1 0 0,0 0 0,-1-1-1,1 1 1,-1-1 0,1 1 0,-1-1 0,0 0-1,1 0 1,-1 1 0,0-1 0,1 0 0,-1 0-1,0 0 1,2-3 0,4-3-3,0-1 0,-1 0-1,0-1 1,0 1 0,-1-1 0,0 0-1,-1-1 1,5-14 0,1-6 4,8-46 1,-17 69 4,2-5 6,0-1-1,-2 0 0,1 1 1,-2-22-1,0 34-10,0 0 0,0 0 1,0-1-1,1 1 0,-1 0 0,0 0 0,0 0 1,0 0-1,0 0 0,0 0 0,0 0 1,0 0-1,0-1 0,0 1 0,0 0 0,0 0 1,0 0-1,0 0 0,0 0 0,0 0 0,0-1 1,0 1-1,0 0 0,0 0 0,0 0 0,0 0 1,0 0-1,-1 0 0,1 0 0,0 0 1,0-1-1,0 1 0,0 0 0,0 0 0,0 0 1,0 0-1,0 0 0,0 0 0,0 0 0,-1 0 1,1 0-1,0 0 0,0 0 0,0 0 0,0 0 1,0 0-1,0-1 0,0 1 0,0 0 0,-1 0 1,1 0-1,0 0 0,0 0 0,0 0 1,0 0-1,0 0 0,0 0 0,-1 1 0,1-1 1,0 0-1,0 0 0,0 0 0,0 0 0,0 0 1,0 0-1,0 0 0,0 0 0,-1 0 0,-3 8 10,-3 16 36,1 0 0,1 0 0,1 0-1,1 1 1,1 0 0,1-1 0,3 27 0,-2-48-24,0-1 0,0 0-1,0 1 1,1-1 0,-1 0 0,1 1 0,0-1 0,0 0 0,0 0 0,0 1 0,0-1 0,0 0-1,0 0 1,1 0 0,2 3 0,-3-5-6,0 1 1,1-1-1,-1 1 0,0-1 0,0 1 1,1-1-1,-1 0 0,0 0 0,0 0 1,1 0-1,-1 0 0,0 0 0,1 0 1,-1 0-1,0 0 0,1-1 0,-1 1 0,0 0 1,0-1-1,0 1 0,1-1 0,-1 1 1,0-1-1,0 0 0,0 0 0,0 1 1,0-1-1,0 0 0,2-2 0,11-10 67,1-1 1,-2 0-1,0-1 0,18-26 0,39-71-375,-63 99 224,20-35-456,-27 47 517,0 1-1,0 0 1,0 0-1,0 0 1,0 0-1,0 0 1,0 0-1,0 0 1,0 0-1,0 0 1,0-1 0,0 1-1,0 0 1,0 0-1,0 0 1,0 0-1,1 0 1,-1 0-1,0 0 1,0 0-1,0 0 1,0 0-1,0 0 1,0 0-1,0 0 1,0 0-1,0 0 1,1 0-1,-1 0 1,0 0 0,0 0-1,0 0 1,0 0-1,0 0 1,0 0-1,0 0 1,0 0-1,1 0 1,-1 0-1,0 0 1,0 0-1,0 0 1,0 0-1,0 0 1,0 0-1,0 0 1,0 0 0,0 0-1,0 0 1,1 0-1,-1 0 1,0 0-1,0 0 1,0 0-1,0 1 1,2 7-162,-2 11 60,-1 14 47,-1 36 163,2-62-45,1 1 1,-1-1-1,2 0 1,-1 0 0,1 0-1,4 12 1,-5-17-29,-1-1-1,1 0 1,0 1 0,-1-1 0,1 0-1,0 0 1,0 1 0,0-1 0,0 0 0,0 0-1,0 0 1,0 0 0,0 0 0,0-1-1,0 1 1,0 0 0,1 0 0,-1-1-1,0 1 1,1-1 0,-1 1 0,0-1 0,1 1-1,1-1 1,-1 0 8,1 0 1,-1-1-1,0 1 0,1-1 0,-1 1 1,0-1-1,0 0 0,1 0 0,-1 0 0,0 0 1,0-1-1,0 1 0,2-2 0,6-6 107,0-1-1,0 0 1,15-21-1,-24 30-129,27-39 35,-1-1 0,-2-1 0,-2-2 0,-1 0 0,-3-1 0,-2-1 0,12-48 0,-27 88-82,-1-1-1,0 1 1,0 0-1,0 0 1,0 0-1,-2-13 1,1 19 30,0 0 0,0-1 0,0 1 0,0 0 0,0-1 0,0 1-1,0 0 1,0-1 0,0 1 0,-1 0 0,1 0 0,0-1 0,0 1 0,0 0 0,0-1 0,-1 1 0,1 0 0,0 0 0,0 0 0,-1-1 0,1 1 0,0 0 0,0 0 0,-1 0-1,1-1 1,0 1 0,0 0 0,-1 0 0,1 0 0,0 0 0,-1 0 0,1 0 0,0 0 0,-1 0 0,1 0 0,0 0 0,-1 0 0,1 0 0,0 0 0,-1 0 0,1 0 0,0 0-1,-1 0 1,1 0 0,0 0 0,0 0 0,-1 1 0,1-1 0,0 0 0,-1 0 0,1 0 0,0 0 0,0 1 0,-1-1 0,1 0 0,0 0 0,0 1 0,0-1 0,-1 0-1,1 0 1,0 1 0,0-1 0,0 0 0,0 1 0,-1 0 0,-12 17-72,3 5 54,0 1 0,2 0-1,0 0 1,2 1 0,-6 42 0,7-17 142,2 97-1,8-91-31,2 0-1,2 0 1,3-1-1,23 65 1,-34-117-49,0 1 1,0-1-1,-1 1 0,1-1 1,-1 1-1,1 6 0,-1-10-30,0 1 1,0-1-1,0 1 0,-1-1 0,1 0 0,0 1 0,0-1 1,0 1-1,0-1 0,0 0 0,-1 1 0,1-1 0,0 0 0,0 1 1,-1-1-1,1 0 0,0 1 0,0-1 0,-1 0 0,1 0 0,0 1 1,-1-1-1,1 0 0,-1 1 0,0-1 2,0 0 0,0 0 0,0 0 0,0 0 0,0 0 0,0 0 0,0-1 0,0 1 0,0 0 0,0 0 0,0-1 0,0 1 0,1-1 0,-1 1 0,0-1 0,-1 0 0,-4-3 90,0-1-1,0 0 1,0 0 0,1-1 0,-1 1 0,1-1 0,1-1 0,-8-11-1,-2-7 129,-11-26-1,16 30-302,0-1 0,2 0 1,0 0-1,2 0 0,-4-32 0,8 51 79,1-1-1,0 0 0,1 0 1,-1 0-1,1 0 0,0 0 1,-1 1-1,2-1 0,-1 0 1,0 1-1,1-1 0,0 1 1,-1-1-1,2 1 0,-1 0 1,0 0-1,0 0 0,1 0 1,0 0-1,0 0 0,-1 1 1,2-1-1,-1 1 0,0 0 1,0 0-1,1 0 0,3-1 1,26-15-107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84 17812,'1'-2'165,"-1"0"-1,0 0 1,-1 0 0,1 0-1,0 0 1,0-1 0,-1 1 0,0 0-1,1 0 1,-1 0 0,0 0 0,0 0-1,0 0 1,0 0 0,0 0-1,0 1 1,-3-3 0,4 3-114,-1 1 0,1 0 0,-1-1 0,0 1 0,1 0 0,-1-1 1,0 1-1,1 0 0,-1 0 0,0 0 0,1 0 0,-1 0 0,0-1 0,1 1 0,-1 0 0,0 1 0,0-1 0,1 0 1,-1 0-1,0 0 0,0 1 0,-1-1 63,0 1 1,0 1 0,0-1-1,0 0 1,1 0 0,-1 1 0,0-1-1,1 1 1,-4 2 0,-4 8 121,0 0 0,1 1 1,0 0-1,1 0 1,-11 27-1,14-29-224,1 0 1,0 0-1,0 1 0,1-1 1,1 0-1,0 1 1,0-1-1,1 16 0,0-25-32,0 0-1,1 0 0,-1 0 1,0 0-1,0 0 1,1 1-1,0-1 0,-1 0 1,1 0-1,0 0 1,0-1-1,0 1 0,0 0 1,0 0-1,0 0 1,1-1-1,-1 1 0,0 0 1,1-1-1,0 0 1,-1 1-1,1-1 0,0 0 1,0 0-1,-1 0 1,1 0-1,0 0 0,0 0 1,0 0-1,0-1 1,0 1-1,0-1 0,1 1 1,2-1-1,5 0-227,0-1-1,0-1 1,1 0 0,-2 0-1,1 0 1,10-5 0,-2 1-192,-13 5 322,11-4-389,0 0 0,0 2 0,24-3 0,-36 6 421,0-1 0,0 1-1,0 0 1,0 1 0,0-1 0,0 1 0,0 0 0,0 0-1,0 0 1,0 0 0,0 1 0,-1-1 0,1 1 0,-1 0-1,1 0 1,-1 0 0,0 1 0,0-1 0,0 1 0,3 3-1,0 2 93,-1 0-1,-1 0 1,1 0-1,-1 1 1,-1-1-1,1 1 1,-1 0-1,-1 0 1,0 0-1,0 1 1,-1-1-1,0 0 1,-1 1-1,0-1 1,0 1-1,-3 14 1,1-8 264,-1 0 0,-1-1 0,0 0 0,-1 0 0,-1 0 0,0 0 0,-1-1 0,-1 0 0,-11 15 0,12-19-2,-1-1 0,0 0 0,-1 0 0,0-1 0,-11 9 0,15-14-177,1 0 1,-1 0-1,0 0 0,0 0 1,0-1-1,-1 0 1,1 0-1,0-1 1,-1 1-1,1-1 0,-1 0 1,1-1-1,-8 1 1,12-1-89,-1 0 0,1 0 0,-1 0-1,1 0 1,-1-1 0,1 1 0,0 0 0,-1-1 0,1 1 0,-1-1 0,1 0 0,0 1 0,0-1 0,-1 0 0,1 0 0,0 0 0,0 0 0,0 0 0,0 0 0,0 0 0,0 0 0,0 0 0,-1-3-1,1 2-27,0-1 0,0 1 0,1-1 0,-1 1 0,1-1-1,0 0 1,0 1 0,0-1 0,0 0 0,0 1-1,0-1 1,2-3 0,1-7-165,1 0-1,1 1 1,0-1 0,8-13-1,31-49-938,72-93 0,-68 104 887,76-137 1,-119 192 298,-1 0 1,0 1 0,-1-1-1,0-1 1,0 1 0,1-11 0,-4 19-45,0 0 1,0 0 0,0 1-1,0-1 1,0 0 0,0 0-1,0 0 1,0 1 0,0-1 0,0 0-1,-1 0 1,1 0 0,0 1-1,0-1 1,-1 0 0,1 0-1,-1 1 1,1-1 0,-1 0 0,1 1-1,-1-1 1,1 1 0,-1-1-1,0 1 1,1-1 0,-1 1-1,0-1 1,1 1 0,-1-1 0,0 1-1,0 0 1,1-1 0,-1 1-1,0 0 1,0 0 0,1 0 0,-1-1-1,0 1 1,0 0 0,0 0-1,0 0 1,1 0 0,-1 1-1,0-1 1,0 0 0,0 0 0,1 0-1,-3 1 1,-2 1 83,0-1-1,0 1 1,0 0-1,0 0 1,-9 6 0,4-2 20,1 1 1,0 1 0,1 0 0,0 0 0,0 0 0,1 1 0,0 0 0,0 0 0,1 1 0,0 0 0,1 0 0,0 1 0,1-1 0,0 1 0,0 0 0,1 0 0,-2 18 0,5-27-137,0 0 0,0 0 1,0 0-1,0 1 0,0-1 0,0 0 1,1 0-1,-1 0 0,1 0 1,0 0-1,-1 0 0,1 0 0,0 0 1,0 0-1,0 0 0,2 2 1,-2-3-22,0 0 0,1 0 0,-1 0 1,0 0-1,1 0 0,-1 0 0,1 0 0,-1-1 1,1 1-1,0 0 0,-1-1 0,1 1 1,0-1-1,-1 0 0,1 0 0,2 1 1,3-2-46,0 1 0,-1-1 0,1-1 1,0 1-1,0-1 0,-1 0 1,1 0-1,9-6 0,27-14-289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18028,'-15'1'381,"1"0"1,-1 1-1,1 1 0,-1 0 1,1 1-1,0 1 1,-26 11-1,22-7-85,1 1 0,0 0 0,1 1 0,0 1-1,-19 18 1,32-27-240,0 0 0,0 1 1,0-1-1,1 1 0,-5 7 0,7-10-55,0-1 1,-1 1 0,1-1-1,0 1 1,0-1-1,0 1 1,0-1-1,0 1 1,-1-1 0,1 1-1,0-1 1,0 1-1,0-1 1,0 1-1,1 0 1,-1-1-1,0 1 1,0-1 0,0 1-1,0-1 1,1 2-1,0-2-14,-1 0 0,1 1-1,-1-1 1,1 1 0,0-1 0,0 0-1,-1 0 1,1 1 0,0-1-1,-1 0 1,1 0 0,0 0 0,0 0-1,0 0 1,-1 0 0,1 0-1,0 0 1,0 0 0,-1 0 0,2-1-1,22-4-741,-2-1-1,44-17 1,8-3-446,-63 24 1063,19-7-405,39-5 1,-62 13 583,1 0 0,-1 1 0,0-1 0,1 1-1,-1 1 1,0 0 0,1 0 0,-1 0 0,0 1 0,0 0 0,9 3 0,-15-4 29,1 0 0,0 0 0,-1 0-1,1 1 1,0-1 0,-1 0 0,0 0 0,1 1 0,-1-1 0,0 1 0,1 0 0,-1-1 0,0 1 0,0 0 0,-1-1 0,1 1 0,0 0 0,0 0 0,-1 0 0,1 0 0,-1 0 0,0 0-1,0 0 1,0 0 0,1 0 0,-2 0 0,1 0 0,0 0 0,0 0 0,-1-1 0,1 1 0,-1 0 0,1 0 0,-1 0 0,-1 2 0,-2 5 229,0 0 1,-1 0 0,0-1-1,-1 1 1,-9 10-1,3-5 84,0 0 0,-1-1-1,-20 14 1,28-23-441,0 0 1,0 0-1,-1-1 1,1 0-1,-1 0 1,0 0-1,0-1 1,0 0-1,0 0 1,-1 0-1,1-1 1,-12 1-1,15-2 32,1-1-1,-1 1 1,1-1-1,0 1 1,-1-1-1,1 0 1,0 0-1,-1 0 1,1 0-1,0 0 1,0 0 0,0-1-1,0 1 1,0-1-1,0 0 1,1 1-1,-1-1 1,-2-4-1,-11-19-350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32 18420,'1'0'57,"-1"0"1,0-1-1,1 1 0,-1-1 1,0 1-1,1-1 0,-1 1 1,0-1-1,0 1 1,1-1-1,-1 1 0,0-1 1,0 0-1,0 1 0,0-1 1,0 1-1,0-1 0,0 1 1,0-1-1,0 0 1,0 1-1,0-1 0,0 1 1,0-1-1,0 1 0,-1-1 1,1 0-1,0 1 0,0-1 1,-1 1-1,1-1 1,0 1-1,-1-1 0,1 1 1,0 0-1,-1-1 0,1 1 1,-1-1-1,1 1 0,-1 0 1,1-1-1,-1 1 0,1 0 1,-1 0-1,1-1 1,-1 1-1,1 0 0,-1 0 1,0 0-1,-33-9 1205,24 9-1113,1-1 0,-1 1-1,0 1 1,0 0 0,0 0-1,1 1 1,-1 0 0,1 1 0,-1 0-1,1 1 1,0-1 0,0 2-1,1-1 1,-1 1 0,1 1 0,-13 10-1,12-8-141,1 0-1,0 0 1,1 0-1,0 1 0,1 0 1,-1 1-1,2 0 1,-1-1-1,1 2 1,1-1-1,0 1 0,0-1 1,1 1-1,-2 15 1,4-23-16,1 1 1,0-1 0,-1 1-1,1-1 1,0 1-1,1-1 1,-1 1 0,0-1-1,1 1 1,0-1-1,0 1 1,0-1 0,0 0-1,1 1 1,1 2-1,-1-4-26,-1 0 1,1-1-1,0 1 0,0-1 0,-1 1 0,1-1 0,0 0 0,0 0 0,0 0 0,0 0 1,0 0-1,0 0 0,1 0 0,-1-1 0,0 1 0,0-1 0,0 0 0,1 0 0,-1 0 0,0 0 1,1 0-1,-1 0 0,0 0 0,0-1 0,3 0 0,8-2-23,1-1 0,-1 0 0,0-1 0,-1-1 0,0 1 0,22-16 0,66-54-52,-44 27-150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16916,'-71'200'4235,"65"-177"-3851,0 0-1,2 0 0,1 0 1,1 0-1,0 0 1,2 1-1,3 23 0,-3-45-385,0 1 0,0 0 0,1-1 0,-1 1 0,1-1 0,0 1 0,0-1-1,0 1 1,0-1 0,0 0 0,0 1 0,1-1 0,-1 0 0,1 0 0,-1 0-1,1 0 1,0 0 0,0 0 0,0-1 0,0 1 0,0 0 0,0-1 0,0 0-1,1 1 1,-1-1 0,0 0 0,1 0 0,-1-1 0,1 1 0,-1 0 0,1-1-1,-1 1 1,1-1 0,0 0 0,-1 0 0,1 0 0,0 0 0,-1-1 0,1 1-1,-1-1 1,5 0 0,3-3-209,0 1 1,0-2-1,-1 1 1,1-1-1,-1 0 0,0-1 1,-1 0-1,1-1 0,14-14 1,8-5-503,-30 25 696,0 0 0,0 0 0,0 0 0,0 0 1,0 0-1,0 0 0,1 1 0,-1-1 0,0 0 0,0 1 0,1-1 1,-1 1-1,1 0 0,-1-1 0,0 1 0,1 0 0,-1 0 0,1 0 0,-1 0 1,3 0-1,-3 1 44,0-1-1,-1 1 1,1 0 0,0-1 0,0 1-1,-1 0 1,1 0 0,-1-1 0,1 1-1,0 0 1,-1 0 0,1 0 0,-1 0-1,0 0 1,1 0 0,-1 0 0,0 0-1,0 0 1,1 0 0,-1 0 0,0 1 0,0 10 403,0 0 1,0 0 0,-5 20-1,4-22-307,-12 86 1038,18-107-2230,1-7 736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18276,'5'16'1848,"-2"12"-1264,-6 15-191,1 6 855,-4 13-440,0 2-216,2 5-96,-2-2-56,5-6-160,-1-10-88,5-11-72,3-4-72,2-13-216,4-4-352,1-14-568,1-5 920,0-10-160,-1-4-128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69 15771,'-10'2'661,"1"1"-1,-1 0 0,1 0 0,0 1 0,-1 0 0,2 0 0,-1 1 0,-13 10 1,12-7-314,1 0 1,0 0 0,0 1 0,0 0 0,1 1 0,-9 14 0,15-21-312,0 0 1,0 0-1,0 1 1,1-1-1,-1 1 1,1-1-1,0 1 1,0 0 0,0-1-1,1 1 1,-1 0-1,1 7 1,0-10-30,0 0 1,1 0 0,-1 0 0,0 0-1,1 0 1,-1 0 0,0 0 0,1-1-1,-1 1 1,1 0 0,-1 0 0,1 0-1,0 0 1,-1-1 0,1 1 0,0 0-1,-1-1 1,1 1 0,0 0 0,1 0-1,0-1-2,0 1-1,0 0 0,0-1 1,0 1-1,0-1 0,1 0 0,-1 1 1,0-1-1,0 0 0,0-1 0,0 1 1,1 0-1,1-1 0,4-1-41,0-1-1,0 1 1,0-2-1,-1 1 1,1-1 0,-1 0-1,0-1 1,0 1-1,0-1 1,11-12-1,0-1-134,0-1 0,18-27 0,2-11-164,-34 51 291,-1 0-1,0 0 1,0 0-1,-1 0 1,0 0-1,0 0 1,-1-1-1,2-7 1,-3 14 45,0 0-1,0 0 1,-1 0 0,1 1 0,0-1 0,0 0 0,0 0 0,0 0 0,0 1 0,-1-1 0,1 0 0,0 0 0,0 0-1,0 0 1,-1 0 0,1 0 0,0 1 0,0-1 0,-1 0 0,1 0 0,0 0 0,0 0 0,0 0 0,-1 0-1,1 0 1,0 0 0,0 0 0,-1 0 0,1 0 0,0 0 0,0 0 0,-1 0 0,1 0 0,0 0 0,0-1 0,0 1-1,-1 0 1,1 0 0,0 0 0,0 0 0,0 0 0,-1 0 0,1-1 0,0 1 0,0 0 0,0 0 0,0 0-1,-1 0 1,1-1 0,0 1 0,0 0 0,0 0 0,0-1 0,0 1 0,0 0 0,0 0 0,0 0 0,0-1 0,0 1-1,0 0 1,-1 0 0,1-1 0,0 1 0,1 0 0,-1 0 0,0-1 0,0 1 0,-15 16 100,6-3-27,1 0 0,0 1 0,1 0 0,-7 22 0,11-28-47,0 0 0,1-1 0,0 2 0,1-1 0,0 0 1,0 0-1,1 0 0,-1 1 0,2-1 0,1 10 0,-2-16-25,0-1-1,1 1 0,-1-1 0,1 0 1,0 1-1,-1-1 0,1 0 0,0 1 1,0-1-1,0 0 0,-1 0 0,1 1 1,1-1-1,-1 0 0,0 0 0,0 0 1,0-1-1,0 1 0,1 0 0,-1 0 0,0-1 1,1 1-1,-1-1 0,1 1 0,-1-1 1,1 1-1,-1-1 0,1 0 0,-1 0 1,1 0-1,-1 0 0,1 0 0,-1 0 1,1 0-1,-1 0 0,1 0 0,-1-1 1,0 1-1,3-2 0,5 0 64,-1-1 0,1-1 1,-1 0-1,16-9 0,9-8-76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46 16756,'-9'16'965,"-1"-1"0,-17 19 1,-6 11 1185,32-44-2111,1-1-1,-1 0 0,1 1 1,0-1-1,0 1 0,-1-1 1,1 1-1,0-1 0,0 1 1,-1-1-1,1 1 0,0-1 1,0 1-1,0-1 0,0 1 1,0-1-1,0 1 0,0-1 1,0 1-1,0-1 0,0 1 1,0 0-1,9-3 51,15-13-605,4-5-331,-7 4-259,0 1-1,42-21 1,-62 36 1061,0-1 0,0 0-1,0 1 1,0 0 0,0-1 0,1 1-1,-1 0 1,0-1 0,0 1-1,0 0 1,1 0 0,-1 0 0,0 0-1,0 0 1,0 1 0,1-1 0,-1 0-1,0 0 1,0 1 0,0-1 0,0 1-1,0-1 1,2 2 0,-1-1 33,-1 1-1,1-1 1,-1 1 0,0 0 0,1 0-1,-1-1 1,0 1 0,0 0 0,0 0-1,-1 0 1,1 0 0,1 4 0,0 6 165,0 0 0,-1 1 0,0 21 0,-1-30-135,1 108 1017,-3 126 1032,-1-189-1238,-2-1-1,-21 88 1,23-126-682,1 0 0,-2 0 0,0 0 0,0 0-1,0-1 1,-1 0 0,-1 0 0,1 0 0,-2 0 0,-13 14 0,19-22-140,0 0-1,0 0 1,0 0-1,0 0 1,0 0-1,0-1 1,0 1-1,-1 0 1,1-1-1,0 1 1,0-1-1,-1 1 1,1-1 0,0 0-1,-1 1 1,1-1-1,0 0 1,-1 0-1,1 0 1,-1 0-1,1 0 1,0 0-1,-1-1 1,1 1 0,0 0-1,-1-1 1,1 1-1,0-1 1,0 1-1,-1-1 1,1 0-1,0 1 1,0-1-1,0 0 1,0 0 0,0 0-1,0 0 1,0 0-1,0 0 1,0 0-1,0 0 1,1 0-1,-1 0 1,-1-3-1,-1-3-91,-1 0-1,1 0 0,0-1 0,1 1 0,0-1 0,-2-10 0,2-5-347,1 1 0,0-1 0,2 0 0,1 1 0,0-1-1,11-41 1,2 13-957,37-90-1,-21 74 254,3 1 0,80-115 0,-95 157 1174,-12 16 130,-1 0 1,0 0 0,-1 0 0,0-1 0,7-16-1,-18 27 808,-5 6-597,-2 4-30,1 2 0,0 0-1,1 0 1,1 1 0,0 0 0,1 1-1,0 0 1,2 1 0,0-1-1,-9 34 1,15-47-323,1-1 0,0 0 0,-1 1 0,1-1 0,0 1-1,0-1 1,1 0 0,-1 1 0,0-1 0,1 1 0,-1-1 0,1 0 0,0 0 0,0 1 0,0-1 0,1 2 0,-1-3-36,0 0 1,0 1-1,1-1 0,-1 0 1,0-1-1,0 1 1,1 0-1,-1 0 1,0 0-1,1-1 1,-1 1-1,1-1 0,-1 1 1,1-1-1,-1 0 1,1 1-1,-1-1 1,1 0-1,-1 0 1,1 0-1,-1 0 0,1-1 1,-1 1-1,1 0 1,-1 0-1,2-1 1,7-2-272,-1 0 0,1-1 1,-1 0-1,0 0 1,16-11-1,43-35-1395,-27 18 704,-31 25 762,6-4-316,25-15-1,-37 24 542,0 0 0,0 0 0,0 1 0,0-1 0,0 1 0,0 0 0,1 0 0,-1 0 0,0 1 0,1-1 0,-1 1 0,7 1 0,-9-1 76,0 1 0,-1-1 1,1 1-1,-1-1 0,1 1 0,-1 0 1,1 0-1,-1 0 0,0 0 0,1 0 1,-1 0-1,0 0 0,0 0 0,1 0 1,-1 1-1,0-1 0,0 0 0,-1 1 1,1-1-1,0 1 0,0-1 0,-1 1 1,1-1-1,-1 1 0,1 0 0,-1-1 1,0 1-1,1 0 0,-1-1 0,0 4 1,0 7 540,-1-1 1,0 1-1,-3 17 1,0-4 477,4-24-1080,0-1 0,-1 1 1,1 0-1,0 0 0,0 0 0,0 0 0,0 0 0,0 0 0,0 0 1,1-1-1,-1 1 0,0 0 0,0 0 0,1 0 0,-1 0 1,0 0-1,1-1 0,-1 1 0,1 0 0,-1 0 0,1-1 0,-1 1 1,1 0-1,-1-1 0,1 1 0,0 0 0,-1-1 0,1 1 0,0-1 1,0 1-1,0-1 0,-1 0 0,1 1 0,0-1 0,0 0 0,0 1 1,0-1-1,0 0 0,-1 0 0,1 0 0,0 0 0,0 0 0,0 0 1,0 0-1,0 0 0,0 0 0,0 0 0,-1 0 0,1-1 0,0 1 1,0 0-1,0-1 0,1 0 0,7-2-165,-1 0-1,1-1 1,15-9 0,-23 11 104,64-41-1300,12-7-327,-66 44 1350,0 0-1,0 1 0,1 0 1,-1 1-1,15-3 0,-24 6 296,-1 1 0,0 0-1,1-1 1,-1 1 0,0 0 0,1 0-1,-1 0 1,1 0 0,-1 0-1,0 0 1,1 0 0,-1 1-1,0-1 1,1 0 0,-1 1-1,0-1 1,1 1 0,-1-1-1,0 1 1,0 0 0,0 0 0,1-1-1,-1 1 1,1 1 0,-1 0 45,0 0 0,0 0 1,0-1-1,-1 1 1,1 0-1,0 0 0,-1 0 1,1 0-1,-1 0 1,0 0-1,0 0 0,0 0 1,0 0-1,0 3 1,-2 6 129,0 0 1,0 0 0,-1-1 0,-7 19-1,2-5 14,10-20-212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15075,'-5'4'135,"1"0"0,0 1-1,0-1 1,1 1 0,-1 0-1,1 0 1,0 0 0,1 0-1,-1 1 1,1-1-1,-2 8 1,-1 3 82,1 1 0,-3 26 0,5-32-135,1 1-1,1-1 0,0 1 0,0-1 1,1 0-1,1 1 0,2 11 0,-3-20-56,0-1 0,0 1-1,0 0 1,0 0 0,0-1-1,1 1 1,-1-1 0,1 1-1,0-1 1,0 0-1,0 0 1,0 1 0,0-1-1,0 0 1,0-1 0,1 1-1,-1 0 1,1-1 0,-1 1-1,1-1 1,0 0-1,-1 0 1,1 0 0,0 0-1,0 0 1,0-1 0,0 0-1,0 1 1,-1-1-1,1 0 1,0 0 0,5-1-1,2-1 17,0 0 1,0 0-1,-1-1 0,0 0 0,1-1 0,-1 0 0,0 0 0,-1-1 0,1 0 0,14-12 1,1-3 28,-1-1 0,24-28 0,-31 31-40,-1 0 1,0 0-1,22-39 1,-37 56-28,1 0 1,0-1 0,-1 1 0,1 0 0,-1 0 0,1-1 0,-1 1 0,0 0 0,1-1 0,-1 1 0,0 0 0,0-3 0,0 4 1,0 0-1,0-1 1,-1 1-1,1 0 1,0 0 0,0 0-1,0 0 1,-1-1-1,1 1 1,0 0-1,0 0 1,-1 0-1,1 0 1,0 0 0,0 0-1,0 0 1,-1 0-1,1 0 1,0 0-1,-1 0 1,1 0-1,0 0 1,0 0 0,-1 0-1,1 0 1,0 0-1,0 0 1,0 0-1,-1 0 1,1 0 0,0 0-1,0 0 1,-1 1-1,1-1 1,0 0-1,0 0 1,-1 0-1,-3 3 47,1-1-1,-1 1 0,0-1 0,1 1 0,0 0 0,-4 5 1,-4 4 71,2 1-1,0 0 1,0 0 0,1 1 0,1 0 0,0 0 0,1 1 0,1 0 0,-6 25 0,10-39-112,1 0 0,0 0 1,0 0-1,0 0 1,0 0-1,0 0 1,0 0-1,0 0 0,0 0 1,1 0-1,-1 0 1,0 0-1,1-1 1,-1 1-1,0 0 0,1 0 1,-1 0-1,1 0 1,-1 0-1,1-1 1,0 1-1,-1 0 0,1 0 1,0-1-1,1 2 1,-1-1 1,1-1 0,0 1 1,0 0-1,0-1 0,0 1 0,0-1 1,0 0-1,0 1 0,0-1 0,0 0 1,0 0-1,2-1 0,7 0 31,0-2 0,0 1-1,17-8 1,22-11 59,-2-2 0,66-44 0,26-12-51,-137 78-50,31-13-26,-33 14 26,0 0 1,0-1-1,-1 1 0,1 0 1,0 0-1,0 0 0,0 0 1,-1 0-1,1 0 1,0 0-1,0 0 0,0 0 1,-1 0-1,1 1 0,0-1 1,0 0-1,-1 0 0,1 1 1,0-1-1,0 1 0,-1-1 1,1 0-1,0 1 0,-1-1 1,1 1-1,-1 0 0,1-1 1,-1 1-1,1-1 0,-1 1 1,1 0-1,-1-1 0,0 1 1,1 0-1,-1 0 0,0-1 1,1 1-1,-1 0 0,0 0 1,0-1-1,0 2 0,1 4 28,-1 0-1,0 0 1,-1 0-1,1 0 1,-1 0 0,0 0-1,-3 7 1,-18 45 272,11-30-104,3-7-26,5-15-57,0 1 0,1 0 1,-1 1-1,1-1 0,1 0 1,-2 13-1,3-19-104,0-1 1,0 0-1,0 1 0,0-1 0,0 0 1,0 1-1,0-1 0,0 0 1,0 1-1,0-1 0,0 0 0,0 0 1,0 1-1,1-1 0,-1 0 0,0 1 1,0-1-1,0 0 0,1 0 0,-1 1 1,0-1-1,0 0 0,0 0 1,1 0-1,-1 1 0,0-1 0,0 0 1,1 0-1,-1 0 0,0 0 0,1 1 1,-1-1-1,0 0 0,1 0 0,-1 0 1,0 0-1,1 0 0,-1 0 0,0 0 1,1 0-1,-1 0 0,19-6 191,16-17-161,13-13-329,-28 19-468,0 2-1,45-26 0,-64 41 692,0-1-1,0 1 1,0-1-1,-1 0 1,1 1-1,0 0 1,0-1-1,0 1 1,0 0-1,0-1 1,0 1-1,0 0 1,0 0-1,1 0 1,-1 0-1,0 0 1,0 0-1,0 0 0,0 0 1,0 1-1,0-1 1,2 1-1,-3 0 7,0-1 0,1 1 0,-1 0 0,0 0-1,1-1 1,-1 1 0,0 0 0,0 0 0,1 0-1,-1 0 1,0-1 0,0 1 0,0 0-1,0 0 1,0 0 0,-1 0 0,1-1 0,0 1-1,0 0 1,-1 1 0,-2 9-497,-1-1-1,-10 18 1,12-26 469,-15 30-388,13-24 199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3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22221,'11'3'1768,"-2"20"-1328,0 5-224,6 15 792,1 3-431,7 12-281,1 3-136,5 2-184,0 0-104,-2-7-200,-3-3-112,-2-11-369,-2-6-223,-7-12 1736,-5-10-976,-6-14-32,1-1-8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24253,'14'-17'-216,"12"-12"80,-3 0 48,-7 9 48,-6 3 40,-6 4 32,-5-4-56,1-2 8,-18 21 80,-7 9 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273 437 11955,'-1'-2'254,"-1"0"0,1-1-1,0 1 1,-1 0 0,1 0 0,-1 0 0,0 0 0,1 0 0,-1 1 0,0-1 0,0 1 0,0-1 0,0 1 0,-1-1 0,1 1 0,0 0 0,0 0 0,-1 0 0,1 1 0,-1-1 0,1 0 0,-1 1 0,1 0 0,-5-1 0,0 2 14,1 0 0,0 0 0,-1 1 0,1 0-1,0 0 1,0 0 0,0 1 0,-10 6 0,-1 1-163,1 0 1,1 0-1,0 2 1,0 0-1,1 1 0,0 0 1,1 1-1,-13 19 0,25-32-106,0 0 0,1-1 0,-1 1 0,0 0 0,1 0 0,-1 0 0,1 0 0,-1 0-1,1 1 1,0-1 0,-1 0 0,1 0 0,0 0 0,0 0 0,0 0 0,0 0 0,0 0 0,0 2 0,0-3 0,1 1 0,-1-1 1,1 1-1,-1-1 0,0 0 0,1 1 1,-1-1-1,1 0 0,-1 0 1,1 1-1,-1-1 0,1 0 1,-1 0-1,1 0 0,-1 0 1,1 0-1,-1 0 0,1 1 1,-1-1-1,1 0 0,-1 0 1,1-1-1,-1 1 0,1 0 1,-1 0-1,1 0 0,5-1-21,0-1 1,0 0-1,0 0 0,10-5 0,5-6-67,0-1-1,-1 0 0,-1-1 1,0-2-1,30-33 0,70-103-256,-39 27 247,-73 114 136,-1-1 1,0 0-1,0 0 1,-2 0-1,0-1 0,0 0 1,-1 0-1,1-18 0,-4 31-28,0 0-1,0 0 1,0 0-1,0 0 0,0 0 1,0 0-1,0 0 1,0 0-1,0 0 1,-1 0-1,1 0 0,0 0 1,-1 0-1,1 0 1,-1 0-1,1 0 0,-1 0 1,1 0-1,-2-1 1,1 2-3,0-1 0,1 1 0,-1 0 0,0 0 0,1 0 0,-1-1 0,0 1 0,1 0 0,-1 0 0,0 0 0,1 0 0,-1 0 0,0 0 0,1 1 0,-1-1 0,0 0 0,1 0 0,-1 0 0,1 1 0,-1-1 0,0 0 0,0 1 0,-3 2 12,0-1 0,0 1 0,1 0-1,-1 0 1,1 0 0,0 1 0,-5 5 0,-2 7-8,1 1 0,0 0 0,1 0 0,1 1 0,0 0 0,2 0 0,-5 22-1,4-2-9,1-1 0,-1 64 0,6-89-33,0 0 0,1 0 1,0-1-1,1 1 0,1 0 0,6 21 1,-7-29-9,-1 0-1,1-1 1,0 1 0,0-1 0,1 0 0,-1 1 0,1-1 0,0 0-1,-1 0 1,1-1 0,0 1 0,1 0 0,-1-1 0,0 0 0,1 0-1,-1 0 1,1 0 0,0-1 0,0 1 0,-1-1 0,1 0 0,0 0-1,8 1 1,13-1-175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184 262 15003,'0'0'52,"0"-1"0,0 1 1,1 0-1,-1 0 0,0 0 0,0 0 0,0 0 0,1 0 0,-1 0 0,0-1 0,0 1 1,0 0-1,1 0 0,-1 0 0,0 0 0,0-1 0,0 1 0,0 0 0,0 0 0,1 0 1,-1-1-1,0 1 0,0 0 0,0 0 0,0-1 0,0 1 0,0 0 0,0 0 1,0-1-1,0 1 0,0 0 0,0 0 0,0-1 0,0 1 0,0 0 0,0 0 0,0-1 1,0 1-1,0 0 0,0 0 0,0 0 0,-1-1 0,1 1 0,0 0 0,-13-8 1266,-21-1 614,29 9-1867,0 1 0,0-1 0,0 1 1,0 0-1,0 0 0,0 0 0,0 1 1,0 0-1,0 0 0,1 0 0,-1 0 1,1 1-1,-1 0 0,1 0 0,0 0 1,0 0-1,1 0 0,-1 1 0,1 0 1,-1 0-1,1 0 0,0 0 0,-2 6 1,0-2-101,0 0 1,1 1-1,0 0 0,1 0 1,0 0-1,0 0 1,1 0-1,0 1 0,0-1 1,1 1-1,1 14 1,0-23 22,0 0 1,-1 0 0,1 0-1,1 0 1,-1 0 0,0 0 0,0 0-1,0 0 1,0 0 0,1-1-1,-1 1 1,0 0 0,1 0 0,-1 0-1,1 0 1,-1-1 0,1 1-1,-1 0 1,1 0 0,0-1 0,-1 1-1,1 0 1,1 0 0,-1-1-1,-1 0 1,1 0 0,0 0 0,0 0-1,0 0 1,0 0 0,0 0-1,0 0 1,0 0 0,0 0 0,-1-1-1,1 1 1,0 0 0,0 0 0,0-1-1,0 1 1,-1-1 0,3 0-1,3-4-31,0 0 0,0 0 0,0 0 0,6-9 0,26-35 106,-2-1 0,-3-1 0,-1-2 0,43-103 0,-64 120 60,-12 26-64,-10 24-27,1 5-48,2-1 1,-1 2-1,2-1 1,1 1 0,0 0-1,-3 23 1,2 7-61,-2 69 1,8-94-174,3 31 1,-1-47 99,1 0 0,0-1 0,0 1 0,0-1-1,1 0 1,0 0 0,5 9 0,-7-15 109,0 0-1,0 0 1,0 0 0,1-1-1,-1 1 1,1 0 0,-1 0-1,1-1 1,-1 1 0,1-1-1,0 0 1,0 1 0,0-1-1,0 0 1,0 0-1,0 0 1,3 1 0,-2-2 1,0 1 0,-1-1 0,1 0 0,-1 0 0,1-1 0,0 1 0,-1-1 0,1 1 0,-1-1 0,1 0 0,-1 1 0,1-1 0,-1-1 0,0 1 1,4-3-1,29-23-556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0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176 489 15419,'-4'-2'321,"0"0"0,-1 1 0,1-1 0,0 1 0,-1 0 0,1 1 1,-1-1-1,1 1 0,-1 0 0,-5 0 0,7 1-257,0 0 1,0 0 0,-1 0 0,1 0-1,0 0 1,1 1 0,-1 0 0,0-1 0,0 1-1,1 0 1,-1 0 0,1 1 0,-1-1-1,1 0 1,-2 4 0,-6 8-62,1 1 0,0 0 0,1 0 0,1 0 0,1 1 0,0 0 0,1 1 0,1-1 0,0 1 0,1 0 0,1 0 0,0 33 0,2-48-27,0 1 0,0 0 0,0 0 1,0-1-1,1 1 0,0 0 1,-1-1-1,1 1 0,0-1 1,0 1-1,0-1 0,0 1 0,1-1 1,-1 0-1,1 1 0,0-1 1,2 3-1,-2-4 3,-1 0-1,1-1 1,0 1 0,-1 0 0,1-1 0,0 0 0,0 1-1,-1-1 1,1 0 0,0 0 0,0 0 0,-1 0-1,1 0 1,0 0 0,0 0 0,-1-1 0,1 1-1,0 0 1,0-1 0,-1 0 0,1 1 0,-1-1-1,1 0 1,0 0 0,-1 0 0,0 0 0,3-2-1,9-7-147,-1 0 0,0 0-1,-1-2 1,0 1-1,-1-1 1,0-1 0,-1 0-1,9-17 1,-7 11-42,-1-1 0,-1-1 0,0 0 0,-2 0 0,6-29 0,-11 42 118,-1 5 58,0 1 1,-1-1 0,1 0-1,-1 1 1,0-1-1,1 0 1,-1 0 0,-1 1-1,1-1 1,-1-4-1,1 7 32,0-1 0,0 1 0,0 0-1,0 0 1,0 0 0,0-1 0,-1 1 0,1 0-1,0 0 1,0 0 0,0 0 0,0-1-1,0 1 1,0 0 0,0 0 0,-1 0 0,1 0-1,0 0 1,0 0 0,0-1 0,0 1-1,-1 0 1,1 0 0,0 0 0,0 0 0,0 0-1,-1 0 1,1 0 0,0 0 0,0 0-1,0 0 1,-1 0 0,1 0 0,0 0 0,0 0-1,0 0 1,0 0 0,-1 0 0,1 0-1,0 0 1,-9 8-56,-7 14 13,2 6 182,0 2 0,3 0 1,0 1-1,2 0 0,-9 59 0,17-64 80,5-18-71,6-14-5,4-10-145,-1 0 0,-1-2 0,18-33 1,-10 17-56,4-8-3,-11 18-28,2 0 1,31-41-1,-45 64 89,0 0 0,0 0-1,0 0 1,0 0 0,0 0-1,0 0 1,1 0 0,-1 0 0,0 0-1,0 1 1,1-1 0,-1 0-1,1 1 1,-1-1 0,2 1 0,-2 0 5,0 0 1,0 0 0,-1 0 0,1 1 0,0-1-1,0 0 1,-1 1 0,1-1 0,0 1 0,-1-1-1,1 1 1,0-1 0,-1 1 0,1-1 0,-1 1-1,1 0 1,-1-1 0,1 1 0,-1 0 0,1-1-1,-1 1 1,0 0 0,1 0 0,-1-1 0,0 1 0,0 0-1,0 0 1,1 0 0,-1 0 0,0 1 0,4 25 147,-1 0 0,0 0 1,-3 30-1,5 49 577,-6-104-703,1-1 0,1 1 0,-1 0 0,0-1 0,0 1 0,1 0 0,-1-1 0,0 1 0,1 0 1,0-1-1,-1 1 0,1-1 0,0 1 0,0-1 0,0 0 0,0 1 0,0-1 0,0 0 0,0 0 0,0 1 0,1-1 0,-1 0 0,0 0 0,2 0 0,-1-1 4,0 0 1,0 0-1,0 0 0,0 0 1,0-1-1,0 1 0,0-1 1,0 1-1,0-1 0,0 0 1,-1 0-1,1 0 0,0 0 1,0 0-1,-1 0 0,1 0 0,-1 0 1,1-1-1,-1 1 0,2-3 1,19-19 47,-1-2 0,-1 0 0,16-30 0,21-25-913,-57 79 777,1 0 0,0-1-1,0 1 1,0 0 0,0 0 0,1 0 0,-1 0 0,0 0 0,0 0 0,1 0 0,-1 0 0,3 0 0,-4 1 41,1 0 0,-1 0 1,0 0-1,1 0 0,-1 0 0,0 0 1,1 0-1,-1 0 0,0 0 0,1 0 0,-1 1 1,0-1-1,0 0 0,1 0 0,-1 0 0,0 1 1,1-1-1,-1 0 0,0 0 0,0 1 1,0-1-1,1 0 0,-1 0 0,0 1 0,0-1 1,0 0-1,0 1 0,1-1 0,-1 0 0,0 1 1,0-1-1,0 0 0,0 1 0,1 6-114,0 0 0,-1 0 0,0 0 0,-1 9 0,0-2 94,0 29 25,0-22 426,3 42 0,-2-62-388,0-1-1,0 1 1,0 0 0,0 0-1,0 0 1,0-1 0,0 1-1,1 0 1,-1-1 0,0 1-1,0 0 1,1 0 0,-1-1-1,1 1 1,-1 0 0,0-1-1,1 1 1,-1-1 0,1 1-1,-1-1 1,1 1 0,1 0-1,-2-1 6,1 0-1,0 0 1,-1 0 0,1 0-1,0 0 1,-1 0-1,1 0 1,-1-1 0,1 1-1,-1 0 1,1 0-1,0-1 1,-1 1 0,1 0-1,-1-1 1,1 1-1,-1-1 1,1 1 0,-1-1-1,1 0 1,21-31 660,39-96-32,-21 40-1484,-32 75 425,-3 11-288,-4 4 624,-1 0 1,1 0 0,-1 0 0,1 0 0,-1 0 0,1-1-1,-1 1 1,0 0 0,0 0 0,0 2 0,0 45-130,-2-33 353,2 0 0,0 0-1,1 0 1,1 0-1,0 0 1,1 0-1,7 19 1,-10-35-143,0 1 0,0 0 1,1 0-1,-1 0 0,1 0 1,-1 0-1,1 0 0,-1-1 1,1 1-1,-1 0 0,1 0 1,-1-1-1,1 1 0,0 0 1,0-1-1,-1 1 0,1 0 1,0-1-1,0 1 0,0-1 1,-1 0-1,1 1 1,0-1-1,0 0 0,0 1 1,0-1-1,0 0 0,0 0 1,0 0-1,0 0 0,0 0 1,0 0-1,0 0 0,0 0 1,0 0-1,0 0 0,-1-1 1,1 1-1,0 0 0,0-1 1,0 1-1,0-1 0,0 1 1,0-1-1,-1 1 0,1-1 1,0 1-1,0-1 0,0-1 1,6-4-22,-1 0 0,0 0 0,0-1 0,6-9 1,-10 14-27,76-124-2220,-71 120 1381,-4 11 301,-3 19 55,0-1 344,1-23 174,-1 1 0,1-1-1,-1 0 1,1 0 0,-1 0 0,1 0-1,-1-1 1,1 1 0,-1 0-1,1 0 1,-1 0 0,1 0 0,-1 0-1,1-1 1,-1 1 0,1 0 0,-1 0-1,1-1 1,-1 1 0,0 0 0,1-1-1,-1 1 1,1 0 0,-1-1-1,0 1 1,1-1 0,-1 1 0,0-1-1,1 1 1,14-17 52,-14 15-48,32-38 61,-2-1 1,-2-2-1,-1-1 0,-3-1 0,-1-1 0,-3-1 1,-1-1-1,14-55 0,-31 91-34,0-1 0,-1 1 0,0-1 0,-1-14 0,0 27-32,-1-1 0,0 1 0,0 0 0,0-1 0,0 1 0,0-1 1,0 1-1,0-1 0,0 1 0,-1-1 0,1 1 0,0-1 0,0 1 0,0-1 1,0 1-1,-1 0 0,1-1 0,0 1 0,0-1 0,-1 1 0,1 0 0,0-1 1,-1 1-1,-7 8 60,1 11 35,0 0 1,2 0-1,0 1 0,-3 23 0,-6 86 694,12-112-661,0 18 428,1 1-1,6 65 0,-2-78-266,2 0 0,0 0 0,1 0 0,2-1-1,12 29 1,-18-47-287,-1-1 0,1 1 0,0-1 0,0 0 0,0 1-1,0-1 1,0 0 0,1 0 0,0 0 0,-1-1 0,1 1 0,0 0 0,0-1 0,4 2-1,-6-3-6,-1-1 0,0 0 0,1 0 0,-1 0 0,0 0 0,0 0 0,1 0 0,-1 0 0,0 1 0,1-1 0,-1 0 0,0 0 0,1 0 0,-1 0 0,0 0 0,1-1 0,-1 1 0,0 0 0,1 0 0,-1 0 0,0 0 0,0 0 0,1 0 0,-1 0 0,0-1 0,1 1 0,-1 0 0,0 0 0,0 0 0,1-1 0,-1 1 0,0 0 0,1-1 0,0-12-36,-8-14 8,1 14 27,0 0-1,-1 0 0,0 1 1,-1 0-1,0 0 0,-1 1 0,0 0 1,-1 0-1,-18-15 0,9 11 130,-1 0-1,0 1 0,-1 1 1,-41-18-1,87 27 244,-12 3-269,126-10-420,-112 8 4,-1-2 1,0 0-1,29-11 0,-33 5 78,-9-1-96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17204,'-5'3'1440,"0"4"-1216,11-2-264,6-1 456,1-4-264,-2-7-104,0-10-208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95 17412,'-6'20'320,"1"1"0,1 0 0,1 0 0,1 0 0,1 32 0,1-51-318,0 0 1,0 0-1,1 0 0,-1 0 0,0 0 1,1 0-1,-1 0 0,1 0 0,0 0 0,0 0 1,0 0-1,2 2 0,-3-3 7,1 0 0,-1-1 0,1 1 0,0-1 0,-1 1 0,1-1 0,0 1 0,0-1 0,0 0-1,-1 1 1,1-1 0,0 0 0,0 1 0,0-1 0,0 0 0,-1 0 0,1 0 0,0 0 0,0 0 0,1 0 0,2-1 22,-1 0-1,0 0 1,1 0 0,-1 0 0,0-1 0,0 0 0,0 1-1,0-1 1,0 0 0,-1 0 0,1-1 0,3-4 0,17-20 202,-2-1 0,0-1-1,-3-1 1,19-37 0,-29 51-133,-8 17-97,0-1 0,0 0 0,0 0 0,0 0-1,0 0 1,0 0 0,0 0 0,0 1 0,0-1 0,0 0 0,1 0 0,-1 0 0,0 0 0,0 0-1,0 0 1,0 0 0,0 1 0,0-1 0,0 0 0,0 0 0,1 0 0,-1 0 0,0 0 0,0 0 0,0 0-1,0 0 1,0 0 0,0 0 0,1 0 0,-1 0 0,0 0 0,0 0 0,0 0 0,0 0 0,0 0 0,0 0-1,1 0 1,-1 0 0,0 0 0,0 0 0,0 0 0,0 0 0,0 0 0,1 0 0,-1 0 0,0 0 0,0 0-1,0 0 1,0 0 0,0 0 0,0 0 0,0-1 0,0 1 0,1 0 0,-1 0 0,0 0 0,1 12 36,-1-2 8,0 9-19,0 0 1,5 23-1,-5-39-23,0 0 1,1 0-1,0 1 1,-1-1-1,1 0 1,1 0-1,-1 0 1,0 0-1,1 0 1,-1 0-1,1 0 1,0 0-1,0-1 1,0 1-1,1-1 1,-1 1-1,0-1 1,1 0-1,5 4 1,-5-5 17,1 0 1,-1-1 0,1 1 0,-1-1-1,1 0 1,-1 0 0,1 0 0,-1 0-1,1 0 1,-1-1 0,0 0 0,1 1-1,-1-1 1,1-1 0,-1 1-1,0 0 1,0-1 0,0 0 0,0 1-1,0-1 1,5-5 0,7-5 107,-1 0 0,21-24 0,-31 32-105,43-53 349,-42 50-331,0 0 0,-1 0 0,0-1-1,0 1 1,-1-1 0,4-12 0,-7 19-42,1 1 0,-1-1 0,0 0 0,0 0 0,0 1 0,0-1 0,0 0 0,1 0 0,-1 1 1,-1-1-1,1 0 0,0 0 0,0 0 0,0 1 0,0-1 0,0 0 0,-1 1 0,1-1 0,0 0 0,-1-1 1,0 2-2,1 0 0,-1-1 0,1 1 0,-1 0 0,1 0 0,-1 0 0,1-1 0,-1 1 1,1 0-1,-1 0 0,0 0 0,1 0 0,-1 0 0,1 0 0,-1 0 0,1 0 0,-1 0 1,1 0-1,-1 0 0,1 1 0,-2-1 0,-1 1 2,-1 1-1,1 0 1,-1-1-1,1 1 1,-1 1 0,-3 2-1,-1 3-10,0 1 0,0 0 0,1 0 0,0 0 0,1 1 0,0 0 0,1 0 0,0 1 0,0-1-1,1 1 1,0 0 0,1 0 0,1 1 0,0-1 0,-1 16 0,3-25 2,0 0 0,0 0-1,1 0 1,-1 0 0,1 0 0,0 0-1,-1 0 1,1-1 0,0 1 0,0 0 0,0 0-1,0-1 1,1 1 0,-1 0 0,0-1-1,1 1 1,-1-1 0,1 0 0,-1 1 0,1-1-1,0 0 1,-1 0 0,1 0 0,0 0 0,0-1-1,0 1 1,0 0 0,0-1 0,0 1-1,0-1 1,0 1 0,2-1 0,10 1-70,-1 0-1,0-1 1,25-2 0,-25 1-17,61-5-299,172-4-1004,-245 10 1429,-1 0 0,1 0 0,-1 0 0,1 0 0,-1 0 0,1 0 0,0 0 0,-1 0 1,1 0-1,-1 0 0,1 0 0,-1-1 0,1 1 0,-1 0 0,1 0 0,0 0 0,-1-1 0,1 1 0,-1 0 0,0-1 0,1 1 1,-1 0-1,1-1 0,-1 1 0,1-1 0,-1 1 0,0-1 0,1 1 0,-1-1 0,0 1 0,0-1 0,1 1 0,-1-1 1,0 1-1,0-2 0,0 0 45,0 0 1,0 0-1,0 0 1,0-1-1,-1 1 0,1 0 1,-1 0-1,0 0 1,1 0-1,-2-2 1,-5-11 299,-1 1 0,-9-13 1,15 24-285,-54-74 390,12 28-4063,42 44 2881,10 4 57,11 2-214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15803,'-13'1'596,"0"0"-1,0 0 1,0 1-1,0 1 1,-15 4-1,18-3-516,0-1-1,1 1 1,-1 1-1,1 0 1,-1 0-1,2 1 1,-1 0 0,0 1-1,1 0 1,1 0-1,-10 11 1,16-17-93,0 0-1,0 0 1,0 0-1,1 0 1,-1 0-1,0 0 1,0 1-1,1-1 1,-1 0-1,1 1 1,-1-1-1,1 0 1,-1 1-1,1-1 1,0 1-1,0-1 1,-1 0-1,1 1 1,0-1-1,1 3 1,-1-3-21,1 0 0,0 0 0,-1 0 1,1 0-1,0 0 0,-1-1 0,1 1 0,0 0 0,0 0 0,0-1 1,0 1-1,0-1 0,0 1 0,0-1 0,0 1 0,0-1 0,0 1 1,0-1-1,0 0 0,2 1 0,7 0-279,1 0-1,0 0 1,0-1-1,12-2 1,-19 2 249,24-2-424,65-1-833,-84 3 1254,0 1 0,-1 0 0,1 0 0,0 1-1,-1 0 1,0 1 0,1 0 0,9 5 0,-16-8 97,-1 1-1,0-1 1,0 1 0,0 0-1,0 0 1,1-1 0,-1 1-1,0 0 1,-1 0 0,1 0-1,0 0 1,0 0 0,0 0-1,0 0 1,-1 0 0,1 1 0,-1-1-1,1 0 1,-1 0 0,1 1-1,-1-1 1,0 0 0,1 1-1,-1-1 1,0 0 0,0 1-1,0-1 1,0 0 0,0 1-1,0-1 1,-1 0 0,1 0-1,0 1 1,-1-1 0,1 0 0,-1 0-1,1 1 1,-1-1 0,1 0-1,-1 0 1,0 0 0,0 0-1,-1 1 1,-3 5 266,-1 0 1,0 0-1,0-1 1,-14 10-1,6-5-3,0 0 0,-1-1 0,0 0 0,0-1 0,-1-1 0,0-1-1,-30 10 1,45-17-291,0 1-1,0-1 0,0 0 0,0 0 1,1 1-1,-1-1 0,0 0 1,0 0-1,0 0 0,0 0 0,0 0 1,1 0-1,-1 0 0,0-1 1,0 1-1,0 0 0,0 0 0,1-1 1,-1 1-1,0 0 0,0-1 1,1 1-1,-1-1 0,0 1 0,0-1 1,1 1-1,-1-1 0,1 0 1,-1 1-1,0-1 0,1 0 0,-1-1 1,-1-15-143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211 326 15883,'0'-1'103,"0"-1"0,0 1 0,0 0 0,0-1-1,-1 1 1,1 0 0,0-1 0,-1 1 0,1 0 0,-1-1-1,1 1 1,-1 0 0,0 0 0,1-1 0,-1 1-1,0 0 1,0 0 0,0 0 0,0 0 0,0 0-1,0 0 1,0 0 0,0 1 0,0-1 0,-1 0 0,1 1-1,0-1 1,0 1 0,-1-1 0,1 1 0,0-1-1,-1 1 1,1 0 0,0 0 0,-1-1 0,1 1-1,-1 0 1,1 1 0,0-1 0,-3 0 0,-2 1 157,-1 0 1,1 0 0,0 0 0,0 1-1,-1 0 1,1 0 0,-10 7 0,7-4-214,1 0 0,0 1 1,1 0-1,-1 1 0,1 0 0,1 0 1,-1 0-1,1 1 0,0 0 1,1 0-1,0 0 0,0 1 0,1 0 1,0 0-1,1 0 0,0 0 1,0 1-1,1-1 0,0 1 0,0 0 1,1 14-1,1-22-48,0 0 0,0 0 0,0 1 0,0-1 0,0 0 1,1 0-1,-1 0 0,1 1 0,0-1 0,-1 0 0,1 0 0,0 0 0,0 0 0,1 0 0,-1 0 0,0-1 1,0 1-1,1 0 0,-1-1 0,1 1 0,0 0 0,0-1 0,-1 0 0,1 0 0,0 1 0,0-1 0,0 0 1,0 0-1,0-1 0,0 1 0,0 0 0,1-1 0,-1 1 0,0-1 0,0 0 0,0 1 0,1-1 0,-1 0 1,0-1-1,0 1 0,1 0 0,-1-1 0,0 1 0,0-1 0,0 1 0,3-2 0,7-3-66,0 0-1,0-1 1,0 0-1,-1-1 0,0 0 1,0-1-1,0 0 1,10-12-1,1-1-102,-2-2 0,26-35-1,-28 33 44,-2-1-1,-1-1 0,14-32 0,-22 41 98,0 0-1,-2 0 0,0-1 0,-1 1 0,0-1 0,0-24 1,-4 37 33,0 1 0,0-1 0,0 1 0,-1-1 0,0 1 0,0-1 0,-1 1 0,0 0 0,0 0 0,-3-8 1,4 11-3,0 1 0,0-1 0,-1 1 0,1 0 0,0-1 0,0 1 0,-1 0 0,1-1 0,-1 1 0,1 0 0,-1 0 0,1 0 0,-1 1 0,0-1 0,0 0 0,1 0 0,-1 1 0,0-1 0,0 1 0,0 0 0,1-1 0,-1 1 0,0 0 0,0 0 0,0 0 0,0 1 0,0-1 0,1 0 0,-1 1 0,0-1 0,0 1 0,0-1 0,1 1 0,-3 1 0,-5 2 3,0 1 1,0 1-1,1-1 1,0 1-1,0 1 1,0 0-1,0 0 1,-8 11-1,-2 4 41,-26 42-1,32-45 2,1 0-1,-10 29 0,17-40-22,1 2 0,0-1 0,1 0 0,0 0 0,1 1-1,0-1 1,0 19 0,1-26-22,0 0 1,0 0-1,1 0 0,-1 0 1,1 0-1,-1 0 0,1 0 1,-1 0-1,1-1 0,0 1 1,0 0-1,0 0 0,0-1 1,0 1-1,1-1 0,-1 1 1,0-1-1,1 1 0,-1-1 1,1 0-1,0 0 0,-1 0 1,1 0-1,0 0 0,-1 0 1,1 0-1,0 0 0,0-1 1,0 1-1,0-1 0,0 1 1,0-1-1,0 0 0,0 0 1,0 0-1,0 0 1,2 0-1,10-1-106,0-1 1,0-1-1,0 0 1,17-6-1,-12 3-70,-6 3 95,3-2-106,-1 1 1,1 1-1,0 0 1,25 0-1,-37 3 186,-1 0 0,1 0 0,-1 0 0,1 1 0,-1 0 0,1-1 0,-1 1 0,1 1-1,-1-1 1,0 0 0,0 1 0,0-1 0,0 1 0,0 0 0,0 0 0,0 0 0,0 1 0,-1-1 0,1 1 0,-1-1 0,0 1 0,0 0 0,0 0 0,0 0 0,0 0 0,2 6 0,0 4 222,0 0 1,-1 0-1,2 15 1,-2-13 60,-4-14-274,1-1 0,1 0 0,-1 1 0,0-1 0,0 0 0,0 1 0,0-1 0,0 1 0,0-1 0,0 0 0,0 1 0,1-1 0,-1 0 0,0 1 0,0-1 0,0 0 0,1 0 0,-1 1 0,0-1 0,1 0 0,-1 1 0,0-1 0,0 0 0,1 0 0,-1 0 0,0 1 0,1-1 0,-1 0 0,0 0 0,1 0 0,-1 0 0,1 0 0,-1 0 0,1 0 0,13-6-237,11-18-784,-25 23 997,20-21-1929,37-40-861,-50 56 1454,0 0 0,1 0 0,13-8 0,-20 14 1336,-1 0 0,0-1-1,0 1 1,1 0 0,-1 0 0,1-1 0,-1 1-1,0 0 1,1 0 0,-1 0 0,1 0-1,-1 0 1,0 0 0,1-1 0,-1 1-1,1 0 1,-1 0 0,0 0 0,1 0-1,-1 0 1,1 1 0,-1-1 0,0 0-1,1 0 1,-1 0 0,1 0 0,-1 0-1,0 0 1,1 1 0,-1-1 0,1 0 0,0 14 1378,-9 16 404,0-13 110,1 1-1,-9 34 1,16-51-1849,0-1 1,0 0-1,0 1 1,0-1-1,0 0 1,1 1 0,-1-1-1,0 1 1,0-1-1,0 0 1,0 1-1,1-1 1,-1 0 0,0 1-1,0-1 1,1 0-1,-1 1 1,0-1-1,1 0 1,-1 0 0,0 1-1,1-1 1,-1 0-1,0 0 1,1 0-1,-1 1 1,0-1-1,1 0 1,-1 0 0,1 0-1,-1 0 1,0 0-1,1 0 1,-1 0-1,1 0 1,-1 0 0,1 0 29,12 1 368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15003,'1'-1'174,"3"-4"580,0 0-1,0 1 1,1 0 0,-1 0 0,8-5 0,-11 8-674,-1 1-1,1 0 1,-1 0 0,1-1 0,-1 1-1,1 0 1,-1 0 0,1 0-1,-1 0 1,1 0 0,-1-1 0,1 1-1,-1 0 1,1 0 0,0 0 0,-1 1-1,1-1 1,-1 0 0,1 0 0,-1 0-1,1 0 1,-1 0 0,1 1 0,-1-1-1,1 0 1,0 1 0,0 0 26,0 0-1,-1 0 1,1 1 0,0-1 0,0 0-1,-1 1 1,1-1 0,-1 0 0,1 1 0,-1-1-1,0 1 1,1-1 0,-1 1 0,0 2 0,0 16 179,0 1 1,-1-1-1,-1 0 1,-6 24-1,-1 8-103,4-19-144,3-21-225,0 1 1,1 0 0,0 0 0,1 23 0,0-36 181,0 0-1,0 0 1,0 1 0,0-1-1,0 0 1,0 1 0,0-1-1,0 0 1,0 1 0,0-1-1,0 0 1,0 1 0,0-1-1,0 0 1,0 1 0,1-1-1,-1 0 1,0 0 0,0 1-1,0-1 1,0 0 0,1 1 0,-1-1-1,0 0 1,0 0 0,0 1-1,1-1 1,-1 0 0,0 0-1,0 0 1,1 0 0,-1 1-1,0-1 1,1 0 0,-1 0-1,0 0 1,1 0 0,-1 0-1,0 0 1,1 0 0,-1 0-1,0 0 1,0 0 0,1 0 0,-1 0-1,0 0 1,1 0 0,-1 0-1,0 0 1,1 0 0,-1 0-1,0 0 1,1 0 0,-1-1-1,0 1 1,0 0 0,1 0-1,-1 0 1,0 0 0,0-1-1,1 1 1,-1 0 0,0-1 0,18-19 152,-14 14-378,12-14-24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1 649 17148,'1'1'219,"-1"1"0,1 0 0,0-1 0,0 0 0,0 1 0,1-1 0,-1 0 1,0 1-1,1-1 0,-1 0 0,0 0 0,1 0 0,-1 0 0,1 0 0,0 0 0,-1-1 1,1 1-1,0 0 0,-1-1 0,1 1 0,0-1 0,-1 0 0,1 0 0,0 0 0,2 0 0,6 1 59,-1-1 0,0-1 0,16-2 0,-3-2-182,-1 0 0,0-2 0,0 0-1,0-1 1,-1-2 0,-1 0 0,1-1 0,-2 0 0,1-2 0,-2 0 0,23-22 0,-35 30-97,-1 0 1,1-1-1,-1 0 1,0 0 0,5-11-1,-8 15 0,-1 1 1,1-1-1,-1 1 0,1-1 0,-1 0 0,0 1 0,1-1 1,-1 0-1,0 1 0,0-1 0,0 0 0,0 1 0,-1-3 1,1 4-1,-1-1 0,1 0 1,0 0-1,-1 0 0,1 1 1,-1-1-1,0 0 0,1 0 1,-1 1-1,0-1 1,1 1-1,-1-1 0,0 1 1,1-1-1,-1 1 0,0-1 1,0 1-1,0-1 0,0 1 1,1 0-1,-1-1 1,0 1-1,0 0 0,0 0 1,-1 0-1,-3 0-2,0 0 0,-1 0 0,1 0 0,0 1 0,0 0-1,0 0 1,0 1 0,0-1 0,0 1 0,0 0 0,1 0 0,-1 1 0,-4 2 0,-8 6-5,0 1 0,-15 14 0,14-10 19,0 1-1,-23 28 1,36-40-7,1 1 0,0-1 1,0 1-1,0 0 0,1 0 1,0 1-1,0-1 0,0 1 1,1 0-1,0-1 0,1 1 1,-1 0-1,0 11 0,2-16-2,1 0-1,-1 0 1,0 0-1,0 0 1,1 0-1,-1 0 0,1 0 1,-1 0-1,1-1 1,0 1-1,0 0 1,0 0-1,0 0 0,0-1 1,0 1-1,1-1 1,-1 1-1,0-1 1,1 1-1,-1-1 0,4 2 1,-2-1-21,1 0 1,-1-1-1,1 1 1,0-1-1,0 0 1,0 0-1,0 0 1,0-1-1,0 1 0,5-1 1,5 0-167,-1-1 1,0-1-1,0 0 0,0-1 1,21-7-1,-21 6-57,-2-1 0,1-1-1,0 0 1,-1 0 0,0-1-1,-1 0 1,1-1 0,-2-1 0,1 1-1,-1-2 1,0 1 0,-1-1 0,0 0-1,-1-1 1,0 0 0,0 0-1,-1 0 1,-1-1 0,0 0 0,-1 0-1,0-1 1,0 1 0,1-15 0,20-149-78,6-26 942,-26 179-499,10-58 620,-16 71-374,-4 9-202,-6 13 0,-5 16 34,2 1 1,1 0 0,-13 42-1,-19 98 868,36-130-640,2 0 1,1 0-1,2 0 0,2 52 1,2-86-358,0 1 0,1-1 0,0 1 0,1-1 0,-1 0 0,1 1 0,3 6 0,-5-11-63,1 0 0,0 0 0,-1 1 0,1-1 0,0 0-1,0 0 1,0 0 0,0 0 0,0 0 0,0 0 0,0-1-1,0 1 1,0 0 0,0 0 0,1-1 0,-1 1 0,0-1 0,0 1-1,1-1 1,-1 1 0,0-1 0,1 0 0,-1 0 0,0 1 0,1-1-1,-1 0 1,0 0 0,1 0 0,-1-1 0,0 1 0,1 0 0,-1-1-1,2 0 1,3-1-37,-1-1 1,1 0-1,-1 0 0,0-1 0,0 1 0,0-1 0,0 0 0,-1-1 0,1 1 0,-1-1 1,0 0-1,6-9 0,4-9-272,17-38-1,-28 55 249,1-5-53,-3 9 72,0-1 0,-1 0 0,1 1 0,1-1 0,-1 0-1,0 1 1,1-1 0,-1 1 0,1 0 0,0 0-1,-1-1 1,1 1 0,0 0 0,4-2 0,-5 4 27,0 0 0,-1 0 0,1 0 0,0 1 1,0-1-1,-1 0 0,1 1 0,0-1 0,-1 0 0,1 1 1,0-1-1,-1 1 0,1-1 0,-1 1 0,1-1 1,-1 1-1,1 0 0,-1-1 0,1 1 0,-1 0 1,0-1-1,1 1 0,-1 0 0,0-1 0,1 1 0,-1 0 1,0 0-1,0-1 0,0 1 0,0 1 0,7 30-1,-6-28 11,3 17 24,-2-8 98,1-1 0,-2 1 1,1 16-1,-2-25-75,0-1 0,-1 1 0,1-1 0,-1 1 0,0-1 0,0 1 0,0-1 0,0 1 0,-1-1 0,1 0 0,-1 0 0,0 1 0,0-1 0,0 0 0,0-1 0,-4 5 0,-4 2-44,-1-1 0,-1 1 0,1-2 0,-1 1 0,0-2 0,-1 0 0,0 0 0,0-1-1,0-1 1,0 0 0,-1 0 0,1-2 0,-21 2 0,33-4-71,0 1-1,0-1 0,0 0 0,0 0 1,0 0-1,0-1 0,0 1 1,0 0-1,0 0 0,0 0 0,0-1 1,0 1-1,0-1 0,0 1 1,0 0-1,0-1 0,0 0 0,0 1 1,1-1-1,-1 0 0,0 1 1,0-1-1,0-1 0,1 1-11,-1 0-1,1 0 1,0 0-1,0 0 1,0 0-1,0 0 1,0 0 0,0 0-1,0 0 1,0 0-1,0 0 1,0 0-1,0 0 1,1 0-1,-1 0 1,0 0 0,2-2-1,2-5-199,0 2 1,1-1-1,-1 0 0,11-9 1,15-15-607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3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3 205 19268,'0'-1'139,"-1"0"-1,1-1 1,0 1 0,-1 0-1,1-1 1,0 1-1,0 0 1,0-1 0,0 1-1,0 0 1,0-1-1,1 1 1,-1 0 0,0-1-1,1 1 1,-1 0-1,1 0 1,-1-1 0,1 1-1,0 0 1,-1 0-1,1 0 1,0 0 0,0 0-1,0 0 1,0 0-1,0 0 1,0 0-1,1-1 1,5-3 292,0 0-1,0 1 1,13-7-1,-11 7 41,49-24 111,0 2 0,2 3 1,0 3-1,71-14 0,-122 32-564,-1 0 0,1 1 0,0-1 0,0 2 0,0 0 0,0 0 0,11 1 0,-19-1-12,-1 1 0,1-1 1,-1 0-1,1 0 0,-1 0 0,1 0 0,-1 1 0,1-1 0,-1 0 0,1 1 1,-1-1-1,1 0 0,-1 1 0,0-1 0,1 1 0,-1-1 0,1 0 0,-1 1 1,0-1-1,0 1 0,1-1 0,-1 1 0,0-1 0,0 1 0,1 0 0,-1-1 1,0 1-1,0-1 0,0 1 0,0-1 0,0 1 0,0-1 0,0 1 0,0 0 1,0-1-1,0 1 0,0-1 0,-1 1 0,1-1 0,0 1 0,0-1 0,0 1 1,-1-1-1,1 1 0,0-1 0,-1 1 0,1 0 0,-19 26 245,16-23-208,-8 12 55,1 0-1,0 1 1,1 1 0,1-1-1,0 2 1,-6 23-1,-18 116-112,29-139-7,-6-40 551,8 20-372,0-3-694,1 0 0,-1 0 0,0 0 0,1 0 0,0-1-1,0 1 1,0 0 0,0 0 0,2-6 0,0-7-529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15491,'-11'9'325,"0"1"0,0 0 0,1 1 0,0 0 0,1 0 0,1 1 0,0 1-1,0-1 1,1 1 0,1 0 0,0 1 0,1-1 0,-4 17 0,4-12-31,0 0 0,2 0-1,0 1 1,2-1 0,0 1 0,1 0 0,0 0 0,2-1-1,6 34 1,-6-44-322,1 1-1,0 0 0,6 11 0,-8-18-76,0 0-1,0 0 1,0 0-1,0 0 1,1 0 0,-1-1-1,0 1 1,1 0-1,-1-1 1,1 1-1,0-1 1,-1 0-1,1 1 1,0-1-1,0 0 1,0 0-1,0 0 1,0-1-1,2 2 1,-3-2 46,-1 0-1,0 0 1,1 0 0,-1 0 0,1 0 0,-1 0 0,0 0 0,1 0-1,-1 0 1,1 0 0,-1 0 0,0 0 0,1 0 0,-1 0-1,0 0 1,1-1 0,-1 1 0,1 0 0,-1 0 0,0 0 0,1-1-1,-1 1 1,0 0 0,0 0 0,1-1 0,-1 1 0,0 0-1,0-1 1,1 1 0,-1 0 0,0-1 0,0 0 0,0-15-1296,-12-16-453,1 13 1614,-1 1 0,-2 1 0,1 0 0,-19-17 0,-18-21 2383,49 53-1984,-1 0 0,0-1-1,1 1 1,-1 0 0,1-1-1,0 1 1,0-1 0,0 1-1,0-1 1,0 1 0,-1-5 0,3 6-128,-1 0 0,0 0 0,0 0 0,0 0 0,1 0 0,-1 0 0,0 0 0,1 0 0,-1 0 0,1 0 0,-1 0 0,1 0 0,0 1 0,-1-1 1,1 0-1,0 0 0,-1 0 0,1 1 0,0-1 0,0 0 0,0 1 0,0-1 0,0 1 0,0-1 0,0 1 0,0-1 0,0 1 0,0 0 0,0 0 1,0-1-1,1 1 0,21-5 390,1 1 0,36-2 0,4-1-921,-32 2 262,40-12 1,-28 1-125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20668,'29'-9'1305,"-1"3"-1833,1-1 544,10 4 96,-3 3-64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244 240 15835,'-2'-1'132,"1"-1"1,-1 1-1,1 1 0,-1-1 0,1 0 0,-1 0 0,0 0 0,1 1 0,-1-1 0,0 1 1,0 0-1,1-1 0,-1 1 0,0 0 0,0 0 0,0 0 0,1 0 0,-1 0 0,0 1 1,0-1-1,-1 1 0,-4 1 148,1 0 1,0 0-1,-1 0 1,-8 6-1,1 1 45,0 0 0,1 1-1,0 0 1,0 1 0,1 1-1,-11 13 1,16-17-264,0 1 1,0 1-1,1-1 0,0 1 1,1 0-1,0 1 0,0-1 1,1 1-1,-4 18 0,7-27-55,1 0-1,-1 0 1,1 0-1,0 0 1,0 1 0,0-1-1,0 0 1,1 0-1,-1 0 1,1 0-1,-1 0 1,1 0-1,1 3 1,-1-4-4,-1 0 0,1 0-1,0 0 1,0-1 0,-1 1 0,1 0-1,0-1 1,0 1 0,0-1 0,0 1 0,0-1-1,0 0 1,0 1 0,0-1 0,0 0-1,0 1 1,0-1 0,0 0 0,0 0 0,0 0-1,0 0 1,0 0 0,0 0 0,0 0-1,0-1 1,0 1 0,0 0 0,0 0 0,0-1-1,0 1 1,1-1 0,5-2 1,-1 0 0,0 0 0,1 0 0,-1-1 0,-1 0 0,1 0 0,10-10 0,33-41-9,-40 44 5,35-44 0,-2-1 1,-2-3-1,-3-1 0,30-67 0,-56 101-40,-11 26 40,0 0-1,0 0 1,0 0 0,-1 0 0,1 0-1,0 0 1,0 0 0,0 0-1,0 0 1,0-1 0,0 1 0,0 0-1,0 0 1,0 0 0,0 0 0,0 0-1,0 0 1,0 0 0,0 0-1,0 0 1,0 0 0,0 0 0,0 0-1,0 0 1,0 0 0,0 0-1,0 0 1,0 0 0,0 0 0,0-1-1,0 1 1,0 0 0,0 0 0,0 0-1,0 0 1,0 0 0,0 0-1,0 0 1,0 0 0,0 0 0,0 0-1,0 0 1,0 0 0,0 0-1,0 0 1,0-1 0,-7 9-25,-6 15 4,-1 10 10,2 0 1,2 0-1,1 1 0,2 1 1,1 0-1,-2 46 1,7-69 13,1-1 0,0 0 1,1 1-1,1-1 0,3 18 1,-4-26-3,0 0 0,0 0 0,0-1 0,0 1 0,0-1 0,0 1 0,0-1 0,1 0 0,0 1 0,-1-1 0,1 0 0,0 0 0,0 0 0,0 0 0,0 0 0,0-1 0,1 1 0,-1-1 0,0 1 0,1-1 0,-1 0 0,1 0 0,0 0 0,-1 0 0,1 0 0,0-1 0,5 2 0,-4-3-4,1 1-1,0 0 1,0-1 0,0 0-1,0 0 1,0 0-1,-1-1 1,1 0 0,0 0-1,-1 0 1,0 0-1,6-4 1,6-5-52,25-24 1,-37 31 45,19-15-96,-2-2 0,-1 0 0,0-2 0,-1 0 0,-2-1 0,-1-1 1,17-31-1,-31 49-158,-9 20 210,-12 26 90,9-11 70,1 2-1,-5 34 0,11-53-53,2 1 0,-1-1 0,2 1 0,0 0 0,0 0 0,1-1 0,0 1 0,6 19 0,-7-28-36,1 0-1,0 0 1,0-1-1,1 1 0,-1-1 1,0 1-1,1-1 0,-1 1 1,1-1-1,0 0 1,0 0-1,0 0 0,0 0 1,0 0-1,0 0 0,1 0 1,-1-1-1,1 1 1,-1-1-1,5 2 0,-3-2-2,0 0 0,0-1 0,1 1 0,-1-1 0,0 0 0,0 0 0,1-1 0,-1 1 0,0-1 0,0 0 0,0 0 0,6-2-1,6-4-7,-1 0-1,1-1 1,-1 0-1,-1-2 0,23-17 1,-17 9-24,-1 0 0,-1 0 1,22-30-1,-31 36-7,0 0-1,-1 0 1,-1-1-1,0-1 1,-1 1-1,0-1 1,4-19-1,-9 31 22,-1 1-1,1-1 1,-1 0 0,0 0-1,0 0 1,0 0 0,0 0-1,0 0 1,0 1 0,0-1-1,-1-3 1,0 4 5,1 1-1,0-1 1,0 1-1,-1-1 1,1 1-1,0 0 1,0-1-1,-1 1 1,1 0 0,0-1-1,-1 1 1,1 0-1,-1 0 1,1-1-1,0 1 1,-1 0 0,1 0-1,-1 0 1,1-1-1,0 1 1,-1 0-1,1 0 1,-1 0 0,1 0-1,-1 0 1,1 0-1,-1 0 1,1 0-1,-1 0 1,-2 1 3,1 0 1,-1 0 0,1 0-1,-1 0 1,1 0-1,0 0 1,0 1-1,-1-1 1,1 1-1,0 0 1,0 0 0,0 0-1,1 0 1,-3 3-1,-6 8 53,1 1 0,1 0 1,1 1-1,0 0 0,1 0 0,-7 25 0,10-31-16,1 0 0,0 1 0,1-1 0,0 0-1,0 0 1,1 1 0,0-1 0,1 0 0,0 1 0,0-1 0,1 0-1,0 0 1,4 9 0,-5-15-60,0-1 0,0 0 0,0 1 0,0-1 0,1 0 0,-1 0 0,1 0 0,-1 0 0,1 0 0,0 0-1,0-1 1,0 1 0,0 0 0,0-1 0,0 1 0,0-1 0,1 0 0,-1 0 0,0 0 0,1 0 0,-1 0 0,1-1 0,-1 1 0,1-1 0,-1 1 0,1-1 0,0 0 0,-1 0 0,1 0-1,-1 0 1,4-1 0,-1-1-31,0 1 0,0-1 0,0 0 0,0 0 0,0 0 0,0-1 0,-1 0 0,1 1 0,-1-2 0,0 1 0,0-1 0,0 1 0,6-9 0,19-28-265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17212,'-6'9'1432,"-4"8"-1200,3 2-360,4 1 416,7 0-272,5 0-40,11-3-144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15603,'-10'16'675,"0"0"0,1 1 0,1 0-1,0 1 1,2 0 0,0 0 0,-6 29 0,4 2 466,-4 83 1,10-73-790,2 1-1,3 0 1,3-1-1,3 0 1,25 95 0,-34-154-353,0 0-1,0 0 1,1 0 0,-1 0 0,0 0-1,0 0 1,0 0 0,0 0 0,0 0-1,0 0 1,0 0 0,0 0 0,0 0-1,0 0 1,0 0 0,1 0 0,-1 0 0,0 0-1,0 0 1,0 0 0,0 0 0,0 0-1,0 0 1,0 0 0,0 0 0,0 0-1,0 0 1,0 0 0,0 0 0,0 0-1,1 1 1,-1-1 0,0 0 0,0 0 0,0 0-1,0 0 1,0 0 0,0 0 0,0 0-1,0 0 1,1-15-64,-2-22-85,-34-297-1155,31 316 1214,3 17 62,1 4 8,7 27 15,-4-21 5,1 0-1,0 0 1,1-1-1,-1 1 1,2-1 0,-1 0-1,1 0 1,12 12-1,-15-17-8,1 0 0,0 0 0,0 0 0,0 0-1,0-1 1,1 1 0,-1-1 0,1 0 0,-1-1 0,1 1-1,0-1 1,0 0 0,0 0 0,0 0 0,-1-1 0,1 1 0,0-1-1,0-1 1,7 0 0,-3-1-21,1-1 0,-1 0-1,1 0 1,-1-1 0,0 0 0,0-1 0,-1 0-1,1 0 1,-1-1 0,0 0 0,-1 0-1,0-1 1,0 0 0,9-11 0,-9 9-2,0 0 1,0 0-1,-1 0 0,-1-1 1,0 0-1,0-1 1,-1 1-1,0-1 0,0 0 1,-2 0-1,1 0 0,1-15 1,-4 24 27,0 0 0,0 0 0,0 0 1,0 0-1,0 0 0,0 0 0,-1 0 0,1 0 1,-1 1-1,1-1 0,-1 0 0,0 0 0,1 0 1,-1 1-1,0-1 0,0 0 0,0 1 0,-1-1 1,1 1-1,0-1 0,-2-1 0,1 3 6,1-1 0,0 1-1,-1-1 1,1 1 0,-1-1-1,1 1 1,-1 0-1,1 0 1,-1 0 0,1 0-1,0 0 1,-1 0 0,1 1-1,-1-1 1,1 0 0,-1 1-1,1-1 1,0 1 0,-1-1-1,1 1 1,0 0 0,-1-1-1,1 1 1,0 0 0,0 0-1,0 0 1,0 0-1,-2 2 1,-4 4 28,0 1 0,0 1 0,1-1 0,0 1 0,0 0 0,1 0 0,0 0 0,1 1 0,-4 11 0,3-7 37,1 0 1,0 1 0,1-1-1,1 1 1,-1 29 0,3-38-36,0 0 0,1 1 0,0-1-1,0 0 1,0 0 0,1 0 0,0 0 0,0 0 0,5 9 0,-5-13-28,-1 1 0,0-1-1,1 0 1,0 0-1,0 0 1,-1 0 0,1-1-1,0 1 1,0 0-1,1-1 1,-1 0 0,0 1-1,1-1 1,-1 0-1,0 0 1,1 0 0,-1 0-1,1-1 1,-1 1-1,1-1 1,0 1 0,-1-1-1,1 0 1,0 0-1,2 0 1,3-2-64,-1 1-1,1-1 1,-1 0 0,1-1-1,-1 0 1,0 0 0,0 0 0,-1-1-1,1 0 1,8-7 0,-1 0-147,0-1 1,-1-1 0,15-17 0,-13 12-95,0-1 0,15-28-1,-26 40 219,0 0 1,0 0-1,-1-1 0,0 0 0,-1 1 1,1-1-1,-2 0 0,1 0 0,-1 0 0,0-13 1,-1 20 86,1 1 0,-1 0 0,0 0 1,0-1-1,0 1 0,0 0 0,0 0 0,0-1 1,0 1-1,0 0 0,0-1 0,0 1 0,0 0 1,0 0-1,0-1 0,0 1 0,0 0 1,-1-1-1,1 1 0,0 0 0,0 0 0,0-1 1,0 1-1,0 0 0,-1 0 0,1 0 1,0-1-1,0 1 0,0 0 0,-1 0 0,1 0 1,0-1-1,0 1 0,0 0 0,-1 0 1,1 0-1,0 0 0,-1 0 0,1 0 0,0 0 1,0 0-1,-1 0 0,1-1 0,0 1 0,0 0 1,-1 0-1,-13 12 234,-8 23 216,14-19-212,1 1 0,1 0 0,-5 18 0,9-27-124,0 0 0,1 1 0,0-1 0,0 1 0,1-1 0,0 1 0,1-1 0,1 13 0,-1-19-99,-1 0 0,0 0 1,1-1-1,0 1 0,-1 0 1,1-1-1,0 1 0,0 0 1,0-1-1,0 1 0,0-1 1,0 0-1,0 1 0,0-1 1,1 0-1,-1 0 0,1 1 0,-1-1 1,1 0-1,1 1 0,0-2-24,-1 1 0,1 0 0,-1-1 0,1 0 0,-1 1 0,1-1-1,0 0 1,-1 0 0,1-1 0,-1 1 0,1 0 0,4-2 0,3-2-90,1 0 1,-1 0 0,1-1 0,-2-1 0,12-7 0,6-5 7,-2-1-1,0-1 0,42-45 0,-66 64 60,0 0-1,0 0 0,0 0 0,-1 0 1,1 0-1,0 0 0,-1-1 0,1 1 1,0 0-1,-1 0 0,0-1 0,1 1 1,-1 0-1,0-1 0,1 1 0,-1-1 1,0 1-1,0 0 0,0-1 0,0 1 1,-1-1-1,1 1 0,0 0 0,0-1 1,-1 1-1,1 0 0,-1-1 0,1 1 1,-2-2-1,2 3 30,-6-15-262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14539,'-10'-9'1352,"8"11"-952,4 2-255,13 8 791,5 0 616,8 1-1328,3 5-24,6 0-32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76 207 17380,'-10'9'955,"0"1"1,1 0 0,-13 19-1,19-25-713,0 1-1,0 0 1,0 0 0,1 0-1,0 1 1,0-1-1,1 1 1,-1-1-1,1 1 1,0-1 0,0 8-1,1-12-207,0 0 0,0 0 0,0 0 0,0 0 0,0 0 0,0 0 0,0 0 0,0 0 0,0 0 0,0 0 0,1-1 0,-1 1 0,0 0 0,1 0-1,-1 0 1,1 0 0,-1 0 0,1 0 0,-1-1 0,1 1 0,0 0 0,-1-1 0,1 1 0,0 0 0,0-1 0,0 1 0,-1-1 0,2 2 0,0-2-11,0 0 0,0 0 1,0 0-1,0 0 0,0 0 0,0 0 1,0 0-1,0 0 0,0-1 0,-1 1 1,1-1-1,0 0 0,2-1 0,7-3-42,-1 0 0,-1-1 0,16-12 0,-5 2-105,-1-2 1,-1 0 0,-1 0-1,23-32 1,-31 36 52,0-1 1,0 0-1,-2 0 0,1 0 0,-2-1 0,0 0 1,5-28-1,-10 39 64,0 0 0,-1 1 1,0-1-1,0 0 0,-1-8 0,1 12 9,0 1 1,0-1-1,0 1 0,0-1 0,0 0 0,-1 1 0,1-1 0,0 1 0,0-1 0,0 1 0,-1-1 1,1 1-1,0-1 0,-1 1 0,1-1 0,0 1 0,-1-1 0,1 1 0,0 0 0,-1-1 0,1 1 1,-1 0-1,1-1 0,-1 1 0,1 0 0,-1-1 0,1 1 0,-1 0 0,1 0 0,-1 0 0,1 0 1,-1-1-1,0 1 0,1 0 0,-1 0 0,1 0 0,-1 0 0,1 0 0,-1 0 0,0 0 0,1 1 1,-1-1-1,1 0 0,-1 0 0,1 0 0,-1 1 0,1-1 0,-1 0 0,1 0 0,-1 1 0,1-1 1,-1 0-1,1 1 0,-1-1 0,1 1 0,0-1 0,-1 1 0,-5 4 25,0 1-1,1 0 1,0 0-1,0 0 1,1 0-1,-1 1 1,1 0 0,1-1-1,-1 1 1,-2 10-1,-3 8 50,-10 43 0,15-49-286,-3 34 0,7-48 214,-1 0 0,1-1 1,0 1-1,1 0 0,-1 0 1,1-1-1,0 1 0,0-1 1,0 1-1,1-1 0,0 1 1,0-1-1,2 5 0,-3-8-2,0 1 0,0-1-1,1 0 1,-1 0 0,0 0 0,0 0-1,1 0 1,-1 0 0,0 0 0,1 0-1,-1 0 1,1 0 0,-1-1 0,1 1-1,-1-1 1,1 1 0,0-1 0,-1 0-1,1 1 1,0-1 0,-1 0 0,1 0-1,0 0 1,-1-1 0,3 1 0,20-5-88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41 16444,'-2'2'287,"0"0"1,0 0 0,0 0 0,1 0-1,-1 0 1,0 0 0,1 1 0,-1-1-1,1 0 1,0 1 0,0-1 0,0 1-1,0-1 1,0 1 0,0 0 0,1-1 0,-1 4-1,1-6-252,0 1-1,1-1 1,-1 1-1,0-1 0,0 0 1,0 1-1,1-1 1,-1 1-1,0-1 0,0 0 1,1 1-1,-1-1 1,0 0-1,1 1 0,-1-1 1,1 0-1,-1 0 1,0 1-1,1-1 0,-1 0 1,1 0-1,-1 0 1,1 0-1,-1 1 1,0-1-1,1 0 0,-1 0 1,1 0-1,-1 0 1,1 0-1,21-3 444,17-13-161,-35 14-304,0-1 0,0 0 0,-1 0 0,1 0-1,-1-1 1,0 1 0,0-1 0,0 1 0,4-7 0,-7 9-12,1 0-1,-1 0 1,1 0 0,-1 0 0,1 0 0,-1 0 0,0 0 0,0 0-1,1 0 1,-1 0 0,0-1 0,0 1 0,0 0 0,0 0 0,0 0-1,0 0 1,0 0 0,-1-2 0,0 2-2,0 0 0,1 0 1,-1 0-1,0 0 0,0 0 0,0 0 0,0 0 1,0 1-1,0-1 0,0 0 0,0 1 0,0-1 0,0 1 1,0-1-1,-1 1 0,1-1 0,0 1 0,0 0 1,-1-1-1,-1 1 0,-3 0 1,-1 0-1,1 0 1,0 1 0,0-1 0,0 2-1,0-1 1,0 0 0,0 1-1,0 0 1,1 1 0,-1-1 0,1 1-1,-1 0 1,1 1 0,0-1-1,0 1 1,1 0 0,-1 0 0,1 0-1,0 1 1,-5 5 0,5-5 17,0 1 0,0 0 0,1 0 0,-1 0 0,1 0 0,0 0 0,1 0 0,-3 12 0,4-14-2,0 0 1,0 0-1,1 0 0,0 0 1,0 1-1,0-1 1,0 0-1,1 0 0,0 0 1,0 0-1,0 0 0,0 0 1,0 0-1,4 6 0,-4-8-6,0 0-1,1 0 0,-1 0 0,1 0 1,0 0-1,0 0 0,-1 0 0,1 0 0,0-1 1,0 1-1,1-1 0,-1 1 0,0-1 1,0 0-1,1 0 0,-1 0 0,5 1 0,-2-1-39,0 0 0,1-1 0,-1 0 0,0 0 0,1 0-1,-1 0 1,0-1 0,6-1 0,8-3-214,0-1 0,0-1 0,25-13-1,-44 20 245,43-23-467,-29 15 182,0 0 0,0 1 0,30-9 1,-43 15 291,0 1 1,0-1 0,-1 1 0,1 0 0,0 0 0,0-1 0,0 1-1,0 0 1,0 0 0,0 0 0,0 0 0,0 0 0,0 0 0,-1 0-1,1 0 1,0 0 0,0 1 0,0-1 0,0 0 0,0 1 0,0-1-1,-1 0 1,1 1 0,0-1 0,0 1 0,-1-1 0,1 1 0,0 0-1,0-1 1,-1 1 0,1 0 0,-1-1 0,1 1 0,-1 0-1,1 0 1,-1-1 0,1 3 0,0 2 102,0 0 0,-1 0 0,1 0 0,-1 0 0,0 0 0,-2 6 0,2-8-36,-1 0 1,1 0-1,-1 0 1,1 0-1,0 0 0,0 0 1,1-1-1,-1 1 1,0 0-1,1 0 0,0 0 1,0 0-1,0-1 1,0 1-1,2 3 0,-2-5-69,0 0 0,1 0 0,-1-1 0,1 1 0,0 0 0,-1-1 0,1 0 0,-1 1 0,1-1-1,0 0 1,-1 0 0,1 0 0,0 0 0,-1 0 0,1 0 0,-1 0 0,1 0 0,0-1 0,-1 1 0,3-2 0,37-14-657,-27 10 316,115-45-2606,-113 45 2143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48 175 14931,'-19'130'1517,"7"-51"-1229,-4 145 1,16-216-280,1 0 1,0 0-1,2 11 0,-3-18-2,1-1 0,-1 1 0,0 0 0,0 0 1,1-1-1,-1 1 0,0 0 0,1 0 0,-1-1 0,1 1 0,-1 0 0,1-1 0,-1 1 0,1-1 0,-1 1 0,1-1 0,-1 1 0,2 0 0,-1-1 5,0 0 0,-1 0 0,1 0 0,0 0-1,-1 0 1,1-1 0,0 1 0,-1 0-1,1 0 1,0-1 0,-1 1 0,1 0-1,0-1 1,-1 1 0,1-1 0,-1 1-1,1-1 1,-1 1 0,1-1 0,-1 1 0,1-1-1,-1 1 1,0-1 0,1 1 0,0-2-1,8-15 191,-1 0 1,0-1-1,-1 1 0,-1-2 0,8-35 0,-13 47-149,11-42 293,-3 0 1,4-79-1,-12 116-424,-1 20-62,1 5 54,0 7-19,1 0 1,1-1-1,1 1 1,12 35-1,-13-48 89,0 0-1,0-1 1,0 0-1,1 0 1,0 0 0,0 0-1,9 8 1,-11-11 15,1-1-1,0 0 1,0 1 0,0-1 0,0 0 0,1-1-1,-1 1 1,0-1 0,1 1 0,-1-1-1,1 0 1,-1 0 0,1 0 0,0-1 0,5 1-1,-2-2 5,-1 1-1,0-1 1,0 0-1,0-1 1,0 0-1,0 0 1,0 0-1,0 0 1,0-1-1,-1 0 1,0 0-1,1-1 1,-1 0-1,8-7 1,0-2 15,1 0 1,-2-1 0,18-26-1,-13 15-27,-1 0 0,-2-1-1,0-1 1,-2 0 0,-1-1-1,-1 0 1,-1 0 0,-2-1-1,-1 0 1,4-53 0,-12 57-186,2 25 191,0 0 1,0-1-1,0 1 0,0 0 0,0 0 1,0 0-1,0 0 0,0-1 1,0 1-1,0 0 0,0 0 0,0 0 1,0 0-1,0-1 0,0 1 1,0 0-1,0 0 0,0 0 0,0 0 1,0 0-1,-1-1 0,1 1 1,0 0-1,0 0 0,0 0 0,0 0 1,0 0-1,-1 0 0,1 0 0,0-1 1,0 1-1,0 0 0,0 0 1,0 0-1,-1 0 0,1 0 0,0 0 1,0 0-1,0 0 0,0 0 1,-1 0-1,1 0 0,0 0 0,0 0 1,0 0-1,0 0 0,-1 0 1,1 0-1,0 0 0,0 0 0,0 1 1,0-1-1,-1 0 0,1 0 1,0 0-1,0 0 0,-6 12-167,1 28 53,2 0 0,1 0 1,2-1-1,8 72 0,-4-78 129,1 1 1,18 63-1,-20-87 29,0-1 0,1 0 1,0 0-1,1 0 0,-1 0 0,2 0 0,-1-1 1,1 0-1,0 0 0,1-1 0,0 0 1,0 0-1,1 0 0,13 8 0,7-2 39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12043,'-19'23'876,"2"1"0,-24 45 0,35-59-649,1 1 0,1-1-1,0 1 1,1 0 0,0 0 0,0 1 0,1-1 0,0 1 0,1 21 0,1-32-200,0 1 0,0-1 0,0 0 0,0 0 0,0 1 0,1-1 0,-1 0 0,0 0 0,1 0 0,-1 1 0,1-1 0,-1 0 1,1 0-1,0 0 0,-1 0 0,1 0 0,0 0 0,0 0 0,0 0 0,0 0 0,-1-1 0,1 1 0,2 1 0,-1-1-1,0-1 0,0 1 0,0-1 0,0 0 0,0 1 0,0-1 0,0 0 0,0 0 0,0 0 0,0 0 0,0-1 0,1 1 0,1-1 1,8-3 30,-1 0 1,1-1 0,18-11 0,-27 15-52,78-49 115,22-12 42,-102 61-163,1 0 0,-1 1 0,1-1-1,-1 0 1,1 1 0,-1-1 0,1 1 0,0-1 0,-1 1 0,1 0 0,0-1 0,-1 1 0,1 0 0,0 0 0,-1 0 0,3 1 0,-3 0 2,0-1 1,-1 1-1,1 0 0,-1 0 1,1 0-1,-1 0 1,1 0-1,-1-1 0,0 1 1,1 0-1,-1 0 0,0 0 1,0 0-1,0 0 0,0 0 1,0 0-1,0 0 0,0 0 1,0 0-1,0 0 0,0 0 1,0 0-1,-1 0 1,1 0-1,0 0 0,-1 0 1,0 1-1,-5 16 43,5-15 59,-1 1 0,1-1-1,0 1 1,0-1 0,0 1 0,0 6 0,20-28 703,3-5-733,-9 11-258,-1-1 0,0 0 0,-1-1 0,0 0 0,-1 0 0,13-26 0,-14 16-205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4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5 253 17116,'-5'-19'5660,"5"19"-5572,15 27 4023,-4-6-4208,21 39 461,-2 2 0,30 93 1,26 136-69,-57-188-144,-22-85 13,-3-19 27,-2-12 9,18-470 1636,-6 131-1402,-13 325-420,-1 13-41,1 0 0,0 0 0,1 1 0,4-17 1,-6 30-11,0-1-1,0 1 1,0-1 0,0 1 0,0 0 0,0-1 0,0 1 0,0-1 0,0 1 0,0 0-1,1-1 1,-1 1 0,0 0 0,0-1 0,0 1 0,1 0 0,-1-1 0,0 1 0,0 0-1,1-1 1,-1 1 0,0 0 0,1 0 0,-1 0 0,0-1 0,1 1 0,-1 0 0,0 0-1,1 0 1,0-1 0,5 11-963,4 24-319,-9-30 1189,3 10-562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1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2 293 10266,'0'130'1773,"-1"-66"-148,13 123 0,-12-184-1560,1 1 0,-1 0 0,1-1 0,0 1 0,1 0 0,-1-1 0,0 1 0,1-1 0,4 6 0,-6-8-51,1-1 0,-1 1 0,1 0 0,-1-1 0,1 0 0,0 1 0,-1-1 0,1 1 0,0-1 0,-1 0 0,1 1 0,0-1 0,0 0 0,-1 0 0,1 0 0,0 1 0,0-1 0,0 0 0,-1 0 0,2 0 0,0-1-6,-1 1-1,1-1 1,0 1-1,0-1 1,-1 0-1,1 1 1,-1-1-1,1 0 0,0 0 1,-1 0-1,0-1 1,2 0-1,9-10-77,-1 1-1,0-2 0,-1 0 1,14-23-1,32-65-233,-48 84 261,40-80-97,-5-2 0,48-161 0,-82 217 365,-9 36 21,-5 25-1,-10 50 130,4 1 1,2 0-1,4 1 0,3 82 0,4-102-9,7 50-1,-7-85-266,1-1 0,1 1 1,0 0-1,1-1 0,0 0 0,1 0 1,15 25-1,-18-35-79,0 0 0,0-1 0,1 1 0,0-1 0,-1 1 0,8 4 0,-10-8-18,0 1 0,-1-1 0,1 1 0,-1-1 1,1 0-1,0 1 0,-1-1 0,1 0 0,0 1 0,-1-1 0,1 0 0,0 0 0,-1 0 0,1 1 0,0-1 0,-1 0 0,1 0 0,0 0 0,0 0 0,-1 0 0,1-1 0,0 1 0,-1 0 0,1 0 1,0 0-1,0-1 0,-1 1 0,1 0 0,-1-1 0,1 1 0,0 0 0,-1-1 0,1 1 0,-1-1 0,1 1 0,-1-1 0,1 1 0,-1-1 0,1 1 0,-1-1 0,1 0 0,-1 1 0,0-1 0,1 0 1,-1 1-1,0-1 0,0 0 0,0 1 0,1-1 0,-1 0 0,0 1 0,0-1 0,0 0 0,0 0 0,0 1 0,0-2 0,0-4-8,0-1 0,0 0-1,-1 1 1,1-1 0,-1 0 0,-1 1 0,1-1-1,-1 1 1,-5-10 0,-3-7-67,-16-25 0,18 35 44,-31-52 432,-80-100-1,200 183-238,-68-17-244,-1-1-1,1 0 0,-1-1 0,22-4 0,10-7-155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16147,'12'36'663,"-1"1"1,-3 1-1,0-1 0,2 45 0,7 37-134,-17-116-512,1-1 0,-1 0-1,1 1 1,-1-1-1,1 0 1,0 0 0,0 1-1,0-1 1,0 0-1,1 0 1,1 3 0,-3-5-13,1 0 0,-1 0 1,0 0-1,0 0 1,0 0-1,1 0 0,-1 1 1,0-1-1,0 0 0,1 0 1,-1 0-1,0 0 1,0 0-1,1 0 0,-1 0 1,0 0-1,0 0 1,1 0-1,-1 0 0,0 0 1,0 0-1,0 0 0,1 0 1,-1 0-1,0 0 1,0-1-1,1 1 0,-1 0 1,0 0-1,0 0 0,0 0 1,1 0-1,-1-1 1,0 1-1,0 0 0,8-17 109,-1-11 10,-2-1 0,-2 1 0,0-1 0,-2 0 1,-1 0-1,-1 0 0,-10-51 0,10 73-96,-7-35 83,7 41-101,1-1-1,0 1 1,-1-1-1,1 1 1,-1-1-1,0 1 0,1-1 1,-1 1-1,0-1 1,0 1-1,0 0 1,0-1-1,0 1 1,0 0-1,0 0 1,0 0-1,-1 0 1,1 0-1,0 0 0,-2-1 1,2 2-6,1 0 0,-1 1 0,1-1 0,-1 0 1,1 0-1,-1 0 0,1 0 0,-1 0 0,1 1 0,-1-1 0,1 0 0,0 0 1,-1 1-1,1-1 0,-1 0 0,1 0 0,0 1 0,-1-1 0,1 1 0,0-1 1,-1 0-1,1 1 0,0-1 0,0 1 0,-1-1 0,1 1 0,0-1 0,0 1 1,-6 18 34,4-3-46,1 0-1,1 0 0,2 31 0,-1-38-5,0-1 0,1 1-1,0 0 1,0-1 0,1 1-1,0-1 1,1 0 0,8 14-1,-11-20 10,1 1 0,-1-1-1,1 0 1,0-1-1,-1 1 1,1 0-1,0 0 1,0-1 0,1 1-1,-1-1 1,0 0-1,0 1 1,1-1 0,-1 0-1,0 0 1,1-1-1,-1 1 1,5 0 0,-3-1-2,0 0 0,0 0 1,0 0-1,0-1 0,-1 0 0,1 0 1,0 0-1,0 0 0,-1 0 1,1-1-1,4-2 0,3-3-7,1-1 0,-2 0 0,1-1-1,-1 0 1,0-1 0,8-10 0,59-80-54,-67 84 56,0-1 0,-1 0 1,0 0-1,8-27 0,-16 41 10,0 0 0,0 0 1,0 0-1,-1-1 0,1 1 1,-1 0-1,0 0 0,0-1 1,0 1-1,-1 0 0,0-4 1,1 6 1,0 1 0,0 0 0,0-1 0,-1 1 0,1-1 0,0 1 0,0-1 0,-1 1 0,1 0 0,0-1 0,-1 1 0,1 0 0,0-1 0,-1 1 0,1 0 0,0 0 0,-1-1 0,1 1 1,-1 0-1,1 0 0,-1 0 0,1 0 0,0-1 0,-1 1 0,1 0 0,-1 0 0,1 0 0,-1 0 0,-1 0 1,0 1 0,0-1-1,0 1 1,1 0 0,-1-1 0,0 1 0,1 0-1,-1 0 1,0 0 0,1 0 0,-3 2 0,-6 6 5,1 0 1,0 1 0,1 0 0,-1 0-1,2 1 1,0 0 0,-11 23-1,4-5 63,2 1 0,-9 36 0,14-40 53,-7 48 0,13-66-95,0 0 0,1-1 0,0 1 0,0 0 0,1 0 0,0-1 1,0 1-1,1-1 0,0 1 0,0-1 0,4 8 0,-4-12-17,-1-1 0,0 1 1,1-1-1,0 0 0,0 0 0,-1 0 0,1 0 1,0 0-1,1 0 0,-1 0 0,0-1 0,0 1 1,1-1-1,-1 1 0,1-1 0,-1 0 0,4 1 1,-1-1-2,0 0 0,0 0 0,0-1 0,0 0 0,0 0 0,0 0 0,0 0 1,0-1-1,5-1 0,6-2-3,-1-1 1,1-1 0,-2 0-1,1-1 1,15-9 0,7-9 2,-1-1-1,-1-2 1,-1-1 0,-2-2 0,-1-1 0,-1-2 0,-2 0 0,-2-2-1,-1-1 1,31-61 0,-46 77 13,0 0 0,8-30-1,-15 42-10,-1 0-1,0 0 1,0-1-1,-1 1 0,-1 0 1,1 0-1,-2-1 0,-1-14 1,2 22-8,-1 0 0,1 0 0,-1 0 0,1 0 0,-1 1 0,0-1 0,0 0 0,0 1 0,0-1 0,0 0 0,0 1 0,0-1 0,-1 1 0,1 0 0,0-1-1,-1 1 1,1 0 0,-1 0 0,0 0 0,1 0 0,-1 0 0,0 0 0,1 0 0,-1 1 0,0-1 0,0 1 0,0-1 0,0 1 0,0 0 0,0 0 0,1-1 0,-1 1 0,0 1 0,0-1 0,0 0 0,0 0 0,0 1 0,-2 0 0,-3 0 1,0 1 0,1 0 0,-1 1 0,1 0 1,-1 0-1,1 0 0,0 0 0,0 1 0,-8 7 0,2 1 2,1 0-1,1 1 1,0 0 0,0 0-1,2 1 1,-1 1 0,2-1-1,-9 23 1,5-4 20,1 0 1,1 0-1,-4 37 0,9-47-2,2 1-1,1-1 1,0 0-1,2 1 0,5 36 1,-4-51-18,0-1 0,0 0 0,1 0-1,0 0 1,1 0 0,-1 0 0,1-1 0,7 9 0,-8-12-5,0 0 1,1 0-1,0-1 1,-1 1-1,1-1 0,1 0 1,-1 0-1,0 0 1,1-1-1,-1 1 0,1-1 1,0 0-1,0 0 1,8 1-1,-3-1-20,1-1 0,-1 0 0,1-1 0,-1 0 0,1-1 0,-1 0 0,0-1 0,1 0 0,-1 0 0,14-6 0,-2-1-110,0 0 0,-2-1 1,33-21-1,-33 16 11,0 0 1,-1-1-1,-1 0 1,28-34 0,-35 36 149,0 0 1,-1 0 0,-1-1 0,0 0 0,-1-1 0,-1 0 0,7-24 0,-12 34 48,-1 0 0,0-1 1,0 1-1,0 0 1,-1-1-1,-1-10 0,1 16-63,0 0-1,0 0 0,0 0 1,0 0-1,-1 0 1,1 0-1,0 1 0,0-1 1,-1 0-1,1 0 1,0 0-1,-1 0 0,1 0 1,-1 0-1,0 0 0,1 1 1,-1-1-1,0 0 1,1 0-1,-1 1 0,0-1 1,0 0-1,1 1 1,-1-1-1,0 1 0,0-1 1,0 1-1,0 0 1,0-1-1,0 1 0,0 0 1,0-1-1,0 1 0,0 0 1,0 0-1,0 0 1,0 0-1,0 0 0,0 0 1,0 0-1,0 1 1,0-1-1,0 0 0,0 0 1,1 1-1,-1-1 1,0 0-1,0 1 0,-1 0 1,-5 3 28,1-1-1,0 1 1,0 1 0,0-1 0,1 1-1,0 0 1,-1 0 0,2 1 0,-1 0 0,-4 6-1,-3 7-15,0 0-1,-9 22 1,13-22-23,0 0 1,1 0-1,-7 35 0,12-48-54,1 1 0,0 0 0,1-1-1,-1 1 1,1-1 0,0 1-1,1 0 1,0-1 0,0 1 0,0-1-1,1 1 1,0-1 0,0 1 0,0-1-1,5 8 1,-4-11-13,-1 0 0,1 0 1,0 0-1,0 0 0,1 0 0,-1-1 1,0 0-1,1 1 0,-1-1 0,1-1 1,0 1-1,0 0 0,0-1 0,0 0 0,0 0 1,0 0-1,0 0 0,0-1 0,0 1 1,0-1-1,5-1 0,32 0-297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9 395 16796,'-4'24'473,"2"0"0,0 1 0,2-1 0,1 0 0,0 1 0,2-1 1,1 0-1,13 44 0,-16-64-425,0 0-1,1-1 1,0 1 0,0-1 0,0 0-1,0 1 1,0-1 0,1 0 0,-1 0 0,1-1-1,5 5 1,-6-6-21,-1 1 0,1-2 0,0 1 0,0 0 0,0 0 0,1-1 0,-1 1 0,0-1 0,0 1 0,0-1 0,0 0 0,0 0 0,0 0 0,1 0 0,-1 0 0,0-1 0,0 1 0,0-1 0,0 1-1,0-1 1,0 0 0,3-1 0,3-2 33,0-1-1,0 0 0,-1 0 0,0-1 0,0 0 0,0 0 0,-1-1 0,1 0 0,-2 0 0,1 0 1,-1-1-1,8-14 0,-4 5 27,-1-1 0,-1 1 0,-1-2 0,0 1 0,3-21 0,-2-15 5,-7 51-84,0-1 0,0 0-1,-1 0 1,1 0-1,-1 0 1,0 0-1,0 0 1,0 0 0,-1 1-1,1-1 1,-4-4-1,5 7-4,0 1 0,-1-1 0,1 0-1,-1 0 1,1 1 0,-1-1-1,1 0 1,-1 1 0,0-1 0,1 0-1,-1 1 1,0-1 0,0 1-1,1-1 1,-1 1 0,0 0 0,0-1-1,0 1 1,0 0 0,1-1-1,-1 1 1,0 0 0,0 0 0,0 0-1,0 0 1,0 0 0,0 0-1,0 0 1,1 0 0,-1 0 0,0 0-1,0 1 1,0-1 0,0 0-1,0 1 1,1-1 0,-1 0 0,0 1-1,0-1 1,1 1 0,-1-1 0,0 1-1,0 0 1,0 0 0,-3 3 3,1 0 0,0-1 0,0 1 0,0 1 1,0-1-1,0 0 0,-1 6 0,0 0-28,0 0-1,1 0 1,1 0-1,0 0 1,0 1-1,1 0 0,0 16 1,1-23-48,0 1 0,1-1 0,-1 1 0,1-1 0,0 1 1,0-1-1,1 0 0,0 0 0,2 5 0,-3-7-8,0 0 0,1 0-1,-1 0 1,1 0 0,-1 0 0,1-1 0,0 1-1,0-1 1,0 1 0,0-1 0,0 0 0,0 0-1,0 0 1,0 0 0,0 0 0,0 0 0,1-1-1,2 2 1,5-2-201,-1 1 0,0-1 1,0 0-1,1-1 0,-1 0 0,0-1 0,0 0 0,0 0 0,0-1 0,-1 0 0,1 0 0,11-7 0,11-7-1675,52-38 0,-80 52 1796,54-42-1520,-38 29 1317,0 1-1,1 0 1,28-14-1,-48 29 396,1 0-1,-1-1 1,1 1-1,-1 0 1,1 0-1,-1-1 0,1 1 1,-1 0-1,1 0 1,-1 0-1,1 0 1,-1 0-1,1 0 1,-1 0-1,1 0 1,-1 0-1,1 0 0,-1 0 1,1 0-1,-1 0 1,1 0-1,-1 0 1,1 1-1,-1-1 1,1 0-1,-1 0 1,1 1-1,-1-1 1,1 0-1,-1 1 0,0-1 1,1 0-1,-1 1 1,1-1-1,-1 0 1,0 1-1,0-1 1,1 1-1,-1-1 1,0 1-1,0-1 0,1 1 1,-1-1-1,0 1 1,0-1-1,0 1 1,0-1-1,0 1 1,0-1-1,0 1 1,0-1-1,0 2 0,-1 28 1214,1-28-1167,-27 120 4730,3-16-2126,22-72-1802,2-33-864,0-1 1,0 1-1,0-1 1,1 1 0,-1-1-1,0 1 1,0-1-1,0 0 1,0 1 0,0-1-1,1 1 1,-1-1-1,0 1 1,0-1-1,1 1 1,-1-1 0,0 0-1,1 1 1,-1-1-1,1 0 1,-1 1 0,0-1-1,1 0 1,-1 1-1,1-1 1,-1 0 0,1 0-1,-1 0 1,0 1-1,1-1 1,-1 0-1,1 0 1,-1 0 0,1 0-1,-1 0 1,1 0-1,-1 0 1,1 0 0,-1 0-1,1 0 1,-1 0-1,1 0 1,-1-1 0,1 1-1,-1 0 1,1 0-1,-1 0 1,1-1-1,-1 1 1,1 0 0,0-1-1,11-7-19,0 0 1,-1-2-1,0 1 0,0-1 0,-1-1 0,0 0 0,10-15 1,4-3-209,12-14-158,-15 16-93,28-25 1,-48 50 415,1 1 0,-1-1 1,1 1-1,-1-1 0,1 1 1,0 0-1,0-1 0,0 1 1,0 0-1,0 0 0,0 0 1,0 1-1,0-1 0,0 1 1,0-1-1,0 1 0,0-1 1,1 1-1,2 0 1,-4 1 22,0 0 0,1-1 0,-1 1 0,0 0 0,0 0 0,0 0 0,1 0 0,-1 0 0,0 0 1,0 1-1,-1-1 0,1 0 0,0 0 0,0 1 0,-1-1 0,1 1 0,0-1 0,-1 0 0,1 1 1,-1-1-1,0 1 0,0-1 0,1 1 0,-1 0 0,0-1 0,-1 3 0,2 17-53,-4 39 0,1-46 121,1 1 1,1 0 0,0 0-1,1-1 1,0 1 0,4 16-1,-5-30-30,1 1 0,-1-1 0,1 1 0,-1-1 1,1 0-1,-1 1 0,1-1 0,0 0 0,0 0 0,0 1 0,-1-1 0,1 0 0,0 0 0,0 0 0,1 0 0,-1 0 0,0 0 0,0 0 0,0-1 0,1 1 0,-1 0 0,0-1 0,1 1 0,-1-1 0,1 1 0,-1-1 1,0 0-1,1 1 0,-1-1 0,1 0 0,-1 0 0,1 0 0,-1 0 0,1 0 0,-1-1 0,1 1 0,2-1 0,2-1 33,1-1 0,-1 1 0,1-1 0,-1 0 0,0-1 0,0 0 0,5-4 0,10-9 29,-1-2 1,0 0-1,-2-1 1,31-43-1,-20 19-127,38-76-1,-44 72-118,-2-1 1,-2-1-1,-3-1 0,15-75 0,-29 107 77,-2 19 90,0 0 1,0 0-1,0 0 0,0 0 0,0 0 1,-1 0-1,1 0 0,0 0 0,0 0 1,0 0-1,0 0 0,0 0 0,0 0 1,0 0-1,-1 0 0,1 0 0,0 0 1,0 0-1,0 0 0,0 0 0,0 0 1,0 0-1,0 0 0,0 0 0,-1 0 1,1 0-1,0 0 0,0 0 0,0 0 1,0 0-1,0 0 0,0 0 0,0 0 1,0 0-1,0 0 0,-1 1 0,1-1 0,0 0 1,0 0-1,0 0 0,0 0 0,0 0 1,0 0-1,0 0 0,0 0 0,0 1 1,0-1-1,0 0 0,0 0 0,0 0 1,0 0-1,0 0 0,0 0 0,0 0 1,0 0-1,0 1 0,0-1 0,0 0 1,0 0-1,0 0 0,0 0 0,0 0 1,-12 34 64,-1 23 282,2-1 1,2 1 0,3 1 0,3-1-1,2 1 1,6 60 0,-4-108-294,-1-4-42,1 0 0,-1 0 0,1 0 0,0 0 0,1-1 0,-1 1 0,1 0 0,0-1 0,1 1 0,-1-1 0,4 6 0,-5-10-15,-1-1 0,0 0 0,0 1 0,1-1 0,-1 0 0,0 0 0,0 1 0,1-1-1,-1 0 1,0 0 0,1 0 0,-1 1 0,0-1 0,1 0 0,-1 0 0,0 0 0,1 0 0,-1 0 0,1 0-1,-1 1 1,0-1 0,1 0 0,-1 0 0,1 0 0,-1 0 0,0-1 0,1 1 0,-1 0 0,0 0 0,1 0-1,-1 0 1,0 0 0,1 0 0,-1 0 0,0-1 0,1 1 0,-1 0 0,0 0 0,1-1 0,-1 1 0,0 0 0,1 0-1,-1-1 1,0 1 0,0 0 0,0-1 0,1 1 0,-1 0 0,0-1 0,0 1 0,0 0 0,0-1 0,1 1-1,-1 0 1,0-1 0,0 1 0,0-1 0,0 1 0,0 0 0,0-1 0,0 1 0,0-1 0,3-26-141,-4 7 94,-1 0 0,-1 0 0,0 0 0,-11-32 0,-33-73 193,43 116-101,4 11 16,8 17 23,-4-13-76,1 1 1,0-1-1,1 1 1,-1-2-1,1 1 0,0 0 1,1-1-1,-1 0 1,1-1-1,0 0 0,1 0 1,-1 0-1,0-1 1,11 4-1,-7-5-2,1 1 0,0-1 0,0-1 0,0 0 0,-1-1 0,1 0 0,0-1 0,23-4-1,-6-3 9,0 0 0,0-2 0,-1-2 0,-1 0 0,0-1 0,49-34 0,-70 43-3,3-2 32,1 0 0,-1-1 0,-1 0 0,1-1 0,-1 1 0,0-2 0,10-14 0,-17 22-28,0 0 0,0 0 1,-1 0-1,1-1 0,-1 1 0,1 0 0,-1 0 0,0-1 1,1 1-1,-1 0 0,0 0 0,0-3 0,0 4-5,0 0 1,0-1-1,0 1 0,0-1 0,0 1 0,-1 0 0,1-1 0,0 1 0,0 0 0,0-1 0,-1 1 0,1 0 1,0-1-1,0 1 0,-1 0 0,1-1 0,0 1 0,-1 0 0,1 0 0,0-1 0,-1 1 0,1 0 0,0 0 0,-1 0 1,1 0-1,-1-1 0,-1 1 10,0 0 1,0 0-1,0 0 1,0 0-1,-1 0 0,1 0 1,0 1-1,0-1 1,0 1-1,0-1 1,0 1-1,0 0 1,-3 2-1,-5 3 10,-1 0-1,2 1 0,-1 1 1,1 0-1,0 0 1,0 0-1,1 1 0,1 1 1,-13 17-1,16-20-49,-1 1-1,2-1 1,-1 1-1,1-1 1,0 1-1,1 0 1,-1 0 0,2 0-1,-1 0 1,1 1-1,0-1 1,1 0-1,0 0 1,0 1-1,2 9 1,-1-16-30,-1 1 1,1 0-1,0-1 1,0 1-1,0 0 1,0-1-1,0 1 1,0-1-1,1 1 1,0-1-1,-1 0 1,1 0-1,0 0 1,0 0-1,0 0 1,0 0-1,0 0 1,1-1-1,-1 1 1,0-1-1,1 1 1,-1-1-1,4 1 1,-2-1 5,1 0 0,-1 0 0,1 0 1,0-1-1,-1 0 0,1 0 0,0 0 1,0 0-1,-1-1 0,1 0 0,-1 0 1,1 0-1,4-2 0,37-16-370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16 17404,'0'0'42,"0"0"1,0 0 0,1 0-1,-1 0 1,0 0 0,0 0 0,0 0-1,1 0 1,-1 0 0,0 0-1,0 0 1,0 0 0,0 0-1,1 0 1,-1 1 0,0-1-1,0 0 1,0 0 0,0 0-1,0 0 1,1 0 0,-1 0 0,0 1-1,0-1 1,0 0 0,0 0-1,0 0 1,0 0 0,0 1-1,0-1 1,0 0 0,0 0-1,0 0 1,0 1 0,0-1-1,0 0 1,0 0 0,0 0 0,0 1-1,-3 11 667,-10 16-229,10-23-98,-137 313 1443,131-294-1982,9-19-143,1-5 93,6-6-199,13-24-498,-2-2 1,16-34 0,-10 19 185,-1 3 115,6-13-240,47-70 1,-72 123 1306,-3 6-132,-3 11 54,-10 21 95,-42 147 1496,46-144-1609,2-1 1,1 1 0,1 41-1,4-74-348,1 21 119,-1-24-144,0 0 0,0-1-1,0 1 1,0 0-1,0 0 1,0 0-1,0 0 1,1 0 0,-1 0-1,0-1 1,1 1-1,-1 0 1,1 0 0,-1-1-1,1 1 1,-1 0-1,1 0 1,-1-1-1,1 1 1,0-1 0,1 2-1,-2-2-10,0 0-1,1-1 1,-1 1 0,1 0-1,-1 0 1,1-1 0,-1 1-1,1 0 1,-1 0 0,1-1-1,-1 1 1,0 0 0,1-1-1,-1 1 1,0-1 0,1 1-1,-1 0 1,0-1 0,0 1-1,1-1 1,-1 1-1,0-1 1,0 1 0,0-1-1,0 1 1,1-1 0,-1 1-1,0-1 1,0 1 0,0-1-1,0 1 1,0-1 0,0 0-1,1-21-343,-1 22 343,0-18-64,-2 1 0,0-1 0,-2 1 0,0 0 0,0 0 0,-2 0 0,0 1 0,-9-18 0,2 3 720,13 31-622,0-1 0,0 1 0,0 0 0,0 0 0,0 0 0,0-1 0,-1 1 0,1 0 0,0 0 0,0-1-1,0 1 1,0 0 0,0 0 0,0-1 0,0 1 0,0 0 0,0 0 0,0-1 0,0 1 0,0 0 0,1 0 0,-1-1 0,0 1 0,0 0-1,0 0 1,0 0 0,0-1 0,0 1 0,0 0 0,1 0 0,-1 0 0,0-1 0,0 1 0,0 0 0,1 0 0,-1 0 0,0 0 0,0-1-1,0 1 1,1 0 0,-1 0 0,0 0 0,0 0 0,1 0 0,-1 0 0,0 0 0,0 0 0,1 0 0,-1 0 0,0 0 0,0 0 0,1 0-1,-1 0 1,0 0 0,0 0 0,1 0 0,-1 0 0,19 4 174,-14-2-83,30 4-34,0-2 1,1-1-1,0-1 1,35-4 0,-4 0-86,-59 2-7,-1 1 0,1-1 0,-1 1 0,1 0 0,-1 1-1,0 0 1,0 0 0,12 5 0,-15-5 11,-1 0-1,0-1 1,-1 1 0,1 1 0,0-1-1,-1 0 1,1 1 0,-1-1-1,1 1 1,-1 0 0,0 0 0,0 0-1,-1 0 1,1 0 0,-1 0 0,1 0-1,-1 1 1,0-1 0,0 0-1,1 8 1,-1 3 40,-1 0-1,0 1 1,-4 27 0,0-5 286,4-37-299,0 0 0,-1 1 1,1-1-1,0 1 0,0-1 1,0 1-1,0-1 0,0 1 0,0-1 1,0 1-1,0-1 0,0 1 1,0-1-1,0 1 0,0-1 1,0 1-1,1-1 0,-1 1 1,0-1-1,0 0 0,0 1 1,1-1-1,-1 1 0,0-1 0,0 0 1,1 1-1,-1-1 0,0 1 1,1-1-1,-1 0 0,1 0 1,-1 1-1,0-1 0,1 0 1,0 1-1,0-2 9,0 1-1,0 0 1,1-1 0,-1 1 0,0-1-1,0 1 1,0-1 0,0 0 0,0 1 0,0-1-1,0 0 1,0 0 0,1-1 0,33-38 267,-32 37-267,20-26 3,45-54-413,-57 71 9,1 0 0,0 1 0,1 0 0,18-11 0,-31 21 305,1 0 0,0 1 0,0-1 0,0 1 0,-1-1 0,1 1 0,0-1-1,0 1 1,0-1 0,0 1 0,0 0 0,0 0 0,0-1 0,0 1 0,-1 0 0,1 0 0,0 0 0,0 0 0,0 0-1,0 0 1,0 0 0,0 0 0,0 1 0,0-1 0,0 0 0,0 1 0,1 0 0,-1 0-161,1 1 1,-1-1-1,0 1 1,0 0 0,-1 0-1,1 0 1,0-1-1,0 1 1,-1 0-1,1 0 1,-1 4-1,0-5 193,0-1 0,0 1 0,0-1 0,1 1 0,-1-1 0,0 1 0,0-1 0,0 1 0,0-1 0,1 1 0,-1-1 0,0 1-1,0-1 1,1 1 0,-1-1 0,0 0 0,1 1 0,-1-1 0,0 1 0,1-1 0,-1 0 0,1 1 0,-1-1 0,0 0 0,1 0 0,-1 1-1,1-1 1,-1 0 0,2 0 0,10-1-445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69 11939,'-11'22'755,"-3"5"528,1 0 0,-16 50 0,27-67-1142,0-1 1,0 1 0,1 0-1,0 0 1,0 0-1,1 0 1,1 0 0,-1 0-1,2 0 1,-1-1 0,2 1-1,3 13 1,35 64 172,-26-58-383,15 41 1,-27-62 44,0 1 0,-1 0-1,0 1 1,0-1 0,-1 0 0,0 0 0,-1 1 0,0-1 0,-2 12 0,2-19 40,0 0 0,0 0 0,-1 0 1,1 0-1,-1 1 0,0-1 0,1 0 0,-1 0 1,0 0-1,0 0 0,0 0 0,0-1 0,-1 1 1,1 0-1,0 0 0,-1-1 0,1 1 0,-1-1 1,0 1-1,1-1 0,-1 0 0,0 1 0,0-1 1,0 0-1,0 0 0,0 0 0,0-1 0,0 1 0,0 0 1,0-1-1,0 0 0,-1 1 0,1-1 0,0 0 1,0 0-1,-4 0 0,2-1 28,1 0 0,-1 0 0,1 0 0,-1 0 0,1-1 0,0 1 0,-1-1 0,1 0 1,0 0-1,0 0 0,1 0 0,-1-1 0,0 1 0,1-1 0,-1 0 0,1 1 0,0-1 0,0 0 0,0 0 0,0-1 0,0 1 0,-1-7 0,-2-5-131,2 0 0,0-1 0,1 1 0,1-1 1,0 1-1,1-1 0,1 0 0,0 1 0,6-26 0,1 5-508,2-1 0,27-65 0,29-33-838,-55 115 1218,1 2 0,1-1-1,0 2 1,27-28-1,-36 41 246,0 0-1,1 0 0,-1 1 0,1-1 0,0 1 0,-1 0 0,2 0 0,8-3 0,-14 6-15,0 0 0,0 0 0,0 0 0,0 0 0,0 0-1,1 0 1,-1 0 0,0 0 0,0-1 0,0 1 0,0 0 0,1 0 0,-1 0 0,0 0 0,0 0 0,0 0 0,0 0 0,0 0 0,1 0-1,-1 1 1,0-1 0,0 0 0,0 0 0,0 0 0,0 0 0,1 0 0,-1 0 0,0 0 0,0 0 0,0 0 0,0 0 0,0 0 0,0 1-1,1-1 1,-1 0 0,0 0 0,0 0 0,0 0 0,0 0 0,0 0 0,0 1 0,0-1 0,0 0 0,0 0 0,0 0 0,-2 11 377,-11 18 54,9-21-235,-3 7 77,1 0-1,1 1 1,0 0-1,1 0 1,-2 18 0,5-26-197,0 0-1,1 1 1,0-1 0,0 0 0,1 0 0,0 0 0,1 1-1,-1-1 1,2 0 0,-1-1 0,8 16 0,-9-20-105,0 0 1,1-1 0,0 1-1,0-1 1,-1 1-1,1-1 1,1 0 0,-1 0-1,0 0 1,1 0-1,-1 0 1,1 0 0,-1-1-1,1 1 1,0-1 0,-1 0-1,1 0 1,0 0-1,0 0 1,0 0 0,0-1-1,0 1 1,0-1-1,0 0 1,0 0 0,0 0-1,6-1 1,0 0-47,-1-2 1,1 1 0,-1-1 0,1 0-1,-1-1 1,0 0 0,-1 0 0,11-8-1,22-19-280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17100,'-81'131'2783,"73"-116"-2547,1 0 0,1 0 0,0 1 0,1 0 0,1 0-1,0 0 1,-1 18 0,4-32-257,1 0 1,0 0-1,0-1 1,0 1-1,0 0 1,0 0-1,1 0 0,-1-1 1,1 1-1,-1 0 1,1 0-1,-1-1 1,1 1-1,0 0 0,0-1 1,0 1-1,0-1 1,0 1-1,0-1 1,0 0-1,0 1 0,0-1 1,1 0-1,-1 0 1,1 0-1,-1 0 1,1 0-1,-1 0 0,1 0 1,0 0-1,-1-1 1,1 1-1,0 0 1,0-1-1,-1 0 0,1 1 1,0-1-1,0 0 1,3 0-1,8 0-424,-1-1-1,0 0 1,1-1-1,19-5 1,-21 4 429,18-4-636,-3 1-412,0 0-1,0 1 1,1 2 0,-1 0 0,48 3-1,-71 0 1118,0 1 0,0-1 0,0 1 0,0-1 0,0 1-1,0 0 1,0 0 0,-1 1 0,1-1 0,0 0-1,-1 1 1,1 0 0,-1 0 0,4 2 0,-5-2 38,0-1 0,0 1 0,0 0 0,0-1 0,0 1 0,-1 0 0,1 0 0,0-1 0,-1 1 0,1 0 0,-1 0 1,0 0-1,0 0 0,0 0 0,0 0 0,0-1 0,0 1 0,0 0 0,-1 0 0,1 0 0,0 0 0,-1 0 0,-1 2 0,-2 6 449,-1-1-1,0 0 0,0 0 0,-1-1 1,0 1-1,0-1 0,-11 10 0,4-6 96,1 0 0,-2-1-1,-24 15 1,35-24-576,-1 0 1,0 0 0,0 0-1,0 0 1,0-1 0,-1 0 0,1 0-1,0 0 1,0 0 0,-7 0-1,9-1-70,0 0-1,0-1 1,1 1-1,-1 0 0,0-1 1,0 1-1,0-1 1,0 1-1,0-1 0,1 0 1,-1 0-1,0 0 1,1 0-1,-1 0 0,1 0 1,-1-1-1,1 1 1,-1 0-1,1-1 0,0 1 1,0-1-1,0 1 1,0-1-1,-2-3 0,-4-24-126,3-3-134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78 378 14867,'-3'3'2469,"-34"30"313,32-27-2632,0 1 0,0 0 0,1 0 1,-1 0-1,-2 9 0,6-14-113,0 1-1,0-1 1,0 1-1,0 0 1,1-1-1,-1 1 1,1 0-1,0 0 1,0-1-1,0 1 1,0 0-1,0 0 1,1 0-1,-1-1 1,1 1-1,-1 0 1,1-1-1,2 6 1,-2-7-21,0 0-1,1 1 1,-1-1 0,0 0 0,0 0 0,1 1 0,-1-1 0,0 0 0,1-1 0,-1 1 0,1 0 0,-1 0 0,1 0 0,0-1 0,-1 1-1,1-1 1,0 0 0,-1 1 0,1-1 0,0 0 0,-1 0 0,1 0 0,0 0 0,0 0 0,-1 0 0,1-1 0,0 1 0,1-1 0,5-1-16,0 0 0,0-1 0,-1 0 0,13-7 0,0-2-127,-2 0 0,0-1 0,0-1 0,-1-1 0,-1 0 0,-1-2 0,0 0 0,-1 0 0,-1-1 0,22-39 0,-25 39 114,-1-1 0,-1-1 0,-1 1 0,0-1 0,-2-1 0,0 1 1,-1-1-1,-1 1 0,-1-1 0,-1 0 0,-3-37 0,2 57 28,1-1-1,-1 1 0,0 0 1,-1 0-1,1-1 1,0 1-1,0 0 1,0 0-1,-1 0 1,1-1-1,-1 1 1,1 0-1,-1 0 1,1 0-1,-1 0 0,0 0 1,1 0-1,-1 0 1,0 0-1,0 0 1,0 0-1,0 0 1,0 0-1,0 1 1,0-1-1,-1-1 1,0 3 1,1-1 0,0 1 0,0-1 0,0 1 0,0-1 1,-1 1-1,1 0 0,0-1 0,0 1 0,0 0 0,0 0 1,1 0-1,-1 0 0,0 0 0,0 0 0,0 0 0,1 0 1,-1 0-1,0 0 0,1 0 0,-1 1 0,1-1 0,0 0 1,-1 0-1,1 2 0,-6 17 73,0 1 0,2-1 1,0 1-1,1-1 0,1 1 0,1 23 1,3 2 190,13 79 1,-13-114-271,0 0 0,-1 0 0,-1 0 0,0 0 0,0 0 0,-1-1 0,0 1 0,-1 0 0,0 0 0,-5 12 0,5-25 15,1 0 0,-1 0-1,1-1 1,0 1-1,-1-1 1,1 1 0,0-1-1,0 0 1,0-3 0,-3-3 7,-12-26-9,-32-49 1,14 26 80,31 52-21,7 11-16,13 11-29,-6-10-320,0-1 1,1 0 0,-1-1 0,1 0-1,0 0 1,0-1 0,0-1-1,20 1 1,-14-2-253,0-1 0,-1 0 0,1-2 0,0 0 0,24-7 0,-5-3-394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 13411,'-1'-1'140,"0"0"0,0 1 0,0-1 1,0 0-1,0 1 0,0-1 0,0 0 0,0 1 1,-1 0-1,1-1 0,0 1 0,0 0 0,0-1 1,-1 1-1,1 0 0,0 0 0,-1 0 0,1 0 1,0 0-1,0 1 0,-1-1 0,1 0 0,0 0 1,0 1-1,-2 0 0,-31 13 1813,21-8-1362,-28 18 428,38-22-965,1-1-1,0 1 1,0 0 0,0-1-1,0 1 1,0 0 0,0 1-1,0-1 1,1 0-1,-1 0 1,1 1 0,-1-1-1,0 4 1,1-5-59,1 0 1,0-1-1,0 1 1,0 0 0,0-1-1,0 1 1,0 0-1,0-1 1,0 1-1,1 0 1,-1-1-1,0 1 1,0 0-1,0-1 1,1 1-1,-1 0 1,0-1-1,1 1 1,-1-1 0,0 1-1,1-1 1,-1 1-1,1-1 1,-1 1-1,1-1 1,-1 1-1,1-1 1,0 0-1,-1 1 1,1-1-1,-1 0 1,1 1-1,0-1 1,-1 0 0,1 0-1,1 0 1,28 5-749,-26-4 604,62 0-1623,-46-1 1140,0 0-1,0 1 1,30 7 0,-47-8 616,-1 1 0,1-1 0,-1 1 0,1 0-1,-1 0 1,0 1 0,1-1 0,-1 0 0,0 1 0,3 2 0,-4-3 48,0 0 1,-1-1 0,1 1 0,0 0 0,-1 0 0,1 0 0,-1 0 0,1 0 0,-1 0 0,0 0 0,1 0 0,-1 0 0,0 0 0,0 0 0,0 0-1,1 0 1,-1 0 0,0 0 0,-1 1 0,1 1 56,-1 0 1,0-1-1,0 1 0,-1-1 0,1 1 1,0-1-1,-1 0 0,0 1 0,1-1 0,-1 0 1,0 0-1,0 0 0,0 0 0,-1 0 1,1-1-1,0 1 0,-5 2 0,-3 2 20,0-1 0,0 0 1,0 0-1,-1-1 0,0 0 0,1-1 0,-1 0 0,-1-1 0,1 0 1,0-1-1,-18 0 0,12-4-152,12-5-77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36 17372,'4'-31'1737,"-4"31"-1723,0 0 1,0 0-1,0 0 1,0 0-1,0 0 1,0-1-1,0 1 1,0 0-1,0 0 0,0 0 1,0 0-1,0 0 1,0-1-1,0 1 1,0 0-1,0 0 1,0 0-1,0 0 1,0 0-1,0-1 0,0 1 1,-1 0-1,1 0 1,0 0-1,0 0 1,0 0-1,0-1 1,0 1-1,0 0 1,0 0-1,0 0 1,-1 0-1,1 0 0,0 0 1,0 0-1,0 0 1,0 0-1,0 0 1,0-1-1,-1 1 1,1 0-1,0 0 1,0 0-1,0 0 0,0 0 1,-1 0-1,1 0 1,-9 16 625,-6 21-343,1 1-1,3 0 1,-11 61-1,11-29 629,-1 81-1,12-151-918,-1 14 199,1 0 0,0 0 0,1-1-1,0 1 1,5 16 0,-6-28-174,1 1-1,0-1 1,-1 0 0,1 0-1,0 0 1,0 1 0,0-1-1,1 0 1,-1 0 0,0-1-1,1 1 1,-1 0 0,1 0 0,0-1-1,0 1 1,-1-1 0,1 1-1,0-1 1,0 0 0,0 0-1,1 1 1,-1-2 0,0 1-1,0 0 1,1 0 0,-1-1-1,0 1 1,0-1 0,1 0-1,-1 0 1,1 0 0,-1 0-1,0 0 1,1 0 0,-1 0-1,0-1 1,1 0 0,2 0 0,9-4 11,0 0 1,0-1 0,0 0 0,-1-1 0,1 0 0,-2-1 0,1-1 0,-1 0 0,-1-1-1,17-17 1,-7 4-91,-2 0-1,0-1 1,-1-1-1,17-34 1,-30 51-12,24-53-319,-27 57 282,0 1 0,-1-2 1,0 1-1,0 0 0,0 0 0,0 0 0,-1 0 0,1-1 1,-1 1-1,0 0 0,-1 0 0,0-7 0,1 11 72,0-1-1,0 1 0,0 0 0,-1 0 1,1-1-1,0 1 0,0 0 1,0 0-1,0 0 0,0-1 0,0 1 1,0 0-1,-1 0 0,1 0 1,0-1-1,0 1 0,0 0 0,0 0 1,-1 0-1,1 0 0,0-1 1,0 1-1,0 0 0,-1 0 0,1 0 1,0 0-1,0 0 0,-1 0 1,1 0-1,0 0 0,0 0 0,-1 0 1,1 0-1,0 0 0,0 0 1,-1 0-1,1 0 0,0 0 1,0 0-1,-1 0 0,1 0 0,0 0 1,-13 10-705,-7 17 921,-7 13-366,12-25 142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17316,'3'18'1059,"-2"-13"-687,0 0 0,0 0-1,0 0 1,0 0 0,1 0-1,4 9 1,-5-12-322,0-1 1,0 0-1,0 0 1,1 1-1,-1-1 0,0 0 1,1 0-1,-1 0 0,0 0 1,1 0-1,-1-1 0,1 1 1,-1 0-1,1-1 0,0 1 1,-1-1-1,1 1 1,0-1-1,-1 0 0,1 0 1,0 0-1,-1 0 0,1 0 1,0 0-1,-1 0 0,4-1 1,3-1-345,1 0 0,-1-1 0,0 0 0,0 0-1,0-1 1,0 0 0,-1-1 0,1 1 0,-1-1 0,0-1 0,-1 1 0,1-1 0,-1 0 0,0-1 0,-1 1 0,1-1 0,6-13 0,0 1-529,-2-1 0,0-1 1,-1 1-1,-1-2 1,9-36-1,-14 45 806,-1-1-1,2-18 1,-4 31 46,0 1-1,0-1 1,0 1 0,1-1 0,-1 1 0,0-1-1,0 1 1,0-1 0,0 1 0,0-1 0,0 1-1,0-1 1,0 1 0,-1-1 0,1 1-1,0-1 1,0 1 0,0-1 0,0 1 0,-1-1-1,1 1 1,0-1 0,-1 1 0,1 0-1,0-1 1,-1 1 0,1 0 0,-1-1 0,-8 11 1480,-8 24 512,16-32-1938,-34 98 2626,31-85-2309,1 0 1,0 0-1,1 0 1,-1 30-1,3-43-377,0-1 0,0 1 0,0 0 0,0 0 0,0 0 0,1 0 1,-1 0-1,1-1 0,-1 1 0,1 0 0,-1 0 0,1-1 0,0 1 0,0 0 0,0-1 0,0 1 0,0-1 0,1 1 0,-1-1 0,0 0 0,1 1 0,-1-1 0,1 0 0,-1 0 0,1 0 0,-1 0 0,1 0 0,0 0 0,-1-1 1,1 1-1,0 0 0,0-1 0,0 0 0,-1 1 0,1-1 0,0 0 0,0 0 0,0 0 0,4 0 0,1-1-26,1 0 0,-1-1 0,1 0 1,-1 0-1,1 0 0,-1-1 0,0 0 0,11-7 0,-8 4-1,0-1-1,-1 0 0,0 0 0,0 0 0,-1-1 1,0-1-1,0 1 0,-1-1 0,0-1 1,0 1-1,-1-1 0,-1 0 0,0-1 0,0 1 1,-1-1-1,4-12 0,-8 21 10,0 1 0,1-1 1,-1 0-1,0 1 0,0-1 0,0 1 0,0-1 0,0 1 1,0-1-1,0 0 0,-1 1 0,1-1 0,-1 1 1,0-3-1,1 4-1,-1-1 0,1 1 0,0-1 0,-1 1 0,1 0 0,-1-1 0,1 1 0,-1 0 1,1 0-1,-1-1 0,1 1 0,-1 0 0,1 0 0,-1 0 0,1-1 0,-1 1 0,1 0 0,-1 0 0,1 0 1,-1 0-1,1 0 0,-1 0 0,1 0 0,-1 0 0,1 0 0,-1 0 0,0 1 0,-2 0 10,0 0-1,0 0 1,0 1-1,0 0 1,0-1 0,0 1-1,1 0 1,-1 0-1,1 0 1,-1 1-1,-2 3 1,-7 9 31,0 1 1,-15 29 0,23-37-26,1-1 0,-1 1 0,1 0 0,1 0 1,-1 1-1,1-1 0,1 1 0,-2 12 1,3-19-26,0-1 1,1 0-1,-1 0 1,0 0-1,0 0 1,0 0-1,1 0 1,-1 1-1,1-1 1,-1 0-1,1 0 1,-1 0-1,1 0 1,-1 0-1,1-1 1,0 1-1,0 0 1,-1 0-1,1 0 1,0-1-1,0 1 1,0 0-1,0-1 1,0 1 0,0 0-1,0-1 1,0 1-1,0-1 1,0 0-1,0 1 1,0-1-1,0 0 1,1 0-1,-1 0 1,0 0-1,0 0 1,0 0-1,0 0 1,2 0-1,6-1-133,-1 0-1,1 0 1,-1-1-1,9-3 0,-14 4 95,36-12-687,-1-3-1,69-37 0,-28 11 260,-77 41 484,-1 1-1,0-1 1,1 1-1,-1-1 1,0 1-1,1-1 1,-1 1-1,0 0 1,1-1-1,-1 1 1,1 0-1,1 0 1,-3 0 0,1 1 1,-1-1-1,0 0 1,1 0-1,-1 0 1,0 0-1,1 1 0,-1-1 1,0 0-1,0 0 1,0 0-1,1 1 1,-1-1-1,0 0 1,0 0-1,0 1 1,1-1-1,-1 0 1,0 1-1,0-1 0,0 0 1,0 1-1,0-1 1,0 0-1,0 1 1,0-1-1,0 0 1,1 1-1,-2-1 1,1 0-1,0 1 1,0 4 116,-2 0 1,1 0-1,0-1 1,-1 1-1,-3 5 1,3-4-84,-19 38 587,13-27-221,0 0 0,-7 24 0,15-41-401,-1 1 1,1-1-1,0 0 0,0 1 1,0-1-1,0 0 0,0 0 1,-1 1-1,1-1 1,0 0-1,0 1 0,0-1 1,0 0-1,0 1 1,0-1-1,0 0 0,0 1 1,0-1-1,0 0 1,0 1-1,0-1 0,0 0 1,0 1-1,1-1 0,-1 0 1,0 1-1,0-1 1,0 0-1,0 0 0,1 1 1,-1-1-1,0 0 1,0 0-1,0 1 0,1-1 1,-1 0-1,1 0 1,11-5 126,14-19-197,-16 9-159,0-1 1,-1 0-1,0-1 0,-1 0 1,-1 0-1,-1-1 1,-1 1-1,0-1 0,-1-1 1,2-32-1,-6 51 208,0 0 0,0 1-1,0-1 1,0 0 0,0 0 0,0 0 0,-1 0-1,1 0 1,0 0 0,0 0 0,0 0 0,0 0-1,0 0 1,0 0 0,0 0 0,-1 0 0,1 0-1,0 0 1,0 0 0,0 0 0,0 0 0,0 0-1,-1 0 1,1 0 0,0 0 0,0 0 0,0 0-1,0 0 1,0 0 0,0 0 0,-1 0-1,1 0 1,0 0 0,0 0 0,0 0 0,0 0-1,0 0 1,0-1 0,0 1 0,0 0 0,0 0-1,-1 0 1,1 0 0,0 0 0,0 0 0,0 0-1,0-1 1,0 1 0,0 0 0,0 0 0,0 0-1,0 0 1,0 0 0,0-1 0,-7 12-68,2 2 21,0-2-8,0 0 0,1 1 0,1 0 1,0-1-1,-2 16 0,5-24 13,0 0 0,0 0-1,0 0 1,1 1 0,-1-1 0,1 0 0,0 0-1,-1 0 1,1 0 0,1 0 0,-1 0 0,0 0-1,1 0 1,-1 0 0,1-1 0,0 1 0,0 0 0,0-1-1,0 0 1,1 1 0,-1-1 0,1 0 0,-1 0-1,5 2 1,-3-1 108,1 0 0,-1-1-1,0 0 1,1 0 0,-1 0-1,7 2 1,-9-4 49,1 0 1,-1 0-1,0 0 1,1 0-1,-1 0 0,1 0 1,-1-1-1,0 1 1,0-1-1,1 0 1,-1 0-1,0 1 0,0-2 1,0 1-1,3-2 1,10-6-22,-1-1 0,-1 0 1,0-1-1,0-1 1,-1 0-1,-1-1 1,0 0-1,0-1 1,-1 0-1,-1 0 0,-1-1 1,9-19-1,-11 11 81,-8 23-51,-6 12-61,-3 6-230,8-17-74,6-12 193,-28 62 230,-8 18 287,30-62-395,1-1 0,-1 1 0,2 0-1,-1 0 1,1 0 0,0 0 0,0 0-1,1 9 1,0-14-75,1 1-1,-1-1 1,1 1 0,0-1-1,0 0 1,0 0-1,0 1 1,0-1 0,0 0-1,1 0 1,-1 0-1,1 0 1,0 0 0,-1 0-1,1-1 1,0 1-1,0 0 1,0-1 0,0 0-1,0 1 1,0-1-1,4 2 1,-1-1-142,0-1 0,0 1 0,0 0 0,0-1 0,0 0 0,0 0 0,0-1 0,0 1 0,10-2 0,-3-1-261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4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2 619 20812,'-2'23'2321,"12"-7"-1337,4-3-440,5-1 1673,3-2-993,6 1-448,1-2-216,5 5-368,1-3-160,-2-2-216,-5 2-176,0 1-600,-4-3-440,-11-9 1048,-3 0-216,-12-13-137</inkml:trace>
  <inkml:trace contextRef="#ctx0" brushRef="#br0" timeOffset="1">209 0 21285,'12'39'1920,"4"4"-1288,4 3-296,4 4 696,5 2-175,5-2-305,-1-6-224,0-2-504,-3-6-224,-4-5-449,-7-4-223,-4-2-312,-6-4-1633,-9-6 2209,-2-7-424,-12-6-128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2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14931,'0'0'1118,"0"17"-409,-3 29 278,-1 0-1,-15 62 1,5-29-335,9-49-487,-6 30 90,-4 111-1,18-165-33,2-12-99,6-19 0,-9 20-84,36-83 275,-11 21-250,3 2 0,55-88 0,-80 145-65,1 0 0,0 1 0,0 0 0,0 0 0,13-10 0,-18 16 1,0 0 0,1 0 0,-1 0 0,0 0-1,0 1 1,1-1 0,-1 0 0,1 0 0,-1 1 0,1-1 0,-1 1-1,1-1 1,-1 1 0,1 0 0,0 0 0,-1 0 0,1 0 0,-1 0-1,1 0 1,0 0 0,-1 0 0,1 0 0,-1 1 0,1-1-1,-1 1 1,1-1 0,-1 1 0,1 0 0,-1 0 0,0-1 0,1 1-1,-1 0 1,0 0 0,0 0 0,1 0 0,-1 0 0,0 1 0,0-1-1,0 0 1,1 3 0,4 6-3,0 1 1,-1-1-1,-1 1 0,1 1 1,-2-1-1,0 0 0,0 1 1,-1 0-1,1 14 0,-1 5 13,-1-1 0,-6 45-1,4-59-62,-1 0-1,-1 1 0,-1-1 0,0 0 0,-1-1 0,-1 1 0,-12 23 1,18-39 28,0 1 1,0-1-1,-1 1 1,1-1-1,0 1 1,0-1-1,0 0 1,-1 1-1,1-1 1,0 1-1,-1-1 1,1 0-1,0 1 1,0-1-1,-1 0 1,1 1-1,-1-1 1,1 0-1,0 0 1,-1 0-1,1 1 1,-1-1-1,1 0 1,-1 0 0,1 0-1,0 0 1,-1 0-1,-4-15-327,4-11 51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71 14235,'2'-5'610,"0"-1"0,0 0 0,0 0 0,-1 0 0,1-10 0,-2 15-532,0 0 0,0 1 0,1-1 0,-1 0 0,0 0 0,0 0 0,0 0 0,0 0 0,-1 0-1,1 1 1,0-1 0,0 0 0,0 0 0,-1 0 0,1 0 0,0 1 0,-1-1 0,1 0 0,-1 0 0,1 1 0,-1-1 0,1 0 0,-1 1 0,0-1 0,1 0 0,-1 1 0,0-1 0,1 1 0,-1-1 0,0 1 0,0-1-1,1 1 1,-1 0 0,0-1 0,0 1 0,0 0 0,0 0 0,0 0 0,1 0 0,-1-1 0,0 1 0,0 0 0,0 0 0,0 1 0,0-1 0,0 0 0,1 0 0,-1 0 0,-1 1 0,-1 0 38,0 0 0,1 0 1,-1 0-1,0 1 1,1-1-1,-1 1 1,1 0-1,-1-1 0,1 1 1,0 0-1,-4 5 1,-20 29 366,22-30-411,-9 14-4,2 1 0,0 0-1,1 0 1,-13 43 0,19-49-60,0 0 0,1 1 0,1 0 0,0 0 0,1-1 0,1 1 0,0 0 0,4 18 0,-4-31-7,1 0 0,-1 0 0,1 0 0,0 0 1,0-1-1,0 1 0,0-1 0,1 1 0,-1-1 0,1 1 0,-1-1 0,1 1 1,0-1-1,3 3 0,-3-4-2,-1 0 1,1 0 0,0 0-1,0 0 1,0 0-1,0-1 1,0 1 0,0-1-1,0 1 1,0-1-1,0 0 1,0 1 0,0-1-1,0 0 1,0 0-1,0-1 1,0 1-1,0 0 1,0-1 0,0 1-1,3-2 1,5-2-13,0-1 1,0 0-1,-1 0 0,1-1 1,-1 0-1,0-1 0,-1 0 1,12-12-1,5-8-41,26-37-1,-30 36 1,-1 0-1,-1-2 1,-2 0-1,24-59 1,-34 59 4,-9 20 10,2 10 38,0-1 0,-1 1 0,1 0 0,0 0 0,-1 0 0,1 0 0,0 0 0,-1 0 0,1 0 0,-1 0 0,1 0 1,0 0-1,-1 0 0,1 1 0,0-1 0,-1 0 0,1 0 0,0 0 0,-1 0 0,1 0 0,0 1 0,0-1 0,-1 0 1,1 0-1,0 1 0,-1-1 0,1 0 0,0 0 0,0 1 0,-6 5-9,1-1 0,-1 1 0,1 1 0,1-1 0,0 1 0,-6 11 0,-20 48-81,25-52 64,-4 6-244,1 1 0,1 0 1,0 1-1,2-1 0,1 1 1,-2 26-1,6-45 163,0 0 0,0-1 0,0 1 1,0-1-1,0 1 0,1-1 0,0 1 0,0 2 1,0-5 85,-1 1 0,0-1-1,1 1 1,-1-1 0,0 1 0,1-1 0,-1 1 0,1-1 0,-1 1 0,1-1 0,-1 0 0,1 1 0,-1-1 0,1 0 0,-1 1 0,1-1-1,-1 0 1,1 0 0,0 0 0,-1 1 0,1-1 0,0 0 0,-1 0 0,1 0 0,-1 0 0,1 0 0,0 0 0,-1 0 0,1 0 0,0 0-1,-1-1 1,1 1 0,-1 0 0,1 0 0,-1 0 0,1-1 0,0 1 0,0-1 0,19-12-620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112 299 14923,'-1'3'1442,"-37"77"1393,-14 34-924,47-101-1822,2-1-1,-1 1 1,1 0 0,1 0 0,0 0 0,1 0 0,1 16 0,0-27-77,0 0-1,0-1 1,0 1 0,0-1-1,0 1 1,1 0 0,-1-1-1,1 1 1,-1-1 0,1 1-1,-1-1 1,1 1 0,0-1-1,0 1 1,0-1 0,0 0-1,0 1 1,1 1 0,-1-3-8,0 1 1,0-1 0,1 0 0,-1 1-1,0-1 1,0 0 0,0 0-1,0 1 1,0-1 0,0 0 0,0 0-1,0 0 1,0 0 0,0-1-1,1 1 1,-1 0 0,0 0 0,0-1-1,0 1 1,1-1 0,5-3-10,0 0-1,-1 0 1,1 0 0,-1-1 0,0 0-1,8-8 1,30-37-125,-2-1-1,-2-2 1,-2-2-1,32-63 1,-61 101 103,46-92-148,-48 93 159,-1 1 1,0-1-1,-2-1 1,0 1 0,2-18-1,-5 32 16,-1 1 0,0-1 0,0 0 1,0 1-1,0-1 0,0 1 0,0-1 0,0 0 0,-1 1 0,1-1 0,0 1 0,-1-1 0,1 1 0,-1-1 0,0 1 1,1-1-1,-1 1 0,0 0 0,0-1 0,0 1 0,-2-2 0,2 2 2,-1 1-1,1-1 1,-1 1-1,0-1 1,1 1-1,-1-1 1,0 1-1,1 0 1,-1 0-1,0 0 1,1 0 0,-1 0-1,0 0 1,1 0-1,-1 1 1,0-1-1,1 1 1,-1-1-1,1 1 1,-1-1-1,1 1 1,-3 1 0,-9 6 9,0 0 1,0 0 0,0 2 0,1-1 0,1 1 0,0 1 0,0 0 0,-9 14 0,-3 5 40,1 2 0,-20 37 1,36-57-36,-24 46 51,28-53-64,0 1 0,0 0 1,0-1-1,1 1 0,0 0 1,0 0-1,0 0 0,1 7 1,0-12-8,0 0 1,0-1 0,0 1 0,0 0 0,1-1 0,-1 1 0,0 0 0,1-1-1,-1 1 1,0 0 0,1-1 0,-1 1 0,1 0 0,-1-1 0,1 1 0,-1-1-1,1 1 1,-1-1 0,1 0 0,0 1 0,-1-1 0,1 1 0,0-1-1,-1 0 1,1 0 0,0 1 0,-1-1 0,1 0 0,0 0 0,0 0 0,-1 0-1,1 0 1,0 0 0,0 0 0,-1 0 0,1 0 0,0 0 0,0 0 0,-1 0-1,1-1 1,0 1 0,0 0 0,33-12-222,-32 11 197,70-36-509,14-6-2,-74 38 465,0 1 0,0 0-1,0 1 1,1 0 0,16-2-1,-24 5 37,0 0-1,0 1 1,0-1-1,0 1 0,0 0 1,0 0-1,-1 0 1,1 1-1,0 0 1,-1 0-1,1 0 1,-1 0-1,0 1 1,1-1-1,-1 1 1,0 0-1,-1 1 0,1-1 1,-1 0-1,1 1 1,-1 0-1,0 0 1,0 0-1,-1 0 1,1 1-1,-1-1 1,0 1-1,0-1 0,-1 1 1,1 0-1,-1 0 1,0-1-1,0 1 1,-1 0-1,1 0 1,-1 0-1,0 0 1,-1 0-1,1 0 0,-1 0 1,0 0-1,0 0 1,0-1-1,-1 1 1,-2 5-1,3-8-2,0 1 1,-1 0-1,1-1 0,-1 1 0,0-1 0,0 0 1,0 1-1,0-1 0,-1 0 0,1 0 1,0 0-1,-1-1 0,1 1 0,-1 0 0,0-1 1,1 0-1,-6 2 0,-19-2-425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23 12899,'0'-2'100,"0"1"0,0 0 1,0-1-1,0 1 0,0 0 1,-1 0-1,1-1 0,0 1 1,-1 0-1,1 0 0,-1 0 1,1-1-1,-1 1 0,1 0 1,-3-2-1,3 3-55,-1 0 0,1 0 0,-1-1 0,1 1 0,-1 0 0,0 0 0,1 0 0,-1 0 0,1 0 0,-1 0 0,0 0 0,1 0 0,-1 0 0,0 0 0,1 1 0,-1-1 0,1 0 0,-1 0 0,1 0 0,-1 1 0,1-1 0,-1 0 0,1 1 0,-1-1 0,1 0 0,-1 1 0,1-1 0,-1 1 0,1-1 0,0 1 0,-1-1 0,1 1 0,0-1 0,-1 1 0,1-1 0,-1 2 0,-9 14 410,0 0 0,0 1 1,-12 32-1,8-16-82,2-7-97,1 0 0,2 0 0,0 1 1,2 1-1,1-1 0,1 1 1,2 0-1,1 1 0,1-1 0,1 0 1,5 37-1,-3-54-212,0-1 1,1 1 0,1 0-1,0-1 1,0 0-1,1 1 1,9 13-1,-13-22-60,1 1 1,0 0-1,0-1 0,0 1 0,0-1 1,0 0-1,0 1 0,1-1 0,-1 0 1,1 0-1,0-1 0,-1 1 0,1 0 1,0-1-1,0 0 0,0 0 0,0 0 1,0 0-1,0 0 0,0 0 1,0-1-1,1 0 0,-1 1 0,0-1 1,0 0-1,0-1 0,1 1 0,-1-1 1,0 1-1,6-3 0,-3 0-26,1-1 0,-1 1-1,0-1 1,0-1 0,-1 1-1,1-1 1,-1 0 0,0 0 0,0-1-1,-1 1 1,6-8 0,3-8-86,-1 0 0,11-23 0,18-57-164,-36 88 268,-2 1-1,1-1 0,-2-1 1,0 1-1,0 0 1,-1-15-1,-3 18 98,-4 11 33,-7 19 74,3 6-158,1-1 0,1 1 0,1 0 0,1 1 0,1-1 1,2 1-1,0 0 0,3 45 0,0-69-42,0-1 1,0 1-1,0-1 0,0 1 1,1-1-1,-1 1 1,1-1-1,0 1 0,0-1 1,-1 0-1,2 1 1,-1-1-1,0 0 0,0 0 1,1 0-1,-1 0 0,1 0 1,-1 0-1,1 0 1,2 1-1,-2-2-1,1 0 0,-1-1 0,0 1-1,0-1 1,0 0 0,1 0 0,-1 0 0,0 0-1,0 0 1,1 0 0,-1-1 0,0 1 0,0-1 0,0 1-1,1-1 1,-1 0 0,0 0 0,0 0 0,0 0 0,0 0-1,-1-1 1,4-1 0,24-19-44,50-47 0,-6 4-22,-57 52 49,31-22-34,-44 33 47,0 1 0,1-1 0,-1 0 0,1 1 0,0 0 0,-1-1 0,1 2 0,0-1 0,0 0 0,0 1 0,7-1 0,-9 2 9,0-1-1,0 1 1,0 0 0,0-1-1,0 1 1,0 0-1,-1 0 1,1 0-1,0 0 1,-1 0-1,1 1 1,-1-1 0,1 0-1,-1 1 1,0-1-1,1 1 1,-1 0-1,0-1 1,0 1-1,0 0 1,0 0-1,0-1 1,-1 1 0,1 0-1,0 0 1,-1 0-1,0 0 1,1 0-1,-1 4 1,1 5 42,0-1-1,-1 1 1,0 0-1,-2 13 1,-7 25 170,6-37-97,1-1-1,0 2 1,0-1-1,2 0 0,-1 15 1,1-27-113,0 0 1,0 0-1,0 0 0,1 1 1,-1-1-1,0 0 0,0 0 1,0 0-1,0 0 0,0 1 1,0-1-1,0 0 0,0 0 1,0 0-1,1 0 0,-1 1 1,0-1-1,0 0 0,0 0 1,0 0-1,0 0 0,1 0 1,-1 0-1,0 0 0,0 1 1,0-1-1,1 0 1,-1 0-1,0 0 0,0 0 1,0 0-1,1 0 0,-1 0 1,0 0-1,0 0 0,0 0 1,0 0-1,1 0 0,-1 0 1,0 0-1,0 0 0,0 0 1,1 0-1,-1-1 0,0 1 1,0 0-1,0 0 0,0 0 1,1 0-1,-1 0 0,0 0 1,0 0-1,0-1 0,0 1 1,0 0-1,1 0 0,9-9 108,120-138 262,-122 139-374,62-60-55,-61 61 23,0 0 1,1 0-1,-1 1 0,1 1 0,0-1 0,16-4 0,-25 9 23,1 0 0,-1 1 0,1-1 0,0 1 0,-1-1 1,1 1-1,-1 0 0,1 0 0,0 0 0,-1 0 0,1 0 0,-1 0 1,1 0-1,0 1 0,-1-1 0,1 0 0,-1 1 0,1-1 0,-1 1 1,1 0-1,-1-1 0,0 1 0,1 0 0,1 1 0,-2 0 0,1 0-1,-1 0 1,1 1-1,-1-1 1,0 0-1,0 1 0,0-1 1,0 1-1,0-1 1,0 1-1,-1-1 1,1 1-1,-1 3 1,1 7 3,-1-1 0,-1 1 0,0-1 0,0 1 1,-5 14-1,5-23 14,-10 35-83,10-36 9,0 0 1,0-1 0,0 1-1,0 0 1,-1-1-1,1 1 1,-1-1 0,0 0-1,0 1 1,-2 2 0,3-5 58,1 0 1,0 0-1,-1 0 0,1 1 1,0-1-1,0 0 1,-1 0-1,1 0 1,0 0-1,-1 0 1,1 0-1,0 0 1,0 0-1,-1 0 1,1 0-1,0 0 1,-1 0-1,1 0 1,0 0-1,-1 0 1,1 0-1,0 0 1,-1 0-1,1 0 1,0 0-1,0 0 1,-1-1-1,1 1 1,0 0-1,0 0 1,-1 0-1,1-1 1,0 1-1,0 0 1,-1 0-1,1-1 1,0 1-1,0 0 1,0 0-1,0-1 1,-1 1-1,-4-15-98,1-12-91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18052,'1'5'1616,"-1"4"-1336,0 4-656,-1-2 2049,1 5-1521,3 0-64,2 1-88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28 18324,'-46'138'2465,"31"-99"-1924,2 1 1,1 0-1,2 1 0,-5 49 1,14-82-447,1 1 1,0-1 0,0 1 0,3 16 0,-3-24-90,1 0 1,-1 0-1,0 0 1,0 1 0,1-1-1,-1 0 1,1 0-1,-1 0 1,1 0 0,-1 0-1,1 0 1,0 0-1,-1 0 1,1 0 0,0 0-1,0 0 1,0 0 0,0 0-1,-1-1 1,1 1-1,0 0 1,1-1 0,-1 1-1,0-1 1,0 1-1,0-1 1,0 1 0,0-1-1,0 0 1,1 0-1,-1 1 1,0-1 0,0 0-1,0 0 1,1 0-1,-1 0 1,0 0 0,0-1-1,0 1 1,1 0-1,-1-1 1,0 1 0,0 0-1,2-2 1,4-1 6,0-1 0,0 0-1,0-1 1,0 1 0,-1-1 0,1-1 0,9-10 0,39-51 62,-35 41-45,51-62 82,127-165-288,-191 240-473,-7 13 619,0 0 0,0 0-1,0 0 1,0 0-1,0 0 1,0 0-1,1 0 1,-1 0-1,0 0 1,0-1 0,0 1-1,0 0 1,0 0-1,0 0 1,0 0-1,0 0 1,0 0-1,0 0 1,0 0 0,0 0-1,0 0 1,0-1-1,0 1 1,0 0-1,-1 0 1,1 0-1,0 0 1,0 0-1,0 0 1,0 0 0,0 0-1,0 0 1,0 0-1,0 0 1,0 0-1,0-1 1,0 1-1,0 0 1,0 0 0,0 0-1,0 0 1,-1 0-1,1 0 1,0 0-1,0 0 1,0 0-1,0 0 1,0 0 0,0 0-1,0 0 1,0 0-1,0 0 1,0 0-1,-1 0 1,1 0-1,-20 9-2501,16-6 2670,-10 7-978</inkml:trace>
  <inkml:trace contextRef="#ctx0" brushRef="#br0" timeOffset="1">264 373 14763,'0'49'1520,"3"-2"-815,2-2-265,2-8 712,0-4-232,6-15-400,1-8-352,2-20 48,3-10-72,1-14-200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21253,'0'26'1520,"-7"13"-1184,-5 5-104,-2 11 440,1 3-216,1 11-224,4-1 16,1-7-40,4-1-48,3-4-112,3-4-88,1-11-248,-3-2-176,-1-13-344,-1-6-208,-8-17 728,-2-10-224,-6-19-152</inkml:trace>
  <inkml:trace contextRef="#ctx0" brushRef="#br0" timeOffset="1">1 363 16636,'8'3'1760,"0"1"-1192,-1 0-240,1 1 848,2 0-575,0 1-113,0-2-536,0 1-336,3-4 223,0-1 65,2-1-128,5-4-136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13 20084,'-2'-1'92,"-1"-1"1,1 1-1,0-1 0,0 1 0,-1 0 0,1 0 0,-1 0 1,1 0-1,-1 1 0,1-1 0,-1 1 0,1 0 0,-1-1 0,0 1 1,1 0-1,-1 0 0,1 1 0,-1-1 0,1 0 0,-1 1 1,0 0-1,1 0 0,0-1 0,-1 1 0,1 1 0,-1-1 0,1 0 1,0 1-1,0-1 0,0 1 0,-3 2 0,-3 3-179,1 1 0,-1 0 0,1 1 0,1-1 0,0 1 0,-7 13-1,13-22 86,0 0 0,0 0 0,0 0 0,0 0 0,0 0-1,-1 0 1,1 0 0,0 0 0,0 0 0,0 0 0,0 1-1,0-1 1,0 0 0,0 0 0,0 0 0,0 0 0,0 0-1,0 0 1,-1 0 0,1 0 0,0 1 0,0-1 0,0 0-1,0 0 1,0 0 0,0 0 0,0 0 0,0 0-1,0 0 1,0 1 0,0-1 0,0 0 0,0 0 0,0 0-1,0 0 1,0 0 0,1 0 0,-1 0 0,0 1 0,0-1-1,0 0 1,0 0 0,0 0 0,0 0 0,0 0 0,0 0-1,0 0 1,0 0 0,0 0 0,0 1 0,1-1 0,-1 0-1,0 0 1,0 0 0,0 0 0,0 0 0,0 0-1,0 0 1,0 0 0,1 0 0,-1 0 0,0 0 0,11-4-155,11-10-122,-18 11 243,0 1 23,0-1 0,0 0 0,0 0 0,-1 0 0,1 0 0,-1 0 0,6-8 0,-10 12-39,1-1 1,-1 1-1,1-1 0,-1 1 0,1-1 0,-1 1 1,1-1-1,-1 1 0,1-1 0,-1 0 0,0 1 0,1-1 1,-1 0-1,0 1 0,1-1 0,-1 0 0,0 0 1,1 0-1,-1 0 0,0 1 0,1-1 0,-1 0 0,0 0 1,0-1-1,1 1 0,-2 0 0,-2 0-38,0 0-280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73 14619,'28'-15'2174,"-1"0"0,30-24 0,-54 36-597,-5 2-551,-12 6-149,-19 11-478,8-2-242,-91 53 68,94-53-221,2 2 0,-1-1 1,-20 23-1,37-34-5,1 0 1,0-1-1,0 1 0,0 1 1,0-1-1,0 0 0,1 1 1,0-1-1,-2 6 0,4-9 0,0 0-1,0 0 1,-1 0-1,1-1 0,0 1 1,0 0-1,0 0 0,0 0 1,0 0-1,0 0 0,1 0 1,-1 0-1,0 0 0,0 0 1,1 0-1,-1 0 1,1 0-1,-1 0 0,1-1 1,0 2-1,0-1-2,0 0 0,1 0 0,-1 0 0,0 0 0,1 0 0,-1 0 0,1-1 0,-1 1 0,1 0 0,0-1 1,-1 0-1,1 1 0,-1-1 0,1 0 0,3 0 0,14 1-87,0-2 0,0 0 0,21-5 0,-25 4-29,1 0 0,-1 0 1,1 1-1,-1 1 1,28 3-1,-40-2 96,0 0 1,0-1-1,0 1 0,0 0 1,0 0-1,0 1 0,-1-1 1,1 1-1,0-1 0,-1 1 0,0 0 1,1 0-1,-1 0 0,0 0 1,0 0-1,0 1 0,0-1 0,0 0 1,1 4-1,-1-2 21,0 0 0,-1 1 0,1-1-1,-1 1 1,0-1 0,0 1 0,-1 0 0,1-1 0,-1 1-1,0 0 1,-1 6 0,-1-1 107,1 0 1,-2 0-1,1 0 1,-1 0-1,-1-1 0,0 1 1,0-1-1,-1 0 1,0 0-1,-13 16 0,12-19 72,-1 1-1,0-1 1,-1 0-1,0-1 1,1 0-1,-2 0 1,1-1 0,0 0-1,-1 0 1,0-1-1,0 0 1,-17 3-1,17-4-177,1-1 0,-1 0 0,1-1 0,-1 0 0,0 0 0,1-1 0,-1 0 0,1 0 0,-1-1 0,1 0 0,0-1 0,0 0 0,0 0 0,-10-5-1,17 7-37,0 0-1,0 0 1,0 0-1,0 0 1,-1 0-1,1 0 0,0 0 1,1-1-1,-1 1 1,0 0-1,0 0 0,1-1 1,-1 1-1,0 0 1,1-1-1,-1 1 1,1-1-1,0 1 0,-1-1 1,1 1-1,0-1 1,0-1-1,5-35-319,-4 34 288,8-28-342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68 347 15435,'-1'2'1449,"-1"-9"-1081,2-2-272,-4-17 728,-2-8-760,0-11-552,-5-3-456,-1-11 632,-1 0-241,1-3-103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4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3 231 20924,'-1'-6'177,"0"-1"0,0 0-1,1 1 1,0-1-1,0 0 1,1 0-1,0 1 1,0-1-1,1 1 1,-1-1-1,1 1 1,1-1-1,-1 1 1,1 0-1,0 0 1,1 0-1,-1 0 1,1 1-1,0-1 1,1 1-1,-1 0 1,1 1-1,0-1 1,0 1-1,0 0 1,1 0-1,6-4 1,4-1 14,1 0 0,0 1 0,1 1 1,-1 0-1,1 1 0,1 1 0,26-3 0,-29 5-141,0 2 1,1 0-1,-1 0 0,1 2 0,-1 0 0,0 1 0,1 1 0,28 8 0,-40-9-39,1 0 0,0 0-1,-1 1 1,1 0 0,-1 0 0,0 0-1,0 1 1,0 0 0,-1 0-1,1 0 1,-1 0 0,7 9-1,-9-8 1,1-1 1,-1 1-1,1 0 0,-1 0 0,-1 0 0,1 0 0,-1 0 0,0 0 0,0 0 0,0 1 0,-1-1 0,0 0 0,0 0 0,0 1 0,-2 4 0,-1 7 33,0-1-1,-2 1 1,0-1-1,0 0 1,-2 0-1,-11 20 1,-62 87 303,26-41-88,52-80-252,0 1 1,1-1-1,0 1 0,0-1 0,-1 1 1,1-1-1,1 1 0,-1 0 0,0-1 1,1 1-1,-1 3 0,1-5-6,1 0 1,-1-1-1,0 1 0,0 0 0,1 0 1,-1-1-1,1 1 0,-1 0 0,0 0 1,1-1-1,0 1 0,-1-1 0,1 1 1,-1 0-1,1-1 0,0 1 0,-1-1 1,1 1-1,0-1 0,0 0 0,-1 1 1,1-1-1,0 0 0,0 1 0,-1-1 1,1 0-1,0 0 0,0 0 0,0 0 1,0 0-1,-1 0 0,1 0 0,0 0 1,0 0-1,1-1 0,96-4-14,7-1-60,-90 7 43,-1 0 0,0 1 0,0 0 0,0 1 1,22 8-1,-7 3-628,-22-11 586,-1 1 1,1-1 0,0-1 0,0 1 0,9 1-1,-5-6-190,-2-3-109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1880 14203,'3'-13'1376,"-3"1"-912,-3 1-216,2-2 369,-1-4-305,2-12-432,0-5-240,0-15 224,0-8-161,0-16-151</inkml:trace>
  <inkml:trace contextRef="#ctx0" brushRef="#br0" timeOffset="1">35 657 13379,'2'-33'1048,"1"3"-792,-3 0-104,0-6 392,3-5-136,2-9-144,-1-6-56,2-9-176,1-4-128,-2-9 120,3-4-8,0-4-56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0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16676,'2'33'1424,"-2"6"-1200,0 3-120,1 11 448,2 4-480,3 0-112,3-6-320,-1-6-144,2-7-176,0-4 8,-3-4 368,-1-4-241,-6-5 17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2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1037 17620,'1'-12'274,"-1"1"-1,1-1 1,1 1 0,0 0 0,1 0-1,0 0 1,1 0 0,0 0 0,0 1-1,1-1 1,1 1 0,0 0 0,0 1-1,1 0 1,0 0 0,10-10 0,2-1-3,1 2 1,1 0 0,0 2-1,2 0 1,41-22 0,-43 27-158,0 1 1,1 1-1,43-11 1,-55 18-99,-1 0 0,1 0 0,0 1 0,-1 0 0,1 1 0,0 0 0,0 1 0,0 0-1,-1 0 1,1 1 0,-1 0 0,11 4 0,-15-4-19,-1 0-1,1 1 1,-1-1-1,0 1 1,0 0-1,0 0 1,0 0-1,-1 1 1,1-1-1,-1 1 1,0 0-1,0 0 1,0 0-1,4 8 1,-4-5 1,0 1 0,-1-1 0,0 1 0,0-1 0,0 1 0,-1 0 0,0 0 0,-1 13 0,-1-5-66,-1 1 0,0 0 0,-1-1-1,-1 0 1,0 1 0,-2-1 0,0-1-1,-9 18 1,-15 15-1572,30-48 1575,0 1 0,-1 0 0,1-1 0,0 1 0,0 0 0,0-1 1,0 1-1,0 0 0,0 0 0,0-1 0,0 1 0,0 0 0,0-1 0,0 1 1,0 0-1,0 0 0,1-1 0,-1 1 0,0 0 0,0-1 0,1 1 0,-1-1 1,1 1-1,-1 0 0,0-1 0,1 1 0,-1-1 0,1 1 0,-1-1 0,1 1 1,1 0-1,23 16-751,-17-12 564,7 5 164,-1 0 0,-1 0 0,0 1 0,0 1-1,-1 0 1,15 20 0,-23-26 140,-1-1-1,1 1 1,-1 0-1,0 0 1,0 1 0,-1-1-1,0 1 1,0-1-1,0 1 1,-1 0 0,0-1-1,-1 1 1,1 0-1,-1 0 1,0 0 0,-1 0-1,0-1 1,0 1 0,-2 7-1,-3 3 236,-1 0 0,-1-1-1,0 0 1,-1 0 0,-1-1 0,-1 0-1,0 0 1,0-1 0,-2-1-1,1 0 1,-2-1 0,0 0 0,0-1-1,-1 0 1,0-2 0,-25 13 0,35-20-296,-1 0 1,1 0 0,-1 0 0,1-1 0,-1 0 0,0 0 0,1 0 0,-1-1 0,0 1 0,0-1 0,1-1 0,-1 1 0,0-1 0,1 0 0,-8-3-1,10 3-43,0 0 0,-1-1 0,1 0 0,0 0 0,0 0 0,0 0 0,0-1 0,0 1 0,1-1 0,-1 1 0,1-1 0,-1 0 0,1 0 0,0 0 0,0 0 0,1-1 0,-1 1 0,1 0 0,-1-1 0,1 1 0,0-1 0,0 0 0,1 1 0,-1-6 0,1-27-368</inkml:trace>
  <inkml:trace contextRef="#ctx0" brushRef="#br0" timeOffset="1">1067 945 18068,'0'-5'298,"0"0"0,0 0 0,-1 0 0,0-1 0,0 1 0,0 0-1,0 0 1,-1 1 0,1-1 0,-4-5 0,4 8-187,-1 0 1,1 0-1,-1 0 0,1 0 0,-1 1 0,0-1 0,0 1 0,0-1 0,0 1 1,0 0-1,0 0 0,0 0 0,0 0 0,0 0 0,0 0 0,-1 1 0,1-1 1,0 1-1,-1-1 0,1 1 0,0 0 0,-1 0 0,1 0 0,0 0 0,-4 1 1,-5 1 25,0 0 0,1 1 0,-1 0 0,1 0 0,-1 1 0,1 1 1,0 0-1,1 0 0,-1 1 0,-14 12 0,5-3-136,1 2-1,0 0 1,-25 33 0,39-45-9,-2 2-16,0 0 1,1 0 0,0 0 0,0 1 0,1 0 0,0 0 0,0 0 0,-4 14-1,8-21 15,0 0 1,0-1-1,-1 1 0,1 0 0,0 0 0,0 0 0,0-1 0,0 1 0,0 0 0,0 0 0,0 0 0,0-1 0,0 1 0,0 0 0,1 0 0,-1-1 0,0 1 0,1 0 0,-1 0 0,0-1 0,1 1 0,-1 0 0,1-1 0,-1 1 0,1-1 0,0 2 0,0-2-2,0 1-1,0-1 1,0 0-1,1 1 1,-1-1-1,0 0 1,0 1-1,1-1 1,-1 0-1,0 0 1,0 0-1,1 0 1,-1-1-1,0 1 1,2 0-1,7-3-63,0 0 0,0-1-1,12-6 1,-13 6-3,21-8-322,54-16 0,-72 25 296,-1 0-1,1 1 1,-1 1-1,1 0 1,0 1-1,-1 0 1,1 0-1,16 4 1,-25-4 88,1 1 0,0 0 1,-1 1-1,1-1 0,-1 1 1,0-1-1,1 1 1,-1 0-1,0 0 0,0 1 1,0-1-1,0 1 0,-1-1 1,1 1-1,-1 0 1,1 0-1,-1 0 0,0 0 1,0 0-1,0 1 0,-1-1 1,1 0-1,-1 1 1,0 0-1,0-1 0,0 1 1,0 0-1,-1-1 0,1 7 1,-1-3 117,0 1-1,0-1 1,-1 0 0,0 0 0,0 0 0,-1 0 0,0 0 0,0 0-1,-1-1 1,0 1 0,0-1 0,0 1 0,-1-1 0,-7 10-1,2-7 70,0-1 0,0 0-1,0 0 1,-1-1-1,0 0 1,0-1-1,-1 0 1,1 0-1,-20 6 1,20-9-256,1 0-1,-1 0 1,0-1 0,0 0-1,-1-1 1,1 0 0,0-1-1,0 0 1,-1 0 0,1-1-1,-18-4 1,25 5 90,1-1 0,-1 0 0,1 0 0,-1 0 0,1-1 0,-1 1 0,1 0 0,0-1 0,0 0 0,-1 1 0,1-1 0,0 0 0,1 0 0,-1 0 0,0 0 0,0 0 0,1-1 0,0 1 0,-1-1 0,1 1 0,0-1 0,-1-4 0,-1-13-271</inkml:trace>
  <inkml:trace contextRef="#ctx0" brushRef="#br0" timeOffset="2">1196 743 19756,'5'39'689,"-2"0"0,-1 53 1,-2-20-341,1-37-276,9 201 275,-3-163-279,18 87 1,-14-124-56,-11-36-13,0 0 0,0 1 0,0-1 0,0 0-1,0 0 1,0 1 0,1-1 0,-1 0 0,0 0-1,0 1 1,0-1 0,0 0 0,0 0-1,1 1 1,-1-1 0,0 0 0,0 0 0,1 0-1,-1 0 1,0 1 0,0-1 0,0 0 0,1 0-1,-1 0 1,0 0 0,1 0 0,-1 0-1,0 0 1,0 0 0,1 0 0,-1 0 0,0 0-1,0 0 1,1 0 0,0-1 1,0 0 0,0 0 1,-1 0-1,1 0 0,0 0 0,-1-1 1,1 1-1,-1 0 0,0 0 0,1-1 1,-1 1-1,0 0 0,0-2 0,8-57 37,0-109 0,-6 93-35,-1-62-50,5-79-102,-6 216 142,0-1-1,0 0 1,0 1-1,1-1 0,-1 0 1,0 1-1,1-1 1,-1 1-1,1-1 1,-1 1-1,1-1 0,0 1 1,0 0-1,0-1 1,0 1-1,0 0 1,0-1-1,0 1 1,2-2-1,-2 3 0,0 0 0,0-1 0,0 1 0,0 0 0,0-1 0,1 1 0,-1 0 0,0 0 0,0 0 0,0 0 0,1 0 0,-1 0 0,0 0 0,0 0 1,0 1-1,0-1 0,0 0 0,1 1 0,-1-1 0,1 2 0,3 0-14,-1 1 1,1 0 0,-1 0 0,1 1 0,-1-1-1,0 1 1,0 0 0,-1 0 0,1 1-1,2 4 1,-2-2 24,-2 0 0,1 0 0,-1 0 0,0 0 0,0 0 0,-1 1 0,0-1 1,0 1-1,-1-1 0,0 1 0,0-1 0,-1 0 0,1 1 0,-2-1 0,1 1 0,-5 10 0,-3 9 118,-1 0-1,-26 48 1,24-54-76,-18 26 1,25-41 66,0 1 0,0 0-1,-1-1 1,0 0 0,0-1-1,-1 1 1,-7 4-1,13-10-97,1 1 0,-1-1 0,0 1 0,1-1 0,-1 0 0,0 1 0,1-1 0,-1 0 0,0 0 0,0 0 0,1 1 0,-1-1 0,0 0 0,0 0 0,1 0 0,-1 0 0,0 0 0,0 0 0,0 0 0,1-1-1,-1 1 1,0 0 0,0 0 0,1-1 0,-1 1 0,0 0 0,0-1 0,-1-10 157</inkml:trace>
  <inkml:trace contextRef="#ctx0" brushRef="#br0" timeOffset="3">1795 1050 20124,'-4'11'2065,"-2"1"-1505,2-4-384,-1 1 1824,1-5-855,4-2-977,0-1 32,3-7-48</inkml:trace>
  <inkml:trace contextRef="#ctx0" brushRef="#br0" timeOffset="4">2378 757 19316,'-3'15'1200,"-1"3"-1168,-3 4-312,3-5 128,2 4 152,4-5-112,3 0-64</inkml:trace>
  <inkml:trace contextRef="#ctx0" brushRef="#br0" timeOffset="5">2448 1172 16716,'-1'4'1944,"1"-1"-688,0-8 329,-1-2-1161,-1-6-104,2 2-72,0-1-344</inkml:trace>
  <inkml:trace contextRef="#ctx0" brushRef="#br0" timeOffset="6">3380 413 15843,'-1'0'117,"-1"1"-1,0-1 1,1 0-1,-1 1 1,1-1-1,-1 1 1,1-1-1,-1 1 1,1-1-1,0 1 1,-1 0-1,1 0 0,0 0 1,0 0-1,-1 0 1,1 0-1,-1 1 1,-16 24 42,16-23 6,-8 15 145,1 1 0,1-1 0,1 2 0,0-1 0,-7 39 0,-6 103-271,17-127-50,1 0 0,2 0 0,1 0 0,2 0-1,7 33 1,-10-65 10,0-1-1,0 1 1,1-1 0,-1 0-1,1 1 1,-1-1-1,1 0 1,-1 1-1,1-1 1,0 0-1,-1 0 1,1 1 0,0-1-1,0 0 1,0 0-1,0 0 1,0 0-1,2 1 1,-2-2 1,0 0 1,0 0-1,-1 0 0,1 0 1,0 0-1,-1 0 0,1 0 1,0 0-1,0-1 0,-1 1 1,1 0-1,0 0 0,-1-1 1,1 1-1,0 0 0,-1-1 1,1 1-1,-1-1 0,1 1 1,-1-1-1,1 1 0,-1-1 1,1 1-1,-1-1 0,1 0 1,4-6 23,0-1 1,-1 1-1,0-1 1,5-14-1,6-27 306,-1 0 1,-3-1-1,-2 0 0,-2 0 0,-2-1 0,-3-73 0,-2 116-278,-1-8 116,0 0 1,-4-21-1,5 34-163,-1 1 1,1 0-1,-1-1 1,1 1 0,-1-1-1,0 1 1,0 0-1,0 0 1,0 0-1,-1-1 1,1 1-1,0 0 1,-1 0 0,0 1-1,1-1 1,-1 0-1,0 0 1,0 1-1,0-1 1,0 1 0,0 0-1,-4-2 1,5 2-16,1 1 0,-1 0 0,1 0 0,-1 0 0,1 0 1,-1 0-1,1 0 0,-1 0 0,1 0 0,-1 0 0,1 0 1,-1 0-1,1 0 0,-1 1 0,1-1 0,-1 0 0,1 0 1,-1 0-1,1 1 0,-1-1 0,1 0 0,-1 0 0,1 1 1,0-1-1,-1 1 0,1-1 0,0 0 0,-1 1 0,-5 17-273,8 19-267,-2-33 510,1-1 1,0 0-1,0 0 1,0 1-1,0-1 1,1 0 0,-1 0-1,1 0 1,0 0-1,0 0 1,0-1-1,0 1 1,0 0-1,1-1 1,-1 0-1,1 1 1,0-1-1,-1 0 1,1 0 0,0-1-1,0 1 1,0-1-1,0 1 1,1-1-1,-1 0 1,0 0-1,1 0 1,-1-1-1,0 1 1,1-1 0,-1 0-1,1 0 1,-1 0-1,0 0 1,1 0-1,-1-1 1,1 0-1,-1 1 1,0-1-1,0-1 1,1 1 0,-1 0-1,0-1 1,0 0-1,4-3 1,5-3 63,-1-1 1,0-1 0,0 0 0,-1 0 0,0-1-1,-1-1 1,-1 1 0,14-26 0,2-8 279,20-55 1,-18 35-33,-23 60-253,0 7-17,-1 10-15,5 205-237,4 48 248,-4-184-216,23 103 0,-29-178 119,0 1-39,1 1 1,0-1 0,0 1 0,1-1-1,7 14 1,-6-15-126</inkml:trace>
  <inkml:trace contextRef="#ctx0" brushRef="#br0" timeOffset="7">4045 690 16307,'3'1'246,"-1"0"0,1 0 0,0 0-1,-1 0 1,1 0 0,0-1 0,0 1-1,0-1 1,-1 0 0,1 0 0,0 0-1,0 0 1,0 0 0,0-1 0,-1 1-1,1-1 1,4-1 0,-2-1-43,0 1 0,0-1-1,0 0 1,0 0 0,0-1 0,-1 1-1,1-1 1,4-6 0,1-1 102,-1-1 0,0 0 0,-1-1-1,0 0 1,12-27 0,-19 36-230,1 1 0,-1-1 0,0 0 0,0 1 0,-1-1 0,1 0 0,-1 0 0,1 1 0,-1-1 0,-1-4 0,1 6-55,0 1 1,-1 0-1,1 0 1,0 0-1,-1 0 0,1 0 1,-1 0-1,0 0 1,1 0-1,-1 0 0,0 0 1,0 0-1,1 0 1,-1 0-1,0 1 0,0-1 1,0 0-1,0 0 0,0 1 1,0-1-1,0 1 1,0-1-1,0 1 0,-1 0 1,1-1-1,0 1 1,0 0-1,0 0 0,0-1 1,-1 1-1,1 0 1,0 0-1,0 1 0,0-1 1,-2 0-1,-2 1 4,-1 0 0,1 0-1,0 1 1,0 0-1,0 0 1,0 0 0,0 0-1,0 1 1,0 0 0,1 0-1,0 0 1,-1 0 0,-5 7-1,-2 2-52,0 2-1,-19 26 1,20-23-26,0 0 1,2 1-1,0 1 1,1-1-1,1 1 1,1 0-1,-6 31 1,9-35-6,1 0 1,1 0-1,0 0 1,1 1 0,0-1-1,2 0 1,-1 0 0,2 0-1,0 0 1,8 23-1,-9-33 20,0 0-1,1 1 0,0-1 1,0 0-1,0 0 0,0-1 1,1 1-1,0-1 0,0 1 1,0-1-1,0 0 0,9 6 1,-9-8-17,0 0 1,0 0-1,0-1 1,0 1 0,0-1-1,1 0 1,-1 0-1,0 0 1,0 0-1,1-1 1,-1 0 0,1 0-1,-1 0 1,0 0-1,1-1 1,-1 0-1,7-2 1,0 0-145,-1-1-1,0-1 1,0 0 0,0 0-1,-1-1 1,0 0 0,0-1-1,12-11 1,-5 2-15,0-1 0,-1 0 0,13-22-1,9-17-255</inkml:trace>
  <inkml:trace contextRef="#ctx0" brushRef="#br0" timeOffset="8">4362 135 17844,'-9'192'3190,"8"-84"-2674,4-1-1,20 117 1,-21-209-439,1 1-1,0-1 1,2 0 0,8 23 0,-12-37-68,-1 1 0,1 0 0,0-1 0,0 1 0,0-1 0,0 1 0,0-1 0,0 0 1,1 0-1,-1 1 0,0-1 0,1 0 0,-1 0 0,0 0 0,1 0 0,2 1 0,-3-2-4,0 0 1,0 0-1,0 0 1,0 0-1,1 0 0,-1 0 1,0 0-1,0 0 0,0 0 1,0 0-1,1-1 1,-1 1-1,0 0 0,0-1 1,0 1-1,0-1 0,0 1 1,2-2-1,1-2 12,1 0 0,-1 0 1,1-1-1,-1 1 0,0-1 0,-1 0 0,5-8 0,45-96 177,-13 24-93,-40 84-101,1 0 0,-1 0 0,0 1 0,1-1 0,-1 0-1,0 1 1,1-1 0,-1 0 0,1 1 0,-1-1 0,1 0 0,-1 1 0,1-1 0,0 1 0,-1-1 0,1 1-1,0 0 1,-1-1 0,1 1 0,1-1 0,-1 1 0,-1 0 0,0 1-1,1-1 1,-1 0 0,1 1 0,-1-1 0,0 0-1,1 1 1,-1-1 0,0 0 0,1 1 0,-1-1-1,0 1 1,1-1 0,-1 1 0,0-1 0,0 0-1,0 1 1,0-1 0,1 1 0,-1-1 0,0 1-1,0 0 1,4 37-13,-4-38 13,1 46-13,-1-22 8,1 0-1,1 0 1,5 26-1,-6-50 5,-1 1-1,0 0 1,0 0-1,0 0 0,1 0 1,-1-1-1,0 1 1,1 0-1,-1 0 0,0-1 1,1 1-1,-1 0 1,1-1-1,-1 1 1,1 0-1,0-1 0,-1 1 1,1-1-1,0 1 1,-1-1-1,1 1 0,0-1 1,0 1-1,-1-1 1,1 0-1,0 1 0,0-1 1,0 0-1,0 0 1,-1 0-1,1 0 1,0 0-1,0 0 0,0 0 1,0 0-1,-1 0 1,1 0-1,0 0 0,0 0 1,0 0-1,0-1 1,-1 1-1,1 0 0,0-1 1,1 0-1,5-2-8,-1-1-1,1 0 0,0-1 1,6-5-1,-1 0-23,-9 8 24,0 0-1,0 1 0,0-1 1,0 1-1,0-1 0,0 1 0,0 0 1,0 0-1,1 0 0,-1 1 1,0-1-1,1 1 0,-1 0 1,6 0-1,-7 0 3,1 1 0,0 0 0,-1 0-1,1 0 1,-1 0 0,0 0 0,1 1 0,-1-1 0,0 1 0,0-1 0,0 1-1,0 0 1,0 0 0,0 0 0,0 0 0,0 0 0,-1 0 0,3 5 0,3 6-41,7 10-22,-13-23 73,-1 0 0,0 0 0,0 0 1,1 0-1,-1 0 0,0 0 0,0 0 1,1 0-1,-1 0 0,0 0 0,0 0 0,1 0 1,-1 0-1,0 0 0,0 0 0,0-1 1,1 1-1,-1 0 0,0 0 0,0 0 1,1 0-1,-1 0 0,0 0 0,0-1 1,0 1-1,0 0 0,1 0 0,-1 0 1,0-1-1,0 1 0,0 0 0,0 0 1,0 0-1,0-1 0,1 1 0,-1 0 0,0 0 1,0-1-1,0 1 0,0 0 0,0 0 1,0-1-1,0 1 0,0 0 0,0 0 1,0-1-1,3-15 158,3-49 861,-4 0 1,-6-79-1,4 142-999,0 1-59,0 1 1,0-1-1,0 0 1,1 1-1,-1-1 0,0 1 1,0-1-1,1 1 1,-1-1-1,0 1 0,1-1 1,-1 1-1,0-1 1,1 1-1,-1 0 1,1-1-1,-1 1 0,1 0 1,-1-1-1,1 1 1,-1 0-1,1-1 0,-1 1 1,1 0-1,-1 0 1,1 0-1,-1-1 0,1 1 1,0 0-1,-1 0 1,1 0-1,-1 0 0,1 0 1,0 0-1,-1 0 1,1 0-1,0 1 1,35 3-2171,-16-2 1652,9-2-171,1-1-211</inkml:trace>
  <inkml:trace contextRef="#ctx0" brushRef="#br0" timeOffset="9">5153 509 17052,'1'-13'2167,"-6"18"-847,-9 22 72,9-7-1292,2 0-1,0 1 1,1 0-1,1-1 0,1 1 1,1 0-1,1 0 1,0-1-1,2 1 1,9 29-1,-12-46-102,1 1-1,0-1 1,0 1 0,1-1 0,-1 0-1,1 0 1,0 0 0,0 0 0,0 0-1,4 3 1,-5-6 5,-1 0 0,1 0-1,-1 0 1,1 0 0,0 0 0,-1 0 0,1-1-1,0 1 1,-1-1 0,1 1 0,0-1 0,0 0-1,0 1 1,-1-1 0,1 0 0,0 0 0,0-1-1,0 1 1,-1 0 0,1 0 0,0-1 0,0 1-1,-1-1 1,1 0 0,0 1 0,-1-1 0,1 0 0,-1 0-1,1 0 1,1-1 0,3-3 43,0-1 0,0 0-1,0 0 1,0 0 0,-1-1 0,0 1 0,7-14-1,24-56 432,-32 69-427,8-25 342,-1 0 0,7-36 0,-12 88-239,-5 8-375,2 0-1,1-1 1,1 1-1,1-1 1,2-1 0,19 48-1,-25-71 178,0 1-1,0-1 1,0 1-1,0-1 1,1 0-1,-1 0 1,1 0 0,0 0-1,0 0 1,5 3-1,-7-5 44,1 0 0,-1-1 0,1 1 1,-1-1-1,1 1 0,-1-1 0,1 0 0,-1 1 0,1-1 0,-1 0 0,1 0 0,-1 0 0,1 0 0,-1 0 0,1-1 0,0 1 0,-1 0 0,1-1 0,-1 1 0,0-1 1,1 0-1,-1 1 0,1-1 0,-1 0 0,0 0 0,1 0 0,-1 0 0,2-2 0,3-3 89,0-1 0,0 0 0,0 0 0,-1 0 0,0-1 0,-1 0 0,0 0 0,6-16 0,19-70 793,-29 93-865,3-10 94,0 0-1,0-1 1,-1 1 0,-1 0 0,0-1-1,-1 1 1,0-1 0,0 1 0,-3-12 0,3 21-103,0 1 0,-1 0 0,1 0 1,0 0-1,-1 0 0,1 0 1,0 0-1,-1 0 0,0 0 0,1 0 1,-1 1-1,1-1 0,-1 0 1,0 0-1,0 0 0,0 1 0,-1-2 1,2 2-7,-1 0 0,1 0 0,-1 0 0,1 0 0,-1 0 1,1 0-1,-1 0 0,1 0 0,-1 0 0,1 0 0,-1 0 0,1 0 1,-1 0-1,1 0 0,-1 1 0,1-1 0,-1 0 0,1 0 0,-1 1 1,1-1-1,0 0 0,-1 0 0,1 1 0,-1 0 0,-1 1-15,0 1-1,0-1 1,0 1 0,0-1-1,1 1 1,0 0-1,-1 0 1,1 0 0,0 0-1,-1 3 1,1 2-117,0 0 1,1 0 0,0 0-1,0 0 1,0 0 0,1 0-1,0 0 1,1 0 0,0 0-1,0 0 1,5 11 0,-6-17 25,0 1-1,0-1 1,0 1 0,1-1 0,-1 0 0,1 1 0,-1-1 0,1 0 0,0 0 0,0 0 0,0 0 0,0-1-1,0 1 1,1 0 0,-1-1 0,0 0 0,1 1 0,-1-1 0,1 0 0,-1 0 0,1 0 0,-1-1 0,1 1-1,0-1 1,0 1 0,-1-1 0,1 0 0,0 0 0,-1 0 0,1 0 0,0-1 0,0 1 0,-1-1 0,1 0 0,-1 1-1,5-3 1,3-2-192,0 0 0,0 0 0,-1-1 0,0 0 0,-1-1 0,1 0 0,10-11 0,5-7-213</inkml:trace>
  <inkml:trace contextRef="#ctx0" brushRef="#br0" timeOffset="10">5817 544 13235,'-3'2'361,"1"-1"-208,0 1 0,0 0 0,0-1 1,-1 0-1,1 1 0,0-1 0,-1 0 0,1 0 0,-5 1 0,14-5 1376,-7 3-1498,0-1 1,1 1-1,-1 0 1,1-1 0,-1 1-1,1 0 1,-1 0 0,1 0-1,-1-1 1,1 1 0,-1 0-1,1 0 1,-1 0 0,1 0-1,-1 0 1,1 0 0,-1 0-1,1 0 1,-1 0 0,1 0-1,-1 0 1,1 0 0,-1 1-1,1-1 1,-1 0-1,1 0 1,-1 0 0,0 1-1,2-1 1,1 2 80,0 0 0,1 0 0,0-1 0,-1 1 0,1-1 0,0 0 0,0 0 0,0-1 0,0 1 0,0-1 0,0 1 0,0-1 0,0-1 0,-1 1 0,1-1 0,0 1 0,0-1 0,0 0 0,0 0 0,-1-1 0,6-2 0,-5 3 15,-1-1 0,1 1 0,-1-1 0,0 0 0,0 0 0,0 0 0,0-1 0,0 1 0,0-1 0,0 1 0,-1-1 0,0 0 0,1 0 0,-1 0 0,0 0 0,0-1 0,-1 1 0,1 0 0,-1-1 0,0 1 0,0-1 0,2-6 0,-3 8-95,0 1 0,0 0 0,0-1-1,0 1 1,-1 0 0,1-1 0,0 1-1,0 0 1,-1-1 0,1 1 0,-1 0-1,1 0 1,-1-1 0,0 1 0,1 0 0,-1 0-1,0 0 1,0 0 0,0 0 0,0 0-1,0 0 1,0 0 0,0 0 0,0 0-1,0 1 1,0-1 0,0 0 0,-1 1 0,1-1-1,0 1 1,0-1 0,-1 1 0,1 0-1,0-1 1,-1 1 0,1 0 0,0 0-1,-1 0 1,1 0 0,-3 1 0,-1-1-6,0 0 0,-1 1 0,1 0 0,0 0 1,-1 1-1,1-1 0,0 1 0,0 0 0,-6 4 1,-2 3-39,1 1 0,0 0 0,0 1 0,1 0 0,1 1 0,0 0 0,1 1 0,0 0 0,1 0 0,0 1 0,1 0 0,0 1 0,2-1 0,-1 1 0,2 0 0,0 1 0,-2 19 0,6-33 5,-1 1 0,1-1 0,0 1 0,0-1 1,1 1-1,-1-1 0,0 1 0,1-1 1,-1 1-1,3 3 0,-3-5 4,1 0-1,-1 0 1,1-1 0,0 1-1,0 0 1,-1 0-1,1-1 1,0 1 0,0 0-1,0-1 1,-1 1-1,1-1 1,0 1 0,0-1-1,0 0 1,0 1 0,0-1-1,0 0 1,0 0-1,0 0 1,0 1 0,0-1-1,0 0 1,0 0-1,0 0 1,0-1 0,0 1-1,0 0 1,2-1-1,12-4-12,0 0-1,0-1 0,-1-1 1,0 0-1,0-1 0,14-11 0,14-7 1,-28 17 11,57-29-23,-63 34 19,0 1 1,1 0-1,-1 0 0,1 1 0,-1 0 0,18-1 0,-24 3 2,1 0 0,-1 1 0,0-1 0,1 0 0,-1 1 0,1 0 0,-1-1-1,0 1 1,1 0 0,-1 0 0,0 1 0,0-1 0,0 0 0,0 1 0,0-1 0,0 1-1,0-1 1,0 1 0,-1 0 0,1 0 0,-1 0 0,1 0 0,-1 0 0,0 0-1,0 1 1,1 2 0,1 1 7,-1 0-1,0 1 0,0 0 1,0-1-1,0 9 0,-2-14 17,-9-50 122,5 34-240,2 0-1,-3-30 1,6 42-69,0 0-1,0-1 1,1 1-1,-1 0 1,1 0-1,0-1 1,0 1-1,0 1 1,0-1-1,0 0 1,1 0-1,-1 1 1,1-1 0,-1 1-1,7-4 1,9-10-184,9-14-272</inkml:trace>
  <inkml:trace contextRef="#ctx0" brushRef="#br0" timeOffset="11">6394 79 13707,'1'-7'496,"0"5"-387,-1 1-1,1-1 1,-1 0 0,0 0 0,0 0-1,1 1 1,-1-1 0,-1 0-1,1 0 1,0 1 0,0-1-1,-1 0 1,1 0 0,-1 1-1,1-1 1,-1 0 0,-1-2-1,2 4-90,0 0-1,0 0 0,-1 0 0,1 0 1,0 0-1,0 0 0,-1-1 0,1 1 1,0 0-1,0 0 0,-1 0 0,1 0 1,0 0-1,0 0 0,0 0 0,-1 0 1,1 0-1,0 0 0,0 0 0,-1 0 1,1 1-1,0-1 0,0 0 0,-1 0 1,1 0-1,0 0 0,0 0 0,0 0 1,-1 0-1,1 1 0,0-1 0,0 0 0,0 0 1,0 0-1,-1 0 0,1 1 0,0-1 1,0 0-1,0 0 0,0 1 0,0-1 1,0 0-1,-7 14 437,0-1 0,2 1-1,-1-1 1,2 2 0,0-1 0,-2 17 0,3-16-309,-12 54 290,-9 128 0,22-150-396,1 0 0,3 0 0,14 79 0,-15-122-53,10 45-121,-10-46 100,1 1 1,-1-1 0,0 0-1,1 1 1,0-1 0,0 0-1,0 0 1,0 0-1,0-1 1,5 6 0,-7-8 27,0 0 0,1 0 0,-1 1 0,0-1 0,0 0 0,1 0 0,-1 0 0,0 1 0,0-1 0,1 0 0,-1 0 0,0 0 0,1 0 0,-1 0 0,0 0 0,1 1 0,-1-1 0,0 0-1,1 0 1,-1 0 0,0 0 0,1 0 0,-1 0 0,0 0 0,1 0 0,-1-1 0,0 1 0,1 0 0,-1 0 0,0 0 0,0 0 0,1 0 0,-1 0 0,0-1 0,1 1 0,-1 0 0,0 0 0,0 0 0,1-1 0,-1 1 0,0 0 0,0 0 0,0-1 0,1 1 0,-1 0 0,0-1 0,0 1 0,0 0 0,0-1 0,0 1 0,0 0 0,1 0 0,-1-1 0,0 1 0,0 0 0,0-1 0,0 1 0,0 0 0,0-1 0,-1 0 0,1-24-231,-4 2 190,-1 1 0,-1 0 0,0 0-1,-2 0 1,-11-19 0,-57-101 803,38 78 609,38 64-1344,0 0-1,-1 0 1,1-1 0,0 1 0,0 0-1,0-1 1,0 1 0,0 0-1,0 0 1,0-1 0,0 1-1,0 0 1,0-1 0,0 1 0,0 0-1,0-1 1,0 1 0,0 0-1,0-1 1,0 1 0,1 0-1,-1 0 1,0-1 0,0 1 0,0 0-1,0 0 1,1-1 0,-1 1-1,0 0 1,0 0 0,0-1-1,1 1 1,-1 0 0,0 0 0,0 0-1,1 0 1,-1-1 0,0 1-1,1 0 1,-1 0 0,0 0 0,0 0-1,1 0 1,-1 0 0,0 0-1,1 0 1,-1 0 0,0 0-1,1 0 1,-1 0 0,0 0 0,0 0-1,1 0 1,21 2-155,-18-1 94,26 0-443,47-2 0,-27-2 187</inkml:trace>
  <inkml:trace contextRef="#ctx0" brushRef="#br0" timeOffset="12">6754 443 16243,'0'-2'274,"0"-1"-1,0 0 0,0 0 0,0 0 0,-1 0 0,0 0 0,1 0 0,-1 1 0,0-1 0,0 0 0,0 1 0,-1-1 1,1 0-1,-1 1 0,-1-3 0,1 4-145,1 0 0,0 0 0,-1 0 0,1 0-1,-1 0 1,1 1 0,-1-1 0,1 1 0,-1-1 0,1 1 0,-1-1 0,0 1 0,1 0 0,-1 0 0,0 0 0,1 0-1,-1 0 1,0 0 0,1 0 0,-1 0 0,0 1 0,1-1 0,-1 1 0,1-1 0,-1 1 0,1 0 0,-4 1 0,-6 5-200,1 0 0,-1 0 0,1 1 1,1 0-1,-1 1 0,2 0 0,-1 1 1,1-1-1,0 2 0,1-1 0,0 1 1,1 0-1,-8 20 0,13-30 34,1 0 0,0-1 0,0 1 0,-1 0 0,1-1 0,0 1 0,0 0 0,0-1-1,0 1 1,-1 0 0,1 0 0,0-1 0,0 1 0,1 0 0,-1 0 0,0-1 0,0 1 0,0 0 0,0-1-1,1 1 1,-1 0 0,0-1 0,0 1 0,1 0 0,-1-1 0,1 1 0,-1-1 0,1 1 0,-1 0 0,1-1-1,-1 1 1,1-1 0,-1 0 0,1 1 0,-1-1 0,1 1 0,0-1 0,-1 0 0,1 1 0,0-1 0,-1 0-1,1 0 1,0 0 0,0 1 0,1-1 0,4 0-115,0 1 0,0-1 0,0 0 0,10-2 0,-7 1 40,38-3-205,55-3 137,-92 7 173,0 1 1,-1 0-1,1 0 0,0 1 1,-1 0-1,1 1 1,16 6-1,-24-8 13,0 0 0,-1-1 0,1 1 1,-1 0-1,1 0 0,-1 0 0,1 0 0,-1 0 0,0 0 0,1 1 0,-1-1 0,0 0 0,0 1 0,0-1 0,0 1 0,0-1 0,0 1 0,0-1 0,-1 1 1,1-1-1,0 1 0,0 3 0,-1-3 19,-1 1 0,1-1 0,0 0 0,-1 1 0,1-1 0,-1 0 0,0 1 0,0-1 0,0 0 0,0 0 0,0 0 0,0 0 0,0 0 0,-3 3 0,-4 3 96,1 0 1,-1 0-1,-1-1 0,1 0 1,-1-1-1,-11 6 0,2-1 0,-1-2-1,0 0 1,0-2-1,-1 0 1,0-1-1,0 0 1,-29 2-1,47-7-109,-1-1-1,1 0 1,0 0-1,0 0 1,-1 0-1,1 0 1,0-1-1,0 1 1,-1-1-1,1 1 1,0-1-1,0 0 1,0 0-1,0 0 1,0 0-1,0 0 1,0 0-1,-2-2 0,0-14-35</inkml:trace>
  <inkml:trace contextRef="#ctx0" brushRef="#br0" timeOffset="13">6915 1 16908,'3'13'414,"-1"0"1,0 0 0,-1 1 0,0-1-1,-1 0 1,-3 26 0,1-4 448,-1 27-497,-4 157 91,8-162-427,15 104 0,-14-152-24,0 0 1,0 0 0,1-1 0,1 1 0,5 12-1,-8-20-3,-1 0-1,1 0 1,-1 0-1,1-1 0,0 1 1,-1 0-1,1 0 1,0 0-1,0 0 0,0-1 1,0 1-1,-1 0 1,1-1-1,0 1 1,0-1-1,0 1 0,0-1 1,0 1-1,1-1 1,-1 0-1,1 1 1,0-2-1,0 1 1,-1-1 0,0 1 0,1-1 0,-1 0 0,1 0 0,-1 0 0,0 0 0,1 0-1,-1 0 1,0 0 0,0 0 0,0 0 0,0 0 0,0-1 0,0 1 0,0 0 0,0-1 0,-1 1-1,2-3 1,3-7 17,-1 0-1,1-1 0,-2 1 1,0-1-1,0 0 1,-1 0-1,-1 0 0,1-13 1,-2 11-2,0 0 1,-1 0-1,0 0 1,-1 0-1,0 1 1,-8-25-1,8 36-17,1-1-1,0 1 0,-1-1 1,1 1-1,-1-1 0,0 1 1,0 0-1,0 0 0,0-1 1,-4-2-1,6 5-2,-1 0 0,1-1 0,-1 1 0,0-1 0,1 1 0,-1 0 0,1 0 0,-1-1 1,0 1-1,1 0 0,-1 0 0,0 0 0,1 0 0,-1-1 0,0 1 0,1 0 0,-1 0 0,0 1 0,1-1 0,-1 0 0,0 0 0,1 0 0,-1 0 0,0 0 1,1 1-1,-1-1 0,0 0 0,1 1 0,-1-1 0,1 0 0,-1 1 0,1-1 0,-1 1 0,1-1 0,-1 1 0,1-1 0,-1 1 0,1-1 0,0 1 1,-1-1-1,1 1 0,0 0 0,-1-1 0,1 1 0,0 0 0,0-1 0,-1 2 0,0 2-10,-1 1 1,1 0-1,0-1 0,1 1 1,-1 0-1,1 0 0,0-1 1,0 1-1,0 0 0,1 0 1,-1-1-1,1 1 0,0 0 1,1-1-1,-1 1 0,1-1 1,0 1-1,0-1 0,5 7 1,-5-8 16,0 0-1,1 1 1,-1-1 0,1 0 0,0 0 0,0-1 0,0 1-1,0-1 1,1 1 0,-1-1 0,1 0 0,-1 0 0,1 0-1,0-1 1,0 0 0,0 1 0,0-1 0,0 0 0,0-1-1,0 1 1,0-1 0,0 0 0,5 0 0,-1-2 28,0 0 1,0 0-1,0 0 1,-1-1 0,1 0-1,-1-1 1,0 0-1,0 0 1,0 0 0,0-1-1,-1 0 1,0-1-1,0 1 1,0-1-1,-1 0 1,0 0 0,0-1-1,0 0 1,-1 0-1,0 0 1,-1 0 0,1 0-1,-1-1 1,-1 0-1,1 1 1,1-15 0,-3 20-24,-1 0 0,0 0 1,0 0-1,0 0 1,0 0-1,-1 0 1,1 0-1,0 0 0,-1 0 1,1 0-1,-1 0 1,0 0-1,0 0 1,1 1-1,-1-1 1,-1 0-1,1 0 0,0 1 1,0-1-1,0 1 1,-1-1-1,1 1 1,-3-2-1,2 2-5,0 0 0,1 0 0,-1 1 0,0-1 0,1 1 0,-1 0 1,0-1-1,0 1 0,1 0 0,-1 0 0,0 0 0,0 0 0,1 0 0,-1 0 0,0 1 0,0-1 0,1 1 0,-1-1 0,0 1 0,1 0 0,-1-1 0,1 1 1,-1 0-1,1 0 0,-1 0 0,1 0 0,0 0 0,-2 2 0,-3 3-8,0 0-1,1 1 1,0 0-1,0 0 1,1 0-1,0 0 1,0 1 0,1-1-1,0 1 1,0 0-1,1 0 1,-3 15 0,4-18-1,0 1 0,0-1 0,0 1 0,1-1 0,0 1 0,0 0 0,1-1 0,-1 1 0,1-1 0,0 1 0,1-1 0,-1 1 0,1-1 0,0 0 0,1 0 0,-1 0 0,1 0 0,0 0 0,6 7 0,-6-10 8,0 0 0,0 0 1,0 0-1,0 0 0,1-1 0,-1 1 1,0-1-1,1 0 0,-1 0 0,1 0 0,-1-1 1,1 1-1,-1-1 0,1 0 0,-1 0 1,1 0-1,0 0 0,-1-1 0,1 1 1,-1-1-1,1 0 0,-1 0 0,0 0 1,6-3-1,5-2 17,0-1 0,0-1 0,0 0 1,15-12-1,-1-4 58,0-2 0,-2 0 0,-1-2 0,-1-1-1,20-31 1,-59 109 315,8-30-339,0-3-33,1 1 0,1 0 0,0 0-1,1 1 1,1 0 0,-1 30 0,4-47-20,0-1 0,0 1 0,0-1 0,0 1 0,0 0 0,0-1 0,0 1 0,0-1 0,0 1 0,0 0 0,1-1 0,-1 1 1,0-1-1,0 1 0,1-1 0,-1 1 0,0-1 0,1 1 0,-1-1 0,0 1 0,1-1 0,-1 1 0,1-1 0,-1 1 0,1-1 0,-1 0 0,1 1 0,-1-1 0,1 0 0,-1 1 0,1-1 0,-1 0 1,1 0-1,0 0 0,-1 1 0,1-1 0,-1 0 0,1 0 0,0 0 0,-1 0 0,1 0 0,-1 0 0,1 0 0,0 0 0,-1-1 0,1 1 0,-1 0 0,1 0 0,0 0 0,-1-1 0,1 1 0,-1 0 1,1-1-1,-1 1 0,1 0 0,-1-1 0,1 1 0,0-1 0,5-4 22,0 1 0,0-1 0,9-9 0,16-22 63,51-75 0,3-5-174,-84 116 74,-1-1 1,1 0-1,-1 0 0,1 0 1,0 1-1,-1-1 1,1 0-1,0 1 0,0-1 1,-1 0-1,1 1 0,0-1 1,0 1-1,0-1 1,0 1-1,-1 0 0,1-1 1,0 1-1,0 0 1,2-1-1,-3 2 4,1-1 0,-1 1 1,1-1-1,-1 1 0,1-1 1,-1 1-1,0-1 0,1 1 1,-1-1-1,0 1 0,1-1 1,-1 1-1,0 0 0,0-1 1,0 1-1,0 0 0,0-1 0,1 1 1,-1-1-1,0 1 0,0 0 1,-1 1-1,-5 49-244,5-44 212,-6 31-113,4-22 2,0 0-1,0 1 1,2-1 0,0 1 0,0-1 0,2 1 0,3 19 0,-4-35 130,0 1 0,1-1 0,-1 1 0,1-1 1,-1 0-1,1 1 0,0-1 0,-1 0 0,1 1 0,0-1 0,0 0 0,0 0 0,0 1 0,0-1 0,0 0 1,1 0-1,-1 0 0,0-1 0,0 1 0,2 1 0,12-1-259</inkml:trace>
  <inkml:trace contextRef="#ctx0" brushRef="#br0" timeOffset="14">7912 451 13355,'-1'0'121,"0"1"0,1-1 0,-1 1 0,0-1 0,0 1 1,1-1-1,-1 1 0,0 0 0,1 0 0,-1-1 0,1 1 0,-1 0 0,1 0 0,-1 0 1,1 0-1,-1-1 0,1 1 0,0 0 0,-1 0 0,1 0 0,0 0 0,0 0 0,0 0 1,0 0-1,0 0 0,0 0 0,0 0 0,0 0 0,0 0 0,0 0 0,1 0 1,-1 0-1,0 0 0,1-1 0,-1 1 0,1 0 0,-1 0 0,1 0 0,-1 0 0,1-1 1,-1 1-1,1 0 0,1 1 0,0 0 47,0 0 0,0-1 0,0 1 0,0 0 1,1-1-1,-1 1 0,0-1 0,1 0 0,0 1 0,-1-1 0,1-1 0,0 1 1,-1 0-1,6 0 0,-3-1-57,0-1 1,0 1-1,0-1 1,0-1-1,0 1 1,-1-1-1,1 0 1,0 0-1,-1 0 0,1 0 1,-1-1-1,0 0 1,1 0-1,4-5 1,3-2 160,-1-1-1,0-1 1,12-16 0,-15 15-3,1 1 1,11-25-1,-17 32-201,-1-1 0,0 1 0,0 0 0,-1-1 0,1 1 0,-1-1 0,-1 1 0,1-1 0,-1 0 0,0-7 0,0 12-57,0 0-1,0 0 0,0 0 0,0 0 0,0 0 1,0 0-1,-1 0 0,1 0 0,0 0 0,-1 0 0,1 0 1,0 0-1,-1 0 0,1 1 0,-1-1 0,1 0 1,-1 0-1,0 1 0,1-1 0,-1 0 0,0 1 0,1-1 1,-1 0-1,0 1 0,0-1 0,0 1 0,1-1 1,-1 1-1,0 0 0,0-1 0,0 1 0,0 0 1,0-1-1,0 1 0,0 0 0,0 0 0,0 0 0,0 0 1,-1 0-1,-1 1 0,0 0-1,0 0 1,0 0 0,0 0 0,1 0 0,-1 1 0,0-1 0,1 1-1,-1-1 1,1 1 0,-4 4 0,-6 6-45,0 0 1,2 2-1,-1-1 1,2 1 0,0 1-1,0-1 1,2 1-1,0 1 1,0 0-1,2 0 1,0 0-1,-6 32 1,10-45 23,1 0-1,0 1 1,-1-1 0,1 0-1,0 0 1,1 0 0,-1 0 0,0 0-1,1 0 1,0 0 0,0 0-1,0 0 1,2 5 0,-2-6 4,1-1 0,-1 1 1,1-1-1,-1 0 0,1 1 0,0-1 0,-1 0 1,1 0-1,0 0 0,0 0 0,0-1 1,0 1-1,-1 0 0,1-1 0,0 1 1,0-1-1,0 0 0,0 0 0,1 1 1,-1-1-1,0-1 0,2 1 0,36-3-90,1-2 0,47-12 0,-41 7-147,53-4-1,-33 13-117,-61 1 298,-1 1-1,1-1 1,-1 1 0,0 0-1,1 1 1,-1 0 0,0-1-1,0 2 1,10 4 0,-7 3-181,-13-4 321,4-6-54,0 1 0,0-1 0,0 0 0,0 0-1,0 0 1,0 0 0,0 0 0,0 0 0,0 0 0,0 0 0,0 0 0,0 0 0,0-1-1,0 1 1,0 0 0,0-1 0,0 1 0,0-1 0,0 1 0,0-1 0,0 0 0,-1 0-1,-4-5 106,0-1 0,1 1 0,-1-1 0,1 0 0,1-1 0,-5-7 0,-21-51 572,26 55-592,-5-10 52,3 9-56,1 0 0,1 0 1,-1 0-1,-3-23 0,8 35-109,0-1 0,0 1 0,0-1 0,0 0 0,0 1 0,0-1 0,0 1 0,1-1 0,-1 1-1,0-1 1,0 1 0,0-1 0,1 0 0,-1 1 0,0-1 0,1 1 0,-1 0 0,0-1 0,1 1 0,-1-1 0,1 1 0,-1 0-1,0-1 1,1 1 0,-1 0 0,1-1 0,-1 1 0,1 0 0,-1 0 0,1-1 0,-1 1 0,1 0 0,0 0 0,-1 0-1,2 0 1,25-1-361,-20 1 228,12 0-137,0 0 0,0-2 1,0 0-1,-1-1 0,1-1 1,-1 0-1,0-2 1,0 0-1,20-11 0,30-18-305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5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 13955,'0'-1'173,"0"0"0,0 0 1,0 0-1,0 0 0,0 0 0,0 0 0,0 1 1,0-1-1,0 0 0,0 0 0,-1 0 0,1 0 1,0 1-1,0-1 0,-1 0 0,1 0 0,-1 0 1,-6 9 2121,-5 27-508,4 6-1570,2 1 0,1 0 0,3 0 0,1 0 0,3 0 0,9 64 0,-9-92-221,1-1-1,1 1 1,0-1-1,0 0 1,12 21-1,-15-31 4,1 0 0,0 0-1,0-1 1,0 1 0,0-1-1,0 1 1,0-1 0,1 0 0,-1 0-1,1 0 1,0 0 0,-1-1-1,5 3 1,-5-4 1,1 1-1,-1-1 1,1 1 0,-1-1-1,1 0 1,-1 0 0,1 0-1,-1 0 1,1 0 0,-1-1-1,1 1 1,-1-1 0,1 1-1,-1-1 1,0 0 0,1 0-1,-1 0 1,0 0 0,4-3-1,2-3 3,1 1 1,-1-2-1,0 1 0,-1-1 0,0 0 0,0 0 1,-1-1-1,9-16 0,3-7 9,15-41 0,7-41 36,-34 96-34,-2-1 0,0 0 0,-2 0 0,1-23 0,-3 42-13,0 0 1,0 0-1,0 0 1,0 0-1,0 0 1,0 0-1,0 0 1,0 0-1,0 0 1,0 0 0,-1 0-1,1 0 1,0 0-1,0 0 1,0 0-1,0 0 1,0 0-1,0 0 1,0 0-1,0 0 1,0-1 0,0 1-1,0 0 1,-1 0-1,1 0 1,0 0-1,0 0 1,0 0-1,0 0 1,0 0-1,0 0 1,0 0 0,0 0-1,0 0 1,0 0-1,0-1 1,0 1-1,0 0 1,0 0-1,0 0 1,0 0-1,0 0 1,0 0 0,0 0-1,0 0 1,0 0-1,0 0 1,0-1-1,0 1 1,0 0-1,0 0 1,0 0 0,0 0-1,0 0 1,0 0-1,0 0 1,0 0-1,0 0 1,0 0-1,-5 10 23,-4 21 8,3 3-10,2 2-1,0 55 0,4-77-19,0 0-1,1 0 0,1 0 0,1 0 1,0-1-1,0 1 0,2-1 1,0 0-1,10 21 0,-13-30 2,1 1 0,0-1 1,-1-1-1,1 1 0,1 0 0,-1-1 0,0 0 0,1 1 0,0-1 0,0-1 1,0 1-1,0 0 0,0-1 0,0 0 0,1 0 0,-1 0 0,1-1 0,-1 0 1,1 1-1,-1-2 0,1 1 0,0 0 0,0-1 0,0 0 0,-1 0 0,1 0 0,0-1 1,0 0-1,8-2 0,-4 0 44,1-1 0,-1 0 0,1 0 0,-1-1 1,0 0-1,-1-1 0,0 0 0,0 0 0,0-1 0,0 0 0,-1 0 0,0-1 1,5-8-1,-4 4 86,0 0 0,-1-1 1,-1-1-1,0 1 1,-1-1-1,0 0 0,-1 0 1,-1 0-1,0 0 1,-1-1-1,-1 1 0,0-1 1,-1 0-1,0 1 0,-1-1 1,-1 1-1,-1-1 1,-6-23-1,8 36-112,1 0 0,-1 0 0,1 0-1,-1 0 1,0 0 0,0 1 0,0-1 0,0 0 0,0 0 0,0 1 0,-1-1-1,1 1 1,0-1 0,-1 1 0,1 0 0,-1 0 0,0-1 0,1 1 0,-1 0-1,-3-1 1,5 2-19,0 0-1,-1 0 1,1 1-1,-1-1 1,1 0-1,0 0 0,-1 0 1,1 1-1,-1-1 1,1 0-1,0 0 1,-1 1-1,1-1 0,0 0 1,0 0-1,-1 1 1,1-1-1,0 1 1,0-1-1,-1 0 0,1 1 1,0-1-1,0 0 1,0 1-1,0-1 1,-1 1-1,1-1 1,0 0-1,0 1 0,0-1 1,0 1-1,0-1 1,0 1-1,0-1 1,0 0-1,0 1 0,0-1 1,1 1-1,-1-1 1,0 1-1,0-1 1,1 1-1,6 20-171,-5-20 156,0 1 0,0 0-1,0 0 1,0-1 0,0 1 0,0-1-1,0 1 1,1-1 0,-1 0 0,1 0-1,-1 0 1,1 0 0,-1-1-1,1 1 1,-1-1 0,1 1 0,0-1-1,-1 0 1,1 0 0,0 0-1,-1-1 1,1 1 0,-1 0 0,1-1-1,0 0 1,-1 1 0,1-1 0,-1 0-1,3-2 1,1 0 8,-1 0 1,1 0 0,-1 0-1,0-1 1,0 0-1,0 0 1,0 0-1,-1-1 1,1 0-1,-1 0 1,4-6-1,6-23 58,-9 23-23,-10 30-21,0-1-7,1 0 0,1 1 1,1-1-1,1 1 0,0-1 1,3 32-1,-1-40-6,0 0 0,1 0 0,0 0 0,1 0 1,0 0-1,0-1 0,1 1 0,0-1 0,1 0 0,0 0 0,1-1 0,-1 1 0,14 13 1,-17-20-1,0 0 1,0 0-1,-1-1 1,2 1 0,-1 0-1,0-1 1,0 0 0,0 0-1,1 1 1,-1-1 0,1 0-1,-1-1 1,1 1 0,-1 0-1,1-1 1,-1 0-1,1 1 1,-1-1 0,1 0-1,0 0 1,2-1 0,-2 0 2,0 0 0,0 0 1,0-1-1,0 1 0,-1-1 0,1 1 1,-1-1-1,1 0 0,-1 0 1,0 0-1,1-1 0,-1 1 0,0-1 1,0 1-1,-1-1 0,1 1 1,1-5-1,16-33 12,-1 0 1,-3-1-1,-1-1 0,8-46 1,-22 86-11,1-1-15,0-1 0,0 0 1,0 1-1,-1-1 0,0 0 1,1 0-1,-1 1 0,-1-1 1,0-5-1,1 9 10,0 0 0,0 0 0,0 0 0,-1 0 0,1 0 0,0 0 0,0 0 0,0 0 0,0 0 0,0 0 0,-1 0 0,1 0 0,0 0 0,0 0 0,0 0 0,0 0 0,0 0 0,-1 0 0,1 0 0,0 0 0,0 0 0,0 1 0,0-1 0,0 0 0,0 0 0,-1 0 0,1 0 0,0 0 0,0 0 0,0 0 0,0 1 0,0-1 0,0 0 0,0 0 0,0 0 1,0 0-1,0 0 0,0 1 0,0-1 0,0 0 0,0 0 0,0 0 0,0 0 0,0 0 0,0 1 0,0-1 0,0 0 0,0 0 0,0 0 0,0 0 0,0 1 0,-3 8-92,-5 31 49,2 1 0,2-1 0,2 1 0,2 0 0,1 0 0,11 63 0,-11-99 54,0 0 1,0 0-1,1 0 1,0-1-1,0 1 1,0-1-1,4 6 0,-6-9-2,1 0 0,0 0 0,-1 0 0,1-1-1,0 1 1,0 0 0,0 0 0,0 0 0,0-1-1,0 1 1,0 0 0,0-1 0,0 1 0,0-1-1,0 1 1,0-1 0,0 0 0,0 0 0,0 1-1,1-1 1,-1 0 0,0 0 0,0 0 0,0 0-1,1 0 1,-1 0 0,0 0 0,0-1-1,0 1 1,0 0 0,0-1 0,1 1 0,-1-1-1,0 1 1,2-2 0,3-1-109,0-1 0,-1 0-1,1 0 1,-1 0 0,7-7 0,-10 9 109,0 0 0,-1-1 1,1 1-1,-1 0 0,1-1 1,-1 1-1,0-1 0,0 0 0,0 1 1,0-1-1,0 0 0,-1 0 0,1 1 1,-1-1-1,1 0 0,-1-3 1,-3-21-138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5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19676,'-6'-13'1905,"6"9"-1321,-2 0-272,2 1 600,1 2-760,6 1-688,0 4 560,8 12-344,-1 2-216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122 249 17460,'-3'-7'527,"0"-1"1,-1 1-1,0 0 1,0 0-1,-10-13 1,14 19-463,-1 0 0,0 0 0,0 0 0,0 0 0,0 1 0,0-1 0,-1 0 0,1 0 0,0 1 0,0-1 0,0 1 0,-1-1 0,1 1 0,0-1 0,0 1 0,-1 0 0,-2-1 0,3 2-16,-1-1 1,1 0 0,-1 1 0,1 0-1,0-1 1,-1 1 0,1 0 0,0-1 0,-1 1-1,1 0 1,0 0 0,0 0 0,0 0 0,0 0-1,0 1 1,0-1 0,0 0 0,0 0-1,-1 3 1,-4 6-5,1 0 0,1 0 0,0 0 0,0 1-1,1 0 1,-3 16 0,2 2-23,-1 38 1,7-29 16,-2-37-35,0 0 1,0-1-1,0 1 1,0 0-1,1 0 1,-1 0-1,0 0 1,0-1-1,1 1 1,-1 0-1,1 0 1,-1 0-1,1-1 1,-1 1-1,1 0 0,-1-1 1,1 1-1,-1 0 1,1-1-1,0 1 1,-1-1-1,1 1 1,0-1-1,0 1 1,-1-1-1,1 1 1,0-1-1,0 0 1,0 0-1,0 1 1,-1-1-1,1 0 1,0 0-1,0 0 1,0 0-1,0 0 1,0 0-1,0 0 1,-1 0-1,2-1 1,2 0 12,0-1-1,0 0 1,-1 0 0,0 0 0,1 0 0,-1-1 0,0 1 0,0-1-1,0 0 1,0 0 0,3-6 0,27-41 127,-28 41-116,25-45 238,-3-1 1,-3-1-1,33-112 0,-54 151-6,-13 37 18,-6 32-190,3 1 0,2 0 0,-8 94 0,15-64-62,4-74-27,1 1 0,-1-1 0,2 0-1,-1 0 1,2 0 0,4 14 0,-7-21 1,1 0-1,-1-1 1,1 1 0,0 0 0,0-1 0,0 1-1,0-1 1,0 1 0,0-1 0,0 1 0,0-1 0,0 0-1,1 0 1,-1 1 0,1-1 0,-1 0 0,1 0-1,-1 0 1,1-1 0,0 1 0,-1 0 0,3 0-1,-2-1 0,0 0-1,0 0 1,0 0-1,0-1 1,0 1-1,0-1 1,0 1-1,0-1 1,-1 0-1,1 0 1,0 0-1,0 0 1,-1 0-1,1 0 1,-1 0-1,4-3 1,2-4-15,1 0 1,-1 0-1,-1-1 0,1 0 0,8-17 1,-6 7-52,0-1 0,-1 0 1,-1 0-1,-1 0 0,-1-1 1,0 0-1,-2 0 0,1-26 1,-4 46 51,1 0-1,-1 0 1,0 0 0,0 0 0,0 0 0,-1 0 0,1 0 0,0 0 0,0 0 0,0 0 0,-1 0 0,1 0 0,0 1-1,-1-1 1,0-1 0,1 1 8,-1 1-1,1 0 0,0 0 1,-1 0-1,1 0 0,0 0 1,-1 0-1,1 1 0,0-1 1,0 0-1,-1 0 0,1 0 1,0 0-1,-1 0 0,1 0 1,0 0-1,0 1 0,-1-1 1,1 0-1,0 0 0,0 0 1,-1 1-1,1-1 1,0 0-1,0 0 0,0 0 1,-1 1-1,1-1 0,0 0 1,0 1-1,-15 29-265,8-12 205,2 0 0,0 1 1,1 0-1,1 0 1,1 0-1,1 1 1,1 23-1,0-41 49,0 0-1,0 0 0,1 0 0,-1 0 0,1 0 0,-1 0 1,1 0-1,0 0 0,0 0 0,0-1 0,0 1 1,0 0-1,1 0 0,-1-1 0,0 1 0,1-1 0,-1 1 1,1-1-1,-1 0 0,1 1 0,0-1 0,0 0 1,0 0-1,-1 0 0,1 0 0,0-1 0,0 1 0,0 0 1,0-1-1,0 0 0,0 1 0,0-1 0,1 0 1,-1 0-1,0 0 0,0 0 0,4-1 0,8-1-105,0-1 0,0 0-1,-1-1 1,21-8 0,-20 6 40,183-73 246,-197 79-126,1 0-1,-1 0 0,1 0 0,-1 0 1,1-1-1,-1 1 0,1 0 0,-1-1 0,1 1 1,-1 0-1,0-1 0,1 1 0,-1 0 0,1-1 1,-1 1-1,0-1 0,1 1 0,-1 0 0,0-1 1,0 1-1,1-1 0,-1 1 0,0-1 0,0 1 1,0-1-1,0 0 0,0 1 0,1-1 1,-1 1-1,0-1 0,0 1 0,0-1 0,0 1 1,-1-1-1,1 1 0,0-1 0,0 1 0,0-1 1,0 0-1,0 1 0,-1-1 0,1 0 0,-18-20 930,12 14-685,-3-3-95,1 0 0,0-1-1,0 0 1,1 0 0,1-1 0,0 0-1,-7-19 1,12 30-194,1-1 0,0 1 0,-1 0-1,1 0 1,0-1 0,0 1 0,0 0 0,0 0 0,0-1-1,0 1 1,0 0 0,0-1 0,1 1 0,-1 0 0,0 0-1,1-1 1,-1 1 0,1 0 0,-1 0 0,1 0 0,0 0-1,-1 0 1,2-2 0,0 2 21,0-1 0,0 1 0,0 0 0,0 0 0,0-1 0,0 1 0,0 1 0,0-1 1,1 0-1,-1 0 0,5 0 0,6 0 61,0 0-1,0 0 1,22 3 0,-29-1-115,32 3 29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32 18460,'0'0'79,"1"-1"1,-1 1-1,1-1 0,-1 1 1,1-1-1,-1 1 0,0-1 1,1 0-1,-1 1 0,0-1 1,1 0-1,-1 1 0,0-1 1,0 0-1,1 1 0,-1-1 1,0 0-1,0 1 0,0-1 1,0 0-1,0 1 0,0-1 1,0 0-1,0 0 0,0 1 1,-1-1-1,1 0 0,0 1 1,0-1-1,-1 0 0,1 1 1,0-1-1,-1 0 0,1 1 1,0-1-1,-1 1 0,1-1 1,-1 1-1,1-1 0,-1 1 1,1-1-1,-1 1 0,0 0 1,1-1-1,-1 1 0,1-1 1,-1 1-1,0 0 0,1 0 1,-1 0-1,0-1 0,0 1 1,1 0-1,-1 0 0,-1 0 1,-3-1 213,0 0 0,0 1 0,0 0-1,0 0 1,0 0 0,-8 2 0,1 1-286,1 1 0,-1 0-1,1 1 1,-1 0 0,2 1-1,-1 0 1,1 1 0,-1 0-1,2 0 1,-1 1 0,1 1-1,1 0 1,-1 0 0,-9 14-1,17-22-35,0 0 0,1 0-1,-1 0 1,0 0 0,0 1-1,1-1 1,-1 0 0,0 1-1,1-1 1,0 0-1,-1 1 1,1-1 0,0 0-1,-1 1 1,1-1 0,0 1-1,0-1 1,0 1 0,0-1-1,1 0 1,-1 1 0,0-1-1,1 1 1,-1-1-1,1 0 1,-1 1 0,1-1-1,-1 0 1,1 0 0,0 1-1,0-1 1,0 0 0,-1 0-1,1 0 1,0 0 0,0 0-1,1 0 1,-1 0-1,0 0 1,0-1 0,0 1-1,1 0 1,-1-1 0,0 1-1,2 0 1,8 3-97,-1-1 0,1-1-1,0 1 1,19 0 0,-17-1 87,-9-2 22,20 3-34,-1 0 0,0 2 1,0 1-1,30 11 0,-48-15 54,0-1-1,-1 2 0,0-1 1,1 0-1,-1 1 1,0 0-1,0 0 1,0 0-1,0 0 0,-1 1 1,1 0-1,-1-1 1,0 1-1,0 1 1,-1-1-1,1 0 0,-1 0 1,0 1-1,0 0 1,0-1-1,-1 1 1,1 0-1,-1 0 0,0 0 1,-1 0-1,1 0 1,-1 5-1,-1-1 42,0 0 0,-1 0-1,0 1 1,-1-1-1,1-1 1,-2 1 0,1 0-1,-1-1 1,-1 1 0,0-1-1,0-1 1,0 1 0,-1-1-1,-8 9 1,8-10-6,0 0-1,0 0 1,0-1 0,-1 0 0,1 0-1,-1 0 1,-1-1 0,1 0 0,-1-1-1,1 1 1,-1-1 0,0-1 0,0 0-1,0 0 1,0 0 0,-11 0-1,17-2-102,-1 0 0,1 0-1,0 0 1,-1-1-1,1 1 1,0-1 0,0 1-1,0-1 1,-1 0-1,1 0 1,0 0 0,0 0-1,0 0 1,0 0-1,0 0 1,1-1 0,-1 1-1,0-1 1,1 1-1,-1-1 1,1 0 0,-1 0-1,1 0 1,0 0-1,0 0 1,-2-3-1,0-2-102,1-1 0,0 1 0,1-1 0,0 1 0,0-1 0,0 1 0,1-10 0,2-25-532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15483,'0'1'139,"1"0"0,-1 0 0,1 0 0,-1 0 0,1 1 0,-1-1 0,0 0 0,0 0 0,0 0 0,1 0 0,-1 1 0,0-1 0,-1 0 0,1 2 0,0 3 110,4 184 3459,1 11-2864,-2-151-741,-1 0 112,17 97 0,-14-134-84,-1-22 50,-2-24 3,-7-45-64,-23-121 0,34 214-152,1 0 0,1-1-1,0 0 1,1-1 0,1 0-1,0 0 1,13 12 0,-20-22 38,0 0 1,1 0 0,-1-1 0,1 1-1,0-1 1,0 0 0,0 0-1,0 0 1,0-1 0,0 0-1,0 1 1,0-1 0,1-1 0,-1 1-1,0-1 1,0 1 0,1-1-1,-1-1 1,0 1 0,1 0 0,-1-1-1,0 0 1,1 0 0,-1 0-1,0-1 1,0 1 0,0-1 0,0 0-1,-1 0 1,1-1 0,0 1-1,-1-1 1,5-3 0,-3 1 42,0 1 0,0-1 0,-1 0 0,1 0 0,-1-1 0,-1 1 0,1-1 1,-1 0-1,1 0 0,-2 0 0,1-1 0,-1 1 0,0 0 0,0-1 0,-1 0 0,1 1 0,-2-1 1,1 0-1,-1 0 0,0 1 0,-1-8 0,1 13-34,0-1 0,0 1 0,-1 0 0,1 0 0,-1-1 0,1 1 0,-1 0 1,1 0-1,-1 0 0,1 0 0,-1 0 0,-1-2 0,2 3-8,-1-1 0,1 1 0,-1 0 0,1 0 0,0-1 0,-1 1 0,1 0 0,-1 0 0,1 0 0,-1-1 0,1 1 0,-1 0 0,1 0 0,-1 0 0,1 0 0,-1 0 0,1 0 0,-1 0 0,1 0 0,-1 0 0,1 0 0,-1 0 0,-1 1 0,0 0 0,1 0 1,-1 0-1,1 0 1,-1 0-1,1 0 0,-1 0 1,1 1-1,0-1 0,-1 1 1,1-1-1,0 1 1,0-1-1,0 1 0,-1 2 1,-3 8-6,-1 1 0,2-1 1,0 1-1,1 1 1,0-1-1,-1 17 0,3-22-1,0 0-1,1 1 1,0-1-1,0 0 0,1 0 1,0 1-1,1-1 0,0 0 1,0 0-1,1 0 1,4 10-1,-6-17 2,0 1-1,0-1 1,0 1-1,0-1 1,0 1-1,0-1 1,0 0-1,1 0 1,-1 0 0,1 1-1,-1-1 1,0-1-1,1 1 1,0 0-1,-1 0 1,1 0-1,0-1 1,-1 1-1,1-1 1,0 1 0,1-1-1,1 0 2,-1 0 0,1 0-1,-1-1 1,1 1 0,-1-1 0,1 0-1,-1 0 1,1 0 0,-1 0 0,4-2-1,4-4 9,0 1-1,0-1 0,-1-1 1,18-17-1,-9 6 0,-1-2-1,0 0 1,-2-1-1,-1 0 1,0-1-1,18-42 1,-33 65-11,0 0 0,0 0 0,0 0 0,0 1 0,0-1 0,0 0 0,0 0 0,0 0 0,0 0 0,0 1 1,0-1-1,0 0 0,0 0 0,0 0 0,0 0 0,1 0 0,-1 1 0,0-1 0,0 0 0,0 0 0,0 0 0,0 0 0,0 0 0,0 0 1,1 0-1,-1 1 0,0-1 0,0 0 0,0 0 0,0 0 0,0 0 0,1 0 0,-1 0 0,0 0 0,0 0 0,0 0 0,0 0 1,0 0-1,1 0 0,-1 0 0,0 0 0,0 0 0,0 0 0,0 0 0,1 0 0,-1 0 0,0 0 0,0 0 0,0 0 0,0 0 0,0 0 1,1-1-1,-1 1 0,0 0 0,0 0 0,0 0 0,0 0 0,0 0 0,0 0 0,0 0 0,1-1 0,-1 1 0,0 0 0,0 0 0,0 0 1,0 0-1,0 0 0,0-1 0,2 12-14,-1 0 1,-1 0-1,1 0 1,-3 14-1,2 32 17,1-47-9,9 53 59,-10-59-68,1-1 0,0 0 0,0 1 0,0-1 0,1 0 0,-1 0-1,1 0 1,0 0 0,-1 0 0,1 0 0,1-1 0,-1 1 0,0-1 0,1 1 0,2 1 0,-3-3-41,-1 0 1,1-1-1,0 1 1,0-1-1,-1 0 0,1 1 1,0-1-1,0 0 1,0 0-1,0 0 1,-1 0-1,1-1 0,0 1 1,0 0-1,0-1 1,-1 1-1,1-1 0,0 0 1,-1 0-1,1 1 1,0-1-1,-1 0 1,1 0-1,-1-1 0,1 1 1,-1 0-1,0 0 1,2-3-1,4-3-312,-2 1-1,1-1 1,-1 0 0,8-13 0,-7 6 28,1-1-1,-2 1 1,7-25 0,-3-8-519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13107,'-10'4'1144,"4"11"-888,2 1-248,4 1 600,0 0-208,4-3-216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17212,'-22'38'1785,"-24"44"738,42-72-2259,0 0 1,0 0 0,1 0-1,0 1 1,1-1-1,-2 17 1,4-24-271,0 0 0,1 0 1,-1 0-1,0 0 0,1 0 1,0-1-1,0 1 0,0 0 0,0 0 1,0 0-1,1-1 0,-1 1 1,1-1-1,-1 1 0,1-1 1,0 0-1,0 1 0,0-1 1,0 0-1,1 0 0,-1 0 0,1-1 1,4 4-1,6 2-134,1-1-1,0 0 0,24 7 1,-7-3 25,-8 0 19,0 0 0,-1 1 0,28 20-1,-41-25 91,-1 0 0,-1 0 1,1 1-1,-1 0 0,0 0 0,0 1 0,-1 0 0,0 0 0,-1 1 0,1 0 0,3 9 0,-7-14 27,-1 1 0,0-1 0,1 0 0,-2 1 0,1-1-1,0 0 1,-1 1 0,0-1 0,0 1 0,0-1 0,-1 0 0,1 1 0,-1-1 0,0 0 0,-2 5-1,0-2 64,0-1 0,0 0-1,0 0 1,-1-1-1,0 1 1,0-1 0,0 1-1,-1-1 1,-6 5-1,3-3 80,-1 0-1,0-1 0,0 0 0,-1 0 0,1-1 0,-1 0 0,0-1 0,-1 0 1,1-1-1,-1 0 0,0 0 0,-12 0 0,17-2-105,0-1-1,0 0 1,0 0-1,0-1 1,0 0-1,0 0 1,0 0 0,0-1-1,0 0 1,1 0-1,-1 0 1,1-1-1,-1 0 1,1 0-1,0 0 1,0-1 0,0 1-1,1-1 1,-8-8-1,8 7-64,0-1 1,0 1-1,1-1 0,0 0 0,0 0 0,0 0 1,1 0-1,0 0 0,0-1 0,1 1 0,0-1 1,0 1-1,0-1 0,1 1 0,0-1 0,0 0 1,1 1-1,1-9 0,1 2-31,0 1 0,1 0 1,1 0-1,0 0 0,0 1 0,1-1 1,1 1-1,15-20 0,8-5-13,39-36-1,-25 28 54,-41 40-2,74-83-83,-67 75 21,-1-1 1,0-1 0,-1 0-1,-1 0 1,8-18 0,-15 31 45,1 0 0,-1 0 0,1-1 0,-1 1 0,1 0 0,-1 0 0,0-1-1,0 1 1,0 0 0,0 0 0,0-1 0,0 1 0,0 0 0,0-3 0,-1 4 7,1 0-1,0 0 0,-1-1 0,1 1 1,0 0-1,-1 0 0,1 0 0,0 0 1,-1 0-1,1 0 0,0 0 1,-1 0-1,1 0 0,0 0 0,-1 0 1,1 0-1,0 0 0,-1 0 0,1 0 1,-1 0-1,1 0 0,0 0 1,-1 0-1,1 1 0,0-1 0,0 0 1,-1 0-1,1 0 0,0 1 0,-1-1 1,1 0-1,-32 26-813,30-23 708,-2 0-90,3-2 128,0 1 0,0-1-1,-1 1 1,1-1 0,0 0 0,-1 0 0,0 1-1,1-1 1,-1 0 0,0-1 0,1 1 0,-1 0-1,0 0 1,0-1 0,0 1 0,1-1 0,-1 1-1,0-1 1,0 0 0,0 0 0,0 0 0,-3 0-1,-9-5-343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4:44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11106,'0'-1'186,"0"-1"1,0 1-1,0-1 0,1 1 0,-1 0 0,1-1 0,-1 1 0,1 0 1,-1 0-1,1-1 0,0 1 0,0 0 0,1-2 0,2 6 1700,-2 13-426,-2 0-698,2 46 592,-2-59-1307,1 1 1,-1 0-1,1-1 1,0 1-1,0 0 1,0-1-1,1 1 1,0-1-1,-1 0 1,1 0-1,0 1 1,0-1-1,4 3 1,-5-5-40,0 0 0,1 0 0,-1 0-1,1-1 1,-1 1 0,1 0 0,-1-1 0,1 1 0,-1-1 0,1 0 0,0 0-1,-1 1 1,1-1 0,-1 0 0,1 0 0,0 0 0,-1-1 0,1 1-1,-1 0 1,1-1 0,-1 1 0,1-1 0,-1 1 0,1-1 0,-1 0 0,2 0-1,3-2-7,0-1-1,0 1 1,-1-1-1,10-9 0,-1-2-3,-1 0 0,-1-1-1,0-1 1,-1 0 0,8-19-1,-6 13 13,-18 55 110,0-10-91,2-15-44,1 1 0,1 0 0,-1 0 0,1 0 0,0 0 0,1 15 0,0-23 10,0 1-1,0-1 1,0 0-1,0 1 1,0-1-1,0 0 1,0 1-1,0-1 1,0 0-1,0 1 1,0-1-1,0 0 1,0 0-1,0 1 1,0-1-1,0 0 1,1 1-1,-1-1 1,0 0-1,0 1 1,0-1-1,0 0 1,1 0-1,-1 1 1,0-1-1,0 0 1,1 0-1,-1 1 1,0-1-1,0 0 1,1 0-1,-1 0 1,0 0 0,0 1-1,1-1 1,-1 0-1,0 0 1,1 0-1,-1 0 1,0 0-1,1 0 1,-1 0-1,0 0 1,1 0-1,-1 0 1,0 0-1,1 0 1,-1 0-1,0 0 1,1 0-1,-1 0 1,0 0-1,1-1 1,-1 1-1,0 0 1,0 0-1,1 0 1,-1 0-1,0-1 1,0 1-1,1 0 1,-1-1-1,17-21-109,0-18-42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5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19012,'2'1'255,"0"1"-1,1-1 1,-1 1 0,0 0 0,0-1-1,0 1 1,0 0 0,-1 0-1,1 0 1,0 1 0,-1-1 0,1 0-1,-1 0 1,2 5 0,12 40 1134,-9-28-718,-3-9-480,41 111 1092,-37-104-1227,1 0 1,1 0-1,1-1 1,20 26 0,-28-39-38,1 1-1,0-2 1,0 1 0,0 0 0,0-1 0,0 1 0,1-1 0,-1 0-1,1 0 1,-1 0 0,7 2 0,-8-4 1,0 1 0,1-1 0,-1 0 0,0 0 0,0 0-1,1 0 1,-1 0 0,0 0 0,1 0 0,-1-1 0,0 1 0,0-1 0,0 0 0,1 0 0,-1 0-1,0 0 1,0 0 0,0 0 0,0 0 0,-1-1 0,1 1 0,2-3 0,2-2 56,0 0 0,-1-1 0,0 0 0,0 0 0,-1 0-1,0 0 1,6-16 0,18-61 530,-22 63-423,32-145 1219,-35 160-1115,0 12-139,5 125 88,-6-118-244,9 45-38,-10-55 40,-1-1-1,1 1 1,0-1-1,0 1 0,0-1 1,0 0-1,0 1 1,0-1-1,1 0 0,-1 0 1,1 0-1,0 0 1,0 0-1,-1 0 0,1-1 1,0 1-1,5 2 1,-5-3 0,0-1 0,0 0 1,-1 0-1,1 0 1,0 0-1,0 0 1,0 0-1,0 0 1,0-1-1,0 1 1,0-1-1,0 1 1,0-1-1,0 0 1,-1 0-1,1 0 1,0 0-1,0 0 1,-1 0-1,1 0 1,-1 0-1,1-1 0,-1 1 1,0-1-1,3-2 1,2-4-8,1-1 0,-1 0 1,8-15-1,-2 1-240,-1-1 1,-2 0-1,0-1 0,-1 0 1,-1 0-1,-2 0 0,0-1 1,0-28-1,-4 26-159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17356,'-5'22'2475,"-3"42"0,7 31-1186,14 102-1610,-12-181 521,32 247 879,-44-307-950,-1 0-1,-2 1 0,-2 1 1,-2 0-1,-2 2 1,-28-45-1,48 85-122,0 0 0,0 0 0,0 0 0,0 0 0,0-1 0,0 1 0,0 0 0,0 0 0,-1 0 0,1 0 0,0 0 0,0 0 0,0 0 0,0 0 0,0-1 0,0 1 0,0 0 0,0 0 0,0 0 0,0 0 0,0 0 0,0 0 0,0-1 0,0 1 0,0 0 0,0 0 0,0 0 0,0 0 0,0 0 0,0 0 0,0 0 0,0-1 0,0 1 0,0 0 1,1 0-1,-1 0 0,0 0 0,0 0 0,0 0 0,0 0 0,0 0 0,0-1 0,0 1 0,0 0 0,0 0 0,1 0 0,-1 0 0,0 0 0,0 0 0,0 0 0,0 0 0,11 0 163,27 7-85,-11-2-70,2-3-180,0-1 0,1-2 0,-1-1 0,35-6-1,-41 3-5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232 214 14691,'0'-1'174,"-1"-1"0,1 1 0,-1 0 0,1 0 0,-1 0 0,1-1 0,-1 1 0,0 0-1,0 0 1,1 0 0,-1 0 0,0 0 0,0 0 0,0 0 0,0 1 0,0-1 0,0 0 0,0 0 0,0 1 0,-1-1 0,1 1 0,0-1-1,0 1 1,0-1 0,-1 1 0,1 0 0,0 0 0,-2-1 0,-3 0 254,1 0 1,-1 1-1,0-1 0,0 1 0,-7 0 1,6 2-344,0-1 0,1 1 0,-1 1 0,1-1 0,-1 1 1,1 0-1,0 1 0,0-1 0,0 1 0,1 0 0,-1 1 0,1-1 1,0 1-1,0 0 0,1 0 0,-1 1 0,-4 8 0,1-3-80,1 1 0,1 0 0,0 1 0,0-1 0,1 1 0,1 0 0,-5 26 0,8-37-4,1 0-1,-1 0 1,1 0-1,0 0 1,0 1 0,0-1-1,0 0 1,0 0-1,0 0 1,1 0 0,-1 0-1,1 0 1,-1 0-1,1 0 1,0 0 0,0 0-1,0 0 1,0 0-1,0 0 1,1 1 0,0-2 0,-1 0 0,1 0 0,-1-1 0,1 1 0,0-1 0,-1 1 0,1-1 0,-1 0 0,1 0 0,0 1 0,-1-1 0,1 0 0,0-1 1,-1 1-1,1 0 0,0 0 0,-1-1 0,1 1 0,-1-1 0,1 1 0,0-1 0,-1 0 0,0 0 0,1 1 0,-1-1 0,3-2 0,14-10 12,0 0 0,-1 0-1,0-2 1,-1 0-1,-1-1 1,22-29 0,-5 1 141,38-73 0,-63 104-113,0 2 36,-1 0 0,0-1 0,-1 0 0,0 0 1,-1 0-1,6-25 0,-10 37-65,0-1 0,0 0 0,0 0 0,1 1 1,-1-1-1,0 0 0,0 0 0,0 0 0,0 1 0,0-1 0,-1 0 0,1 0 1,0 0-1,0 1 0,0-1 0,-1 0 0,1 0 0,-1-1 0,1 2-1,-1 0-1,1 0 0,-1 1 1,1-1-1,-1 0 0,1 0 1,-1 0-1,1 0 0,0 0 0,-1 1 1,1-1-1,-1 0 0,1 0 1,0 1-1,-1-1 0,1 0 1,0 1-1,0-1 0,-1 0 1,1 1-1,0-1 0,-1 1 1,-18 31 178,7-5-173,1 0-1,1 1 0,1 0 0,2 1 0,1 0 0,1 0 1,-2 58-1,8-83-21,-1 0 1,0-1-1,1 1 0,-1 0 1,1 0-1,0 0 1,0-1-1,1 1 0,-1-1 1,1 1-1,0-1 1,0 1-1,3 3 0,-4-5 1,1-1 0,0 1 0,0 0-1,0-1 1,0 1 0,0-1-1,0 0 1,1 0 0,-1 0 0,0 0-1,1 0 1,-1 0 0,1-1-1,-1 1 1,1-1 0,-1 0 0,1 1-1,-1-1 1,1 0 0,-1-1-1,4 1 1,3-2-8,-1 0 1,0 0-1,0-1 0,0 0 1,0-1-1,-1 1 0,1-2 0,-1 1 1,0-1-1,0 0 0,0 0 1,6-7-1,-2 1 18,-1 0 1,0 0-1,0-1 0,-1-1 0,14-26 1,-22 37 17,1-1-1,-1 0 1,0 0 0,0 1 0,0-1-1,0 0 1,0 0 0,0 0 0,-1 0-1,0 0 1,1-1 0,-2-4 0,1 8-19,0 0 1,0 0-1,-1 0 1,1 0-1,0-1 1,0 1-1,-1 0 1,1 0-1,0 0 1,0 0-1,-1 0 1,1 0-1,0 0 1,-1 0-1,1 0 1,0 0-1,-1 0 1,1 0-1,0 0 1,0 0-1,-1 0 1,1 0-1,0 0 1,-1 0-1,1 0 1,0 1-1,0-1 1,-1 0-1,1 0 1,0 0-1,0 0 1,-1 1-1,1-1 1,0 0-1,0 0 1,0 0-1,-1 1 1,1-1-1,0 0 1,0 0-1,0 1 1,0-1-1,0 0 1,0 0-1,-1 1 1,-11 13 77,5-2-37,-1 1 0,1 0-1,-7 21 1,12-28-57,0 0-1,0 0 1,0 0-1,1 0 1,0 1 0,1-1-1,-1 0 1,1 1 0,0-1-1,2 11 1,-1-15-4,-1 0 0,1 0 0,0 0 0,0 0 0,0 0 0,0 0 0,0 0 0,0 0 1,1 0-1,-1 0 0,1-1 0,-1 1 0,1-1 0,-1 1 0,1-1 0,3 2 0,-1 0-16,1-1 0,-1 0-1,0-1 1,1 1 0,0-1 0,-1 0 0,7 1-1,6-1-68,0 0-1,-1-1 1,23-3-1,-21 1 65,-1-1 0,1 0 0,-1-1 0,0 0 0,0-2 0,0 0 0,30-16 0,-45 20 50,1 1 1,-1-1-1,0 1 1,0-1-1,0 0 1,0 0-1,0 0 1,-1 0-1,1 0 0,-1-1 1,1 1-1,-1 0 1,0-1-1,0 1 1,0-1-1,0 1 1,0-1-1,0 1 1,0-4-1,-1 2 16,0-1 0,-1 1 0,1 0 0,-1 0 0,0 0 1,0 0-1,0-1 0,0 2 0,-1-1 0,1 0 0,-4-4 0,-4-8 87,-1 2-1,-1-1 1,-1 2 0,-19-20-1,-7-6-81,39 36-376,7 2-27,11 1-465,102 14-1702,-67-7 1768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94 15299,'0'0'28,"0"0"-1,0 0 0,0 1 0,0-1 1,0 0-1,0 0 0,0 0 1,0 0-1,0 0 0,0 0 1,0 0-1,0 0 0,0 0 0,0 0 1,0 0-1,0 0 0,0 0 1,0 0-1,0 0 0,0 1 1,0-1-1,1 0 0,-1 0 0,0 0 1,0 0-1,0 0 0,0 0 1,0 0-1,0 0 0,0 0 1,0 0-1,0 0 0,0 0 0,0 0 1,0 0-1,0 0 0,0 0 1,1 0-1,-1 0 0,0 0 1,0 0-1,0 0 0,0 0 1,0 0-1,0 0 0,0 0 0,0 0 1,0 0-1,0 0 0,0 0 1,0 0-1,0 0 0,0 0 1,1-1-1,-1 1 0,0 0 0,0 0 1,0 0-1,0 0 0,0 0 1,0 0-1,0 0 0,0 0 1,0 0-1,0 0 0,1 11 1078,-2 27-8,0-18-440,6 287 990,-5-307-1647,0 8-129,0 0 0,0-1 1,-1 1-1,-3 13 1,3-20 65,1 1-1,0-1 1,-1 0-1,1 0 1,-1 1 0,1-1-1,-1 0 1,0 0 0,1 0-1,-1 0 1,0 0 0,0 0-1,0 0 1,0 0 0,0 0-1,0 0 1,0 0 0,0-1-1,0 1 1,0 0 0,0-1-1,-1 1 1,1-1 0,0 1-1,0-1 1,-1 0-1,1 0 1,0 1 0,0-1-1,-1 0 1,1 0 0,0 0-1,-1 0 1,1 0 0,0-1-1,-3 1 1,-2-2-267,-1-1-1,1 0 1,0 0 0,0 0-1,0 0 1,0-1 0,1 0 0,0 0-1,-1-1 1,1 1 0,-6-8-1,-6-9-966,-22-32 1,26 32 1129,0 0 1,1-1-1,2-1 1,-10-26-1,14 30 632,1 0 0,1 0-1,0 0 1,1 0-1,0-36 1,3 49-221,0 1 1,1-1 0,0 1-1,0 0 1,0-1 0,0 1-1,1 0 1,0 0 0,0 0-1,0 0 1,0 0 0,1 1-1,0-1 1,0 1 0,5-6-1,-3 5-57,0 1-1,0 0 1,0 0-1,0 1 0,1-1 1,0 1-1,0 0 0,0 1 1,0-1-1,0 1 0,1 0 1,7-1-1,6 0 137,0 0 0,1 1 0,-1 2 0,33 2-1,-41-1-272,0 0 0,-1 1-1,1 1 1,0 0-1,-1 0 1,0 2-1,0-1 1,0 1-1,11 7 1,-19-10-43,-1-1 0,1 1 0,-1 0 1,0 0-1,0 0 0,0 0 0,0 1 1,0-1-1,0 1 0,0-1 0,-1 1 1,1-1-1,-1 1 0,0 0 0,0 0 1,0 0-1,0 0 0,1 4 0,-2-3 1,0 0 0,0 1 0,-1-1 0,1 0 0,-1 0 0,0 0 0,0 1 0,0-1 0,-1 0 0,1 0 0,-5 6 0,-2 3 9,0-1 0,-1 0 0,0-1 0,-1 0 0,-1 0 0,-16 12 0,12-9-290,-1-2 1,0 0-1,-1-1 1,-1 0-1,-30 12 1,34-17-2,6 0-86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17676,'3'84'2502,"-2"-49"-1773,8 62 1,-9-96-719,0 0 0,0 0 0,0 0 0,1 0 0,-1 0 0,0 0 0,0 0 0,1 0 1,-1 0-1,1 0 0,-1 0 0,1 0 0,-1 0 0,1 0 0,1 1 0,-2-2-2,1 0 0,-1 0 0,0 0 0,1 0-1,-1 0 1,0 0 0,1 0 0,-1 0 0,0 0 0,1-1-1,-1 1 1,0 0 0,1 0 0,-1 0 0,0 0 0,1-1-1,-1 1 1,0 0 0,0 0 0,1-1 0,-1 1-1,0 0 1,0 0 0,0-1 0,1 1 0,-1 0 0,0-1-1,0 1 1,0 0 0,0-1 0,3-4 72,-1-1 0,0 1 1,0-1-1,2-8 0,1-18 259,-1 0-1,-2 0 0,-3-64 1,-1 82-258,1 18-67,2 23-56,0-21 32,0-1 0,1 0 0,-1 0 0,1 0 0,0 0 0,1 0 0,-1 0 0,1-1 1,0 1-1,6 6 0,-8-9 10,1-1 0,0 1 0,0-1 1,0 0-1,0 0 0,0 0 0,0 0 0,0 0 1,0 0-1,0-1 0,1 1 0,-1-1 1,0 1-1,0-1 0,0 0 0,1 0 0,-1 0 1,0 0-1,1 0 0,-1 0 0,0-1 0,0 1 1,0-1-1,1 0 0,-1 1 0,0-1 1,4-2-1,1-1 18,1-1-1,0 1 1,-1-1 0,0 0 0,0-1-1,-1 0 1,1 0 0,9-12 0,-1-4 118,21-34 1,-24 35-46,-15 30-79,0 0 1,1 0-1,0 0 1,0 0-1,1 0 0,-1 11 1,1-7-11,0-9-3,-1 49 19,2-50-12,0 0-1,0 0 0,1 0 1,-1 0-1,1 0 1,0 0-1,-1-1 0,1 1 1,1 0-1,-1-1 1,0 1-1,1-1 0,-1 1 1,1-1-1,2 4 1,-2-5 1,0 0 1,0 0-1,-1 0 1,1 0 0,0 0-1,0-1 1,0 1-1,0 0 1,0-1 0,0 0-1,0 1 1,0-1-1,0 0 1,0 0 0,0 0-1,0 0 1,0-1-1,0 1 1,0 0 0,0-1-1,0 1 1,0-1-1,3-1 1,4-2 39,0-1 1,0 0-1,10-7 1,-3 0 35,-1-1 0,-1 0-1,0-1 1,14-18 0,14-14 138,-42 46-221,1 0 0,-1 0-1,0-1 1,0 1 0,0 0 0,0 0-1,1-1 1,-1 1 0,0 0 0,0 0-1,1 0 1,-1 0 0,0 0 0,0-1-1,1 1 1,-1 0 0,0 0 0,0 0-1,1 0 1,-1 0 0,0 0 0,0 0-1,1 0 1,-1 0 0,0 0-1,1 0 1,-1 0 0,0 0 0,0 0-1,1 0 1,-1 0 0,0 0 0,0 0-1,1 1 1,-1-1 0,0 0 0,0 0-1,1 0 1,-1 0 0,0 0 0,0 1-1,0-1 1,1 0 0,-1 0 0,0 1-1,0-1 1,0 0 0,0 0 0,1 0-1,-1 1 1,0-1 0,0 0 0,0 0-1,0 1 1,0-1 0,0 0 0,0 1-1,0-1 1,0 0 0,0 0 0,0 1-1,0-1 1,0 0 0,0 1 0,0-1-1,1 28 4,-1-22-5,1 26-10,2 55 56,-2-77-27,0-1 1,1 0 0,0 1-1,1-1 1,0 0 0,7 15-1,-9-22-19,0-1 0,0 1 0,0-1 0,0 0 0,0 1 0,0-1 0,0 0 0,0 0 0,0 0 0,1 0 0,-1 0 0,0 0 0,1 0 0,-1 0 0,1 0 0,-1-1 0,3 2 0,-3-2-34,1 0 0,-1 0 0,0 0 1,0 0-1,0 0 0,0 0 0,1 0 0,-1-1 1,0 1-1,0 0 0,0-1 0,0 1 1,0-1-1,0 1 0,0-1 0,0 0 0,0 1 1,0-1-1,0 0 0,0 0 0,0 1 0,-1-1 1,1 0-1,0 0 0,1-2 0,0-1-97,0 1 0,0-1 0,0 0 0,0 0 0,-1-1 0,1 1 0,-1 0 0,0 0 0,0-1-1,-1 1 1,1-8 0,-1 2-4,-1-1 0,0 1 0,-1 0 0,-2-11 0,-9-24-471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0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14643,'-1'7'1664,"1"3"-1111,3 4-241,4-2 904,4-2-776,5-1-376,6-2-1416,1-2 1280,1-3-272,0-2-192</inkml:trace>
  <inkml:trace contextRef="#ctx0" brushRef="#br0" timeOffset="1">299 116 11314,'2'2'466,"0"1"0,0 1 0,-1-1 0,1 0 0,-1 0-1,0 0 1,0 1 0,0-1 0,0 1 0,-1-1 0,1 1 0,-1-1-1,0 1 1,-1 6 0,1-8-387,1-1-103,0 1 0,0-1 1,0 0-1,0 1 0,0-1 0,1 0 0,-1 0 0,0 0 0,1 1 0,-1-1 0,1-1 0,-1 1 1,1 0-1,-1 0 0,4 1 0,-1 0-34,17 8-95,0-1-1,25 7 1,-28-11 224,-1 2 1,1 0-1,-1 0 1,17 12-1,-33-19-28,0 1-1,0-1 0,-1 1 1,1-1-1,0 1 0,0 0 1,-1-1-1,1 1 0,0 0 1,-1 0-1,1 0 0,0 0 1,-1-1-1,1 1 0,-1 0 1,0 0-1,1 0 0,-1 0 1,0 0-1,1 0 0,-1 0 1,0 0-1,0 0 0,0 0 1,0 0-1,0 0 0,0 0 1,0 0-1,0 0 0,-1 0 1,1 0-1,0 0 0,-1 0 1,1 0-1,0 0 0,-1 0 1,1 0-1,-1 0 0,0 0 1,1-1-1,-1 1 0,0 0 1,1 0-1,-2 0 0,-4 5 271,0-1-1,0 1 0,0-2 0,-10 7 0,13-9-230,-17 11 943,-35 16 0,46-25-955,0 0 0,-1-1 1,1 0-1,-1-1 0,1 0 0,-18 2 1,25-4-102,0 0 0,1 0 1,-1 0-1,1 0 0,-1 0 0,0 0 1,1 0-1,-1-1 0,1 1 1,-1 0-1,0-1 0,1 1 0,-1-1 1,1 0-1,0 1 0,-1-1 1,1 0-1,0 0 0,-1 0 0,1 0 1,0 0-1,0 0 0,0 0 1,0-1-1,0 1 0,0 0 1,0-1-1,0 1 0,0 0 0,1-1 1,-2-2-1,1-13-357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1 827 14011,'5'-3'260,"0"0"0,-1 0 1,1-1-1,-1 0 0,0 0 0,0 0 0,-1-1 1,1 1-1,-1-1 0,4-6 0,4-4 119,166-261 3723,-141 210-3726,-3-2-1,32-98 1,-58 147-285,-1-1 0,-1 0 0,-1-1 0,0 1 0,0-38 1,-8 36 60,4 21-146,-1 1 0,1 0 0,0-1 0,0 1 0,0 0 0,-1-1 0,1 1-1,0 0 1,-1 0 0,1-1 0,0 1 0,0 0 0,-1 0 0,1 0 0,0-1-1,-1 1 1,1 0 0,0 0 0,-1 0 0,1 0 0,-1 0 0,1 0-1,0 0 1,-1 0 0,1 0 0,0 0 0,-1 0 0,1 0 0,-1 0 0,-1 1 7,0 0 1,0 0 0,0 0-1,0 1 1,1-1 0,-1 1 0,1-1-1,-1 1 1,1 0 0,-1-1-1,1 1 1,0 0 0,0 0 0,-2 4-1,-13 28 10,1 1 0,2 1 0,1 0 0,-8 47 0,-12 155 17,28-202-48,2 0 0,2 0 0,1 0 0,2 0 0,7 36 0,-9-70-24,-1-1 0,0 1 0,1 0-1,-1-1 1,1 1 0,-1-1 0,1 1 0,0 0 0,0-1-1,0 1 1,0-1 0,0 0 0,0 1 0,0-1 0,0 0 0,1 0-1,1 2 1,-3-3-3,1 0 0,-1 0 0,1 0 0,-1 0 0,1 1-1,-1-1 1,1 0 0,-1 0 0,1 0 0,-1-1 0,1 1 0,-1 0 0,1 0-1,-1 0 1,1 0 0,-1 0 0,1 0 0,-1-1 0,0 1 0,1 0 0,-1 0-1,1-1 1,11-15-789,-5-1 447,0 0 1,-1-1-1,4-21 1,-7 27 182,8-30-432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13 195 15619,'-12'72'4712,"11"-67"-4585,1 1-1,1-1 1,-1 0-1,1 1 1,-1-1-1,2 0 1,1 6-1,-3-10-116,0 0-1,1 0 1,-1 0 0,1 0-1,0 0 1,-1 0-1,1-1 1,0 1 0,-1 0-1,1 0 1,0-1-1,0 1 1,0 0-1,-1-1 1,1 1 0,0-1-1,0 1 1,0-1-1,0 1 1,0-1 0,0 0-1,0 1 1,0-1-1,1 0 1,-1 0 0,0 0-1,0 0 1,0 0-1,0 0 1,0 0-1,0 0 1,0 0 0,0 0-1,0-1 1,0 1-1,0 0 1,0-1 0,0 1-1,0-1 1,0 1-1,2-2 1,39-25 246,-34 21-181,1 0 0,0 0 0,0 1 0,1 0 0,0 0 0,10-2 0,-17 6-62,-1 1 1,1-1-1,-1 1 0,1 0 1,-1 0-1,1 0 0,-1 0 0,1 0 1,-1 1-1,1-1 0,-1 1 1,1 0-1,-1 0 0,0-1 1,1 1-1,-1 1 0,0-1 1,0 0-1,1 1 0,-1-1 0,0 1 1,-1-1-1,1 1 0,0 0 1,0 0-1,-1 0 0,1 0 1,-1 0-1,0 0 0,2 4 1,29 62 89,1-1-29,-33-66-58,0 0-1,1 1 1,-1-1 0,1 0-1,0 0 1,-1 0 0,1 0-1,0-1 1,0 1 0,-1 0 0,1 0-1,0 0 1,0-1 0,0 1-1,0 0 1,0-1 0,0 1-1,0-1 1,0 1 0,0-1 0,0 1-1,1-1 1,-1 0 0,0 0-1,0 1 1,0-1 0,0 0-1,1 0 1,-1 0 0,0 0-1,0-1 1,0 1 0,0 0 0,1 0-1,-1-1 1,0 1 0,0 0-1,0-1 1,0 1 0,0-1-1,0 0 1,0 1 0,0-1 0,0 0-1,0 0 1,0 1 0,-1-1-1,1 0 1,1-1 0,3-4 103,0 0 1,-1 0-1,0-1 1,0 0-1,0 1 1,3-9 0,-1-1 142,0 0 0,-2 0 0,6-31 0,-9 42-260,0 0 0,-1-1 0,1 1 1,-1 0-1,0 0 0,-1 0 1,1-1-1,-1 1 0,0 0 0,-1 0 1,1 0-1,-1 0 0,0 0 1,0 0-1,0 1 0,-5-7 1,9 12-204,0 1 1,-1-1 0,1 1-1,0-1 1,0 0 0,0 0-1,0 0 1,0 0 0,0 0-1,0 0 1,0-1 0,0 1-1,0 0 1,0-1 0,0 0-1,1 0 1,-1 0 0,0 0-1,0 0 1,0 0 0,1 0-1,-1 0 1,0-1 0,2 0-1,-2 0 100,-1 1 1,1-1-1,0 0 0,-1 1 0,0-1 0,1 0 0,-1 0 0,1 0 0,-1 0 0,0 0 0,0 0 0,0-1 0,0 1 0,0 0 0,0 0 0,0-1 0,0 1 1,0-1-1,0 1 0,-1-1 0,1 1 0,-1-1 0,1 0 0,-1 1 0,0-1 0,1 1 0,-1-1 0,0 0 0,0 1 0,0-1 0,0 0 0,0 1 0,-1-1 1,1 0-1,-1-1 0,-1-4-466,-1 0 0,0 0 0,0 0 0,-1 0 0,0 0 0,0 1 0,0 0 0,-11-11 0,0 1 1408,-31-25 0,38 35 120,0 0 0,0 1 0,-17-7 2248,29 16-2258,12 7-352,8-2-343,8 1-96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125 347 16732,'-8'1'446,"1"0"0,-1 0 0,1 1 0,-1 0 0,1 0 0,0 1 1,0 0-1,0 0 0,0 1 0,1 0 0,-1 0 0,1 0 0,0 1 1,-11 10-1,17-14-428,-1 0 1,0 0 0,0 0 0,0 0-1,1 0 1,-1 0 0,0 0 0,1 0-1,-1 0 1,1 1 0,-1-1-1,1 0 1,0 0 0,-1 0 0,1 1-1,0-1 1,0 0 0,0 0 0,0 1-1,0-1 1,0 0 0,0 0 0,0 1-1,1 1 1,0-2-13,0-1 1,0 1-1,-1 0 0,1-1 1,0 1-1,0-1 0,0 1 0,0-1 1,0 0-1,0 1 0,0-1 1,-1 0-1,1 0 0,0 1 1,0-1-1,0 0 0,0 0 0,0 0 1,0 0-1,0 0 0,0 0 1,0-1-1,0 1 0,0 0 1,0 0-1,0-1 0,0 1 1,0-1-1,1 0 0,8-3 19,-1-1-1,0 0 0,-1-1 1,0 0-1,0 0 1,0-1-1,0 0 0,-1 0 1,8-11-1,9-12 56,20-36 0,-41 61-69,21-34 83,-1 0 0,-2-2 0,-2 0-1,15-46 1,-31 72-44,-3 15-49,0 0 0,0 0 0,0 0 0,0 0 0,0 0 0,0 0 0,0 1 0,0-1 0,0 0 0,0 0-1,0 0 1,0 0 0,0 0 0,0 0 0,0 0 0,0 0 0,0 0 0,-1 0 0,1 0 0,0 0 0,0 0 0,0 0 0,0 0 0,0 0 0,0 0 0,0 0 0,0 0 0,0 0 0,0 0 0,0 0 0,0 0 0,0 0 0,0 0 0,-1 0 0,1 0 0,0 0 0,0 0 0,0 0 0,0 0 0,0 0 0,0 0 0,0 0 0,0 0 0,0 0 0,0 0 0,0 0 0,0 0 0,0 0 0,0 0 0,0 0 0,0 0 0,0 0 0,-1 0 0,1-1 0,0 1 0,0 0 0,0 0 0,0 0 0,0 0 0,0 0 0,0 0 0,0 0 0,-14 25 59,-4 15-57,1 1-1,2 1 1,2 0-1,-11 67 0,23-100-1,0-1 0,0 0 0,1 0 0,0 0 0,1 0 0,-1 0-1,5 16 1,-4-21 0,0-1 0,0 1 0,0-1-1,0 1 1,0-1 0,1 0 0,-1 0 0,1 1-1,0-1 1,-1 0 0,1 0 0,0-1 0,0 1-1,0 0 1,0-1 0,1 1 0,-1-1 0,0 0-1,1 0 1,-1 1 0,1-2 0,-1 1 0,1 0 0,-1 0-1,1-1 1,0 0 0,3 1 0,3-1 1,-1-1 0,1 1 1,-1-2-1,1 1 0,-1-1 1,0 0-1,0-1 0,0 0 1,0 0-1,0-1 0,-1 0 0,13-8 1,-5 1 1,1-1-1,-2 0 1,0-1 0,20-23 0,-23 23-13,-1 0 0,-1-1 0,0 0 0,-1 0 0,-1-1 0,0 0 0,5-16 0,-31 82-214,6 24 141,12-66 83,0-1 0,1 0-1,0 1 1,1-1-1,0 0 1,0 1-1,3 8 1,-4-15 2,1 0 1,0 0-1,0 0 0,0 0 1,0 0-1,0-1 0,0 1 1,0 0-1,1 0 0,-1-1 1,1 1-1,-1-1 0,1 1 1,0-1-1,-1 0 0,1 0 1,0 1-1,0-1 0,2 1 1,0-1 0,0 0 1,-1 0-1,1-1 1,0 1 0,0-1-1,0 0 1,-1 0-1,1 0 1,0 0-1,4-2 1,6-1 9,-1-1 0,1 0 1,-1-1-1,21-11 0,-13 4-3,0 0 0,-1-1-1,0-1 1,-2-1 0,1 0 0,-2-2 0,0 0-1,-1-1 1,19-27 0,-32 41-8,-1 0 0,1-1-1,-1 1 1,1-1 0,-1 0 0,-1 1 0,1-1-1,-1 0 1,2-8 0,-3 13-3,0-1 0,0 1 0,0-1 0,0 1 0,0 0 0,0-1 0,0 1 0,0-1 0,0 1 0,0 0 0,0-1 0,0 1 0,0-1 0,0 1 0,0 0 0,0-1 0,0 1 0,-1 0 0,1-1 0,0 1 0,0 0 1,0-1-1,-1 1 0,1 0 0,0-1 0,0 1 0,-1 0 0,1-1 0,0 1 0,-1 0 0,1 0 0,0 0 0,-1-1 0,1 1 0,0 0 0,-1 0 0,1 0 0,-1 0 0,1 0 0,0-1 0,-1 1 0,1 0 0,-1 0 0,1 0 0,0 0 0,-1 0 0,1 0 0,-1 1 0,1-1 0,0 0 0,-1 0 0,1 0 0,0 0 0,-1 0 0,1 0 0,-1 1 0,1-1 0,0 0 0,-1 0 0,1 1 0,-1-1 0,-19 16 3,10-6 13,1 1 0,0 0 0,0 0 0,2 1 1,-1 0-1,1 1 0,1 0 0,1 0 0,-1 0 0,2 0 0,0 1 0,-3 18 0,7-30-9,0 1 0,-1-1 0,1 0 0,0 1 0,1-1-1,-1 1 1,0-1 0,1 1 0,-1-1 0,1 0 0,0 1 0,0-1-1,-1 0 1,2 1 0,-1-1 0,0 0 0,0 0 0,1 0-1,-1 0 1,1 0 0,0 0 0,-1-1 0,1 1 0,0-1-1,0 1 1,0-1 0,0 1 0,0-1 0,1 0 0,-1 0-1,0 0 1,0 0 0,1-1 0,-1 1 0,1-1 0,-1 1-1,0-1 1,4 0 0,3 1-39,0-1-1,0-1 1,-1 1-1,1-1 0,0-1 1,-1 0-1,1 0 1,-1-1-1,15-6 1,-16 6-73,-1 0 0,1-1 1,-1 0-1,0 0 0,0-1 1,0 1-1,0-1 0,-1-1 1,0 1-1,0-1 0,0 0 0,-1 0 1,1 0-1,-2 0 0,1-1 1,-1 0-1,0 0 0,0 0 1,-1 0-1,0 0 0,2-14 1,2-32-395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17572,'-10'-3'1648,"7"8"-1160,3 0-520,6 1 1112,-1 3-415,8-4-385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17604,'-1'5'1427,"-40"200"1336,38-182-2650,-20 159 353,21-151-443,1-1-1,1 1 0,9 58 0,-8-83-18,1 0 1,-1 0-1,1-1 0,0 1 0,0 0 0,6 8 1,-8-13 3,1 0-1,0 1 1,0-1 0,0 0 0,0 0 0,0 0 0,0 0 0,0 0 0,1 0 0,-1 0 0,0 0 0,0 0 0,1 0-1,-1-1 1,1 1 0,-1-1 0,1 1 0,-1-1 0,1 1 0,-1-1 0,1 0 0,-1 0 0,1 0 0,-1 0 0,1 0-1,-1 0 1,1 0 0,-1 0 0,1-1 0,-1 1 0,1 0 0,1-2 0,4-1 38,0 0 0,0-1 0,-1 0 0,0 0 0,0-1 0,0 0 1,0 0-1,6-7 0,39-53 293,-38 47-246,231-355 1368,-241 370-1581,-1 0 0,-1-1-1,1 0 1,0 1-1,-1-1 1,0 0 0,0 0-1,1-6 1,-2 10 76,0-1 0,0 0 0,0 1 1,0-1-1,0 0 0,0 1 0,0-1 0,0 0 0,0 1 0,-1-1 1,1 1-1,0-1 0,0 1 0,-1-1 0,1 0 0,0 1 1,-1-1-1,1 1 0,-1-1 0,1 1 0,-1 0 0,0-1 1,0 0 11,0 1 0,-1-1 1,1 1-1,0-1 0,-1 1 1,1 0-1,0 0 1,-1 0-1,1 0 0,0 0 1,-1 0-1,1 0 1,0 0-1,-3 1 0,-18 5-530</inkml:trace>
  <inkml:trace contextRef="#ctx0" brushRef="#br0" timeOffset="1">179 496 16187,'3'47'1665,"9"-12"-1113,2-5-184,6-6 408,3-5-368,7-5-528,4-5 352,2-5-360,3-2-160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8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49 17052,'-6'-8'1638,"5"8"-586,6 19 272,-4-15-1117,64 231 1593,-27-82-1723,-27-111-60,21 66 5,-26-90-12,1-2-1,0 1 1,19 28 0,-25-43 2,0 0 0,0 0 0,1 0 1,-1 0-1,1 0 0,0-1 0,-1 1 1,1-1-1,0 1 0,0-1 0,0 0 1,3 2-1,-4-3 3,0 0 0,0 0 0,0 1 0,0-1 1,0 0-1,0 0 0,0 0 0,0 0 0,0 0 0,0 0 0,0 0 1,0-1-1,0 1 0,0 0 0,0-1 0,0 1 0,0 0 0,0-1 1,0 1-1,1-2 0,1 0 37,0-1-1,0 0 1,-1-1 0,1 1-1,-1 0 1,1-1 0,-1 0 0,0 1-1,0-1 1,-1 0 0,1 0-1,1-6 1,9-36 489,-2-1 1,7-69-1,-4-101 703,-9 118-848,0 54-248,2 29-98,-6 16-50,0-1-1,1 1 1,-1 0 0,0 0 0,0 0 0,0 0 0,1 0 0,-1 0-1,0 0 1,0-1 0,0 1 0,1 0 0,-1 0 0,0 0 0,0 0-1,1 0 1,-1 0 0,0 0 0,0 0 0,0 0 0,1 0 0,-1 0-1,0 0 1,0 1 0,0-1 0,1 0 0,-1 0 0,0 0 0,0 0-1,0 0 1,1 0 0,-1 0 0,0 1 0,0-1 0,0 0-1,1 0 1,12 23-86,34 101-274,31 70-212,-76-189 558,0 0-1,1-1 0,-1 1 1,1 0-1,1-1 1,-1 1-1,0-1 1,1 0-1,0 0 1,8 6-1,-11-10 21,0 1-1,0-1 1,0 0 0,0 0 0,0 1-1,0-1 1,0 0 0,0 0-1,0 0 1,0 0 0,0 0 0,-1 0-1,1 0 1,0-1 0,0 1-1,0 0 1,0 0 0,0-1 0,0 1-1,0-1 1,-1 1 0,1-1-1,0 1 1,0-1 0,0 1 0,-1-1-1,1 0 1,0 1 0,-1-1-1,1 0 1,-1 1 0,1-1 0,-1 0-1,1-1 1,16-34 246,-16 35-237,10-32 311,-1 0 1,-2 0-1,6-56 1,-9 32-72,-3-82 0,-7 103-2586,6 33 1862,5-2-128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19156,'-7'3'187,"0"0"-1,1 0 1,0 1 0,-1 0 0,1 0-1,0 0 1,1 1 0,-1 0-1,1 0 1,0 0 0,0 1-1,1-1 1,-5 8 0,0 1 16,0 0 1,1 1-1,1 0 1,-9 27 0,14-37-179,1-1 0,0 0 0,0 1 0,0-1 0,1 1 0,0 0 0,0-1 0,0 1 0,1 5 1,-1-9-23,0 0 1,1 1 0,-1-1 0,0 0-1,1 0 1,0 0 0,-1 0 0,1 0 0,0 0-1,-1 0 1,1 0 0,0 0 0,0 0-1,0 0 1,0 0 0,0-1 0,0 1 0,0 0-1,0-1 1,0 1 0,0-1 0,0 1 0,0-1-1,0 1 1,0-1 0,1 0 0,-1 1-1,0-1 1,0 0 0,0 0 0,1 0 0,-1 0-1,0 0 1,0 0 0,1-1 0,-1 1 0,2-1-1,6-1 13,1 0-1,-1-1 1,0 0-1,0-1 0,-1 1 1,1-2-1,9-6 1,55-43 122,-54 38-87,1 0 0,25-13 0,-43 28-46,-1 0 0,0 0-1,1 1 1,-1-1 0,1 0 0,-1 1 0,0-1-1,1 1 1,0 0 0,-1-1 0,1 1 0,-1 0-1,1 0 1,-1 0 0,1 0 0,-1 0 0,3 1-1,-3 0 3,0-1 0,0 1 0,0-1 1,0 1-1,0 0 0,0 0 0,0-1 0,0 1 0,0 0 0,-1 0 0,1 0 0,0 0 0,-1 0 0,1 0 0,-1 0 0,1 0 0,-1 0 0,1 2 0,1 6 57,-1 0-1,1 0 1,-2 0-1,1 0 0,-2 9 1,1 4 131,0-21-165,0 1 0,0-1-1,0 0 1,0 1 0,1-1-1,-1 0 1,0 0 0,1 1-1,-1-1 1,1 0 0,-1 0-1,1 0 1,-1 0 0,1 0-1,0 1 1,-1-1 0,1 0-1,0-1 1,1 3 0,-1-3-7,0 0 0,0 1 0,0-1 0,0 0 0,0 0 0,0 1 0,0-1 1,0 0-1,0 0 0,0 0 0,0 0 0,0-1 0,0 1 0,0 0 0,0 0 1,-1 0-1,1-1 0,0 1 0,2-1 0,5-4 83,0 0 0,-1 0 0,1-1 0,8-9 0,-6 6-51,15-12 97,39-31 85,-57 46-240,1 1 0,1 0 0,-1 0 1,0 1-1,1 0 0,10-2 0,-18 5-3,0 1 0,0-1 0,0 1 0,0 0 1,0 0-1,0-1 0,0 1 0,0 0 0,1 0 0,-1 0 0,0 0 1,0 0-1,0 0 0,0 1 0,0-1 0,0 0 0,0 1 0,0-1 0,0 0 1,0 1-1,0-1 0,0 1 0,0 0 0,0-1 0,1 2 0,-1-1-8,-1 0 0,1 1-1,0-1 1,-1 1 0,0-1-1,1 0 1,-1 1 0,0-1-1,1 1 1,-1-1 0,0 1-1,0-1 1,0 1 0,0-1-1,-1 4 1,-1 5-171,-1-1-1,1 1 1,-2 0 0,-4 9 0,5-13 74,0 1 0,0-2 0,-1 1 0,0 0 0,0-1 0,0 1 0,0-1 0,-8 6 0,-3 0-244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49 20260,'0'-1'157,"1"-1"0,0 1 0,-1-1 1,1 1-1,-1-1 0,1 0 0,-1 1 0,0-1 0,1 0 0,-1 1 0,0-1 0,0 0 0,0 1 0,-1-1 0,1 0 0,0 1 0,-1-1 0,1 0 0,-1 1 0,1-1 0,-1 1 0,0-1 0,-1-2 0,1 3-67,-1 0 0,1 0-1,0 1 1,-1-1 0,1 0-1,0 1 1,-1-1 0,1 1-1,-1-1 1,1 1 0,-1 0-1,1 0 1,-1 0 0,1-1-1,0 1 1,-1 1 0,1-1-1,-1 0 1,1 0 0,-1 1-1,1-1 1,-1 0 0,1 1-1,0-1 1,-1 1 0,1 0-1,0 0 1,-2 0 0,-10 7-96,0 0 0,0 1 0,0 1 1,1 0-1,1 0 0,0 1 1,0 0-1,1 1 0,-15 23 0,25-34-8,0-1-1,-1 0 0,1 1 1,0-1-1,-1 1 0,1-1 1,0 1-1,-1-1 1,1 0-1,0 1 0,0-1 1,-1 1-1,1-1 0,0 1 1,0-1-1,0 1 0,0-1 1,0 1-1,0-1 1,0 1-1,0-1 0,0 1 1,0 0-1,0-1 0,0 1 1,0-1-1,0 1 0,0-1 1,1 1-1,-1-1 0,0 1 1,0-1-1,0 0 1,1 1-1,-1-1 0,0 1 1,1-1-1,-1 0 0,0 1 1,1-1-1,-1 1 0,1-1 1,-1 0-1,1 0 0,-1 1 1,0-1-1,1 0 1,-1 0-1,1 1 0,31 1-421,-20-3 296,7 2-113,0 1-1,0 1 0,26 7 1,-40-9 194,0 0-1,0 1 1,-1 0 0,1 0-1,0 0 1,-1 1 0,1-1-1,-1 1 1,0 0 0,0 0-1,0 1 1,0-1 0,-1 1 0,0 0-1,1 0 1,-1 0 0,4 8-1,-6-10 45,0 1 0,0 0 0,0 0 0,-1 0-1,1 0 1,-1 0 0,1-1 0,-1 1 0,0 0-1,0 0 1,0 0 0,-1 0 0,1 0 0,-1 0 0,-1 3-1,0-1 38,0 1 0,0-1 0,-1-1 0,0 1-1,0 0 1,0-1 0,-7 8 0,1-3 84,-1 0 0,0-1 0,0 1-1,-1-2 1,-23 13 0,33-20-87,-46 20-397,45-19 316,0 0-1,0-1 1,-1 1-1,1 0 1,0-1-1,-1 0 1,1 0-1,0 0 1,-1 0-1,1 0 0,-1 0 1,1 0-1,0-1 1,-1 1-1,1-1 1,0 0-1,0 0 1,-4-1-1,6 1 46,-1 1-1,1 0 0,-1-1 1,1 1-1,-1-1 1,1 1-1,-1-1 1,1 1-1,-1-1 0,1 0 1,0 1-1,-1-1 1,1 1-1,0-1 1,0 0-1,0 1 1,-1-2-1,6-12-423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16291,'-7'19'930,"0"0"0,-1 0-1,-12 20 1,8-16-60,-10 27 0,21-47-834,-5 14 200,-7 33 1,12-47-216,0 1-1,0 0 1,1 0-1,0-1 1,0 1-1,0 0 1,0-1-1,0 1 1,1 0-1,0 0 1,-1-1-1,2 1 1,-1-1-1,0 1 1,4 6-1,-4-9-15,0 0 0,1 0-1,-1 0 1,1 0 0,-1 0-1,1 0 1,0 0-1,-1-1 1,1 1 0,0 0-1,-1-1 1,1 1 0,0-1-1,0 0 1,0 0-1,-1 0 1,1 0 0,0 0-1,0 0 1,-1 0 0,1 0-1,0-1 1,0 1-1,-1-1 1,1 1 0,0-1-1,0 0 1,2-1 0,6-3 3,0 0 1,0 0 0,11-9 0,0-3 13,0 0 1,-2-2-1,0 0 1,20-27-1,-3 4-7,-35 41-16,-1 1 1,0-1-1,0 1 0,1 0 1,-1-1-1,0 1 1,0 0-1,1-1 1,-1 1-1,1 0 1,-1-1-1,0 1 1,1 0-1,-1 0 1,1-1-1,-1 1 1,0 0-1,1 0 1,-1 0-1,1 0 0,-1 0 1,1-1-1,-1 1 1,2 0-1,0 11-18,-8 26-17,4-26 31,0 1 32,1-1 0,1 1 0,-1 0 0,3 14 0,-2-25-18,0 0 0,0 0-1,1-1 1,-1 1 0,0 0 0,0 0 0,1-1 0,-1 1 0,0 0 0,1-1-1,-1 1 1,1 0 0,-1-1 0,0 1 0,1 0 0,0-1 0,-1 1-1,1-1 1,-1 1 0,1-1 0,0 0 0,-1 1 0,1-1 0,0 1-1,-1-1 1,1 0 0,0 0 0,0 1 0,-1-1 0,1 0 0,0 0 0,0 0-1,-1 0 1,1 0 0,0 0 0,0 0 0,0 0 0,-1 0 0,1 0-1,0-1 1,0 1 0,-1 0 0,1 0 0,0-1 0,-1 1 0,2-1-1,5-2 65,0 0-1,0-1 0,11-8 0,-13 9-44,63-46 326,-46 31-304,0 2 0,2 0 0,34-17 0,-54 31-66,0 1 0,0-1 0,0 1 0,1 0 0,-1 0 0,0 0 0,0 1 0,1-1 0,-1 1 0,5 1 0,-7-1 4,0 0 1,0 1-1,0-1 0,0 1 1,-1-1-1,1 1 0,0 0 1,0 0-1,-1 0 0,1 0 0,0 0 1,-1 0-1,1 1 0,-1-1 1,0 0-1,1 1 0,-1-1 1,0 1-1,0-1 0,0 1 1,0 0-1,0-1 0,0 1 0,0 2 1,1 4-24,0 0-1,0 1 1,-1-1 0,0 15 0,3 15 148,-4-37-104,0-1 1,0 1-1,0-1 1,0 1-1,0-1 0,1 1 1,-1-1-1,0 1 1,0-1-1,1 1 0,-1-1 1,0 1-1,1-1 1,-1 0-1,0 1 0,1-1 1,-1 0-1,1 1 1,-1-1-1,1 0 0,-1 1 1,0-1-1,1 0 1,-1 0-1,1 0 0,-1 1 1,1-1-1,-1 0 1,1 0-1,0 0 0,-1 0 1,1 0-1,-1 0 0,1 0 1,-1 0-1,1 0 1,-1 0-1,1 0 0,-1 0 1,1-1-1,-1 1 1,1 0-1,-1 0 0,1 0 1,-1-1-1,1 1 1,-1 0-1,0-1 0,1 1 1,0-1-1,27-20 240,-26 19-225,23-22 50,2 2-1,0 1 0,2 1 1,44-24-1,-69 42-95,0 0-1,-1 1 1,1-1-1,0 1 1,0 0 0,0 0-1,0 0 1,-1 1-1,1 0 1,0-1 0,0 1-1,0 1 1,0-1-1,7 2 1,-9-1 5,1 0 1,-1 0-1,0 0 0,0 1 0,1-1 1,-1 1-1,0-1 0,0 1 0,0 0 1,-1 0-1,1 0 0,0 0 1,-1 0-1,1 0 0,-1 1 0,0-1 1,0 0-1,0 1 0,0-1 0,0 1 1,0-1-1,-1 1 0,1 3 0,2 10 26,-1 0-1,0 1 0,-2-1 0,0 0 1,-3 27-1,6-49 615,3-5-549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16580,'2'2'173,"1"0"0,-1 0 0,0-1 0,1 1 0,-1 0 0,1-1 0,-1 0 0,1 0 0,0 0 0,-1 0 0,1 0 0,0 0 0,0-1 0,0 1 0,0-1 0,0 0 0,-1 0 0,1 0 0,0 0 0,0 0 0,0-1 0,0 1 0,0-1 0,4-2 1,4 0 196,0-1 0,-1 0 0,0-1 1,19-11-1,-17 7-37,0 1 1,0-2 0,18-19-1,-25 24-240,-1 1 0,0-1-1,-1 0 1,1-1-1,-1 1 1,0 0 0,0-1-1,-1 0 1,1 0-1,-1 0 1,2-10 0,-4 15-77,0 0 0,0 0 0,0-1 0,0 1 0,0 0 0,0-1 0,0 1 0,0 0 1,0 0-1,-1-1 0,1 1 0,0 0 0,-1 0 0,1-1 0,-1 0 0,0 2-9,1-1 0,-1 1 1,1-1-1,-1 1 0,1-1 0,-1 1 0,1 0 0,-1-1 0,1 1 0,-1 0 1,0 0-1,1-1 0,-1 1 0,1 0 0,-1 0 0,0 0 0,1 0 1,-1 0-1,0 0 0,1 0 0,-2 0 0,-1 0-2,0 1 0,1 0-1,-1 0 1,0 0 0,1 0 0,-1 0-1,1 0 1,-1 1 0,1-1 0,0 1-1,-1 0 1,-2 3 0,-7 7-67,1 2 0,1-1 0,0 2 0,0-1 0,1 1 0,1 1 0,1 0 0,0 0 0,1 0 0,1 1 0,1-1 0,0 1 0,1 0 0,-1 23 0,3-36 46,1 0 0,0-1 0,0 1 0,1 0 0,-1 0 0,1 0 0,0 0 0,0-1 0,3 8-1,-3-9 12,0 0 0,0-1-1,0 1 1,0-1-1,1 1 1,-1-1 0,0 0-1,1 0 1,-1 1-1,1-1 1,0 0-1,-1 0 1,1 0 0,0 0-1,0-1 1,-1 1-1,1 0 1,0-1 0,0 0-1,0 1 1,0-1-1,3 0 1,2 0 0,1 0 0,-1-1 1,1 0-1,-1 0 0,1-1 1,-1 1-1,0-2 0,0 1 0,0-1 1,9-5-1,11-7-8,30-22 1,-45 29 14,69-56 50,-11 7-118,-69 56 57,0 1 0,-1-1 0,1 1 1,0-1-1,0 1 0,0-1 0,0 1 0,-1 0 1,1-1-1,0 1 0,0 0 0,0 0 1,0 0-1,0 0 0,1-1 0,-1 2 5,-1-1 0,0 0-1,1 0 1,-1 0 0,1 0-1,-1 1 1,0-1 0,1 0-1,-1 0 1,0 1 0,1-1-1,-1 0 1,0 1 0,0-1-1,1 0 1,-1 1-1,0-1 1,0 0 0,0 1-1,1-1 1,-1 0 0,0 1-1,0-1 1,0 1 0,1 31-161,-2-24 121,-4 41-145,2-31 117,2 1-1,-1 21 0,2-39 69,0 0 0,0 0 0,0-1-1,0 1 1,0 0 0,0 0-1,0 0 1,0 0 0,1 0 0,-1 0-1,0-1 1,0 1 0,1 0 0,-1 0-1,0 0 1,1-1 0,-1 1 0,1 0-1,-1 0 1,1-1 0,-1 1 0,1 0-1,0-1 1,-1 1 0,1-1-1,0 1 1,0-1 0,-1 1 0,3 0-1,-2-1 0,1 0 0,-1 0 0,1-1 0,-1 1 0,1-1 0,-1 1 0,1-1-1,-1 1 1,1-1 0,-1 0 0,0 1 0,1-1 0,-1 0 0,0 0 0,2-2 0,7-6-24,0-1 0,14-17 0,-24 26 28,45-62-38,-2-1 1,-4-3-1,-2-1 0,44-116 1,-77 176 21,9-35-144,-13 43 157,0 0 1,0 0-1,0 0 0,0 0 0,0 0 0,0 0 0,0 0 1,0 0-1,0 0 0,0 0 0,-1 0 0,1 0 1,0 0-1,0 0 0,0 0 0,0 0 0,0 0 0,0 0 1,0 0-1,0 0 0,0 0 0,0 0 0,0 0 0,0 0 1,0 0-1,-1 0 0,1 0 0,0 0 0,0 0 0,0 0 1,0 0-1,0 0 0,0 0 0,0 0 0,0 0 1,0-1-1,0 1 0,0 0 0,0 0 0,0 0 0,0 0 1,0 0-1,0 0 0,0 0 0,0 0 0,0 0 0,0 0 1,0 0-1,0 0 0,0-1 0,0 1 0,0 0 1,0 0-1,-8 10-86,-8 15-1,2 0 73,2 0 0,1 1 0,1 0 0,1 1 0,2 0 0,-5 31 0,9-40 35,1-1 1,0 1 0,2-1-1,0 1 1,1 0 0,1-1 0,0 0-1,2 1 1,0-1 0,12 32-1,-14-43-7,1 0 0,0-1 0,0 1-1,0 0 1,1-1 0,0 0 0,0 0-1,0 0 1,11 8 0,-15-13-6,-1 0-1,1 0 1,0 0 0,0 0 0,0 0 0,0 0-1,0 0 1,0 0 0,0 0 0,0 0 0,0 0-1,0 0 1,0 0 0,0 0 0,0-1 0,0 1-1,0 0 1,0 0 0,0 0 0,0 0 0,0 0-1,0 0 1,0 0 0,0 0 0,0 0-1,0 0 1,0 0 0,0-1 0,0 1 0,0 0-1,0 0 1,0 0 0,0 0 0,0 0 0,0 0-1,0 0 1,0 0 0,0 0 0,0 0 0,0 0-1,0 0 1,0 0 0,0-1 0,0 1 0,0 0-1,0 0 1,0 0 0,0 0 0,1 0 0,-1 0-1,0 0 1,0 0 0,0 0 0,0 0 0,0 0-1,0 0 1,-5-8 67,-32-32-88,1-2 0,3-1 1,1-1-1,-29-55 1,60 97 75,-1 0-1,1-1 1,0 1 0,-1-1 0,1 1 0,0-1 0,1 0-1,-1 1 1,0-1 0,0-5 0,1 8-35,0 0 1,0-1-1,1 1 0,-1-1 1,0 1-1,0 0 0,0-1 1,1 1-1,-1 0 1,0-1-1,0 1 0,1-1 1,-1 1-1,0 0 0,1 0 1,-1-1-1,0 1 1,1 0-1,-1 0 0,0-1 1,1 1-1,-1 0 1,1 0-1,0 0 0,20-1 392,9 4-473,0-1-1,0-1 1,0-1-1,-1-2 1,1-1-1,44-10 0,-25-2-87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4 172 15779,'0'1'145,"-1"0"-1,1 0 0,-1 0 0,1 0 1,0 0-1,-1 1 0,1-1 0,0 0 1,0 0-1,0 0 0,0 1 1,0-1-1,0 2 0,1-3-63,-1 0 1,0 1-1,0-1 0,0 0 1,0 0-1,1 1 0,-1-1 0,0 0 1,0 0-1,1 1 0,-1-1 1,0 0-1,0 0 0,1 0 1,-1 1-1,0-1 0,1 0 1,-1 0-1,0 0 0,1 0 0,-1 0 1,0 0-1,1 0 0,-1 0 1,0 0-1,1 0 0,-1 0 1,0 0-1,1 0 0,2-1 163,0 1 1,0-1-1,0 0 0,0-1 0,0 1 0,-1 0 0,1-1 0,4-3 0,12-8 129,-2-1-1,1-1 1,-2-1-1,0 0 0,-1-1 1,-1-1-1,0 0 0,10-21 1,-17 25 112,-12 21-185,-13 23-54,1 6-298,1 2 0,2 0 0,2 0 0,2 1 0,-9 60 0,19-96 37,-1 0 0,1 0 0,0 0 0,0 0 0,0 0 0,0 0 0,1 0 1,-1 0-1,1 0 0,0 0 0,0 0 0,0 0 0,0 0 0,3 4 0,-3-6 8,0 0 1,-1 0-1,1-1 0,0 1 0,0-1 0,-1 1 0,1-1 1,0 1-1,0-1 0,0 1 0,0-1 0,0 0 0,0 1 0,0-1 1,0 0-1,0 0 0,0 0 0,1 0 0,0 0 0,1 0-1,-1-1 1,1 1-1,-1-1 1,1 1-1,-1-1 1,0 0 0,1 0-1,3-2 1,20-15 7,-1-2 1,0 0-1,-2-1 1,23-26 0,-31 31 22,11-11 25,-16 15-18,1 1 1,0 0-1,1 1 1,15-11-1,-27 21-27,1-1-1,0 0 0,0 1 0,-1-1 1,1 1-1,0-1 0,0 1 1,0 0-1,0-1 0,0 1 0,0 0 1,0 0-1,0-1 0,0 1 1,0 0-1,0 0 0,0 0 0,0 0 1,0 0-1,0 0 0,-1 0 1,3 1-1,-2 0-1,0 0-1,-1-1 1,1 1 0,0 0-1,-1 0 1,1-1 0,-1 1 0,1 0-1,-1 0 1,1 0 0,-1 0-1,0 0 1,1 0 0,-1 0 0,0 0-1,0-1 1,0 1 0,0 2-1,0 7-5,0 1 0,-1-1-1,-3 15 1,2-16 2,0 5-8,0-2 2,0-1 1,1 1 0,0 0 0,1 13 0,0-24 9,0 0 0,0 0 0,1 0-1,-1 0 1,0 0 0,0 0 0,1 0 0,-1 0 0,0 0 0,1-1 0,-1 1 0,1 0 0,-1 0 0,1 0 0,-1-1 0,1 1 0,0 0 0,-1-1 0,1 1 0,0 0 0,0-1 0,-1 1 0,3 0 0,-2 0 3,1-1 0,0 1 0,0-1-1,-1 0 1,1 0 0,0 0 0,0 0 0,0 0 0,-1 0-1,1 0 1,0 0 0,1-1 0,8-2 20,-1-1 0,1 0 0,13-8 0,-15 8-16,17-10 24,-14 7-135,0 1 1,0 0-1,1 1 1,0 0 0,20-4-1,-32 9 57,0 0 0,1 0 0,-1 0 0,0 0 0,0 0 0,0 0 0,0 0 0,1 0 0,-1 0 0,0 1 0,0-1 0,0 0 0,0 1 0,0-1 0,0 1 0,0 0 0,0-1 0,0 1-1,0 0 1,0-1 0,0 1 0,-1 0 0,1 0 0,0 0 0,0 0 0,-1 0 0,1 0 0,0 0 0,-1 0 0,1 0 0,-1 0 0,1 1 0,0 3-50,0-1-1,0 0 1,0 1 0,-1-1-1,0 0 1,0 1 0,0 5-1,-5 18-464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183 346 17020,'2'-8'562,"-1"0"-1,0 0 1,-1 0 0,1 0 0,-2 0 0,0-9 0,1 16-477,0 0 0,-1 0 0,1 0 0,0 0-1,-1 0 1,1 0 0,0 0 0,-1 0 0,1 0 0,-1 0 0,1 0 0,-1 0-1,0 0 1,1 1 0,-1-1 0,0 0 0,0 0 0,0 1 0,1-1 0,-1 0-1,-2 0 1,1 1 10,1 0 0,-1 0 0,0 0-1,1 0 1,-1 0 0,0 0 0,0 1 0,1-1-1,-1 0 1,1 1 0,-1 0 0,0-1-1,1 1 1,-1 0 0,1 0 0,0 0 0,-1 0-1,1 0 1,-2 1 0,-10 10-12,0 1 0,0 0-1,2 1 1,-1 0 0,2 1 0,0 0-1,1 0 1,0 1 0,1 0 0,1 1 0,1 0-1,-9 32 1,14-45-106,1-1 1,-1 0-1,1 0 0,-1 1 1,1-1-1,0 0 0,0 1 1,1-1-1,-1 0 0,1 0 1,0 1-1,-1-1 0,1 0 1,1 0-1,0 3 0,-1-4 10,1-1 1,-1 0-1,0 0 0,1 0 0,-1 1 0,0-1 0,1-1 0,-1 1 1,1 0-1,-1 0 0,1-1 0,0 1 0,-1 0 0,1-1 1,0 0-1,-1 1 0,1-1 0,0 0 0,0 0 0,-1 0 1,1 0-1,0 0 0,-1 0 0,1-1 0,0 1 0,0-1 1,-1 1-1,1-1 0,2-1 0,8-3-20,-1 0 1,0 0-1,0-2 0,-1 1 0,1-1 1,-2-1-1,1 0 0,12-13 0,2-5 103,36-50 0,-47 56 34,0 0 0,-2-1-1,14-34 1,-38 91-223,2 0 1,1 0-1,-8 69 0,17-101 103,1 1-1,0 0 0,0-1 0,0 1 0,0 0 0,1-1 1,0 1-1,1 4 0,-2-8 13,1 0 0,-1 0 0,1 0 0,-1-1 0,0 1 0,1 0 0,-1 0 0,1-1-1,0 1 1,-1 0 0,1-1 0,0 1 0,-1-1 0,1 1 0,0-1 0,-1 1 0,1-1 0,2 1 0,-2-1 2,1 0 0,-1 1 1,1-1-1,-1 0 1,1 0-1,-1-1 0,1 1 1,-1 0-1,1 0 0,-1-1 1,0 1-1,1-1 0,-1 1 1,3-2-1,8-5 34,0 0 1,-1-1-1,0 0 0,0-1 1,0 0-1,14-18 1,51-69 304,-54 66-220,13-19-215,-29 45-170,-4 8 118,-3 8 10,-1 0 0,0 0 0,-1 1 0,0-1 0,-9 19 0,-1 8-104,9-23 167,1-8 58,1 0-1,0 1 0,0-1 1,0 1-1,1-1 1,1 1-1,-1 0 0,2 10 1,-1-18 17,0-1 0,0 1 0,0 0 0,1 0 0,-1 0 1,0-1-1,0 1 0,1 0 0,-1 0 0,0 0 0,1-1 0,-1 1 1,1 0-1,-1-1 0,1 1 0,-1 0 0,1-1 0,0 1 0,-1-1 1,1 1-1,0-1 0,-1 1 0,1-1 0,0 1 0,0-1 1,1 1-1,-1-1 2,1 0 0,0 0 0,0 0 0,-1 0 0,1 0 0,0 0 0,0-1 1,-1 1-1,1-1 0,0 1 0,-1-1 0,3-1 0,4-2 12,1-1-1,-1 0 1,13-11-1,0-3 40,-1-1 0,0 0-1,-2-2 1,0 0 0,-2-1 0,0-1 0,-1 0-1,-2-1 1,-1-1 0,11-32 0,-38 102-560,-53 174-2,68-215 509,-4 26-12,4-29 18,0 1-1,0-1 1,0 1-1,0-1 1,0 1-1,0-1 1,0 1-1,0-1 1,1 1-1,-1-1 1,0 1 0,0-1-1,0 1 1,1-1-1,-1 1 1,0-1-1,0 1 1,1-1-1,-1 1 1,0-1-1,1 0 1,-1 1-1,1-1 1,-1 1-1,0-1 1,1 0 0,-1 0-1,1 1 1,-1-1-1,1 0 1,-1 0-1,1 1 1,-1-1-1,1 0 1,-1 0-1,1 0 1,-1 0-1,1 0 1,-1 0 0,1 0-1,-1 0 1,1 0-1,-1 0 1,1 0-1,0 0 1,0-1-1,4-1 21,-1 0-1,1 0 0,0-1 1,-1 1-1,0-1 0,0 0 0,0 0 1,0-1-1,0 0 0,0 1 1,-1-1-1,4-5 0,38-58 244,-40 59-227,29-53 87,-3-1 1,-2-2 0,-4-1 0,25-93 0,-50 156-512,-3 6 108,-8 16-33,-12 30 75,7-1 213,3 0 0,2 1 0,-7 78 0,5 154 45,12-171 119,-25 168-1,25-272-97,1-4-5,-1 0 0,1 0-1,-1 0 1,0 0 0,1 0-1,-1 0 1,-1 0 0,1 0-1,0-1 1,-3 4-1,4-6-31,0 0 0,0 1 0,0-1 0,0 0 0,-1 0 0,1 0 0,0 0 0,0 1 0,0-1 0,0 0 0,0 0 0,-1 0 0,1 0-1,0 0 1,0 0 0,0 0 0,-1 0 0,1 1 0,0-1 0,0 0 0,0 0 0,-1 0 0,1 0 0,0 0 0,0 0 0,-1 0 0,1 0-1,0 0 1,0 0 0,0 0 0,-1 0 0,1-1 0,0 1 0,0 0 0,0 0 0,-1 0 0,1 0 0,0 0 0,0 0 0,-1-1 0,-5-10 184,-1-18 53,3-5-272,1 0 0,1 1 0,2-1 0,2 0 0,1 0 0,1 0 0,2 0 0,1 1 0,2 0 0,13-31 0,-15 49 106,1 0 0,0 1 0,1 1 0,1 0 0,0 0 0,13-14 0,7-5-87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1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218 147 12075,'9'-7'652,"3"-1"305,-1 0 1,0-2-1,0 1 1,-1-1 0,0-1-1,-1 0 1,14-22-1,-22 33-876,-1-1 1,1 0-1,0 0 0,-1 0 1,0 0-1,1 0 0,-1 1 1,1-1-1,-1 0 0,0 0 1,0 0-1,1 0 0,-1 0 1,0 0-1,0 0 0,0 0 1,0 0-1,0 0 0,0 0 1,-1 0-1,1 0 0,0 0 1,0 0-1,-1 0 0,1 0 1,-1 0-1,1 0 0,0 0 1,-1 0-1,0 1 0,1-1 1,-1 0-1,0 0 0,1 1 1,-1-1-1,0 0 0,0 1 1,1-1-1,-1 1 0,0-1 1,0 1-1,0-1 0,0 1 1,0-1-1,0 1 0,0 0 1,0 0-1,0 0 0,-1-1 1,-4 1 21,0-1 0,1 1 1,-1 0-1,0 0 0,0 0 0,1 1 1,-10 2-1,-2 3-105,2 0 1,-1 0-1,1 1 1,0 1-1,1 1 1,-1 0-1,2 1 0,-19 16 1,21-16-23,1 0 1,0 1-1,1 0 1,0 0-1,1 1 0,0 0 1,1 1-1,0 0 1,1 0-1,-5 17 1,10-28 19,0 1 0,0-1 0,1 1 0,-1 0 1,1 0-1,0-1 0,0 1 0,0 0 1,0-1-1,0 1 0,1 0 0,0 3 0,0-5 1,-1 1 0,1-1 0,-1 0 0,1 0 0,0 1 0,0-1-1,0 0 1,-1 0 0,1 0 0,0 0 0,0 0 0,1 0 0,-1-1-1,0 1 1,0 0 0,0 0 0,3 0 0,0 0-1,0 0 0,0 0 1,0 0-1,0-1 0,0 0 1,1 0-1,-1 0 0,0 0 1,0-1-1,0 0 0,0 0 0,0 0 1,0 0-1,4-2 0,10-5 8,-1 0-1,-1-1 1,1-1-1,-2-1 0,1 0 1,-1-1-1,16-17 0,-8 5 157,0-2-1,-2 0 0,22-35 0,-49 105 190,-50 160-317,-6 23 11,50-172-20,2 1 0,-2 62 0,8-80-985,4-38 937,0 1-1,0-1 1,0 0 0,-1 0 0,1 0-1,0 0 1,0 0 0,0 0 0,0 1-1,-1-1 1,1 0 0,0 0 0,0 0-1,0 0 1,0 0 0,-1 0 0,1 0-1,0 0 1,0 0 0,0 0 0,-1 0-1,1 0 1,0 0 0,0 0-1,0 0 1,-1 0 0,1 0 0,0 0-1,0 0 1,0 0 0,0 0 0,-1-1-1,1 1 1,0 0 0,0 0 0,0 0-1,0 0 1,-1 0 0,1 0 0,0-1-1,0 1 1,0 0 0,0 0 0,0 0-1,0 0 1,0-1 0,0 1-1,-1 0 1,1 0 0,0-1 0,-9-16-363,-2-7-131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39 17068,'13'-28'1503,"-9"18"-727,-10 25 95,-114 210-604,80-154 319,32-60-50,8-10-525,0-1-1,0 0 1,0 0-1,0 0 1,0 0 0,0 0-1,0 0 1,0 0-1,-1 0 1,1 0-1,0 0 1,0 0-1,0 0 1,0 0-1,0 0 1,0 0-1,0 0 1,0 0 0,0 0-1,0 0 1,0 0-1,0 0 1,0 0-1,0 0 1,-1 0-1,1 0 1,0 0-1,0 0 1,0 0-1,0 0 1,0 0 0,0 0-1,0 0 1,0 0-1,0 0 1,0 0-1,0 0 1,0 0-1,0 0 1,0 0-1,0 0 1,-1 0-1,1-1 1,0 1 0,0 0-1,0 0 1,0 0-1,0 0 1,0 0-1,0 0 1,0 0-1,0 0 1,0 0-1,0 0 1,0 0-1,0 0 1,0 0 0,0 0-1,0-1 1,0 1-1,0 0 1,0 0-1,0 0 1,0 0-1,0 0 1,0 0-1,3-23 968,-1 13-1079,0-4 107,0-1-1,2 1 0,-1 0 1,2 0-1,0 0 0,13-25 1,-22 52-43,1 0 0,-2 22 0,3-23 12,-2 30 70,1 58 0,3-93-15,-4-21 339,-1 0 0,0 1 1,-1-1-1,-12-18 1,9 15-177,-5-8-80,8 17-76,2 0 0,-1 0 0,1 0 0,-5-15-1,10 23-39,-1 0-1,1-1 0,-1 1 0,0 0 0,1 0 0,-1-1 0,1 1 0,-1 0 0,1 0 0,-1 0 0,1 0 0,-1 0 0,1 0 0,-1 0 0,1 0 0,-1 0 0,1 0 0,-1 0 0,1 0 0,-1 0 1,0 0-1,1 0 0,-1 0 0,1 1 0,-1-1 0,1 0 0,-1 0 0,1 1 0,-1-1 0,0 0 0,1 1 0,22 8-55,-22-9 52,39 15-712,48 11-1,-17-6-106,-46-10 443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21589,'1'2'108,"0"0"1,0-1-1,-1 1 1,1 0-1,-1-1 1,1 1-1,-1 0 1,0 0-1,0 0 1,0-1-1,0 1 1,0 0-1,0 0 0,0 0 1,-1-1-1,1 1 1,-1 0-1,0 1 1,-14 37 173,11-30 105,-41 94 14,-29 75-68,73-176-332,1-1-1,-1 0 0,1 0 0,-1 1 0,1-1 0,0 0 0,-1 1 0,1-1 1,1 5-1,-1-6 0,0-1 0,0 1 0,1 0-1,-1-1 1,0 1 0,0-1 0,1 1 0,-1-1 0,0 1 0,1-1 0,-1 1 0,1-1 0,-1 1 0,0-1 0,1 1-1,-1-1 1,1 0 0,-1 1 0,1-1 0,-1 0 0,1 1 0,0-1 0,-1 0 0,2 0 0,1 1-4,-1-1 0,1 0 0,0-1 1,0 1-1,0-1 0,0 1 0,0-1 1,-1 0-1,1 0 0,0 0 0,0 0 1,-1 0-1,5-4 0,66-41-1006,-65 40 893,-1 0-1,1 0 1,-1-1-1,-1 0 1,1 0-1,9-14 1,-15 19 84,0 1 1,-1-1-1,1 0 0,0 1 1,-1-1-1,1 0 1,-1 0-1,1 1 1,-1-4-1,-2-13-420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76 16996,'-14'-7'1768,"9"3"-1176,5 2-272,12 1 824,11-1-223,11 0-337,6-1-216,9-2-816,5 0-360,7-4 704,-3-7-112,-5-4-65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8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1 164 17132,'0'-1'87,"0"1"0,1 0 0,-1-1 0,0 1 0,1 0 0,-1-1 0,0 1 0,1 0 0,-1 0 0,1-1 0,-1 1 0,1 0 0,-1 0 0,0 0 1,1 0-1,-1-1 0,1 1 0,-1 0 0,1 0 0,-1 0 0,1 0 0,-1 0 0,1 0 0,-1 0 0,0 0 0,1 0 0,-1 1 0,1-1 0,-1 0 0,1 0 0,-1 0 1,1 0-1,-1 1 0,0-1 0,1 0 0,-1 0 0,0 1 0,1-1 0,-1 0 0,1 1 0,-1-1 0,0 0 0,0 1 0,1-1 0,-1 1 0,0-1 0,0 0 0,0 1 0,1 0 1,13 28 2624,-11-22-1870,5 12-218,10 22-109,-17-39-497,0 0 0,0 0 0,0 0 1,1 0-1,-1 0 0,1 0 0,0 0 0,-1 0 0,1-1 0,0 1 0,0-1 0,0 1 0,3 1 0,-4-3-7,1 0 1,-1 0-1,0 0 1,0 0-1,0 0 0,1 0 1,-1-1-1,0 1 1,0 0-1,0-1 0,0 1 1,0-1-1,0 1 1,0-1-1,0 1 0,0-1 1,0 0-1,0 0 1,0 1-1,0-1 0,0 0 1,-1 0-1,2-2 0,19-25 183,-19 25-172,39-70 399,-31 51-274,2 1 0,0 0 1,19-23-1,-30 43-142,-1 0 1,1 0-1,0 0 0,0 0 1,-1 0-1,1 1 0,0-1 0,0 0 1,0 0-1,0 1 0,0-1 1,1 0-1,-1 1 0,0-1 1,0 1-1,0-1 0,0 1 1,1 0-1,-1 0 0,0-1 0,0 1 1,3 0-1,-3 1-2,1 0 0,-1-1 0,0 1-1,1 0 1,-1 0 0,0 0 0,0 1 0,1-1 0,-1 0-1,0 0 1,0 1 0,0-1 0,-1 0 0,1 1 0,0-1-1,0 1 1,-1-1 0,1 1 0,0 1 0,11 34-9,13 61 1,-18-62 21,25 70 1,-31-105-4,-1 1 0,1-1 0,-1 1-1,1-1 1,-1 1 0,1-1 0,0 0-1,0 1 1,0-1 0,0 0 0,0 0-1,0 1 1,0-1 0,0 0 0,0 0 0,1 0-1,-1 0 1,3 1 0,-3-2-1,0 0-1,-1-1 1,1 1 0,0 0 0,0 0 0,-1-1-1,1 1 1,0 0 0,0-1 0,-1 1 0,1-1-1,0 1 1,-1-1 0,1 1 0,-1-1 0,1 1 0,-1-1-1,1 0 1,-1 1 0,1-1 0,-1 0 0,1 1-1,-1-1 1,0 0 0,1 0 0,4-11 123,-1 0 0,0 1 1,2-17-1,-4 21-85,17-85 562,-9 38-204,27-81 1,-30 122-598,-7 13 176,0 0 0,0 0 0,0 0 0,0 0-1,0 0 1,0-1 0,0 1 0,1 0 0,-1 0-1,0 0 1,0 0 0,0 0 0,0 0 0,0 0-1,0 0 1,0 0 0,0 0 0,1 0 0,-1 0-1,0 0 1,0 0 0,0 0 0,0 0 0,0 0-1,0 0 1,0 0 0,0 0 0,1 0 0,-1 0-1,0 0 1,0 0 0,0 0 0,0 0 0,0 0-1,0 0 1,0 0 0,0 1 0,0-1 0,0 0-1,1 0 1,-1 0 0,0 0 0,0 0 0,0 0-1,0 0 1,0 0 0,0 0 0,0 0 0,0 1-1,0-1 1,5 22-1515,-3-7 1404,2-9-393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 17548,'0'0'60,"-1"-1"0,0 1 0,1-1 1,-1 1-1,0 0 0,0-1 0,1 1 1,-1 0-1,0-1 0,0 1 0,1 0 1,-1 0-1,0 0 0,0 0 0,0 0 1,1 0-1,-1 0 0,0 0 0,0 0 1,0 0-1,1 0 0,-1 0 0,0 0 1,0 1-1,0-1 0,1 0 0,-2 1 1,0 1 5,0-1 1,1 1-1,-1-1 1,1 1 0,0 0-1,-1-1 1,1 1 0,0 0-1,0 0 1,-1 3-1,-2 7 192,0 0 0,-4 23 0,8-33-183,-5 28 46,1 0 0,0 32 0,4-47-129,1-1 0,0 0 1,1 0-1,0 0 0,1-1 0,8 24 1,-9-32 4,0-1 1,0 0 0,0 0 0,1 0 0,-1 0 0,5 5 0,-6-8 2,0 0 1,0 0 0,0 0-1,0-1 1,0 1-1,0 0 1,0 0-1,0-1 1,0 1 0,0-1-1,0 1 1,0-1-1,1 1 1,-1-1 0,0 0-1,0 0 1,1 1-1,-1-1 1,0 0-1,0 0 1,1 0 0,-1-1-1,0 1 1,0 0-1,0 0 1,1-1-1,-1 1 1,0 0 0,2-2-1,2-1 6,1-1 0,-2 0 0,1 0 1,0 0-1,-1 0 0,0-1 0,0 0 0,0 0 0,0 0 0,-1 0 0,3-7 0,7-13 37,9-28-1,-21 51-40,11-31 112,-1-1 0,9-53 0,-31 169 194,10-69-293,0 61 8,1-66-7,1 0 0,0-1 0,1 1 0,-1 0 0,1-1 0,1 0 0,4 10 0,-7-15-3,1-1 0,0 1 0,0-1 0,0 1 0,0-1 0,0 1 0,0-1 0,1 0 0,-1 0 0,0 0 0,1 0 0,-1 0 0,1 0 0,-1 0 0,1 0-1,-1 0 1,1-1 0,0 1 0,-1-1 0,1 1 0,0-1 0,-1 1 0,1-1 0,0 0 0,0 0 0,-1 0 0,1 0 0,0 0 0,0-1 0,-1 1 0,1 0 0,0-1 0,2 0-1,3-2 40,1 0-1,-1-1 0,0 0 0,-1 0 1,1 0-1,8-8 0,68-64 413,-55 49-273,47-37 1,-73 62-191,-1 1 0,0 0 0,1 0-1,0 0 1,-1 0 0,1 1 0,0-1 0,-1 0 0,1 1-1,0-1 1,0 1 0,0 0 0,-1-1 0,1 1 0,0 0 0,3 0-1,-4 1 1,0-1-1,0 0 0,1 1 0,-1 0 0,0-1 0,0 1 1,0-1-1,0 1 0,0 0 0,0 0 0,0 0 0,0 0 1,0 0-1,0 0 0,-1 0 0,1 0 0,0 0 1,0 1-1,2 6-1,0 0 0,0-1 1,-1 1-1,0 0 0,1 15 0,-2-16 1,4 36-19,-4-26 0,1 0 0,1 0 0,9 28-1,-12-44-6,0 0 0,0 0-1,1 0 1,-1 0-1,1 0 1,-1 0 0,1 0-1,-1 0 1,1 0-1,0 0 1,-1 0 0,1-1-1,0 1 1,0 0-1,-1 0 1,1-1 0,0 1-1,0-1 1,0 1-1,0-1 1,1 1 0,-1-1-14,0 0 1,0 0-1,0 0 1,0 0-1,0 0 1,0 0-1,0 0 1,0-1-1,0 1 0,0 0 1,0-1-1,0 1 1,0-1-1,-1 1 1,1-1-1,0 1 1,0-1-1,1 0 1,4-5-134,0-1-1,-1 1 1,0-1-1,6-9 1,-8 11 214,19-30-407,3-4-141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136 238 15091,'-45'62'2959,"30"-44"-1946,1 0 0,1 1 0,1 1 1,-19 41-1,31-60-973,-1 1 1,0-1-1,1 1 0,-1-1 1,1 1-1,-1-1 1,1 1-1,-1-1 1,1 1-1,0-1 1,0 1-1,0-1 0,0 1 1,0 0-1,0-1 1,1 1-1,-1-1 1,0 1-1,1-1 1,0 3-1,0-4-23,0 1 0,0-1 0,0 1-1,-1-1 1,1 0 0,0 0 0,0 1 0,0-1 0,0 0-1,0 0 1,0 0 0,0 0 0,0 0 0,0 0 0,0 0-1,0-1 1,0 1 0,0 0 0,0 0 0,-1-1 0,1 1-1,0-1 1,1 0 0,9-4 0,0-1 0,-1-1-1,16-12 1,19-20-108,-2-1 0,-2-2 0,-2-2 0,-2-2 0,52-82 0,-85 121 93,1 1 20,-1-1-1,0-1 1,0 1-1,0 0 1,-1-1 0,0 0-1,-1 0 1,3-12-1,-5 20-18,0 0 0,0 0-1,0-1 1,0 1 0,0 0-1,0 0 1,0 0 0,0-1-1,0 1 1,0 0 0,0 0-1,0 0 1,0-1 0,0 1-1,0 0 1,0 0 0,0 0-1,0-1 1,0 1 0,0 0-1,-1 0 1,1 0 0,0 0-1,0-1 1,0 1 0,0 0-1,0 0 1,0 0 0,-1 0-1,1 0 1,0-1-1,0 1 1,0 0 0,0 0-1,-1 0 1,1 0 0,0 0-1,0 0 1,0 0 0,0 0-1,-1 0 1,1 0 0,-10 5 61,-10 15 14,8-4-39,0 2 0,1-1 1,1 2-1,0-1 0,-8 23 0,13-26-50,0 0 0,1 0 0,0 1 0,1-1 0,1 1 0,0-1-1,2 25 1,0-35-58,0-1 0,0 0-1,1 0 1,0 1 0,0-1-1,0 0 1,1 0 0,-1 0-1,1 0 1,0-1 0,0 1-1,0 0 1,1-1 0,4 7-1,-4-8 36,0 0 0,-1 0 0,1 0-1,0 0 1,0-1 0,0 1 0,1-1 0,-1 0-1,0 0 1,0 0 0,1 0 0,-1 0 0,0-1-1,1 1 1,-1-1 0,1 0 0,-1 0 0,7-2 0,30-6-297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205 169 18868,'-6'-2'161,"0"1"-1,-1 0 1,1 0-1,-1 1 1,1 0 0,-1 0-1,1 0 1,-1 1-1,1 0 1,-1 0-1,1 1 1,0 0 0,-1 0-1,1 0 1,0 1-1,1 0 1,-1 0-1,0 1 1,1-1 0,0 1-1,-7 6 1,7-5-17,-1 0 0,1 1 1,0 0-1,0 0 0,0 0 0,1 0 1,0 1-1,0 0 0,1 0 0,0 0 1,0 0-1,0 0 0,1 1 0,0-1 1,1 1-1,0 0 0,-1 12 0,2-19-144,0 0 0,0 1 0,0-1 0,0 0 0,0 0 0,0 0 1,0 0-1,0 1 0,0-1 0,0 0 0,1 0 0,-1 0 0,1 0 0,-1 0 0,1 0 0,-1 0 0,1 0 0,-1 0 0,1 0 0,0 0 0,0 0 0,0 0 0,-1 0 0,1-1 0,0 1 0,0 0 0,0-1 0,0 1 0,0 0 0,0-1 0,0 0 0,0 1 0,0-1 0,1 1 0,-1-1 0,0 0 0,0 0 0,0 0 0,0 0 0,0 0 0,2 0 0,2-1-2,0 0 0,-1 0 0,1 0 0,-1-1 0,0 0 0,1 0 0,-1 0 0,0 0-1,6-5 1,10-9-32,0-1 1,0-1-1,-2-1 0,-1-1 0,23-32 0,-16 16-32,-1-1 0,26-61 0,-47 96 59,-1-1 0,0 0 0,0 0 0,0 0 0,-1-1-1,1 1 1,-1 0 0,1-5 0,-1 8 7,0-1-1,0 1 0,0 0 1,0 0-1,0 0 1,0 0-1,0 0 0,0 0 1,0 0-1,0-1 1,0 1-1,0 0 1,0 0-1,-1 0 0,1 0 1,0 0-1,0 0 1,0 0-1,0-1 0,0 1 1,0 0-1,0 0 1,0 0-1,0 0 0,0 0 1,0 0-1,-1 0 1,1 0-1,0 0 1,0 0-1,0 0 0,0 0 1,0 0-1,0 0 1,0 0-1,-1-1 0,1 1 1,0 0-1,0 0 1,0 0-1,0 0 0,0 0 1,0 1-1,-1-1 1,1 0-1,0 0 1,0 0-1,0 0 0,0 0 1,0 0-1,0 0 1,0 0-1,-1 0 0,1 0 1,0 0-1,0 0 1,0 0-1,-12 16-33,3 4 21,0 1 0,1 1 0,2 0 0,0-1 0,1 2 1,1-1-1,1 1 0,0 34 0,3-46 11,1-1 0,0 1 0,0 0 0,1-1 0,1 1 0,0-1 0,8 20 0,-10-28 2,0 1 1,1-1-1,-1 1 0,1-1 1,-1 0-1,1 1 0,0-1 1,0 0-1,0 0 1,0-1-1,1 1 0,-1 0 1,0-1-1,5 3 0,-4-3 0,-1-1 1,0 1-1,1-1 0,-1 0 0,1 0 0,-1 0 0,1 0 0,-1 0 0,0 0 0,1-1 0,-1 1 0,1-1 0,-1 0 0,0 1 0,1-1 0,-1 0 0,0-1 0,0 1 0,0 0 0,2-2 1,3-2 2,0-1 1,-1 0 0,0 0 0,0 0 0,0-1 0,-1 1 0,0-2 0,0 1 0,0 0-1,2-9 1,-1 3 10,0 0-1,-1-1 1,-1 1-1,0-1 1,2-19 0,-6 32-13,1 0 0,-1-1 0,0 1 0,0 0 0,0-1 0,0 1 0,0 0 0,0 0 0,0-1 0,0 1 0,-1 0 0,1 0 0,0-1 1,-1 1-1,1 0 0,-2-2 0,-5 4 0,-2 11-3,3 2 5,-1 1 0,2 0 0,0 0 0,1 0 0,0 0 1,1 1-1,1-1 0,-1 17 0,3-29 1,0-1 0,0 0 0,0 0 0,0 1 0,1-1 0,-1 0 0,1 0 0,-1 1 0,1-1 1,0 0-1,-1 0 0,1 0 0,0 0 0,3 4 0,-3-5-1,0 0 0,0-1 1,0 1-1,0 0 0,1-1 1,-1 1-1,0 0 0,0-1 1,1 1-1,-1-1 0,0 0 0,1 0 1,-1 1-1,0-1 0,1 0 1,-1 0-1,0 0 0,1 0 1,-1 0-1,1-1 0,-1 1 0,0 0 1,1-1-1,-1 1 0,2-2 1,17-6 5,0-1 0,32-20 1,15-8-17,-56 32 32,0 1 0,0 0 0,0 0 0,1 1-1,-1 0 1,1 1 0,0 1 0,12-1 0,-24 2-4,1 0 0,-1 0 1,1-1-1,-1 1 0,1-1 0,-1 1 0,1 0 0,-1-1 1,0 1-1,1-1 0,-1 1 0,0-1 0,1 1 1,-1-1-1,0 1 0,0-1 0,1 1 0,-1-1 0,0 0 1,0 1-1,0-1 0,0 1 0,0-1 0,0 0 1,0 1-1,0-1 0,0 1 0,0-1 0,0 0 0,0 1 1,0-1-1,-1 0 0,-2-22 325,3 23-336,-6-20 226,5 16-453,-1 0 0,1 0 0,0-1 0,0 1 1,0 0-1,0-1 0,1 1 0,0 0 0,0-1 0,1-6 0,4 6-182,10 1-166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15171,'16'3'1953,"-9"18"-1049,-5 10-352,-2 9 2321,-3 6-1905,1 8-600,1 2 40,-4-3-280,1-1-184,1-9-496,0-5-192,-1-9 704,-4-8-152,-5-16-96,-5-7-201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13 273 15571,'-2'-2'185,"1"0"0,0 0 0,-1 0-1,1-1 1,0 1 0,0 0 0,0-1-1,0 1 1,1-1 0,-1 1 0,1-1 0,-1 0-1,1 1 1,0-1 0,0 1 0,0-1-1,0 1 1,1-1 0,-1 0 0,1 1-1,-1-1 1,1 1 0,0 0 0,0-1 0,0 1-1,0 0 1,3-4 0,1-3 107,2 0 0,-1 0 1,1 1-1,0 0 0,11-10 0,0 3-221,1 0 0,1 1 1,0 1-1,0 0 0,1 2 0,1 1 0,0 0 0,0 2 0,1 0 0,0 2 1,0 0-1,1 2 0,0 0 0,29 0 0,-44 4-67,0 1-1,0 0 1,-1 0 0,1 1 0,0 0-1,-1 0 1,0 1 0,1 0 0,-1 1-1,0 0 1,11 8 0,-15-10 8,-1 0 1,-1 1-1,1-1 0,0 1 1,-1 0-1,1-1 1,-1 1-1,0 0 1,0 1-1,0-1 0,0 0 1,-1 1-1,1-1 1,-1 1-1,0-1 1,0 1-1,0-1 0,0 1 1,-1 0-1,1 0 1,-1-1-1,0 1 0,0 0 1,-1 0-1,1-1 1,-1 1-1,0 0 1,0-1-1,-1 5 0,-2 1 63,0 0-1,-1 0 0,0 0 1,0-1-1,-1 0 0,0 0 1,-1 0-1,0-1 0,0 0 0,0 0 1,-1-1-1,-12 9 0,2-4 68,1 0 1,-2-2-1,1 0 0,-1-1 0,-21 6 1,28-10-341,0-1 1,0 0-1,-1-1 1,-16 2 0,39-10-2912,16 0 2495,5 2-282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72 15155,'0'15'1080,"0"-1"0,0 0-1,-2 0 1,0 0 0,-7 27-1,4-22-310,1 0 0,-1 21 0,5-35-629,0 31 421,0-35-550,0-1-1,0 1 0,0-1 0,0 1 1,0-1-1,0 1 0,0-1 1,0 1-1,0-1 0,0 1 0,0-1 1,0 0-1,1 1 0,-1-1 1,0 1-1,0-1 0,1 1 1,-1-1-1,0 0 0,0 1 0,1-1 1,-1 1-1,0-1 0,1 0 1,-1 1-1,1-1 0,-1 0 1,0 0-1,1 1 0,-1-1 0,1 0 1,-1 0-1,1 0 0,-1 1 1,1-1-1,-1 0 0,1 0 0,-1 0 1,0 0-1,1 0 0,-1 0 1,1 0-1,-1 0 0,1 0 1,-1 0-1,1 0 0,-1-1 0,1 1 1,-1 0-1,1 0 0,-1 0 1,1-1-1,-1 1 0,0 0 1,1 0-1,0-1 0,2-2 11,1 0 0,-1 0 0,0 0 0,0-1 0,0 1 0,-1-1 0,1 0 0,-1 0 0,4-7 0,14-41 124,-18 49-131,0-3 8,17-58 158,-17 58-155,-1-1-1,0 1 0,0 0 1,-1-1-1,0 0 1,0 1-1,0-1 0,-2-6 1,2 12-22,0 1-1,0-1 1,-1 0 0,1 1-1,0-1 1,0 1 0,0-1-1,0 1 1,-1-1 0,1 1-1,0-1 1,-1 1-1,1-1 1,0 1 0,-1-1-1,1 1 1,0-1 0,-1 1-1,0-1 1,-6 6 18,-1 19-32,8-22 7,-1 0 1,1 0 0,0 0 0,0 0 0,0-1 0,0 1-1,0 0 1,1 0 0,-1 0 0,0 0 0,1 0 0,-1 0-1,1-1 1,0 1 0,0 0 0,0-1 0,-1 1-1,2 0 1,-1-1 0,0 1 0,0-1 0,0 1 0,1-1-1,-1 0 1,1 0 0,-1 1 0,3 0 0,0 0 0,0-1 1,-1 0-1,1-1 1,0 1-1,0 0 1,0-1-1,-1 0 1,1 0-1,0 0 1,0-1-1,0 1 1,0-1-1,5-1 1,6-3-11,1-1 1,-1 0 0,0-1-1,-1 0 1,27-19 0,-18 10-63,-2-2 1,34-33-1,-47 43-137,-19 23 115,1 0 119,1 0 1,1 1 0,-9 25 0,14-35 5,1 0 0,0 0 0,1 1 1,-1-1-1,1 0 0,0 1 1,1-1-1,0 1 0,0-1 0,0 0 1,1 1-1,0-1 0,1 7 1,-1-11-18,-1-1 1,1 0-1,-1 1 1,1-1-1,0 0 1,0 0 0,0 1-1,-1-1 1,1 0-1,0 0 1,0 0 0,1 0-1,-1 0 1,0 0-1,0 0 1,0-1 0,1 1-1,-1 0 1,0-1-1,1 1 1,-1-1-1,2 1 1,0 0 4,0-1 0,0 0-1,0 0 1,1 0 0,-1 0 0,0 0 0,0-1-1,0 0 1,0 1 0,3-2 0,5-2 10,-1-1-1,0 0 1,0 0 0,16-13 0,-7 4-17,-2-1-1,0-1 1,-1-1-1,0 0 1,-1-1-1,24-39 1,-39 57-12,0 0 1,0 0-1,0 0 1,0 0-1,0 0 0,0 0 1,0 0-1,0 0 0,0 0 1,0 0-1,0 0 1,0 0-1,0 0 0,0 0 1,1 0-1,-1 0 0,0 0 1,0 0-1,0 0 1,0 0-1,0 0 0,0 0 1,0 0-1,0 0 0,0 0 1,0 0-1,0 0 1,0 0-1,0 0 0,0 0 1,0 0-1,0 0 0,0 0 1,1 0-1,-1 0 1,0 0-1,0 0 0,0 0 1,0 0-1,0 0 1,0 0-1,0 0 0,0 0 1,0 0-1,0 0 0,0 0 1,-1 11-57,-5 22 31,4-24 15,-2 13 23,1 1 0,0-1 0,2 1 0,0 0 0,5 35 0,-4-56-16,0-1-1,1 1 1,-1 0 0,1 0-1,0-1 1,-1 1-1,1 0 1,0-1-1,0 1 1,0-1 0,0 1-1,0-1 1,0 0-1,3 3 1,-4-4-23,1 0-1,0 1 1,-1-1 0,1 0 0,0 0 0,-1 1-1,1-1 1,0 0 0,-1 0 0,1 0-1,0 0 1,-1 0 0,1 0 0,0 0 0,0 0-1,-1 0 1,1-1 0,0 1 0,-1 0-1,1 0 1,0 0 0,-1-1 0,1 1-1,0-1 1,-1 1 0,1 0 0,-1-1 0,1 1-1,-1-1 1,1 1 0,-1-1 0,1 1-1,-1-1 1,1 1 0,-1-1 0,0 0-1,1 1 1,-1-2 0,6-8-115,-2-1 1,1 0-1,-1 0 0,-1 0 0,0 0 1,0-1-1,-1 1 0,0-22 0,0-13-313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14723,'-4'5'1656,"1"15"-1039,2-2-273,1 0 1312,4-3-1312,8 0-856,2-7-688,7-6 936,1-2-248,4-6-193</inkml:trace>
  <inkml:trace contextRef="#ctx0" brushRef="#br0" timeOffset="1">217 114 13755,'-3'12'1052,"-1"0"-1,-1 1 1,0-2-1,0 1 1,-12 17 0,-3 6 1605,20-34-2625,0-1 1,0 0-1,0 0 0,-1 0 0,1 1 1,0-1-1,0 0 0,0 0 0,0 0 1,0 1-1,0-1 0,0 0 0,0 0 1,0 1-1,0-1 0,0 0 0,0 0 1,0 1-1,0-1 0,0 0 0,0 0 1,0 1-1,0-1 0,0 0 0,0 0 1,0 1-1,0-1 0,0 0 0,0 0 0,0 0 1,1 1-1,8-1 296,21-11-707,-13 4 226,-2 4 12,-1 0-1,0 0 1,1 2-1,0-1 0,23 2 1,-30 1 139,1 0 0,0 0-1,-1 1 1,0 0 0,1 0 0,-1 1 0,0 0 0,0 0 0,-1 1 0,1 0 0,7 5 0,-14-8 32,1 0 1,0 1 0,-1-1 0,1 0 0,-1 1 0,1-1 0,-1 1 0,0-1 0,0 1 0,1-1 0,-1 1 0,0 0-1,-1 0 1,1-1 0,0 1 0,0 0 0,-1 0 0,1 0 0,-1 0 0,0 0 0,1 0 0,-1 0 0,0 0 0,0 0 0,0 0-1,0 0 1,-1 0 0,1 0 0,-1 0 0,1 0 0,-1 0 0,1 0 0,-1 0 0,0-1 0,0 1 0,0 0 0,0 0 0,0-1-1,-1 1 1,-1 1 0,-1 2 40,-1 0 0,1-1 0,-1 1 0,0-1 0,-1-1 0,1 1 0,-1-1 0,1 0 0,-1 0 0,0 0 0,-10 2 0,9-3-43,-1-1 0,1 0 0,0-1 0,-1 1 0,1-1 1,0-1-1,-9-1 0,-17-6 45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18124,'0'2'148,"1"0"0,-1 0 0,1 0 0,0 0 1,0 0-1,0 0 0,0 0 0,0 0 0,0-1 0,0 1 1,3 2-1,-3-3-109,0 0 0,0-1 0,0 1 0,0 0 0,0-1 1,1 0-1,-1 1 0,0-1 0,0 0 0,0 1 0,1-1 1,-1 0-1,0 0 0,0 0 0,1 0 0,-1 0 0,0 0 0,0 0 1,1-1-1,-1 1 0,0 0 0,0-1 0,0 1 0,2-2 0,9-4 234,1 0 0,-2-1 0,1 0-1,-1-1 1,0-1 0,-1 0-1,13-14 1,64-79 633,-51 54-464,52-95 0,-71 111-355,-2-1-1,-1 0 0,-2-1 1,11-48-1,-21 71-69,1 1 1,-2-1-1,1 0 0,-2 0 1,1 0-1,-1 0 0,-2-12 1,2 22-16,0 0-1,0 0 1,0 0 0,0 0 0,-1 0-1,1 0 1,0 0 0,0 0 0,-1 0-1,1 0 1,-1 0 0,1 0 0,0 1-1,-1-1 1,0 0 0,1 0 0,-1 0-1,0 1 1,1-1 0,-1 0 0,0 1-1,0-1 1,1 0 0,-1 1 0,0-1-1,0 1 1,0-1 0,0 1 0,0 0 0,0-1-1,-1 1 1,0 0-2,0 1 0,1 0 0,-1-1 1,0 1-1,1 0 0,-1 0 0,1 0 0,-1 0 0,1 0 0,-1 0 0,1 1 1,0-1-1,-1 0 0,1 1 0,0-1 0,0 1 0,0-1 0,-1 3 0,-11 18-16,2 1-1,0 0 0,-9 30 1,-19 79-14,23-70 56,4 0 0,2 0-1,3 1 1,1 81-1,6-133-91,0 0-1,0-1 1,1 1-1,1 0 1,0-1-1,0 0 1,1 1-1,0-1 0,1 0 1,8 15-1,-12-24 15,1 0 0,0 1 0,0-1 0,0 0 0,-1 0 0,1 0 0,0 0 0,0 0 0,1 0-1,-1-1 1,0 1 0,0 0 0,0 0 0,0-1 0,1 1 0,-1-1 0,0 1 0,1-1 0,-1 1 0,0-1-1,1 0 1,-1 0 0,1 0 0,1 0 0,0 0-33,-1-1 0,1 0 0,-1 0 0,1 0 0,-1 0 0,0 0 0,1-1 0,-1 1 0,0-1 0,0 1 0,0-1 0,2-2 0,5-6-141,-1 0 0,-1 0 0,1-1-1,5-12 1,11-24-350,2-7 65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14139,'-14'12'795,"0"1"1,0 0-1,-17 22 0,25-27-551,-1 0 0,2 1 0,-1 0 0,1 1 0,1-1 0,0 1 0,-5 16 0,8-25-211,0 1 0,1 0 0,-1-1 0,1 1 0,0 0-1,-1 0 1,1-1 0,0 1 0,0 0 0,0 0 0,0 0 0,0-1 0,1 1 0,-1 0 0,0 0-1,1-1 1,-1 1 0,1 0 0,0-1 0,0 1 0,0-1 0,-1 1 0,1-1 0,1 1-1,-1-1 1,0 0 0,0 1 0,0-1 0,1 0 0,-1 0 0,1 0 0,-1 0 0,1 0 0,-1 0-1,1 0 1,-1-1 0,1 1 0,0 0 0,-1-1 0,1 1 0,0-1 0,0 0 0,-1 0 0,1 0-1,0 0 1,3 0 0,4 0 12,1-1 0,0 0 1,-1 0-1,1-1 0,-1 0 0,0-1 0,13-5 0,-6 1 72,0-1 0,-1 0 0,0-2 0,0 1 1,-1-2-1,-1 0 0,1 0 0,11-15 0,-18 15 257,-13 10 161,-16 16 89,13-5-536,1 0 0,0 0 0,1 1 0,0 0 1,0 1-1,1-1 0,1 1 0,0 0 0,0 0 0,2 1 0,-4 13 0,7-25-80,0 1 0,-1 0 1,1 0-1,0-1 0,0 1 1,0 0-1,0 0 0,1-1 0,-1 1 1,0 0-1,1 0 0,-1-1 1,1 1-1,0-1 0,-1 1 1,3 2-1,-2-3 1,0 0 0,0 0 0,-1-1 0,1 1-1,1 0 1,-1 0 0,0-1 0,0 1 0,0-1 0,0 1 0,0-1 0,0 0 0,1 1-1,-1-1 1,0 0 0,0 0 0,3 0 0,2 0 14,0-1 1,0 0-1,-1 0 1,1 0-1,0-1 0,-1 0 1,1 0-1,5-3 1,61-38 157,-57 33-155,0 0 1,0 1-1,0 1 0,1 1 1,0 0-1,30-8 0,-45 14-27,1 1 0,-1-1 0,0 1 1,0 0-1,1 0 0,-1 0 0,0-1 0,0 1 0,1 0 0,-1 1 0,0-1 0,0 0 0,1 0 0,-1 0 1,0 1-1,0-1 0,0 1 0,1-1 0,-1 1 0,0-1 0,1 2 0,18-20 133,-11 12-200,0 0-1,18-8 1,-21 12-100,0-1-1,0 1 1,-1-1 0,1-1 0,-1 1-1,0-1 1,0 0 0,0 0 0,0 0-1,-1-1 1,7-9 0,-6 0-263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51 17932,'-22'-5'1832,"19"0"-1264,5-1-200,14 2 705,6 1-937,10-1 224,5-7-176,5-1-368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39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20052,'63'-5'6822,"-1"-9"-3664,59-28-2303,-52 17-178,-39 14-605,-17 5-113,1 1 0,-1 1 0,1 0 0,0 1-1,21-2 1,-34 5-22,1 0-1,-1 0 0,0 0 1,0 0-1,1 0 0,-1 0 0,0 1 1,1-1-1,-1 0 0,0 1 1,0-1-1,1 1 0,-1-1 0,0 1 1,0 0-1,0-1 0,1 2 1,-1-1 22,-1-1 1,1 1-1,-1 0 1,0 0 0,1-1-1,-1 1 1,0 0-1,0 0 1,1-1 0,-1 1-1,0 0 1,0 0-1,0 0 1,0 0 0,0-1-1,0 1 1,0 0-1,-1 0 1,1 0 0,0-1-1,0 1 1,-1 0 0,1 0-1,0-1 1,-1 1-1,1 0 1,-1 0 0,-7 11-442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2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129 264 16612,'2'-6'1470,"-4"4"-361,-13 9 325,-18 18 406,22-14-1499,0 1 0,1 0-1,-15 23 1,22-31-325,0 1-1,1 0 0,-1 0 0,1 0 1,0 0-1,0 0 0,0 0 0,1 1 1,0-1-1,0 0 0,0 1 0,1-1 1,0 1-1,0 7 0,1-12-15,-1 0-1,0 0 1,0 0 0,0 0-1,1 0 1,-1 0-1,1 0 1,-1 0 0,1-1-1,-1 1 1,1 0-1,-1 0 1,1 0 0,0 0-1,-1-1 1,1 1-1,0 0 1,0-1 0,0 1-1,0-1 1,-1 1-1,1-1 1,0 1 0,0-1-1,0 1 1,0-1-1,0 0 1,0 0 0,0 1-1,0-1 1,0 0-1,0 0 1,0 0 0,0 0-1,0 0 1,0 0-1,0 0 1,0-1 0,0 1-1,0 0 1,2-1-1,3-1 3,0 0 0,0-1 0,0 0 0,-1 0 0,10-6 0,3-5 0,1-1 0,-2-1 0,0-1 0,-1 0 0,14-20 0,0-4 34,31-58 0,-47 76-22,-2-1 1,0 0 0,-1-1 0,-2 0-1,10-38 1,-49 121-27,19-28-1,1 2-1,2-1 1,2 1 0,0 0 0,2 1 0,2-1 0,0 1-1,5 33 1,-3-59 10,1-1-1,0 1 1,1-1 0,0 0-1,0 1 1,0-1 0,1 0-1,-1-1 1,8 12 0,-8-15 1,0 1 0,0-1 0,0 0 0,0 0 0,1 0 0,-1 0 0,0-1 1,1 1-1,-1-1 0,1 1 0,0-1 0,-1 0 0,1 0 0,0 0 0,0 0 1,0-1-1,-1 1 0,1-1 0,0 0 0,0 1 0,0-1 0,0-1 0,5 0 0,0-1-10,1 0-1,-1 0 0,0-1 0,0-1 0,0 0 0,-1 0 0,1 0 0,-1-1 1,0 0-1,0 0 0,0 0 0,-1-1 0,0 0 0,0-1 0,6-9 0,-4 6-13,-1-1 0,0 1 0,-1-1 0,0-1 0,-1 1 0,0-1 0,0 0 0,-2-1 0,5-20 0,-8 32 19,1-1 1,-1 1-1,0 0 1,0 0-1,0-1 1,0 1-1,0 0 1,0 0-1,0-1 1,0 1-1,0 0 1,-1-1-1,1 1 1,0 0-1,-1 0 1,1 0-1,-1 0 1,1-1-1,-1 1 1,0 0-1,0 0 0,1 0 1,-3-1-1,2 2 2,0-1 0,0 1 0,0 0 0,0 0 0,0 0 0,0 1-1,1-1 1,-1 0 0,0 0 0,0 1 0,0-1 0,0 0 0,0 1-1,0-1 1,0 1 0,0-1 0,0 1 0,1-1 0,-1 1-1,0 0 1,0-1 0,1 1 0,-1 0 0,0 0 0,1-1 0,-1 1-1,1 0 1,-1 0 0,0 1 0,-4 7-5,-1 1 1,1-1-1,1 1 1,0 0-1,0 0 1,1 0-1,0 1 1,1-1-1,0 1 1,1 0-1,0-1 1,1 1-1,0 0 1,3 21-1,-3-30 19,0 1-1,1-1 1,0 1-1,-1-1 1,1 0-1,0 1 0,0-1 1,1 0-1,-1 0 1,0 0-1,1 0 1,-1 0-1,1 0 1,0 0-1,-1 0 1,1 0-1,0-1 0,0 1 1,0-1-1,0 1 1,3 0-1,-1-1 11,0 1-1,0-2 0,0 1 0,0 0 1,1-1-1,-1 0 0,0 0 0,0 0 1,0 0-1,0 0 0,8-3 1,3-1 30,-1-1 0,0-1 0,0 0 0,0 0 0,0-2 1,12-9-1,-6 3-48,0-2 0,-1-1 0,0 0 0,-2-1 0,0-1-1,22-32 1,-45 63-47,1-1 0,1 1-1,0 0 1,0 1 0,-1 15-1,3-18 64,0 0 0,1 0 0,0-1-1,1 1 1,0 0 0,0 0 0,1 0-1,1 0 1,3 14 0,-4-21-7,1 0 0,-1 0-1,0 0 1,1-1 0,0 1 0,0 0 0,0-1 0,0 0 0,0 1 0,0-1 0,0 0-1,1 0 1,-1 0 0,1 0 0,5 2 0,-3-2 8,-1 0 0,1-1 1,0 1-1,0-1 0,0 0 0,0-1 0,0 1 1,0-1-1,6 0 0,1-1-44,1-1 1,-1 0-1,0-1 0,0 0 1,0-1-1,0 0 0,14-8 0,-17 8 62,0-1-1,0-1 1,0 0-1,-1 0 0,12-12 1,-18 15-12,1 0 1,0 0-1,0 0 1,-1 0-1,0-1 1,0 1 0,0-1-1,0 0 1,0 1-1,-1-1 1,0 0-1,0 0 1,0 0-1,0 0 1,0 0-1,-1-8 1,-5-22-12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19956,'-3'4'1977,"2"2"-1521,-6-2 1776,5-5-1888,1-1-8,1-3-144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21165,'3'19'1664,"-3"11"-1232,-4 7-208,1 10 648,-1 8-288,4 5-312,-2 3-72,1-7-224,1-4-136,-3-9-448,0-3-304,-7-12-128,-4-8 744,-11-14-248,-2-9-216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15931,'13'-20'539,"1"0"-1,1 0 0,1 2 1,0 0-1,1 0 1,28-20-1,-36 31-339,0 1 0,0 0 0,0 1 0,1 0 0,0 0 0,0 1 0,0 0 0,1 1 0,-1 0 0,1 1-1,0 0 1,0 0 0,0 1 0,0 1 0,0 0 0,17 2 0,-25-2-181,0 1 1,0-1-1,0 1 0,0 0 0,-1 0 0,1 0 0,0 0 1,0 0-1,-1 0 0,1 1 0,-1-1 0,1 1 0,-1 0 0,0 0 1,0 0-1,0 0 0,0 0 0,0 0 0,0 1 0,0-1 1,-1 1-1,1-1 0,-1 1 0,0-1 0,2 5 0,-2-2-8,0 1 0,-1-1 0,1 0 0,-1 0 0,0 0 0,-1 1 0,1-1 0,-1 0 0,0 0 0,0 0 0,-1 0 0,0 0 0,-3 8 0,-8 13 70,-1-1 0,-1 0-1,-20 24 1,-59 64 32,21-27-1613,72-85 1432,-6 8-94,7-8 154,0-1-1,0 0 0,0 0 1,-1 0-1,1 0 0,0 0 1,0 0-1,0 1 1,0-1-1,0 0 0,0 0 1,0 0-1,0 0 0,0 1 1,-1-1-1,1 0 0,0 0 1,0 0-1,0 0 1,0 1-1,0-1 0,0 0 1,0 0-1,0 0 0,0 1 1,0-1-1,0 0 0,1 0 1,-1 0-1,0 0 1,0 1-1,0-1 0,0 0 1,0 0-1,0 0 0,0 0 1,0 0-1,0 1 0,1-1 1,-1 0-1,0 0 1,0 0-1,0 0 0,0 0 1,0 0-1,1 1 0,9-1-460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73 17044,'-6'15'841,"-43"110"4463,44-109-4758,0 1 0,2 0 0,0 1-1,1-1 1,-1 28 0,3-44-507,0 0-1,0 1 0,0-1 0,0 1 0,1-1 1,-1 1-1,0-1 0,1 1 0,-1-1 1,1 0-1,-1 1 0,1-1 0,-1 0 1,1 1-1,0-1 0,0 0 0,0 0 0,0 0 1,0 0-1,1 1 0,-1-1-21,0-1 0,0 0-1,-1 0 1,1 0 0,0 0-1,0 0 1,0 0 0,0 0-1,0 0 1,0 0 0,0-1-1,0 1 1,0 0 0,0-1-1,0 1 1,-1 0 0,1-1-1,0 1 1,0-1 0,0 0-1,-1 1 1,1-1 0,0 1-1,-1-1 1,1 0 0,0 0-1,-1 1 1,1-1 0,-1 0-1,1 0 1,0-1 0,6-9 59,-1 0 0,1-1 0,-2 0 0,0 0 0,0 0 0,-1 0 0,5-25 1,-5 15-37,-2 0 1,0-1 0,-2-40 0,-5 20-30,4 40-40,1 1 1,-1 0-1,0 0 0,1-1 0,-1 1 0,0 0 1,0 0-1,-1 0 0,1 0 0,0 0 0,-1 0 1,1 0-1,-1 1 0,1-1 0,-4-2 0,5 4 2,0 0 0,-1-1 1,1 1-1,0 0 0,0 0 0,-1 0 0,1 0 0,0 0 0,-1 0 0,1-1 0,0 1 0,0 0 0,-1 0 0,1 0 1,0 0-1,-1 0 0,1 0 0,0 0 0,-1 0 0,1 0 0,0 0 0,0 1 0,-1-1 0,1 0 0,0 0 0,-1 0 0,1 0 1,0 0-1,0 0 0,-1 1 0,1-1 0,0 0 0,0 0 0,0 0 0,-1 1 0,1-1 0,0 0 0,0 0 0,0 1 0,-1-1 1,1 0-1,0 0 0,0 1 0,0-1 0,0 0 0,0 0 0,0 1 0,0-1 0,0 0 0,0 1 0,0-1 0,0 0 1,0 1-1,0-1 0,0 0 0,0 0 0,0 1 0,0-1 0,0 1 0,3 19-1889,0-17 1596,-1 0 1,1 1-1,-1-1 1,1 0 0,0-1-1,0 1 1,0 0-1,0-1 1,1 0-1,-1 0 1,1 0-1,-1 0 1,1 0-1,0-1 1,-1 1-1,1-1 1,0 0-1,0 0 1,6 0-1,11 1-967,0 0 0,31-2 1,-35-1 95,13 1 87,1-3 1,29-5-1,-47 6 1636,0-2-1,0 1 1,-1-2-1,13-5 0,-23 9-274,0 0-1,0 0 0,0-1 0,0 1 1,-1 0-1,1-1 0,0 1 0,-1-1 1,3-2-1,-5-3 1972,-12 4-421,7 4-1540,0 0 0,0 0 0,0 0 0,0 1 0,0-1 0,0 2 0,0-1 0,0 1 0,1-1 0,-1 1-1,1 1 1,0-1 0,-6 6 0,2-1-123,0-1 0,1 2 0,0-1 0,1 1 0,0 0 0,-8 14 0,13-19-109,0 1-1,0-1 1,0 1 0,0-1-1,1 1 1,0 0 0,-1-1 0,2 1-1,-1 0 1,1 0 0,0 6 0,0-10-22,0 1 0,0 0 0,1-1 0,-1 1 0,0 0 1,1-1-1,0 1 0,-1-1 0,1 1 0,0-1 0,0 1 1,0-1-1,0 1 0,0-1 0,0 0 0,0 1 0,1-1 1,-1 0-1,0 0 0,1 0 0,-1 0 0,1 0 0,-1 0 1,1-1-1,-1 1 0,1 0 0,0-1 0,-1 1 0,1-1 1,0 0-1,-1 0 0,1 1 0,0-1 0,-1 0 0,4-1 1,2 1 13,-1-1 0,1 0 0,0 0 0,0-1 0,0 0 0,-1 0 0,1-1 0,-1 0 0,0 0 0,0 0 0,0-1 0,0 0 1,-1 0-1,1 0 0,7-9 0,-5 5-46,-1 1 1,0-1 0,0-1 0,-1 0 0,0 1-1,-1-2 1,0 1 0,0-1 0,5-16-1,-8 18-232,0-1 0,0 1 0,-1-1 0,0-8 1,-1 15 93,0 0 1,0 0-1,0 0 1,0 0-1,0 0 1,0 0-1,-1 1 1,1-1-1,-1 0 1,1 0-1,-1 0 1,0 0-1,1 1 1,-1-1 0,0 0-1,0 1 1,-1-1-1,1 1 1,0-1-1,0 1 1,-1 0-1,1-1 1,-1 1-1,-2-2 1,4 3 94,-1 0-1,1 0 1,-1-1-1,1 1 1,-1 0 0,1 0-1,-1 0 1,0 0 0,1 0-1,-1 0 1,1 0 0,-1 0-1,1 0 1,-1 0 0,0 0-1,1 0 1,-1 0-1,1 1 1,-1-1 0,1 0-1,-1 0 1,1 1 0,-1-1-1,1 0 1,-1 1 0,1-1-1,-1 0 1,1 1 0,-2 9-925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29 340 7914,'10'-7'580,"25"-19"490,-32 24-903,-1 0 0,0-1 0,0 1-1,0 0 1,0 0 0,0-1 0,-1 1-1,1-1 1,-1 0 0,1 1-1,0-5 1,-2 7-125,1-1 0,-1 1 0,0 0 0,0-1 0,0 1 0,0 0-1,1-1 1,-1 1 0,0 0 0,0-1 0,0 1 0,0 0 0,0-1 0,0 1 0,0 0-1,0-1 1,0 1 0,0 0 0,0-1 0,0 1 0,0 0 0,-1-1 0,1 1 0,0 0 0,0-1-1,0 1 1,0 0 0,0-1 0,-1 1 0,1 0 0,0 0 0,0-1 0,-1 1 0,1 0 0,0 0-1,0-1 1,-1 1 0,1 0 0,0 0 0,-1 0 0,1-1 0,0 1 0,-1 0 0,1 0-1,0 0 1,-1 0 0,1 0 0,0 0 0,-1 0 0,1 0 0,0 0 0,-1 0 0,1 0 0,0 0-1,-1 0 1,1 0 0,0 0 0,-1 0 0,1 0 0,0 0 0,-1 1 0,1-1 0,0 0-1,-1 0 1,1 0 0,0 1 0,-1-1 0,-22 16 1285,16-8-965,-1 0 0,2 1 0,-1 0 1,1 0-1,-8 18 0,12-23-253,0 0 0,0 0 0,1 0 0,-1 0 0,1 1 0,0-1-1,0 0 1,1 1 0,-1-1 0,1 1 0,0-1 0,0 1 0,1-1 0,-1 1 0,1-1 0,2 9 0,-2-12-70,0 0 0,-1 0 1,1 1-1,0-1 1,0 0-1,0 0 1,0 0-1,0 0 1,0 0-1,1 0 1,-1 0-1,0 0 1,0-1-1,1 1 1,-1 0-1,0-1 0,1 1 1,-1-1-1,1 0 1,-1 1-1,0-1 1,1 0-1,-1 0 1,1 0-1,-1 0 1,1 0-1,-1 0 1,1 0-1,-1 0 1,1-1-1,1 0 0,4 0 68,0-2 0,0 1 0,-1-1 0,1 0 0,8-5 0,2-3 46,-1 0 0,-1-1 1,0-1-1,0-1 0,-1 0 0,-1-1 1,-1 0-1,12-18 0,-10 11 42,0-1-1,-2-1 1,-1 0-1,0-1 0,9-36 1,-19 57-166,10-47 276,-10 48-277,-1 0 0,0 0 0,0-1 0,0 1 0,0 0 1,0 0-1,-1-1 0,1 1 0,-1 0 0,0 0 0,0 0 1,0 0-1,-2-4 0,3 7-22,-1-1-1,1 1 1,0-1-1,-1 1 1,1-1-1,0 1 1,-1 0-1,1-1 1,0 1-1,-1 0 1,1-1-1,-1 1 1,1 0 0,-1-1-1,1 1 1,-1 0-1,1 0 1,-1 0-1,1-1 1,-1 1-1,1 0 1,-1 0-1,1 0 1,-1 0-1,1 0 1,-1 0 0,0 0-1,-14 10 57,-8 24-40,10-9-12,1 0 1,2 1 0,-14 50-1,20-59 7,0 0-1,1-1 0,1 1 1,1 0-1,1 0 0,0 1 1,4 25-1,-3-39-10,-1 0 1,1-1-1,0 1 0,1-1 1,-1 1-1,0-1 0,1 1 1,0-1-1,0 0 0,0 0 1,0 0-1,1 0 0,-1 0 1,1-1-1,-1 1 1,1-1-1,0 1 0,0-1 1,0 0-1,0 0 0,1 0 1,-1-1-1,1 1 0,-1-1 1,1 0-1,-1 0 0,1 0 1,-1 0-1,1-1 0,5 1 1,1-1 6,1 0 1,-1-1 0,0 0-1,1 0 1,-1-1 0,0-1-1,0 0 1,0 0 0,16-8-1,-8 2-4,-1-1-1,-1 0 0,28-23 0,-36 27-3,-1-2 1,1 1-1,-1-1 1,-1 0-1,1 0 0,-1-1 1,-1 1-1,9-18 1,-14 25-5,1 0 1,0 0 0,-1-1-1,1 1 1,-1 0 0,0 0-1,1-1 1,-1 1 0,0 0-1,0-1 1,0 1 0,0 0-1,0-1 1,0 1 0,0 0-1,0-1 1,0 1 0,-1 0-1,1 0 1,-1-1 0,1 1-1,-2-2 1,2 3 0,-1-1 0,0 1 1,0 0-1,0-1 0,0 1 0,0 0 0,0 0 0,0 0 0,0 0 1,0-1-1,0 2 0,0-1 0,0 0 0,0 0 0,0 0 0,0 0 1,0 1-1,0-1 0,0 0 0,0 1 0,0-1 0,0 1 0,0-1 1,0 1-1,0-1 0,1 1 0,-1-1 0,0 1 0,0 1 1,-9 5 38,1 0 0,0 1 0,1 0 0,0 1 0,1 0 0,-1 0 0,2 0 1,-1 1-1,1 0 0,1 1 0,0-1 0,-7 21 0,11-29-29,1-1-1,-1 1 0,1 0 1,-1 0-1,1 0 1,0-1-1,0 1 0,0 0 1,0 0-1,0 0 0,0 0 1,1-1-1,-1 1 1,0 0-1,1 0 0,0 0 1,-1-1-1,1 1 1,1 2-1,0-3-3,-1 0 0,0 0 1,0 0-1,0 0 0,0-1 0,1 1 1,-1 0-1,0-1 0,1 1 0,-1-1 0,1 0 1,-1 1-1,0-1 0,1 0 0,-1 0 1,1 0-1,-1 0 0,0 0 0,3 0 0,4-2 10,0 0-1,-1 0 0,1 0 1,-1-1-1,1 0 0,-1 0 1,11-7-1,2-5-132,0-1 0,-1-1 0,30-34-1,-42 43-24,-7 8 130,0 1 0,0-1-1,0 0 1,0 0 0,0 0 0,0 0 0,1 0 0,-1 0 0,0 0 0,0 1 0,0-1 0,0 0 0,0 0 0,0 0 0,0 0 0,0 0 0,0 0 0,0 0 0,1 0 0,-1 1 0,0-1 0,0 0 0,0 0-1,0 0 1,0 0 0,0 0 0,1 0 0,-1 0 0,0 0 0,0 0 0,0 0 0,0 0 0,0 0 0,0 0 0,1 0 0,-1 0 0,0 0 0,0 0 0,0 0 0,0 0 0,0 0 0,0 0 0,1 0-1,-1 0 1,0 0 0,0 0 0,0-1 0,0 1 0,0 0 0,0 0 0,0 0 0,1 0 0,-1 0 0,0 0 0,0 0 0,0 0 0,0-1 0,0 1 0,0 0 0,0 0 0,0 0 0,0 0 0,0 0 0,0 0-1,0-1 1,0 1 0,0 0 0,0 0 0,0 0 0,-2 16-618,-9 23-515,10-37 1054,-13 54-665,11-32 411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84 18796,'16'-18'1177,"25"-25"100,-39 41-1116,1-1 0,-1 1 0,1 0 0,0 0 0,0 0 0,0 1 0,0-1 0,0 1 0,0-1 0,1 1 1,-1 0-1,6-1 0,-8 2-112,-1 0 1,1 1-1,0-1 1,-1 0 0,1 0-1,0 0 1,-1 1-1,1-1 1,0 0 0,-1 1-1,1-1 1,-1 1-1,1-1 1,-1 0 0,1 1-1,-1-1 1,1 1-1,-1-1 1,1 1 0,-1 0-1,0-1 1,1 1-1,-1-1 1,0 1 0,1 0-1,-1-1 1,0 1-1,0 0 1,0-1 0,0 1-1,0 0 1,0-1-1,0 1 1,0 0 0,0 0-1,0-1 1,0 2-1,-3 31 470,3-31-474,-4 17 76,-1 0 1,0 0-1,-2 0 0,-11 25 0,-44 69 74,1 1-152,60-113-43,0 0 0,1 1-1,-1-1 1,0 1 0,1-1-1,-1 1 1,1 0-1,-1-1 1,1 1 0,0-1-1,0 1 1,0 0 0,0-1-1,0 1 1,0 0 0,0-1-1,0 1 1,1 0-1,-1-1 1,0 1 0,1-1-1,1 4 1,-1-4-1,0 0 0,1 0 1,-1 0-1,1 0 0,-1 0 1,1 0-1,-1 0 0,1 0 0,0-1 1,-1 1-1,1-1 0,0 1 0,0-1 1,-1 1-1,1-1 0,0 0 0,2 0 1,10 0-18,-1-1 0,1-1 0,0 0 0,14-4 0,-28 5 16,8 0-37,89-26-846,-86 23 496,0 0 0,0-1 0,0 0 0,-1-1 0,0-1 0,13-9 0,-21 15 348,-1 0 1,0 1-1,0-1 1,0 0-1,0 0 1,0 0-1,0 0 1,0 0-1,0-1 1,0 1-1,0 0 1,-1 0-1,1-1 1,0 1-1,-1 0 1,1-1-1,-1 1 1,1-1-1,-1 1 1,0 0-1,0-1 1,0 1-1,0-1 1,0 1-1,0-1 1,0 1-1,0-1 1,0 1-1,-1 0 1,1-1-1,0 1 1,-1-1-1,1 1 1,-1 0 0,0-1-1,0 1 1,1 0-1,-3-2 1,-15-13-653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14179,'-10'2'1616,"13"5"-935,11 0-305,9 0 1464,5 0-936,8-2-744,4-3-376,6-2 224,-1-4-48,-2 0-104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27 212 16379,'-1'1'211,"-19"43"1666,19-42-1756,0 0-1,0 0 0,1 0 0,-1 1 0,1-1 0,-1 0 0,1 0 0,0 1 1,0-1-1,0 0 0,0 1 0,0-1 0,0 0 0,1 0 0,-1 1 0,1-1 1,1 4-1,-1-5-41,0 0 0,0 0 1,0-1-1,0 1 0,0 0 1,0-1-1,1 1 0,-1 0 0,0-1 1,0 1-1,0-1 0,1 0 1,-1 1-1,0-1 0,1 0 0,-1 0 1,0 0-1,0 0 0,1 0 1,-1 0-1,0 0 0,1 0 1,-1 0-1,0-1 0,2 0 0,34-13 790,-16 3-603,-1-1 0,0 0 1,-1-2-1,25-22 0,-31 24-198,-1 0-1,0 0 1,-1-2 0,-1 1-1,0-2 1,14-26-1,-22 35-57,1-1 0,-1 0 0,0-1 0,0 1 0,1-11 0,-3 16-8,0 0-1,0 0 1,0 0 0,0 0-1,0 0 1,-1 0-1,1 0 1,-1 0 0,1 0-1,-2-4 1,1 6-2,1-1 1,-1 0 0,1 0-1,-1 1 1,1-1 0,-1 0-1,0 1 1,1-1 0,-1 1-1,0-1 1,0 1 0,1-1-1,-1 1 1,0 0 0,0-1-1,0 1 1,0 0 0,1-1-1,-1 1 1,0 0-1,0 0 1,0 0 0,0 0-1,0 0 1,-1 0 0,-2 1-2,0 0-1,0 0 1,0 0 0,0 1 0,1-1 0,-1 1-1,0 0 1,1 0 0,-1 0 0,1 1 0,-1-1-1,1 1 1,0 0 0,0 0 0,-3 4 0,-7 9-18,-19 29 1,22-29 33,0 1 0,1-1 0,1 1 0,0 1 0,2 0 0,0 0 0,1 0-1,-4 23 1,9-39-9,0 1-1,-1-1 0,1 1 0,0-1 1,0 0-1,1 1 0,-1-1 0,0 0 0,1 1 1,-1-1-1,1 0 0,0 1 0,0-1 0,0 0 1,0 0-1,2 2 0,-2-2 0,0-1 1,1 0-1,-1 1 1,1-1-1,-1 0 1,1 0-1,-1 0 0,1-1 1,-1 1-1,1 0 1,0-1-1,0 1 1,-1-1-1,1 1 0,0-1 1,3 1-1,3-1 1,1-1 0,0 0-1,0 0 1,0-1-1,-1 0 1,17-6 0,14-7-69,-2-2 0,45-28 0,4-1-81,-83 44 138,3-1-18,1 0 0,0 0 0,0 0 0,8-1 0,-14 4 23,0-1 1,0 1 0,0 0 0,0 0-1,0-1 1,0 1 0,0 0-1,0 0 1,0 0 0,0 0-1,0 1 1,0-1 0,0 0-1,0 0 1,0 1 0,0-1 0,0 0-1,0 1 1,-1-1 0,1 1-1,0-1 1,0 1 0,0-1-1,0 1 1,-1 0 0,1-1-1,0 1 1,-1 0 0,1 0-1,-1-1 1,1 1 0,-1 0 0,1 0-1,-1 0 1,1 0 0,-1 0-1,0 0 1,1 2 0,0 6 28,-1 1 0,0 0 0,0-1-1,-1 1 1,0 0 0,-4 11 0,-2 30 221,7-50-242,0 0-1,-1-1 1,1 1 0,0 0 0,0-1 0,0 1-1,0 0 1,0 0 0,0-1 0,0 1 0,0 0-1,0 0 1,1-1 0,-1 1 0,0 0 0,0-1-1,1 1 1,-1 0 0,0-1 0,1 1-1,-1 0 1,0-1 0,1 1 0,-1-1 0,1 1-1,-1-1 1,1 1 0,-1-1 0,1 1 0,0-1-1,-1 0 1,1 1 0,0-1 0,-1 0 0,1 1-1,0-1 1,-1 0 0,1 0 0,0 0 0,-1 1-1,1-1 1,0 0 0,0 0 0,-1 0 0,1 0-1,0 0 1,-1-1 0,1 1 0,0 0-1,0 0 1,-1 0 0,1 0 0,0-1 0,0 0-1,5-1 25,0-1-1,0 0 1,0-1-1,9-7 0,16-14-35,-21 16-79,0 1 0,1-1 0,-1 2 0,2 0 0,-1 0 0,17-7 0,-27 14 69,-1-1 0,1 1 0,0 0 0,-1-1 0,1 1 1,0 0-1,0-1 0,-1 1 0,1 0 0,0 0 0,0 0 0,0 0 0,-1 0 1,1 0-1,0 0 0,0 0 0,0 0 0,-1 0 0,1 0 0,0 0 0,0 0 1,-1 1-1,1-1 0,0 0 0,0 1 0,-1-1 0,1 0 0,0 1 0,-1-1 1,1 1-1,0-1 0,-1 1 0,1-1 0,0 2 0,0 1-62,-1 0-1,1-1 0,-1 1 1,0 0-1,1 0 1,-2-1-1,1 1 0,-1 4 1,1-5-93,0 0 0,-1 1 0,1-1 0,0 0 0,0 1 0,0-1 0,1 0 0,-1 0 0,0 1 0,1-1-1,1 4 1,-1-6 142,-1 1-1,1-1 1,-1 0-1,1 0 0,-1 0 1,1 0-1,-1 0 1,1 0-1,0 0 0,-1 0 1,1 0-1,-1 0 1,1 0-1,-1 0 0,1 0 1,-1-1-1,1 1 1,0 0-1,-1 0 0,1-1 1,-1 1-1,1 0 1,-1-1-1,0 1 0,1 0 1,-1-1-1,1 1 1,0-1-1,12-12-549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16564,'-28'53'1577,"3"2"0,-22 64 0,37-89-1031,2 0 0,1 0 0,2 0 1,1 1-1,-1 60 0,5-82-443,1 0 0,0 0 0,4 14 0,-5-21-101,1 0 0,-1 0 1,1 0-1,0 0 1,0 0-1,0 0 1,0-1-1,0 1 0,0 0 1,0 0-1,0-1 1,1 1-1,-1-1 1,1 1-1,-1-1 1,1 0-1,-1 1 0,1-1 1,0 0-1,2 1 1,-3-2-20,0 0 1,0 0-1,-1 1 1,1-1-1,0 0 1,0 0-1,-1 0 1,1-1-1,0 1 1,0 0-1,-1 0 1,1 0-1,0 0 1,-1-1-1,1 1 0,0 0 1,-1-1-1,1 1 1,0-1-1,-1 1 1,1 0-1,-1-1 1,1 1-1,0-1 1,-1 0-1,0 1 1,1-1-1,-1 1 1,1-1-1,-1 0 1,0 1-1,1-1 1,-1 0-1,0 1 1,0-1-1,1 0 1,-1 0-1,0 1 1,0-1-1,0-1 1,3-35-577,-3 33 518,0-10-101,-1-1-1,0 1 1,-1-1-1,-1 1 1,0 0-1,-1 0 0,0 0 1,-1 1-1,-7-14 1,0 15 190,12 12-5,0 0 0,0 0-1,-1 0 1,1-1 0,0 1 0,-1 0 0,1 0-1,0 0 1,-1 0 0,1 0 0,0 0-1,0 0 1,-1 0 0,1 1 0,0-1-1,-1 0 1,1 0 0,0 0 0,0 0-1,-1 0 1,1 0 0,0 1 0,0-1-1,-1 0 1,1 0 0,0 0 0,0 1-1,-1-1 1,1 0 0,-1 2 29,0-1 1,0 1-1,1 0 0,-1 0 0,1-1 1,-1 1-1,1 0 0,-1 0 1,1-1-1,0 1 0,0 0 1,0 0-1,0 3 0,1 1 35,0 0 0,0-1 0,0 1-1,0 0 1,1-1 0,0 1 0,1-1 0,-1 1 0,1-1-1,0 0 1,0 0 0,0 0 0,1-1 0,0 1 0,0-1-1,0 0 1,0 0 0,1 0 0,-1 0 0,1-1-1,0 0 1,0 0 0,0 0 0,1-1 0,-1 1 0,1-2-1,-1 1 1,1 0 0,0-1 0,-1 0 0,1 0 0,0-1-1,0 1 1,0-2 0,0 1 0,0 0 0,-1-1-1,1 0 1,0 0 0,0-1 0,-1 0 0,11-4 0,-7 2-11,-1-1 1,-1 1 0,1-1-1,-1-1 1,1 1 0,-1-1-1,-1-1 1,1 1 0,9-15 0,-12 16-41,-1 0 1,1 0 0,-2 0-1,1-1 1,0 0 0,-1 1 0,0-1-1,-1 0 1,1 0 0,-1 0 0,0 0-1,0 0 1,-1 0 0,0-1 0,-1-8-1,1 13-21,0 1 0,0 0-1,0 0 1,0 0 0,0-1-1,0 1 1,-1 0 0,1 0-1,0 0 1,-1 0-1,1 0 1,-1 0 0,1-1-1,-1 1 1,0 0 0,1 0-1,-1 1 1,0-1 0,0 0-1,1 0 1,-1 0 0,0 0-1,0 1 1,0-1 0,0 0-1,0 1 1,0-1-1,0 1 1,-1-1 0,1 1-1,0 0 1,0-1 0,0 1-1,0 0 1,0 0 0,-1 0-1,1 0 1,0 0 0,0 0-1,0 0 1,-1 0-1,1 0 1,0 1 0,0-1-1,0 0 1,-2 1 0,-1 1-4,-1 0 1,1 1-1,-1-1 1,1 1-1,0 0 1,0 0-1,0 0 1,0 1-1,1-1 1,-4 5-1,-1 4-3,1 0 0,0 0-1,0 1 1,1 0 0,1 0-1,0 1 1,1-1 0,1 1 0,-3 15-1,6-27 12,-1 0-1,1 0 1,-1 0-1,1 0 0,0 0 1,0 0-1,0 0 0,0 0 1,0 0-1,1 0 1,-1 0-1,1 0 0,-1 0 1,1 0-1,0 0 0,-1 0 1,1-1-1,0 1 1,0 0-1,0-1 0,1 1 1,-1 0-1,0-1 0,0 1 1,1-1-1,-1 0 1,1 1-1,2 0 0,-1-1 5,1 0 0,-1 0-1,0 0 1,0-1 0,1 0 0,-1 1-1,0-1 1,1 0 0,-1-1-1,0 1 1,0-1 0,1 1-1,-1-1 1,0 0 0,0 0-1,5-2 1,18-10-33,31-18-1,-35 18-108,-1 1-1,33-12 1,-52 22 108,1 1 1,0 0-1,0 1 1,-1-1-1,1 0 1,0 1-1,0-1 1,0 1-1,0 0 1,0 0 0,0 0-1,0 0 1,-1 1-1,1-1 1,0 1-1,0 0 1,0 0-1,-1 0 1,1 0-1,0 0 1,-1 0-1,1 1 1,3 2-1,-2 1 3,0-1-1,0 1 0,0 0 0,-1 0 0,0 1 0,0-1 0,-1 0 0,1 1 1,-1 0-1,1 6 0,-2-12 23,0 6 25,1 0-1,0 0 1,0-1 0,1 1 0,0-1 0,5 9-1,-6-13-10,-1 1 1,1-1-1,0 1 0,-1-1 0,1 0 0,0 0 0,0 1 0,0-1 0,0-1 1,0 1-1,0 0 0,1 0 0,-1-1 0,0 1 0,0-1 0,0 0 0,1 0 0,-1 0 1,0 0-1,0 0 0,4-1 0,7-1 1,0-1 1,-1 0-1,1-1 0,-1 0 1,14-8-1,-16 8-112,-1-1 0,1 1 0,1 1-1,-1 0 1,0 0 0,1 1 0,-1 0-1,13 0 1,-22 2 57,0 0 0,0 0 0,0 0 0,0 0 0,0 0-1,0 1 1,0-1 0,0 0 0,0 0 0,0 0 0,0 1 0,0-1 0,0 1 0,0-1 0,-1 1-1,1-1 1,0 1 0,0-1 0,0 1 0,-1 0 0,1-1 0,0 1 0,-1 0 0,1 0 0,0 0-1,-1-1 1,1 1 0,-1 0 0,0 0 0,1 0 0,-1 0 0,0 0 0,1 0 0,-1 0-1,0 0 1,0 0 0,0 0 0,0 0 0,0 0 0,0 0 0,0 1 0,1 9-207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4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14891,'2'48'1504,"-1"-4"-393,7 47-1,-7-80-966,7 43 212,2 0 0,28 87 0,-38-139-325,1 0 0,0 0 1,0-1-1,0 1 0,0 0 0,0-1 0,0 1 0,0 0 0,0-1 0,3 3 1,-4-4-14,1 0 1,-1 1-1,0-1 1,1 0-1,-1 0 1,0 0-1,1 0 1,-1 0 0,1 0-1,-1 1 1,0-1-1,1 0 1,-1 0-1,1 0 1,-1 0-1,0 0 1,1-1 0,-1 1-1,1 0 1,-1 0-1,0 0 1,1 0-1,-1 0 1,0 0-1,1-1 1,-1 1 0,0 0-1,1 0 1,-1 0-1,0-1 1,1 1-1,1-3 88,0 0 0,0 0 0,0 0-1,0-1 1,0 1 0,-1 0 0,0-1-1,1 1 1,0-5 0,32-175 3002,-15 65-1695,-19 115-1356,1-1 0,0 1-1,0-1 1,0 1 0,0-1 0,4-5 0,-5 9-52,0 0 1,0-1-1,1 1 0,-1 0 1,0 0-1,0-1 0,0 1 1,1 0-1,-1 0 0,0 0 1,0 0-1,0-1 0,1 1 1,-1 0-1,0 0 0,1 0 1,-1 0-1,0 0 0,0 0 1,1 0-1,-1 0 0,0 0 1,0 0-1,1 0 0,-1 0 1,0 0-1,1 0 0,-1 0 1,1 0-1,8 11 36,7 23-441,17 55 1,7 13-579,-36-92 851,1 2-59,0-1 0,1 0 0,11 16 0,-16-26 178,0 0-1,0 1 0,0-1 0,0 0 1,0 0-1,0 1 0,0-1 0,0 0 1,0 0-1,1 0 0,-1 0 0,0 0 1,1-1-1,-1 1 0,1 0 1,-1-1-1,1 1 0,-1-1 0,1 1 1,-1-1-1,1 0 0,-1 0 0,1 1 1,0-1-1,-1 0 0,1 0 0,-1-1 1,1 1-1,0 0 0,-1 0 0,1-1 1,-1 1-1,1-1 0,-1 0 1,2 0-1,1-2 54,0 0 1,0-1-1,-1 1 1,0-1-1,0 0 1,0 0-1,0 0 1,0 0-1,-1 0 0,3-7 1,19-52 556,-19 46-413,25-83 1616,32-199 0,-57 247-1590,-32 96-3172,15-31 2359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41 18244,'1'-2'327,"1"-1"0,-1 1-1,0-1 1,0 1 0,0-1 0,0 0 0,0 0-1,-1 1 1,1-1 0,0-3 0,-1 6-270,0-1 1,0 1-1,0 0 1,0-1-1,0 1 1,-1 0-1,1-1 0,0 1 1,0 0-1,0-1 1,0 1-1,0-1 1,0 1-1,-1 0 1,1 0-1,0-1 1,0 1-1,-1 0 1,1-1-1,0 1 1,0 0-1,-1 0 0,1-1 1,0 1-1,-1 0 1,1 0-1,0 0 1,-1-1-1,0 1 39,-1 0 0,1 0-1,0 0 1,0 0 0,0 1 0,0-1-1,-1 0 1,1 0 0,0 1 0,0-1-1,0 1 1,0-1 0,0 1 0,-2 0-1,-13 9 237,1 1-1,-1 0 0,2 1 1,-1 0-1,-18 23 1,4-1-626,-30 45 1,58-78 279,1 0-1,-1-1 1,1 1 0,-1 0 0,0-1-1,1 1 1,0 0 0,-1-1 0,1 1 0,-1 0-1,1 0 1,0 0 0,0-1 0,0 1-1,-1 0 1,1 0 0,0 0 0,0 0-1,0-1 1,0 1 0,0 0 0,0 0-1,0 0 1,1 0 0,-1 0 0,0-1-1,0 1 1,1 0 0,-1 0 0,0 0-1,1-1 1,-1 1 0,1 0 0,-1-1-1,1 1 1,-1 0 0,1-1 0,0 1-1,-1-1 1,1 1 0,0-1 0,-1 1-1,1-1 1,0 1 0,0-1 0,-1 0-1,1 1 1,0-1 0,0 0 0,0 0 0,1 1-1,8 1-73,-1-1 0,1 1 0,18-1-1,-11-1 49,-10 1 21,18 2-71,45 10-1,-64-12 77,-1 0-1,0 1 0,0 0 1,0 0-1,0 0 1,0 1-1,0-1 1,0 1-1,-1 0 0,1 1 1,-1-1-1,0 1 1,0 0-1,6 8 1,-9-10 11,0 0 0,0 0 0,0 0 1,0 0-1,-1 0 0,1 0 0,0 0 1,-1 0-1,0 1 0,0-1 1,1 0-1,-1 0 0,0 0 0,-1 1 1,1-1-1,-1 4 0,0-2 17,-1 0-1,1 0 1,-1 0-1,0 0 1,0 0-1,-1 0 1,-4 6 0,-3 1 82,0-1 0,0 0 0,-1-1 0,-13 10 0,11-11 18,0 0 0,0 0 0,-17 6 1,25-12-181,-1 0 1,1 0 0,0 0 0,-1-1-1,1 0 1,-1 0 0,1 0 0,-1-1-1,1 1 1,-1-2 0,-9 0 0,14 1 12,1 0 0,-1-1 1,0 1-1,0 0 0,0 0 1,1-1-1,-1 1 0,0-1 1,1 1-1,-1-1 0,0 1 1,1-1-1,-1 1 1,0-1-1,1 0 0,-1 1 1,1-1-1,-1 0 0,1 1 1,0-1-1,-1 0 0,1 0 1,0 1-1,-1-1 0,1 0 1,0 0-1,0 0 0,0 1 1,0-1-1,0 0 0,0 0 1,0 0-1,0 0 0,0 1 1,0-1-1,0-2 0,1 1-31,0-1-1,0 0 0,0 1 1,0-1-1,0 1 0,0-1 1,1 1-1,-1-1 0,4-3 0,19-13-665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17948,'1'1'119,"-1"1"0,1-1 0,0 1 0,-1-1 0,1 1 0,0-1-1,-1 1 1,0-1 0,1 1 0,-1-1 0,0 1 0,0-1 0,0 1 0,0-1 0,0 1 0,0 2 0,-7 32 374,4-20 111,-1 5-124,1-7-257,1 0 0,1 0 1,0 0-1,0 0 0,3 19 0,-2-32-200,0 1 1,0-1-1,1 0 0,-1 0 0,0 1 0,1-1 0,-1 0 0,1 0 1,-1 0-1,1 0 0,0 0 0,-1 0 0,1 0 0,0 0 0,0 0 1,-1 0-1,1 0 0,0 0 0,0 0 0,0-1 0,0 1 1,0 0-1,1-1 0,0 2 0,0-2 3,0 0 0,1 1 0,-1-1 1,0 0-1,1 0 0,-1 0 0,0 0 0,0 0 0,1-1 0,-1 1 0,0-1 1,3-1-1,8-3 55,-1 0 1,0-2-1,18-11 1,-24 14-41,28-20 104,-22 15-106,0 0 1,1 1 0,0 0 0,1 1-1,-1 1 1,27-9 0,-39 14-43,0 1 0,0 0 1,1-1-1,-1 1 1,0 0-1,1 0 1,-1 0-1,1 0 1,-1 0-1,0 0 0,1 0 1,-1 0-1,0 1 1,1-1-1,-1 1 1,0-1-1,0 1 0,1-1 1,-1 1-1,0-1 1,0 1-1,0 0 1,0 0-1,0 0 0,0 0 1,0 0-1,1 1 1,0 2-10,0-1 0,0 1 0,-1 0 0,1 0 0,-1 0-1,0 0 1,0 6 0,-1-7 15,1 0 0,-1 0 0,1 0-1,-1 0 1,1-1 0,0 1 0,0 0 0,0 0-1,1 0 1,-1-1 0,1 1 0,-1-1-1,5 5 1,-5-6 11,0 0 0,0-1 0,1 1-1,-1-1 1,0 0 0,1 1 0,-1-1 0,0 0 0,1 0-1,-1 1 1,1-1 0,-1 0 0,0 0 0,1-1-1,-1 1 1,0 0 0,1 0 0,-1-1 0,0 1-1,1-1 1,0 0 0,31-16 196,-25 12-152,41-25 192,-34 19-307,1 1 0,1 1 1,-1 0-1,2 1 0,17-6 1,-34 14-34,1-1 0,-1 1 0,1 0 0,-1 0-1,0 0 1,1-1 0,-1 1 0,1 1 0,-1-1 0,0 0 0,1 0 0,-1 0 0,1 1 0,-1-1 0,0 1 0,1-1 0,-1 1 0,2 1 0,-2-2 20,-1 1 1,1-1-1,-1 1 1,0-1-1,1 1 1,-1 0-1,0-1 0,1 1 1,-1 0-1,0-1 1,0 1-1,1 0 1,-1 0-1,0-1 0,0 1 1,0 0-1,0-1 1,0 1-1,0 0 1,0 0-1,0-1 0,0 1 1,-1 0-1,1 0 1,0-1-1,0 1 0,-1 0 1,1-1-1,0 1 1,-1 0-1,1-1 1,0 1-1,-1-1 0,1 1 1,-1-1-1,0 2 1,-4 2-621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15627,'7'-19'1513,"0"10"-1193,-1 8-464,-2 1 736,4 3-352,-1 0-56,1-3-392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56 14619,'-26'94'2337,"-9"39"590,30-108-2255,1 0 0,2-1 0,-1 38 0,3-56-557,1 0-1,-1-1 0,1 1 0,0-1 0,0 1 0,1-1 0,0 1 0,0-1 0,0 0 0,0 0 0,1 0 0,3 5 0,-4-7-77,0-1-1,1 1 0,-1-1 0,1 0 0,0 0 1,-1 0-1,1 0 0,0 0 0,0 0 0,0-1 1,1 0-1,-1 1 0,0-1 0,0-1 0,1 1 0,-1 0 1,0-1-1,1 1 0,-1-1 0,1 0 0,3-1 1,2 1 3,1-2 1,-1 1 0,0-1-1,0 0 1,-1-1-1,1 0 1,0-1 0,15-8-1,-10 4 8,-1-1-1,-1-1 0,1 0 1,17-19-1,-5-1 0,-1 0 0,-1-1 0,26-50 0,12-34-4,-50 92-15,-2 0-1,0-1 1,6-29 0,-15 36-25,-3 17-4,-3 11 2,-10 32-11,3 0 1,2 1 0,1 1-1,-4 52 1,3 40 93,11-120-57,0-1-1,1 1 1,1-1 0,0 1 0,2-1 0,5 19 0,-8-32-18,1 0 0,-1-1 0,0 1 0,1-1 0,-1 1 0,1-1 0,0 0 0,0 0 1,0 0-1,0 0 0,0 0 0,0 0 0,0 0 0,1-1 0,-1 1 0,5 1 0,-6-2-13,0-1 0,0 0 0,0 0 0,0 1 1,0-1-1,0 0 0,0 0 0,0 0 0,0 0 0,0 0 0,0 0 0,0 0 0,0-1 1,0 1-1,0 0 0,0 0 0,0-1 0,0 1 0,0-1 0,1 0-19,-1 0 1,0 0-1,0 0 0,0-1 0,0 1 1,0 0-1,0 0 0,0-1 0,0 1 0,-1-1 1,1 1-1,0-1 0,-1 1 0,1-1 1,0-2-1,0-3-116,-1 0 0,1 0 0,-1 0 0,-1 1 0,1-1 0,-1 0 1,0 0-1,0 0 0,-1 1 0,0-1 0,0 0 0,-1 1 0,0 0 0,-5-8 0,-6-11-350,-2 1 1,-19-23-1,33 45 458,-62-76 174,64 74 295,8 3-248,13 2-175,-17 0-15,6 0-64,0-1 1,0 0 0,1 0 0,-1-1-1,0 0 1,20-5 0,5-8-101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227 255 15059,'0'-2'136,"-1"-1"-1,1 1 1,-1 0 0,1-1-1,-1 1 1,0 0 0,0 0-1,0 0 1,0-1-1,0 1 1,0 0 0,-1 1-1,1-1 1,-1 0-1,1 0 1,-1 1 0,0-1-1,0 0 1,0 1 0,1 0-1,-1-1 1,-1 1-1,1 0 1,0 0 0,0 0-1,0 0 1,0 1 0,-1-1-1,1 1 1,0-1-1,-1 1 1,1 0 0,0 0-1,-1 0 1,-2 0-1,-2 1 89,0 0-1,1 0 0,-1 1 1,1 0-1,0 0 0,0 0 0,0 1 1,0 0-1,0 0 0,0 1 1,-9 7-1,7-4-192,1 1 0,0-1 0,0 1 0,1 1 1,0-1-1,0 1 0,1 0 0,1 0 0,-1 1 0,-4 15 0,6-16-42,1 0-1,0-1 0,0 1 0,1 0 0,0 0 0,1 1 0,0-1 0,0 0 0,1 0 1,0 0-1,1 0 0,3 13 0,-4-20 11,0 1 1,0 0-1,1-1 1,-1 0-1,1 1 1,-1-1-1,1 0 1,0 0-1,0 0 1,0 0-1,0 0 0,0 0 1,1 0-1,-1-1 1,0 1-1,1-1 1,-1 0-1,1 1 1,-1-1-1,1 0 1,0-1-1,0 1 1,-1 0-1,1-1 0,0 0 1,0 1-1,0-1 1,-1 0-1,1-1 1,0 1-1,5-1 1,3-1 17,1-1 0,0 0 0,-1-1 0,0 0 0,0 0 0,14-9 1,-1-1 96,-1-1 0,0-2 0,-1 0 0,-1-1 0,-1-2 0,-1 0 1,0-1-1,-2 0 0,0-2 0,-2 0 0,18-35 0,-31 54-73,0 0-1,-1-1 1,1 1 0,-1 0-1,-1-1 1,1 1 0,0-6-1,-1 9-35,0 1-1,0 0 0,0 0 0,0 0 0,0-1 0,0 1 0,0 0 1,0 0-1,0-1 0,0 1 0,0 0 0,0 0 0,0-1 1,0 1-1,0 0 0,0 0 0,0-1 0,0 1 0,0 0 1,-1 0-1,1 0 0,0-1 0,0 1 0,0 0 0,0 0 1,-1 0-1,1 0 0,0-1 0,0 1 0,0 0 0,-1 0 1,1 0-1,0 0 0,0 0 0,0 0 0,-1 0 0,1 0 0,0-1 1,0 1-1,-1 0 0,1 0 0,-2 1 3,1 0-1,0 0 1,-1 0-1,1 0 1,0 0 0,0 0-1,-1 0 1,1 1-1,0-1 1,0 0-1,-1 3 1,-11 17-32,1 0 0,0 2 1,2-1-1,1 2 0,0-1 0,-8 44 1,15-62 22,1 0 1,0 1 0,1-1 0,0 1 0,0-1 0,0 1 0,2 9-1,-2-14 9,0 1 0,1-1 0,-1 0 0,0 1 0,1-1 0,0 0 0,-1 0 0,1 1 0,0-1 0,0 0 0,0 0 0,-1 0 0,1 0 0,0 0 0,0 0 0,0 0 0,1-1 0,-1 1 0,0 0 0,0-1 0,0 1 0,1 0 0,-1-1 0,0 1 0,1-1 0,-1 0 0,0 1 0,1-1 0,-1 0 0,0 0-1,1 0 1,-1 0 0,0 0 0,3-1 0,3 0 48,0-1 0,0 1 0,0-2 1,0 1-1,0-1 0,-1 0 0,1 0 0,-1-1 0,0 0 0,0 0 0,11-10 0,-2 0 187,0-1-1,23-31 1,-26 31-84,-2 0-1,-1-1 1,0-1-1,12-29 1,-33 61-345,2 12 46,2 0-1,0 0 0,-6 49 1,13-73 136,1-1 0,0 1 0,0-1 1,0 1-1,0-1 0,0 1 1,1 0-1,0 3 0,0-5 7,-1-1-1,0 1 1,0 0-1,1 0 1,-1-1-1,1 1 1,-1 0-1,1-1 1,-1 1-1,1-1 1,-1 1-1,1-1 1,-1 1-1,1-1 1,0 1-1,-1-1 1,1 1-1,0-1 1,1 1-1,0-1 7,0 0 0,0 0 0,0 0 0,1 0 0,-1 0 0,0-1-1,0 1 1,0-1 0,0 1 0,0-1 0,0 0 0,0 0 0,0 0 0,0 0-1,0 0 1,0 0 0,0 0 0,2-3 0,14-12 80,0 0 1,-1-2-1,28-37 1,-1 1-243,-44 55 148,0-1 0,0 0-1,0 0 1,0 0 0,0 0 0,0 0-1,0 1 1,0-1 0,0 0 0,0 0 0,0 0-1,0 0 1,0 0 0,0 1 0,0-1-1,0 0 1,0 0 0,0 0 0,0 0 0,0 0-1,0 0 1,1 1 0,-1-1 0,0 0-1,0 0 1,0 0 0,0 0 0,0 0 0,0 0-1,0 0 1,0 1 0,1-1 0,-1 0-1,0 0 1,0 0 0,0 0 0,0 0-1,0 0 1,1 0 0,-1 0 0,0 0 0,0 0-1,0 0 1,0 0 0,0 0 0,1 0-1,-1 0 1,0 0 0,0 0 0,0 0 0,0 0-1,0 0 1,1 0 0,-1 0 0,0 0-1,0 0 1,0 0 0,0-1 0,0 1 0,0 0-1,1 0 1,-1 0 0,0 0 0,0 0-1,0 0 1,0-1 0,0 13-94,-6 20-163,4-23 218,0 0 0,0 0-1,1 0 1,1 0-1,-1 1 1,1-1 0,1 0-1,1 10 1,-1-17 47,-1-1 0,1 0 0,-1 0-1,1 1 1,0-1 0,-1 0 0,1 0 0,0 0 0,0 0 0,0 0 0,0 0 0,0 0 0,0 0-1,0 0 1,0 0 0,0-1 0,1 1 0,-1 0 0,0-1 0,0 1 0,1-1 0,-1 1 0,0-1 0,1 0-1,-1 1 1,0-1 0,1 0 0,-1 0 0,1 0 0,-1 0 0,0 0 0,3-1 0,2 0 12,0 0 1,0 0-1,0-1 0,0 0 1,0 0-1,5-4 1,9-5 35,0-1 0,-1 0 0,-1-2 1,0 0-1,-1-2 0,-1 1 0,0-2 0,-1 0 1,21-33-1,-18 22-99,-1 0 1,-1-2 0,-2 0-1,-1 0 1,17-63 0,-30 87-295,-4 12 182,-21 53-218,3 1 0,-23 104 1,40-144 363,-4 18 27,2 0 0,2 0 0,-1 62 0,8-30 53,11 74 1,-8-114-45,3 29 11,-8-54-14,1-1 1,-1 0-1,-1 0 1,1 0-1,-1 0 0,1 1 1,-1-1-1,0 0 1,-1 0-1,-3 7 1,5-10-7,0 0 1,-1 0 0,0 0-1,1 0 1,-1-1 0,0 1-1,1 0 1,-1 0 0,0 0-1,0-1 1,0 1 0,1 0-1,-1-1 1,0 1 0,0-1 0,0 1-1,0-1 1,0 0 0,0 1-1,0-1 1,0 0 0,-1 0-1,1 0 1,0 1 0,-1-1-1,0-1 14,-1 1-1,1-1 1,0 0-1,0 1 1,0-1-1,0 0 1,0 0-1,0-1 1,0 1-1,0 0 1,-3-3-1,-2-3 53,-1-1 0,1 0 0,0-1 0,-7-10 0,4 2-55,1 1-1,1-1 1,0-1-1,1 1 0,0-1 1,2-1-1,0 1 1,2-1-1,-4-36 1,7 46-62,0 0 0,0 0-1,1 0 1,1-1 0,-1 1 0,2 0 0,-1 1 0,1-1 0,7-15-1,-6 18-43,0 0 0,0 0-1,0 0 1,1 1-1,0-1 1,0 1-1,0 1 1,0-1-1,1 1 1,0 0-1,0 0 1,0 0-1,0 1 1,8-3-1,7-1-248,0 0 0,1 2 0,33-5 1,-37 7 162,30-6-319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 16724,'-1'9'2037,"-17"151"-84,2 248-1,18-395-1498,4-22-223,4-26 4,55-217 398,-47 191-630,4 1 1,31-63-1,-50 117-18,0 0 0,1 0 0,0 0 0,0 1 0,0-1 0,0 1 0,7-6 1,-10 10 6,1 0 0,-1 0 0,0 0 0,0 1 0,1-1 0,-1 0 0,1 1 0,-1-1 0,1 1 0,-1-1 0,1 1 0,-1 0 0,1-1 0,-1 1 0,1 0 1,0 0-1,-1 0 0,1 0 0,-1 0 0,1 1 0,-1-1 0,1 0 0,0 1 0,-1-1 0,0 1 0,1 0 0,-1-1 0,1 1 0,-1 0 0,0 0 0,1 0 1,-1 0-1,0 0 0,0 0 0,2 2 0,0 0-9,1 0 0,0 1 0,-1-1 0,0 1 1,1 0-1,-2 0 0,1 0 0,0 1 0,-1-1 0,0 1 1,0-1-1,0 1 0,0 0 0,-1 0 0,0-1 0,0 1 1,0 0-1,-1 0 0,0 0 0,0 0 0,0 0 0,0 0 1,-1 0-1,1 0 0,-2 0 0,1 0 0,0 0 0,-1-1 1,0 1-1,0 0 0,0-1 0,0 0 0,-1 1 0,0-1 1,0 0-1,-7 7 0,-2 3-16,-1 0-1,-1-1 1,-1-1 0,1 0 0,-2 0 0,0-2-1,0 0 1,-1-1 0,0 0 0,0-2-1,-1 0 1,-24 6 0,38-12 133,-1 0 1,1-1 0,0 0-1,0 0 1,-8 0-1,11 0-95,0-1 0,0 1 0,0 0-1,0 0 1,0-1 0,0 1 0,0 0-1,0-1 1,0 1 0,0-1 0,0 0-1,1 1 1,-1-1 0,0 1 0,0-1-1,0 0 1,1 0 0,-1 0 0,0 1-1,1-1 1,-1 0 0,1 0-1,-1 0 1,1 0 0,-1-1 0,-1-14 16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27 17532,'11'-11'1208,"7"-4"300,-18 15-1489,0 0 0,0 0 1,0 0-1,0 0 0,0 0 0,0 0 1,0 0-1,0 0 0,0 0 1,0 0-1,1 0 0,-1-1 0,0 1 1,0 0-1,0 0 0,0 0 0,0 0 1,0 0-1,0 0 0,0 0 0,0 0 1,0 0-1,1 0 0,-1 0 1,0 0-1,0 0 0,0 0 0,0 0 1,0 1-1,0-1 0,0 0 0,0 0 1,0 0-1,0 0 0,0 0 0,1 0 1,-1 0-1,0 0 0,0 0 1,0 0-1,0 0 0,0 0 0,0 0 1,0 0-1,0 0 0,0 0 0,0 1 1,0-1-1,0 0 0,0 0 0,0 0 1,0 0-1,0 0 0,0 0 0,0 0 1,-3 13 1514,-14 28-940,-54 150 155,62-162-737,2 0 0,1 1 0,1-1 0,-2 53 0,7-78-3,0 1 1,1 0-1,-1-1 1,1 1-1,0-1 0,0 0 1,0 1-1,1-1 1,-1 0-1,1 1 0,0-1 1,0 0-1,3 3 1,-3-5-23,-1 0 0,1-1 0,0 1 0,-1-1 0,1 1 0,0-1 0,0 0 0,0 0 0,0 0 1,0 0-1,0 0 0,0 0 0,1-1 0,-1 1 0,0-1 0,0 1 0,1-1 0,-1 0 0,0 0 0,0 0 0,1 0 1,-1 0-1,0-1 0,0 1 0,1-1 0,-1 1 0,0-1 0,2-1 0,2-1-100,0 0 0,-1 0 0,0 0 0,1-1 1,-1 0-1,-1 0 0,1 0 0,0-1 0,-1 0 0,0 0 0,0 0 0,-1 0 0,1 0 0,-1-1 0,0 1 1,-1-1-1,1 0 0,-1 0 0,0 0 0,1-10 0,2-26-420</inkml:trace>
  <inkml:trace contextRef="#ctx0" brushRef="#br0" timeOffset="1">8 140 16516,'-7'2'1512,"12"2"-896,11 0-192,9-1 768,3-1-223,8-2-345,4-2-216,2-5-656,-2-3-200,-4-6 432,-5 2-152,-6-5-169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18500,'0'2'114,"1"0"1,-1 0-1,0-1 0,0 1 0,0 0 1,0 0-1,0-1 0,-1 1 0,1 0 1,0 0-1,-1-1 0,1 1 1,-1 0-1,0-1 0,1 1 0,-1-1 1,0 1-1,-2 2 0,-1 3 162,-190 390 1237,164-332-1607,17-43-187,8-19 64,6-13 3,68-220-670,-53 181 880,-14 43 4,10-25-21,-12 31 20,0-1 0,0 1 0,0 0 0,1-1 0,-1 1 0,0 0 0,0 0 0,0-1 0,1 1 0,-1 0 0,0 0 0,0 0 0,1-1 0,-1 1 0,0 0 0,0 0 0,1 0 0,-1 0 0,0 0 0,0-1 0,1 1 0,-1 0 0,0 0 0,1 0 0,-1 0 0,0 0-1,1 0 1,-1 0 0,1 0 0,0 1-2,-1-1 0,1 1 0,0 0 0,-1 0 0,1-1 0,-1 1 0,1 0 0,0 0 0,-1 0 0,0-1 0,1 1 0,-1 0 0,0 0 0,1 0 0,-1 1 0,11 42-30,-2 0-1,6 65 1,-8-47 95,10 95 503,-17-158-563,0 1 0,0 0 1,-1 0-1,1 0 0,0 0 0,0 0 1,0 0-1,0-1 0,-1 1 1,1 0-1,0 0 0,0 0 1,0 0-1,-1 0 0,1 0 1,0 0-1,0 0 0,0 0 1,-1 0-1,1 0 0,0 0 1,0 0-1,0 0 0,-1 0 1,1 0-1,0 0 0,0 0 1,0 0-1,-1 1 0,1-1 1,0 0-1,0 0 0,0 0 1,0 0-1,-1 0 0,1 0 1,0 1-1,0-1 0,0 0 0,0 0 1,0 0-1,-1 0 0,1 1 1,0-1-1,0 0 0,0 0 1,0 0-1,0 1 0,0-1 1,0 0-1,0 0 0,0 0 1,0 1-1,0-1 0,0 0 1,0 0-1,0 0 0,0 1 1,0-1-1,-13-15-81,12 14 73,-26-38-399,2-1-1,2-1 0,2-1 0,-23-60 1,40 92 330,2 4 29,-1 0 1,1 0-1,0 0 1,0-1 0,0 1-1,1-1 1,0 1-1,1-1 1,-1 0-1,2-10 1,-1 16 43,0 1 0,1-1 1,-1 1-1,0-1 0,1 0 0,-1 1 0,1-1 1,-1 1-1,1-1 0,-1 1 0,1-1 0,-1 1 1,1-1-1,-1 1 0,1 0 0,0-1 0,-1 1 1,1 0-1,-1-1 0,1 1 0,0 0 0,-1 0 1,1 0-1,0 0 0,-1-1 0,1 1 0,0 0 1,0 0-1,-1 0 0,1 1 0,0-1 0,-1 0 1,1 0-1,0 0 0,-1 0 0,1 1 0,0-1 1,-1 0-1,1 0 0,0 1 0,0 0 0,35 18-169,-27-13 75,6 2 60,1 0-1,17 6 1,1-5-72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3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17380,'4'-3'1904,"13"3"-1088,5 0-304,8-5 1145,7-1-545,11-1-360,2-1-104,3 3-624,-2-1-264,-6 5-768,-4 1 120,-18 4 608,-13 6-216,-21 4-208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16556,'20'0'2016,"6"-5"-1184,11-4-272,6-1 961,8 1-537,6-1-312,5 2 928,-1-1-1176,-3 6-48,-3 3-71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43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 18324,'11'-6'1912,"-4"9"-1071,-4 7-329,0 14 792,-2 9-168,-4 10-328,-1 6-144,-2 8-303,-2 1-145,-4-4-160,-1-1-8,1-10-96,0-5-136,-1-15-457,3-6-367,0-17 824,0-10-168,4-13-120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54 16564,'0'-1'153,"0"0"1,1-1 0,-1 1 0,0 0 0,0-1 0,0 1 0,1 0 0,-2-1 0,1 1 0,0 0 0,0-1 0,0 1 0,-1 0-1,1 0 1,0-1 0,-1 1 0,1 0 0,-1 0 0,0-1 0,1 1 0,-1 0 0,-1-2 0,0 1 69,0 1 1,0-1-1,-1 0 1,1 1-1,0-1 1,-1 1-1,1 0 0,-1 0 1,1 0-1,-6-2 1,2 2-158,0 0 1,0 0-1,0 0 0,0 1 1,0-1-1,0 2 0,0-1 1,0 1-1,0-1 0,-8 3 1,9 0-141,-1 0 0,1 0 0,0 0-1,0 0 1,0 1 0,1 0 0,-1 0 0,1 0 0,0 0 0,0 1 0,0 0 0,1 0 0,0 0 0,0 0 0,0 0 0,0 1 0,1-1 0,0 1 0,0 0 0,1-1 0,-1 1 0,1 0 0,0 0 0,1 0 0,-1 0 0,2 9 0,-1-14 67,0 1 0,0-1 0,0 1 1,0-1-1,1 1 0,-1-1 1,0 1-1,1-1 0,-1 1 1,1-1-1,0 0 0,-1 1 1,1-1-1,0 0 0,0 1 1,0-1-1,0 0 0,0 0 1,0 0-1,0 0 0,0 0 0,0 0 1,1 0-1,-1 0 0,0-1 1,1 1-1,-1 0 0,0-1 1,1 1-1,-1-1 0,1 1 1,-1-1-1,1 0 0,-1 0 1,1 0-1,-1 0 0,1 0 1,-1 0-1,1 0 0,-1 0 0,1 0 1,-1-1-1,3 0 0,4-1 59,1-1 0,-1 1 0,0-2-1,0 1 1,0-1 0,10-7 0,5-6 466,-2-1 1,0 0 0,-1-2 0,-1 0-1,26-35 1,-55 92 345,-24 120-1426,-13 174 0,47-327 533,-5 27-375,3-20 22,0 0 0,1 1 0,0-1 1,0 0-1,2 0 0,1 14 0,-2-24 356,0 0 0,0-1 0,0 1 0,0-1 0,1 1 0,-1 0 0,0-1 0,1 1 0,-1-1 0,0 1 0,1-1 0,-1 1 1,1-1-1,-1 1 0,0-1 0,1 1 0,-1-1 0,1 1 0,0-1 0,0 1 0,13 2-700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16139,'1'0'38,"-1"0"-1,0 0 1,0 0-1,1 1 0,-1-1 1,0 0-1,1 0 0,-1 0 1,0 0-1,0 0 1,1 1-1,-1-1 0,0 0 1,0 0-1,0 0 0,1 1 1,-1-1-1,0 0 1,0 0-1,0 0 0,0 1 1,1-1-1,-1 0 0,0 1 1,0-1-1,0 0 0,0 0 1,0 1-1,0-1 1,0 0-1,0 1 0,0-1 1,0 0-1,0 0 0,0 1 1,0-1-1,0 0 1,0 1-1,0-1 0,0 0 1,0 0-1,0 1 0,0-1 1,-1 0-1,1 1 1,-7 19 129,4-14 63,-34 88 728,-47 192 0,83-284-960,-1 6 22,1 1 0,0 0 0,0-1 0,0 1 0,1 12 0,1-20-5,-1 0 1,0 1-1,0-1 1,0 0-1,1 0 1,-1 1-1,1-1 1,-1 0-1,1 0 1,0 1-1,-1-1 1,1 0-1,0 0 1,0 0-1,0 0 1,-1 0-1,1 0 1,0 0-1,0 0 1,1-1-1,-1 1 1,0 0-1,0-1 1,0 1-1,0 0 1,1-1-1,-1 0 1,0 1-1,1-1 1,-1 0-1,0 1 1,1-1-1,-1 0 1,0 0-1,1 0 1,-1 0-1,0 0 1,1-1-1,-1 1 1,0 0-1,0-1 1,3 0-1,3-1-32,-1 0-1,1 0 0,0-1 0,-1 0 1,0 0-1,0 0 0,0-1 0,0 0 1,0 0-1,-1 0 0,0-1 0,1 0 1,-2 0-1,1 0 0,-1-1 0,0 0 1,0 0-1,0 0 0,-1 0 0,0 0 0,4-13 1,-5-11-201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 14987,'-1'1'1681,"4"2"-1097,11-1-184,5-2 1832,9-2-1552,7-3-200,6-3-640,4-2-384,1-8 616,-2-5-72,-7-3-184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16 18180,'8'-15'1375,"-6"14"-164,-7 32 2,-35 100-751,-99 223-1,127-326-454,12-23-4,7-15 0,11-20-1,0-8 17,-1 0 1,-2-2 0,-2 0-1,-1 0 1,11-76-1,-23 84-85,-4 22-6,4 10 69,0 0 0,0 0 1,-1 0-1,1 0 0,0 0 0,0 0 0,-1 0 1,1 0-1,0 0 0,0 0 0,-1 0 0,1 0 0,0 0 1,0 0-1,0 0 0,-1 0 0,1 1 0,0-1 1,0 0-1,0 0 0,-1 0 0,1 0 0,0 1 1,0-1-1,0 0 0,0 0 0,-1 0 0,1 1 0,0-1 1,0 0-1,0 0 0,0 0 0,0 1 0,0-1 1,0 0-1,0 0 0,0 1 0,0-1 0,0 0 1,-6 14-85,1 1 0,1-1 1,1 1-1,0 0 0,0 0 0,1 20 1,-3 7-73,-2 4 34,2 1-1,2 0 1,5 75 0,-2-120 125,2 12 19,-2-13-19,0-1 1,0 0 0,0 0 0,0 1-1,0-1 1,0 0 0,0 0 0,0 0-1,0 1 1,0-1 0,0 0 0,0 0-1,0 0 1,0 1 0,1-1 0,-1 0-1,0 0 1,0 0 0,0 1 0,0-1-1,0 0 1,0 0 0,1 0 0,-1 0-1,0 0 1,0 1 0,0-1 0,0 0-1,1 0 1,-1 0 0,0 0 0,0 0-1,0 0 1,1 0 0,-1 0 0,0 0 0,0 0-1,0 0 1,1 0 0,-1 0 0,0 0-1,0 0 1,1 0 0,-1 0 0,0 0-1,0 0 1,0 0 0,1 0 0,-1-2 5,0 0 0,0 0 0,0 1 0,0-1 0,0 0 0,-1 0 0,1 0 1,0 1-1,-1-1 0,0 0 0,1 0 0,-1 1 0,0-1 0,-2-2 0,2 1 3,-15-28 42,-27-38 1,28 46 80,0 0-1,2-1 1,-17-41-1,29 65-127,1-1-1,0 1 1,0-1-1,-1 0 1,1 1-1,0-1 0,0 1 1,0-1-1,0 0 1,0 1-1,0-1 1,0 1-1,0-1 1,0 0-1,0 1 1,0-1-1,0 1 1,0-1-1,0 0 1,0 1-1,1-1 1,-1 1-1,0-1 1,0 1-1,1-1 1,-1 1-1,0-1 1,1 1-1,-1-1 0,1 1 1,-1-1-1,1 1 1,-1 0-1,0-1 1,1 1-1,0 0 1,-1-1-1,1 1 1,-1 0-1,1-1 1,-1 1-1,1 0 1,-1 0-1,1 0 1,0 0-1,-1 0 1,1 0-1,0 0 1,-1 0-1,1 0 1,-1 0-1,1 0 0,0 0 1,-1 0-1,1 1 1,8 0-218,-1 0 0,1 1 0,10 3 0,-8-2-197,116 30-1480,-73-17 1276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7 476 17004,'-5'-5'1776,"3"5"-1216,2 2-272,9-2 1721,8 0-1265,13-3-552,6-4-88,10-2-744,1-2 1872,9-1-1160,0-2 56,-4-2 48</inkml:trace>
  <inkml:trace contextRef="#ctx0" brushRef="#br0" timeOffset="1">846 39 20484,'14'-30'1930,"-9"21"-1371,-8 25 480,-64 160-525,8-26-509,47-116 20,2 1 1,-8 50 0,18-81-22,-1 1 1,1-1-1,0 0 0,0 0 0,0 0 1,0 0-1,1 0 0,0 0 1,1 4-1,-2-6 0,1 0 0,0 0 0,0 0-1,0-1 1,1 1 0,-1 0 0,0-1 0,1 1 0,-1-1 0,1 1-1,-1-1 1,1 0 0,-1 0 0,1 0 0,0 1 0,0-2 0,0 1-1,0 0 1,0 0 0,2 0 0,5 1 12,1 0 0,0 0 0,0-1 0,0-1 0,0 1-1,0-2 1,0 1 0,18-5 0,79-24-199,-106 29 174,8-3-38,3 0-173,0-1-1,-1 0 0,0-1 1,1 0-1,-2 0 0,19-13 1,-28 17 197,0 1 0,0-1 0,-1 0 0,1 1 0,0-1 1,0 0-1,0 0 0,-1 0 0,1 1 0,-1-1 0,1 0 1,0 0-1,-1 0 0,1 0 0,-1 0 0,0 0 0,1 0 1,-1 0-1,0 0 0,0 0 0,0 0 0,0 0 0,1-1 0,-1 1 1,-1 0-1,1 0 0,0 0 0,0 0 0,0 0 0,-1 0 1,1-2-1,-16-11-493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5:4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2 189 18532,'-1'-2'1704,"18"-1"-904,10-1-255,16-3 1103,10-3-440,14-5-456,7 1-344,7-4-856,-2-4-1224,-7-8 1528,-6 0-312,-13-3-256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19516,'7'16'1649,"2"-3"-1217,-5-3-184,5-2 520,2 1-216,5-5-184,3-1-120,4-4-200,-1-6-128,3-3-296,-2-3-408,-5 1 672,2-4-152,1-1-32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2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19508,'15'11'1753,"3"-4"-1385,5-4-200,4-3 728,4-4-600,1-6-48,1-2-408,-2-1-392,-3-1 480,-1 1-104,-9-1-40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19052,'0'13'1944,"2"10"-1383,6 12-233,-1 6 1168,3 7-984,1 7-144,1-1-56,-1-2-64,-1-9-168,0-6-64,-1-8-192,-3-6-152,-6-15-504,-2-9-296,-6-16 872,-4-6-224,-4-9-128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18428,'2'-7'2080,"1"1"-1343,7 2-265,0-5 1280,10-5-824,3-2-232,7-8-288,6-5-167,1-4-233,5 0-241,-7 3-567,3 3-248,-7 8-752,-4 5-577,-11 12 1633,-6 7-464,-10 12-209</inkml:trace>
  <inkml:trace contextRef="#ctx0" brushRef="#br0" timeOffset="1">165 349 17940,'-1'13'1768,"1"-5"-1136,4-2-160,8-3 913,3-3-241,4-3-328,4-4-176,6-2-328,2-2-152,-2-2-504,-3 0-352,-3 3 560,-6 1-160,-16 9-104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4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21285,'1'0'109,"0"1"0,0 0 0,0-1 0,0 1 0,0 0 1,0 0-1,0 0 0,0 0 0,0-1 0,0 1 1,-1 1-1,1-1 0,0 0 0,-1 0 0,1 0 0,-1 0 1,1 0-1,-1 0 0,0 1 0,1-1 0,-1 2 1,6 38 320,-4-19 204,7 20-372,1 0 0,2-1 0,2-1 1,1 0-1,32 58 0,-40-85-241,2-1-1,0 1 0,18 19 1,-24-29-139,-1-1 0,1 1 0,-1-1 0,1 1 0,0-1 0,0 0 0,0 0 0,0 0 0,0-1 0,0 1-1,1-1 1,-1 0 0,0 1 0,1-2 0,-1 1 0,1 0 0,-1-1 0,1 1 0,0-1 0,-1 0 0,8-1 0,-11 1 44,1 0 0,0-1 0,-1 1 0,1-1 0,0 1 1,-1 0-1,1-1 0,-1 1 0,1-1 0,-1 1 0,1-1 0,-1 0 0,1 1 0,-1-1 0,0 0 0,1 1 0,-1-1 1,0 0-1,1 1 0,-1-1 0,0 0 0,0 1 0,0-1 0,1 0 0,-1 0 0,0 1 0,0-1 0,0 0 0,0 0 0,0 1 1,-1-1-1,1 0 0,0 0 0,0 1 0,0-1 0,-1 0 0,1 1 0,0-1 0,-1 0 0,1 1 0,-1-2 0,-12-9-930</inkml:trace>
  <inkml:trace contextRef="#ctx0" brushRef="#br0" timeOffset="1">0 320 21341,'16'0'1848,"6"-5"-1352,4 0-168,4-5 416,0-3-480,3-4-1616,0 3 1416,-2-5-384,-2 3-224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19924,'6'13'1961,"5"-4"-1409,5-6-280,4-3 1152,10-5-1072,3 0-304,4-5-672,2-2-424,-3-1 864,-5-2-272,-2-1-144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14979,'4'-1'4196,"-4"1"-4089,0-1 1,0 1-1,0 0 1,0 0 0,0 0-1,0 0 1,0 0-1,0 0 1,0-1 0,11 13 2151,0 6-1568,15 39 1,-9-19-395,-17-37-274,0 0 0,1 0 0,-1 0 0,1 0 0,-1-1 0,0 1 0,1 0 0,0 0 0,-1-1-1,1 1 1,-1 0 0,1-1 0,0 1 0,0-1 0,-1 1 0,2 0 0,-2-1-12,1 0 0,-1 0 0,1 0 0,-1 0 1,0 0-1,1 0 0,-1 0 0,0 0 0,0-1 0,1 1 0,-1 0 1,0 0-1,1 0 0,-1 0 0,0-1 0,1 1 0,-1 0 1,0 0-1,0-1 0,1 1 0,-1 0 0,0 0 0,0-1 1,0 1-1,0 0 0,1-1 0,-1 1 0,0-1 0,10-33 405,-8 25-354,0 2-9,1-8 26,1 1 0,0 1 1,1-1-1,0 1 0,11-18 1,-16 30-80,0 0 0,1 0 0,-1 0 0,1 1 1,-1-1-1,1 0 0,0 0 0,-1 1 0,1-1 1,-1 0-1,1 1 0,0-1 0,0 1 0,-1-1 1,1 1-1,0-1 0,0 1 0,0-1 0,0 1 1,-1 0-1,1-1 0,0 1 0,0 0 0,0 0 1,0 0-1,0 0 0,0 0 0,0 0 0,0 0 1,0 0-1,0 0 0,0 0 0,-1 0 1,1 1-1,0-1 0,0 0 0,0 1 0,0-1 1,0 1-1,-1-1 0,1 1 0,0-1 0,0 1 1,-1-1-1,1 1 0,0 0 0,-1-1 0,1 1 1,-1 0-1,1 0 0,-1-1 0,1 2 0,4 5 7,0 1 0,-1-1-1,0 1 1,4 11 0,1 7 99,9 42 0,-5-17 38,-16-97-2119,2 24 1613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134 144 13995,'0'1'249,"0"0"0,-1-1 1,1 1-1,0 0 0,1-1 0,-1 1 1,0 0-1,0 0 0,0-1 0,0 1 0,0 0 1,1-1-1,-1 1 0,0 0 0,1-1 0,-1 1 1,0-1-1,1 1 0,-1 0 0,1-1 1,-1 1-1,1-1 0,-1 1 0,1-1 0,0 1 1,0-1-170,0 0 0,-1 0 0,1 0 0,-1 0 0,1 0 0,0 0 0,-1-1 0,1 1 0,0 0 0,-1 0 0,1 0 1,-1-1-1,1 1 0,-1 0 0,1-1 0,-1 1 0,1-1 0,-1 1 0,1 0 0,-1-1 0,1 1 0,-1-1 0,0 1 0,1-1 1,-1 0-1,0 1 0,1-1 0,-1 1 0,0-2 0,5-5 144,-1-1 1,-1 0 0,1 0-1,-2 0 1,1 0-1,-1 0 1,0-1-1,-1 1 1,1-1-1,-2 1 1,1-1 0,-2-12-1,1 19-194,-1 1-1,1-1 1,0 1 0,-1-1-1,1 1 1,-1-1 0,1 1-1,-1 0 1,0-1-1,0 1 1,0 0 0,0 0-1,0-1 1,0 1-1,0 0 1,0 0 0,0 0-1,0 0 1,0 0 0,-1 0-1,-2-1 1,2 2-9,0-1 0,0 1 1,0 0-1,0-1 0,0 1 1,0 0-1,0 0 0,-1 1 1,1-1-1,0 0 0,0 1 0,0-1 1,0 1-1,-2 0 0,-3 3 5,0-1-1,1 1 0,-1 0 1,1 0-1,0 0 0,0 1 0,-10 9 1,9-5-41,0 0 0,0 0 0,0 0 0,1 1 0,1 0 0,0 0 0,0 1 0,1-1 0,0 1 0,1 0 0,0 0 0,-2 15 0,5-25 14,0 0 0,0-1-1,0 1 1,-1 0 0,1 0 0,0-1-1,0 1 1,0 0 0,0 0 0,0 0-1,1-1 1,-1 1 0,0 0 0,0 0-1,0-1 1,1 1 0,-1 0 0,0-1-1,1 1 1,-1 0 0,0-1 0,1 1-1,-1 0 1,1-1 0,-1 1 0,1-1-1,-1 1 1,1-1 0,0 1 0,-1-1-1,1 1 1,0-1 0,-1 0 0,1 1-1,0-1 1,-1 0 0,1 0 0,0 1-1,0-1 1,-1 0 0,1 0 0,0 0-1,0 0 1,0 0 0,-1 0 0,1 0-1,0 0 1,0 0 0,-1-1 0,1 1-1,1 0 1,4-2 2,-1 0 0,0 0 0,1-1 0,-1 0 0,8-5 0,40-31-18,36-23-118,-79 56 92,0 0-1,1 1 1,-1 0-1,1 1 0,0 1 1,23-5-1,-31 7 26,1 1 1,-1 0-1,1 0 1,-1 0-1,1 0 0,-1 1 1,1 0-1,-1-1 1,0 1-1,1 0 1,-1 1-1,0-1 0,0 1 1,1-1-1,-1 1 1,-1 0-1,1 0 0,0 0 1,0 1-1,-1-1 1,1 1-1,-1-1 1,0 1-1,0 0 0,0 0 1,0 0-1,0 0 1,1 3-1,4 9 108,-1 0 0,-1 1 1,0-1-1,4 27 0,-20-111 1708,-15-62-796,27 137-1339,1 0 1,0 0-1,1-1 1,0 1-1,-1-1 1,8 10-1,-8-13 218,-1 0 1,1 0-1,0 0 0,0 0 0,0 0 1,0-1-1,0 1 0,1-1 0,-1 1 1,0-1-1,1 0 0,-1 0 0,1 0 1,-1 0-1,1-1 0,-1 1 0,1-1 1,0 1-1,-1-1 0,5 0 0,12-2-594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24 14803,'0'-1'221,"0"0"0,-1 0-1,1 0 1,0 0 0,-1 0-1,1 0 1,-1 0 0,1 0-1,-1 0 1,1 0 0,-1 0-1,0 0 1,0 0 0,1 0-1,-1 0 1,0 1 0,0-1-1,0 0 1,0 0 0,0 1 0,0-1-1,-2 0 1,1 1 33,0-1 1,0 1-1,-1-1 1,1 1-1,0 0 1,-1 0-1,1 0 1,0 0-1,-1 0 0,-3 1 1,0 1-1,-1 0 0,0 1 0,1-1 1,-1 1-1,1 0 0,-9 6 0,3 0-247,2-1 1,-1 2-1,1-1 0,0 2 0,1-1 1,0 1-1,1 0 0,1 1 0,-1 0 0,2 0 1,-10 25-1,15-37-14,1 0 1,0 0-1,0 1 1,0-1-1,-1 0 1,1 0-1,0 0 1,0 1-1,0-1 1,0 0-1,0 0 1,0 1-1,-1-1 1,1 0-1,0 0 1,0 1-1,0-1 1,0 0-1,0 1 1,0-1-1,0 0 1,0 0-1,0 1 1,0-1-1,0 0 1,0 0-1,1 1 1,-1-1-1,0 0 1,0 0-1,0 1 0,0-1 1,0 0-1,0 0 1,1 1-1,-1-1 1,0 0-1,0 0 1,0 0-1,1 1 1,-1-1-1,11-8-167,11-17-208,-18 19 231,0 1 0,1 0-1,0 0 1,0 0-1,9-6 1,-13 10 119,1 0 0,-1 0 1,1 0-1,-1 1 0,1-1 0,0 0 0,-1 1 1,1-1-1,0 1 0,-1 0 0,1-1 0,0 1 0,-1 0 1,1 0-1,0 0 0,0 0 0,-1 1 0,1-1 1,0 0-1,-1 1 0,1-1 0,0 1 0,-1-1 0,1 1 1,-1 0-1,1 0 0,-1 0 0,3 1 0,2 4-37,0 0-1,0 0 0,0 1 1,-1 0-1,0 0 0,7 12 1,23 52 112,-31-62-12,18 40 445,-3 0-1,14 57 1,-27-83-192,-1 1 0,-1 0 0,-1-1 0,-1 1 0,-2 0 0,0 0 0,-4 27 0,4-48-254,-1 1-1,0 0 0,0-1 1,0 1-1,0 0 1,-1-1-1,1 0 0,-1 1 1,0-1-1,0 0 0,0 0 1,0 0-1,-1 0 0,1 0 1,-1 0-1,0-1 0,0 1 1,0-1-1,0 0 1,0 0-1,-5 2 0,6-3-35,-1 0 1,0 0-1,0-1 0,0 1 0,0-1 0,1 0 0,-1 0 0,0 0 1,0 0-1,0 0 0,0-1 0,0 1 0,0-1 0,1 0 0,-1 0 1,0 0-1,1 0 0,-1 0 0,0-1 0,1 1 0,0-1 0,-1 1 1,1-1-1,0 0 0,0 0 0,0 0 0,0 0 0,-3-5 0,1 2-26,1 0 0,-1 0 0,1 0 0,0-1 0,1 0 0,-1 1 0,1-1 0,1 0 0,-1 0 0,-1-11 0,2 7-13,0-1 1,1 0-1,1 0 0,-1 0 0,5-16 0,3-6-176,2 0 0,25-56 0,-34 88 213,20-49-288,1 5-112,-3-2 1,-2 0 0,17-77-1,-32 104 496,-1 15 62,-1 12-18,0 4-66,1 1 0,0-1 0,1 0-1,5 16 1,-6-22-72,0 0-1,1 0 1,0-1-1,0 1 1,0-1-1,1 0 0,-1 1 1,1-1-1,0 0 1,0-1-1,0 1 0,8 6 1,-10-9 6,1 0-1,0 0 1,0-1 0,-1 1 0,1 0-1,0 0 1,0-1 0,0 1 0,0-1-1,0 0 1,-1 0 0,1 1 0,0-1-1,0 0 1,0-1 0,0 1 0,2 0-1,0-2 8,0 1 1,0 0-1,-1-1 0,1 0 0,0 1 0,-1-1 0,7-5 0,2-4 47,-1 1-1,0-2 1,13-15-1,-19 20-20,6-5 67,0-1 1,-1-1 0,-1 0 0,0 0 0,-1-1-1,10-25 1,-17 32 72,-5 8-36,-6 13 17,7-5-113,0-1 0,1 2 1,0-1-1,0 0 0,1 0 0,0 1 0,0-1 0,1 0 0,1 17 0,-1-22-33,1 0 0,-1 1 0,1-1 0,0 0 0,0 0 0,0 0 0,0 0 0,1-1 0,-1 1 0,1 0 0,0-1 0,3 5 0,-3-5-7,0-1 0,0 1 1,0-1-1,0 0 0,0 0 1,0 0-1,0 0 0,0 0 1,0 0-1,1-1 1,-1 1-1,0-1 0,0 1 1,1-1-1,-1 0 0,0 0 1,1 0-1,-1 0 0,4-1 1,1 0-136,0-1 0,0 0 0,0 0 0,0-1 0,0 0 0,-1 0 0,0-1 0,12-7 0,-14 8 51,1 0 0,-1-1 0,0 1 0,-1-1 0,1 0 0,-1 0-1,1-1 1,-1 1 0,0 0 0,-1-1 0,1 0 0,3-9 0,-3-21-357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21709,'-9'0'1984,"7"-1"-1720,3-2-768,5-1 1344,2 0-712,2-2-344,0-1-264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22 18036,'1'0'84,"-1"-1"1,0 0-1,0 0 1,0 0-1,0 0 0,0 1 1,0-1-1,0 0 1,0 0-1,-1 0 1,1 0-1,0 1 1,0-1-1,-1 0 0,1 0 1,0 1-1,-1-1 1,1 0-1,-1 0 1,1 1-1,-1-1 0,1 0 1,-1 1-1,0-1 1,1 1-1,-1-1 1,0 1-1,-1-1 1,1 1-6,0 0 0,-1 0 0,1 0 1,0 0-1,-1 0 0,1 1 1,0-1-1,0 1 0,-1-1 1,1 1-1,0-1 0,0 1 1,0 0-1,0-1 0,0 1 0,-1 0 1,2 0-1,-3 2 0,-8 8 59,0 1-1,1 1 0,0 0 1,1 1-1,0 0 1,1 0-1,1 1 0,0 0 1,-7 26-1,14-41-161,0 0 1,0 1-1,0-1 1,0 0-1,0 1 1,0-1-1,1 0 1,-1 1-1,0-1 0,0 0 1,0 1-1,0-1 1,1 0-1,-1 1 1,0-1-1,0 0 1,0 0-1,1 1 1,-1-1-1,0 0 0,1 0 1,-1 0-1,0 1 1,1-1-1,-1 0 1,0 0-1,1 0 1,-1 0-1,0 0 0,1 0 1,-1 0-1,0 0 1,1 0-1,-1 0 1,0 0-1,1 0 1,-1 0-1,0 0 0,1 0 1,-1 0-1,0 0 1,1 0-1,-1 0 1,0 0-1,1-1 1,29-4-280,-10 2 114,-10 2 169,0 2-1,0-1 1,-1 2 0,1-1-1,0 1 1,-1 1-1,1-1 1,-1 2 0,0-1-1,0 1 1,0 1 0,-1-1-1,1 2 1,-1-1-1,13 12 1,-16-12 91,0 0-1,0 0 1,0 1-1,0-1 1,-1 1-1,0 0 1,-1 0-1,1 0 1,-1 1-1,0-1 1,-1 1-1,1 0 1,-2-1 0,1 1-1,0 0 1,-1 0-1,-1 0 1,1 1-1,-1-1 1,0 0-1,-1 0 1,-1 11-1,-1-11 78,1-1 0,-1 1-1,1-1 1,-2 1 0,1-1-1,-1 0 1,0 0 0,0-1-1,-1 1 1,1-1 0,-1 0-1,-1 0 1,1-1 0,-1 1-1,-9 5 1,12-8-190,0 0 0,0 0 1,0-1-1,0 1 0,0-1 0,0 0 1,0 0-1,0 0 0,-1 0 0,1-1 1,0 1-1,-1-1 0,1 0 0,0 0 1,-1 0-1,1 0 0,-1-1 0,1 1 1,0-1-1,0 0 0,-1 0 0,1 0 1,0 0-1,0-1 0,0 1 0,0-1 1,0 0-1,1 0 0,-1 0 0,0 0 1,1 0-1,-1-1 0,1 1 1,-2-4-1,-1 0-66,1 0 0,1-1 0,0 1 0,-1-1 0,2 0 1,-1 0-1,1 0 0,-2-13 0,-3-26-568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14707,'3'2'231,"-1"1"-1,0-1 1,0 1-1,0 0 1,0 0-1,-1 0 1,1 0-1,-1 0 1,0 0-1,1 0 1,0 4-1,6 40 1037,-6-28-299,29 136 1999,-24-125-2666,3 0 1,0-1-1,16 29 0,-9-32-48,-7-20-54,-9-6-190,-1 0 0,1 0 0,-1 0 0,0 0-1,1 0 1,-1-1 0,0 1 0,1 0 0,-1 0-1,0 0 1,1-1 0,-1 1 0,0 0 0,1-1-1,-1 1 1,0 0 0,0-1 0,1 1 0,-1 0-1,0-1 1,0 1 0,0 0 0,0-1 0,1 1-1,-1 0 1,0-1 0,0 1 0,0-1 0,0 1-1,0-1 1,1-13 74,0-1 1,-1 1-1,-1 0 0,0-1 0,-1 1 0,-6-22 0,6 26-75,-9-28-138,8 27-33,3 9 66,0 4-8,4 6 78,-1 0 1,1 0-1,1 0 1,-1-1-1,1 0 1,0 0-1,1 0 1,9 9-1,-13-14 26,0 0 0,1 0 0,-1 0 0,0 0 0,1-1 1,-1 1-1,1-1 0,-1 1 0,1-1 0,0 0 0,0 0 0,-1-1 0,1 1 0,0 0 0,0-1 0,0 0 0,0 0 0,0 0 0,0 0 1,0 0-1,0 0 0,-1-1 0,1 1 0,0-1 0,0 0 0,0 0 0,-1 0 0,1 0 0,4-3 0,-1 0 7,-1 0 0,0-1 0,0 0 0,0 0 0,-1 0 0,1 0 0,-1-1 0,0 1 0,-1-1 0,1 0 0,-1 0 0,3-10 0,-2 6 32,-1 0 0,-1 0 0,1-1-1,-1 1 1,-1-1 0,0 1 0,-1-16-1,0 24-21,0 0 0,0 0-1,-1 0 1,1 0 0,0 0-1,-1 0 1,0 0 0,1 0-1,-1 0 1,0 0 0,0 1-1,0-1 1,-2-3 0,3 5-13,-1 0 1,1 0 0,0 0-1,0 0 1,0-1 0,-1 1-1,1 0 1,0 0 0,-1 0-1,1 0 1,0 0-1,0 0 1,-1-1 0,1 1-1,0 0 1,-1 0 0,1 0-1,0 0 1,0 0 0,-1 0-1,1 0 1,0 0 0,-1 1-1,1-1 1,0 0 0,-1 0-1,1 0 1,0 0 0,0 0-1,-1 0 1,1 1-1,-10 14 80,6-2-64,0 0-1,0 1 1,2-1 0,-1 1-1,2 0 1,0 0 0,1 0-1,0-1 1,1 1 0,0 0-1,1 0 1,1-1 0,0 1-1,7 16 1,-9-28-13,-1-1 1,1 1-1,0 0 0,0 0 0,0 0 0,1-1 1,-1 1-1,0 0 0,1-1 0,-1 1 0,1-1 1,-1 0-1,1 1 0,-1-1 0,1 0 0,3 2 1,-3-3-2,-1 0 0,1 1 1,0-1-1,-1 0 1,1 0-1,-1 0 0,1 0 1,-1 0-1,1 0 0,-1-1 1,1 1-1,-1 0 1,1-1-1,-1 1 0,1-1 1,-1 0-1,2-1 1,3-1 5,0-2 1,-1 1 0,0-1 0,0 1 0,0-1 0,-1-1 0,0 1 0,5-9 0,4-6-6,-1-2 1,-1 1 0,-2-2 0,0 1 0,-1-1 0,-1 0 0,-1-1 0,4-33 0,-10 47-85,-3 20 9,-2 21-7,4-25 67,-2 22 12,0 1 0,3 0-1,0 0 1,5 36-1,-5-64 4,1 0-1,-1 0 0,0 0 0,0 0 0,0 0 0,1 0 1,-1 0-1,0 0 0,1 0 0,-1 0 0,1-1 1,-1 1-1,1 0 0,-1 0 0,1 0 0,0-1 0,-1 1 1,2 1-1,-1-2-2,-1 0 1,1 0 0,0 0-1,-1 0 1,1 0 0,-1 0-1,1 0 1,-1 0 0,1-1-1,-1 1 1,0 0 0,1 0-1,-1 0 1,1-1 0,-1 1-1,1 0 1,-1 0-1,1-1 1,-1 1 0,0 0-1,1-1 1,-1 1 0,0 0-1,1-2 1,3-2 17,-1-1 0,0 0-1,0-1 1,4-8 0,6-21-18,11-53-1,10-23-441,-29 104 235,-1 12 49,-1 15 24,-3-20 131,7 100-27,-5-49 497,10 56 0,-11-102-404,0-1-1,0 1 0,0 0 1,1-1-1,0 1 0,0-1 1,3 5-1,-5-8-58,1 0 1,0 0-1,-1 0 1,1 0-1,0 0 1,0 0-1,0-1 1,0 1-1,0 0 1,0-1-1,0 1 1,0-1-1,0 1 1,0-1-1,0 1 1,0-1-1,0 0 1,0 1-1,0-1 1,0 0-1,1 0 1,-1 0-1,0 0 1,0 0-1,0 0 1,0 0-1,0 0 0,0-1 1,1 1-1,-1 0 1,0-1-1,0 1 1,0-1-1,0 1 1,1-2-1,5-2-164,-1-1 0,1 0 0,-1 0-1,0-1 1,-1 1 0,1-1-1,-1-1 1,0 1 0,-1-1 0,1 0-1,-1 0 1,-1 0 0,4-9 0,4-17-345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53 151 15795,'0'0'96,"1"0"-1,-1 1 0,1-1 0,0 0 1,-1 1-1,1-1 0,0 0 0,-1 0 1,1 1-1,0-1 0,-1 0 0,1 0 1,0 0-1,-1 0 0,1 0 0,0 0 1,-1 0-1,1 0 0,0 0 0,-1 0 1,1-1-1,0 1 0,-1 0 0,1 0 1,1-1-1,16-15 1635,8-24 57,-24 36-1729,0-1 1,-1 1 0,1-1 0,-1 1-1,0-1 1,-1 0 0,1 1 0,-1-1 0,0 0-1,0 0 1,-1-7 0,0 11-51,1-1 0,0 1 0,0-1 0,-1 1 0,1-1 0,-1 1 0,1 0 0,-1-1 0,1 1 0,-1 0 0,0-1 0,0 1 0,0 0 0,1 0 0,-1 0-1,-1 0 1,1 0 0,0 0 0,0 0 0,0 0 0,0 0 0,-1 0 0,1 1 0,0-1 0,-1 0 0,1 1 0,0-1 0,-1 1 0,1 0 0,-1-1 0,1 1 0,-1 0 0,1 0 0,-1 0 0,1 0 0,-1 0 0,1 0 0,-1 0 0,1 1 0,0-1 0,-2 1 0,-1 1 2,0-1 0,0 1 0,1 0 0,-1 0-1,0 0 1,1 1 0,0-1 0,0 1 0,0 0 0,0 0 0,0 0 0,0 0 0,1 1 0,0-1 0,0 1-1,-1-1 1,2 1 0,-1 0 0,0 0 0,0 4 0,-2 4 20,0 0 0,1 1 0,1-1 0,0 1 0,0 17 0,2-26-11,0 0-1,0 1 1,0-1 0,1 0 0,0 0-1,-1 1 1,2-1 0,-1 0 0,0 0-1,1 0 1,0 0 0,4 6 0,-5-8-11,0-1 0,1 1 0,-1-1 0,0 0 0,1 0 0,0 1 0,-1-1 0,1 0 0,0 0 0,-1-1 0,1 1 0,0 0 0,0 0 0,0-1 1,0 1-1,0-1 0,0 0 0,0 0 0,0 1 0,0-1 0,0-1 0,0 1 0,-1 0 0,1 0 0,0-1 0,0 1 0,0-1 0,0 1 0,2-2 0,14-5-72,1-2-1,18-11 1,-26 13-73,0 1 1,0 0-1,1 1 1,0 0-1,0 0 1,0 2-1,25-6 1,-33 9 109,-1 1 0,0-1 0,0 0 1,0 1-1,0-1 0,0 1 0,0 0 1,0 0-1,0 1 0,0-1 0,0 0 1,0 1-1,-1 0 0,1 0 0,0 0 1,-1 0-1,0 0 0,1 0 0,3 5 1,-5-5 86,1 1 0,0-1 0,-1 0 0,1 1 0,-1-1 0,0 1 1,0-1-1,0 1 0,0 0 0,0 0 0,0-1 0,-1 1 0,1 0 1,-1 0-1,0 0 0,0 0 0,0-1 0,0 1 0,-1 0 1,1 0-1,-1 0 0,-1 3 0,2-6-38,0 1 0,0-1 0,0 0 0,0 0-1,-1 1 1,1-1 0,0 0 0,0 0 0,0 1 0,0-1 0,-1 0 0,1 0 0,0 0 0,0 0 0,-1 1-1,1-1 1,0 0 0,0 0 0,-1 0 0,1 0 0,0 0 0,0 0 0,-1 0 0,1 0 0,0 0 0,0 0-1,-1 0 1,1 0 0,0 0 0,-1 0 0,1 0 0,0 0 0,0 0 0,-1 0 0,1 0 0,0 0-1,0 0 1,-1 0 0,1 0 0,0-1 0,0 1 0,-1 0 0,1 0 0,0 0 0,0 0 0,0-1 0,-1 1-1,1 0 1,0 0 0,0 0 0,0-1 0,0 1 0,0 0 0,-1-1 0,-9-13 449,10 13-443,-9-13 87,1-1-1,0-1 0,1 0 0,1 0 0,1 0 0,0 0 1,-4-29-1,9 44-130,0 1 0,0-1 0,0 0-1,0 1 1,0-1 0,0 0 0,0 0 0,0 1 0,0-1 0,0 0 0,0 1 0,0-1 0,0 1-1,1-1 1,-1 0 0,0 1 0,0-1 0,1 0 0,-1 1 0,1-1 0,-1 1 0,0-1-1,1 1 1,-1-1 0,1 1 0,-1-1 0,1 1 0,-1 0 0,1-1 0,0 1 0,-1 0 0,1-1-1,-1 1 1,1 0 0,0 0 0,-1-1 0,1 1 0,0 0 0,-1 0 0,1 0 0,0 0 0,-1 0-1,1 0 1,0 0 0,-1 0 0,1 0 0,0 0 0,-1 1 0,1-1 0,0 0 0,8 2-128,-1 1-1,0 0 1,12 6 0,4 1-114,-14-8 170,0-1 0,1-1 0,-1 1 0,0-2 0,19-2 0,-18 2 40,0 0 1,0 0 0,20 2-1,-27 0 59,0 0-1,0 0 1,0 0 0,0 0-1,0 1 1,-1-1 0,1 1-1,0 0 1,-1 0 0,0 0-1,1 1 1,-1-1 0,0 1-1,4 4 1,14 21 249,-18-23-180,0 0 1,1 0-1,0 0 0,0-1 0,0 1 0,0-1 0,9 6 1,-13-10-63,1 1 1,0-1-1,0 0 1,0 1 0,0-1-1,0 0 1,-1 0 0,1 0-1,0 0 1,0 0 0,0 0-1,0 0 1,0 0 0,0 0-1,0 0 1,-1 0-1,1-1 1,0 1 0,0 0-1,0-1 1,0 1 0,-1-1-1,1 1 1,0-1 0,0 1-1,0-2 1,18-18 158,-16 17-147,30-43 44,-26 35-127,0 0-1,0 1 0,1 0 1,1 0-1,-1 1 0,1 0 0,1 1 1,10-8-1,-18 15 38,-1 0 0,0 0 0,1 0 0,-1 1 0,1-1-1,-1 0 1,1 1 0,-1-1 0,1 1 0,0 0 0,-1 0 0,1-1 0,-1 1 0,1 0 0,-1 0-1,1 1 1,0-1 0,-1 0 0,1 0 0,-1 1 0,1-1 0,2 2 0,-2-1 1,0 1-1,0 0 1,0-1 0,0 1 0,-1 0 0,1 0 0,-1 0-1,1 0 1,-1 0 0,0 0 0,1 0 0,-1 1 0,1 2-1,2 7 0,-1 1-1,0-1 1,-1 1-1,2 18 1,-4 10-341,0-25-47,0-13 257,0-6 80,0-15-120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44 15099,'0'-3'309,"1"-1"-1,-1 1 1,0-1 0,0 1-1,0-1 1,0 1-1,-1-4 1,1 6-249,-1 0 0,1 1-1,0-1 1,-1 0 0,1 1 0,0-1 0,-1 1 0,1-1-1,-1 0 1,1 1 0,-1-1 0,1 1 0,-1-1-1,0 1 1,1 0 0,-1-1 0,1 1 0,-1 0-1,0-1 1,1 1 0,-1 0 0,0 0 0,1-1 0,-1 1-1,0 0 1,0 0 0,1 0 0,-1 0 0,0 0-1,1 0 1,-1 0 0,0 0 0,0 0 0,1 0-1,-1 1 1,0-1 0,1 0 0,-1 0 0,0 1-1,0 0 1,-6 1 244,1 1 0,0 1-1,0-1 1,0 1 0,0 0 0,1 0-1,-1 1 1,1 0 0,0 0-1,-5 7 1,-1 2 41,0 1 0,-15 27 0,20-29-272,0 0 0,0 1 0,-4 15 0,8-22-68,1 0-1,0-1 1,0 1 0,0 0 0,1 0 0,0 0 0,0 0 0,2 11 0,-2-17-7,0 0 0,0 0 1,0 1-1,1-1 0,-1 0 0,0 0 1,1 1-1,-1-1 0,1 0 0,-1 0 0,1 0 1,0 0-1,-1 0 0,1 0 0,0 0 1,0 0-1,0 0 0,0 0 0,0 0 0,0 0 1,0-1-1,0 1 0,0 0 0,2 0 1,-1-1-3,-1 0 0,1 0 0,-1 0 0,1 0 1,0 0-1,-1-1 0,1 1 0,-1 0 1,1-1-1,-1 1 0,1-1 0,-1 0 1,1 0-1,-1 1 0,0-1 0,3-2 0,3-3-12,0 0-1,0-1 0,0 0 0,0-1 0,5-7 1,17-32-184,26-52 1,-55 98 188,14-22-133,-14 23 139,1 0 0,-1-1 0,0 1 0,0-1 0,0 1 0,1 0 0,-1-1 0,0 1 0,0 0 0,1-1 0,-1 1 0,0 0 0,1 0 0,-1-1 0,0 1 0,1 0 0,-1 0 0,0-1 0,1 1-1,-1 0 1,1 0 0,-1 0 0,0 0 0,1 0 0,-1-1 0,1 1 0,-1 0 0,1 0 0,-1 0 0,0 0 0,1 0 0,-1 0 0,1 1 0,-1-1 0,1 0 0,-1 0 0,0 0 0,1 0 0,-1 0 0,1 1 0,-1-1 0,0 0 0,1 0 0,-1 1 0,0-1 0,1 0 0,-1 0 0,0 1 0,1-1-1,-1 0 1,0 1 0,1 0 0,3 9 3,-1 1 0,0-1 0,-1 1 0,0 0 0,0 0 0,0 13-1,2 13 109,0-11 23,-3-10 91,2-1-1,8 27 1,-11-41-204,0 0 0,0 0 0,1-1 0,-1 1 0,0 0 0,0 0-1,1-1 1,-1 1 0,1 0 0,-1-1 0,1 1 0,-1-1 0,1 1 0,-1-1 0,1 1-1,-1-1 1,1 1 0,0-1 0,-1 1 0,1-1 0,1 1 0,-1-1-1,-1 0 1,1 0 0,0 0-1,-1 0 1,1 0 0,0-1-1,-1 1 1,1 0 0,0 0-1,-1-1 1,1 1 0,-1 0-1,1-1 1,0 1 0,-1 0-1,1-1 1,-1 1-1,1-1 1,0 0 0,3-4 76,0-1 0,0 1 1,6-13-1,-9 16-84,12-21 97,-6 7-215,2 1 1,0-1-1,1 2 0,1-1 1,13-14-1,-23 28 80,0-1 0,1 1 0,-1 0-1,0 0 1,1 0 0,-1 0 0,1 0 0,-1 0 0,1 0-1,-1 0 1,1 1 0,0-1 0,-1 1 0,1-1 0,0 1-1,-1-1 1,1 1 0,0 0 0,0 0 0,0 0 0,-1 0 0,1 0-1,0 0 1,0 1 0,-1-1 0,3 1 0,-1 1-16,-1-1 0,1 1 1,-1 0-1,1 0 0,-1 0 0,0 0 1,0 0-1,0 0 0,0 0 0,0 1 1,0-1-1,-1 1 0,1 0 0,1 4 1,3 8-69,0 1 1,-1 0 0,3 24 0,-5-25 195,1 0-1,0 0 1,9 19 0,-13-33-72,0-1-1,0 1 1,0-1-1,0 1 1,1-1 0,-1 1-1,0-1 1,1 0-1,-1 1 1,0-1-1,1 1 1,-1-1-1,0 0 1,1 1-1,-1-1 1,0 0-1,1 0 1,-1 1-1,1-1 1,-1 0 0,1 0-1,-1 0 1,1 0-1,-1 1 1,1-1-1,-1 0 1,1 0-1,0 0 1,12-8 136,9-25-107,-19 28-55,19-33-346,14-22-1129,-32 54 1272,0 1 0,1-1-1,0 1 1,0 0-1,0 0 1,0 1 0,10-6-1,3 3-469,-2 9-170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34 227 12443,'-8'19'1122,"1"1"1,-7 28-1,12-42-881,1 1 0,0-1 0,1 1-1,-1-1 1,1 1 0,0-1 0,1 1 0,0 0 0,0-1-1,0 1 1,4 9 0,-5-15-221,1 0 0,-1 0 0,0 0 0,1 0 0,-1 1 0,1-1 0,0 0-1,-1 0 1,1 0 0,0 0 0,0-1 0,-1 1 0,1 0 0,0 0 0,0 0 0,0-1 0,0 1 0,0 0 0,0-1 0,0 1 0,0-1 0,0 1 0,0-1-1,1 1 1,-1-1 0,0 0 0,0 0 0,0 0 0,1 0 0,-1 1 0,0-1 0,0-1 0,0 1 0,1 0 0,-1 0 0,0 0 0,0-1 0,0 1 0,0 0-1,0-1 1,0 1 0,1-1 0,-1 0 0,0 1 0,1-2 0,4-2 25,-1-1 1,1 1-1,-1-1 0,0 0 0,0 0 0,5-9 1,8-14 17,-1 0 1,-2-1 0,0-1-1,-2 0 1,-2-1 0,-1 0 0,-1-1-1,9-63 1,-17 64 72,-6 22-15,5 9-114,-1 0 1,1 0 0,-1 0 0,1 0 0,0 0-1,-1 0 1,1 1 0,-1-1 0,1 0 0,-1 0 0,1 0-1,0 1 1,-1-1 0,1 0 0,0 0 0,-1 1 0,1-1-1,0 0 1,-1 1 0,1-1 0,0 1 0,-1-1-1,1 0 1,0 1 0,-5 7 62,0-1 1,1 1-1,1 0 0,-1 0 1,1 0-1,0 0 0,-2 13 0,-9 66 450,13-75-420,-3 21 291,0 41 1,5-61-255,-1-1-1,2 1 1,-1-1 0,2 0 0,0 0-1,7 19 1,-9-28-122,0-1-1,0 1 1,0-1 0,0 1-1,1-1 1,-1 0-1,1 0 1,-1 0 0,1 0-1,0 0 1,0 0-1,0 0 1,0-1 0,0 1-1,1-1 1,-1 1-1,0-1 1,1 0 0,-1 0-1,1 0 1,-1 0-1,1 0 1,-1-1 0,1 1-1,0-1 1,-1 1-1,1-1 1,0 0 0,-1 0-1,1 0 1,0-1-1,-1 1 1,1-1 0,0 1-1,-1-1 1,1 0-1,-1 0 1,1 0 0,-1 0-1,3-2 1,4-2-207,0-1-1,-1 1 1,1-1-1,-1-1 1,9-9 0,-13 12-26,1 0 0,-1-1 0,-1 1 0,1-1-1,-1 0 1,0 0 0,0 0 0,0-1 0,-1 1 0,2-7 0,-3 11 159,-1 0 0,0 1-1,0-1 1,0 0 0,0 0 0,0 1-1,0-1 1,0 0 0,0 1 0,0-1-1,0 0 1,-1 0 0,1 1 0,0-1-1,0 0 1,-1 1 0,1-1 0,0 0 0,-1 1-1,1-1 1,-1 1 0,1-1 0,-1 1-1,1-1 1,-1 1 0,1-1 0,-1 1-1,1-1 1,-1 1 0,0 0 0,1-1-1,-1 1 1,0 0 0,1-1 0,-1 1-1,0 0 1,1 0 0,-1 0 0,0 0-1,0 0 1,1 0 0,-2 0 0,-3-1-99,0 1 1,1 0-1,-1 1 1,0-1-1,-5 2 0,-15 5-344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46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23181,'2'14'1808,"8"-5"-1328,5-6-224,13-11 577,9-4-241,10-7-120,3-5-104,8-4-328,-2 1-184,-5 1-536,-6 5-368,-11 8 383,-11 1 377,-14 12-256,-5 9-208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40 235 15419,'7'-6'768,"0"0"0,-1-1 0,0 1 0,0-1 0,0-1 0,7-13 0,23-49 763,-33 62-1357,0 1 1,-1-1-1,0 0 0,0 0 1,-1 1-1,0-15 0,0 20-119,-1 0 0,0 1 0,-1-1 0,1 0 0,0 0 0,-1 0-1,1 1 1,-1-1 0,1 0 0,-1 0 0,0 1 0,0-1 0,1 0 0,-3-2 0,2 3-24,0 1 0,0-1 0,0 0 1,0 1-1,-1-1 0,1 1 1,0 0-1,0-1 0,0 1 1,0 0-1,-1-1 0,1 1 1,0 0-1,0 0 0,0 0 1,-1 0-1,1 0 0,0 0 1,0 0-1,0 1 0,-1-1 1,1 0-1,0 1 0,0-1 1,-1 1-1,-3 2 25,0-1 0,0 1 0,1 0 0,0 0 0,-1 0-1,1 0 1,1 1 0,-1-1 0,0 1 0,1 0 0,0 1 0,0-1 0,-4 8 0,0 0-31,1 1 0,0 0 1,-7 25-1,11-31-19,0-1 0,0 0 0,0 1 0,1-1 0,1 1 0,-1-1-1,1 1 1,0 0 0,0-1 0,1 1 0,2 12 0,-2-18-3,-1 0 0,1 0 0,0 1 0,-1-1 0,1 0 0,0 0 0,0 0 0,0 0 1,0 0-1,0-1 0,0 1 0,0 0 0,0 0 0,1-1 0,-1 1 0,0 0 0,0-1 0,1 0 0,-1 1 0,0-1 0,0 0 0,1 1 0,-1-1 1,0 0-1,1 0 0,-1 0 0,0 0 0,1 0 0,-1 0 0,0-1 0,1 1 0,-1 0 0,0-1 0,2 0 0,7-2 9,0 0 0,-1-1 1,13-7-1,-18 9-9,21-11-16,66-31-208,-82 40 173,1 0 0,-1 2 1,1-1-1,0 1 1,-1 0-1,1 1 0,18 0 1,-24 2 28,-1-1 1,1 1-1,-1-1 1,0 1 0,1 0-1,-1 0 1,1 1-1,-1-1 1,0 1-1,0 0 1,0 0 0,0 0-1,0 0 1,-1 0-1,1 0 1,0 1-1,-1 0 1,0-1-1,1 1 1,-1 0 0,3 5-1,-1 1 56,-1-1 1,1 1-1,-1 0 1,0 0-1,-1 0 0,2 17 1,-4-11 436,0-15-463,0 0 0,0 0 0,-1 0 0,1 0 0,0 0 0,0 0 0,0 0 0,0 0 0,0 0 0,-1 0 0,1 0 0,0 0 0,0 0 0,0 0 0,0 0 1,0 0-1,-1 0 0,1 0 0,0 0 0,0 0 0,0 0 0,0 0 0,0 0 0,-1 0 0,1 0 0,0 0 0,0 0 0,0 0 0,0-1 0,0 1 0,0 0 0,-1 0 0,1 0 0,0 0 0,0 0 0,0 0 0,0 0 0,0-1 0,0 1 0,0 0 0,0 0 0,0 0 0,-13-24 576,-60-182 538,72 203-1122,-5-22-430,11 19-75,9 8-171,-7 0 286,3 2 24,-1-1 0,1 0 1,0-1-1,0 0 0,1 0 1,-1-1-1,0-1 1,15 0-1,6-7-349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16011,'7'7'1889,"5"11"-1225,4 13-288,4 11 1056,4 11-575,2 7-193,3 2-376,-1-1-112,-5-8-112,-3-5-16,-5-13-208,-4-7-112,-11-20-592,-6-11-1057,-15-15 1617,-9-11-264,-8-10-208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2 303 18052,'-1'-8'1784,"2"-4"-1336,8-3-160,5-4 769,10-8-361,6-3-192,11-6-264,7 0-104,5-1-272,0 2-160,-2 11-488,0 8-193,-11 10 713,-2 5-176,-5 1-240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17684,'-5'2'221,"0"0"1,1 0 0,-1 1-1,1 0 1,0 0 0,0 0-1,0 0 1,1 1 0,-1-1-1,1 1 1,0 0 0,0 0-1,0 0 1,0 1 0,1-1-1,-1 1 1,1-1 0,0 1-1,-1 6 1,1-6-197,1 1 1,-1-1 0,1 1-1,0-1 1,1 1-1,-1 0 1,1-1-1,1 1 1,-1-1-1,1 1 1,-1-1 0,2 1-1,-1-1 1,1 1-1,-1-1 1,2 0-1,2 6 1,-5-10-14,1 0-1,-1 1 1,1-1 0,0 0-1,-1 0 1,1 0 0,0 0-1,0 0 1,0 0 0,0 0-1,0 0 1,0 0 0,0 0 0,0-1-1,1 1 1,-1 0 0,0-1-1,0 1 1,1-1 0,-1 1-1,0-1 1,1 0 0,-1 1 0,0-1-1,1 0 1,-1 0 0,0 0-1,1 0 1,-1 0 0,0 0-1,1-1 1,-1 1 0,1 0 0,-1-1-1,0 1 1,0-1 0,1 1-1,-1-1 1,0 1 0,0-1-1,0 0 1,0 0 0,0 0-1,0 0 1,2-1 0,4-5 83,0 0-1,-1-1 1,0 0 0,10-16-1,-14 21-80,7-13 97,0 2 7,0 0-1,13-17 0,-20 29-108,0 0-1,0-1 0,0 1 0,0 0 0,1 0 0,-1 0 0,1 0 0,-1 1 1,1-1-1,0 1 0,-1-1 0,1 1 0,0 0 0,0 0 0,0 0 0,0 0 1,0 1-1,6-1 0,-7 1-10,1 1 1,0 0 0,-1 0-1,1 0 1,-1 0-1,1 0 1,-1 1-1,0-1 1,1 1 0,-1-1-1,0 1 1,0 0-1,0 0 1,0 0-1,0 0 1,-1 0 0,1 0-1,-1 1 1,3 2-1,3 9-5,0 1 0,7 17 0,-7-15 16,-4-10 5,13 26 119,-15-33-121,-1 1-1,1 0 1,-1-1 0,1 1 0,-1 0 0,1-1 0,-1 1 0,1 0 0,0-1 0,0 1 0,-1-1 0,1 1 0,0-1-1,0 0 1,-1 1 0,1-1 0,0 0 0,0 1 0,0-1 0,0 0 0,-1 0 0,1 0 0,0 0 0,0 0-1,0 0 1,0 0 0,0 0 0,0 0 0,-1 0 0,1-1 0,0 1 0,0 0 0,0 0 0,1-1 0,4-4 45,0 0 0,0 0 0,0-1-1,-1 0 1,0 0 0,0 0 0,0-1 0,4-8 0,11-14-37,-13 20-135,1 0 0,0 0 1,1 1-1,-1 0 1,11-6-1,-15 11-136,0 1-1,0-1 1,0 1 0,0 0-1,0 1 1,1-1 0,-1 1-1,1-1 1,-1 2 0,1-1-1,-1 0 1,1 1 0,-1 0-1,1 0 1,7 1 0,-5-2-392,-5-2-36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4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14067,'13'67'3647,"61"342"-798,-72-402-2860,-1-1-23,0-1-1,0 1 1,1-1 0,0 1 0,0-1 0,3 6-1,-5-10 20,0-1 0,0 0 0,0 0 0,0 1 0,1-1-1,-1 0 1,0 1 0,0-1 0,0 0 0,0 0 0,1 1-1,-1-1 1,0 0 0,0 0 0,0 1 0,1-1 0,-1 0 0,0 0-1,0 0 1,1 0 0,-1 1 0,0-1 0,1 0 0,-1 0-1,0 0 1,0 0 0,1 0 0,-1 0 0,0 0 0,1 0 0,-1 0-1,0 0 1,1 0 0,-1 0 0,0 0 0,1 0 0,-1 0-1,0 0 1,0 0 0,1 0 0,-1 0 0,1-1 0,6-14-672,1-23-502,-6 15 485,0 0 0,-2 1 0,-1-1 0,0 0 0,-7-28 1,2 35 516,3 22 698,1 27 660,3-15-413,1 0 0,0 0 0,1 0 0,7 23 0,-9-41-718,-1 1 1,0-1 0,0 1-1,0-1 1,0 1 0,0-1-1,0 1 1,1-1 0,-1 1-1,0-1 1,0 1 0,1-1-1,-1 0 1,0 1 0,0-1-1,1 1 1,-1-1 0,1 0-1,-1 1 1,0-1 0,1 0-1,-1 1 1,1-1 0,-1 0-1,1 0 1,0 1 0,7-10 610,2-24-102,-9 30-503,15-70 767,-11 45-579,1-1 1,2 1-1,1 1 0,15-35 1,-17 53-668,-3 13-473,-4 15-99,0-9 521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19924,'7'8'1689,"0"2"-1225,3 1-216,3 2 816,3 1-368,1 1-712,2-4-512,-1-2-1816,-1-4 2087,-2 1-343,-2-3-216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4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29 15971,'0'-1'203,"1"0"-1,-1-1 0,0 1 0,-1 0 0,1 0 0,0-1 0,0 1 0,0 0 1,-1 0-1,1 0 0,-1 0 0,1-1 0,-1 1 0,1 0 0,-1 0 0,0 0 1,1 0-1,-1 0 0,0 0 0,-1-1 0,0 1-47,1 1 0,0-1 0,-1 1 0,1 0 0,0-1 0,-1 1 1,1 0-1,0 0 0,-1 0 0,1 0 0,-1 0 0,1 0 0,0 0 0,-1 0 0,1 1 0,0-1 0,-1 0 0,-1 2 0,-8 2 240,1 1-1,0 0 0,0 1 1,1 0-1,0 1 1,-10 7-1,1 2-215,-28 34-1,41-45-254,0 1 1,1 0-1,-1 1 0,1-1 0,1 1 0,-4 7 1,7-14 65,0 1 1,0-1 0,0 0 0,0 0 0,0 1 0,0-1 0,0 0 0,0 0 0,0 0-1,0 1 1,0-1 0,0 0 0,0 0 0,0 0 0,0 1 0,0-1 0,0 0 0,0 0-1,0 0 1,0 1 0,0-1 0,0 0 0,1 0 0,-1 0 0,0 0 0,0 1 0,0-1-1,0 0 1,0 0 0,1 0 0,-1 0 0,0 0 0,0 1 0,0-1 0,0 0 0,1 0-1,-1 0 1,0 0 0,0 0 0,0 0 0,1 0 0,-1 0 0,0 0 0,0 0 0,1 0-1,-1 0 1,0 0 0,0 0 0,0 0 0,1 0 0,-1 0 0,0 0 0,0 0 0,1 0-1,14-4-259,-13 3 214,60-19-631,27-7-98,-80 25 684,0 0 0,0 1-1,0 0 1,0 1 0,0 0-1,1 0 1,15 3 0,-22-3 85,-1 1 0,1 0 0,0-1 0,0 1 0,-1 0 0,1 0 0,-1 1 0,1-1 0,-1 1 0,1-1 0,-1 1 0,0-1 0,0 1 0,0 0 0,0 0 0,4 5 0,-5-5 44,0 0 1,0 1-1,0-1 0,0 1 1,-1-1-1,1 1 0,-1-1 1,0 1-1,1-1 0,-1 1 1,0 0-1,0-1 0,-1 1 1,1-1-1,-1 4 0,-2 4 213,0-1 0,-1 1-1,0-1 1,-1 0 0,0 0 0,0 0-1,-12 14 1,9-13 79,-1 0 1,-1 0-1,0-1 1,0 0-1,-23 14 1,25-18-291,-1 0 0,0-1 1,1 0-1,-1 0 1,-1-1-1,1-1 0,0 1 1,-20 2-1,27-5-117,0 0 0,0 0 0,1 0 0,-1-1 0,0 1 0,0 0 0,0-1 0,0 1 0,0-1 0,1 1 0,-1-1 0,0 0 0,1 0 0,-1 0 0,0 0 0,1 0 0,-1 0-1,1 0 1,0-1 0,-1 1 0,1-1 0,0 1 0,0-1 0,0 1 0,0-1 0,0 1 0,0-1 0,0 0 0,0 0 0,1 1 0,-1-1 0,1 0 0,-1 0 0,1 0 0,0-2 0,-1-8-244,0 1 1,1-1-1,0 1 1,3-19-1,5-24-627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6:4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16892,'2'2'163,"0"1"0,-1-1 1,1 0-1,-1 1 1,0-1-1,0 1 0,0 0 1,0-1-1,0 1 0,0 0 1,-1-1-1,1 1 1,-1 0-1,0 3 0,2 7 211,21 103 1372,51 156 0,-72-264-1734,9 22 10,-10-28-19,0-1 0,-1 1 1,1-1-1,0 0 0,0 1 0,0-1 0,0 0 0,0 1 0,0-1 0,0 0 1,0 0-1,0 0 0,1 0 0,1 1 0,-3-2-7,1 0 0,-1 0 0,0 0 0,1 0 1,-1 0-1,1 0 0,-1 0 0,1-1 0,-1 1 0,0 0 0,1 0 0,-1 0 1,1 0-1,-1-1 0,0 1 0,1 0 0,-1 0 0,0-1 0,1 1 0,-1 0 0,0-1 1,1 1-1,-1 0 0,0-1 0,0 1 0,0-1 0,1 1 0,-1 0 0,0-1 1,0 1-1,0-1 0,0 1 0,0 0 0,1-1 0,-1 1 0,0-1 0,0 1 0,0-1 1,0 0-1,2-23-199,-2 21 170,1-16-181,-1 0-1,0-1 0,-2 1 0,0 0 1,-1 0-1,-1 0 0,-11-29 1,10 39 76,3 13 105,4 16 77,0-16-29,-1 1 1,1-1-1,0 0 1,0 1-1,1-1 1,-1 0-1,1-1 1,0 1-1,0 0 1,5 5-1,-6-8-8,-1 0-1,0 0 1,1-1 0,-1 1 0,1 0-1,-1 0 1,1-1 0,-1 1-1,1-1 1,-1 1 0,1-1-1,0 0 1,-1 0 0,1 0-1,-1 0 1,1 0 0,0 0-1,-1 0 1,1 0 0,-1 0-1,1-1 1,0 1 0,-1-1-1,1 1 1,-1-1 0,1 0-1,-1 0 1,0 1 0,1-1 0,-1 0-1,0 0 1,1 0 0,-1 0-1,0-1 1,1 0 0,5-6 28,-1 1 0,0-1 1,-1-1-1,0 1 1,0-1-1,0 0 0,-1 0 1,5-19-1,-5 16 16,-1 0 0,0-1 0,-1 1 0,-1-1 0,0 0 0,-1-20-1,0 30-30,-1-1 0,1 1-1,-1 0 1,0-1 0,0 1-1,-1 0 1,1-1 0,-1 1-1,-2-4 1,4 6-14,-1 0 0,1 1 0,-1-1 0,0 0 0,1 0 0,-1 0-1,0 1 1,0-1 0,0 0 0,0 1 0,0-1 0,0 1 0,0-1 0,0 1 0,0 0 0,0-1-1,0 1 1,0 0 0,0-1 0,0 1 0,0 0 0,0 0 0,0 0 0,0 0 0,0 0 0,0 0 0,0 0-1,0 1 1,0-1 0,0 0 0,0 1 0,0-1 0,-2 1 0,-1 2 3,1-1-1,0 1 1,-1-1 0,1 1-1,0 0 1,0 0 0,1 1-1,-1-1 1,1 1 0,-1-1 0,1 1-1,0 0 1,0 0 0,1 0-1,-1 0 1,-1 7 0,0 4 44,0-1 0,0 1 0,0 22 0,3-17 38,0-1 1,1 0-1,5 20 1,-6-33-60,2-1 0,-1 1 0,0-1-1,1 1 1,0-1 0,0 0 0,1 0 0,-1 0 0,1 0 0,1 0 0,-1 0-1,0-1 1,1 0 0,7 7 0,-9-10-32,0 0-1,0 0 1,0 0 0,1 0 0,-1 0-1,0-1 1,1 1 0,-1-1-1,1 0 1,-1 1 0,0-1-1,1 0 1,-1 0 0,1-1 0,-1 1-1,0 0 1,1-1 0,-1 0-1,0 1 1,1-1 0,-1 0-1,0 0 1,0 0 0,0-1 0,0 1-1,4-3 1,4-3-98,-1-1 0,0 0 0,0 0 0,8-11 1,1-3-175,-1-1 1,-1-1 0,-1 0 0,-2-1-1,15-35 1,-20 40 144,-1 1 0,-1-1 0,-1 0 0,-1 0 0,0-1 0,-2 0 1,0 1-1,-2-23 0,0 33 128,-1 1 0,-1-1-1,0 1 1,-3-11 0,4 19 12,1-1 1,-1 0-1,1 0 0,-1 0 0,0 1 0,0-1 0,0 0 1,0 1-1,0-1 0,0 1 0,0-1 0,0 1 0,-1 0 1,1-1-1,0 1 0,-1 0 0,1 0 0,-1 0 0,0 0 1,1 0-1,-1 0 0,0 0 0,1 1 0,-1-1 0,0 1 1,-3-1-1,3 1 5,0 1 0,0-1 0,0 1 0,0-1 0,0 1 0,0 0 0,1 0 0,-1 0 0,0 0-1,1 0 1,-1 0 0,1 1 0,-1-1 0,1 1 0,0-1 0,-1 1 0,1-1 0,0 1 0,0 0 0,0-1 0,0 1 0,0 0 0,1 0 0,-1 0 0,0-1 0,0 5 0,-2 7 78,0 0-1,-3 21 1,6-31-79,-3 20 117,2 1 0,0-1-1,2 0 1,0 1 0,6 29 0,-5-43-91,0 0 1,1 0 0,0 0-1,1 0 1,0-1 0,0 1-1,1-1 1,0 0 0,0-1 0,1 1-1,1-1 1,-1 0 0,1-1-1,12 11 1,-16-15-46,1-1 1,0 1-1,-1-1 0,1 0 1,0 0-1,0 0 1,0 0-1,1-1 0,-1 0 1,0 0-1,0 0 0,1 0 1,-1-1-1,1 1 0,-1-1 1,0 0-1,1-1 1,-1 1-1,1-1 0,-1 0 1,0 0-1,0 0 0,1 0 1,-1-1-1,0 0 1,0 0-1,6-4 0,-2 1-23,0-2-1,-1 1 0,0-1 0,0 0 0,0 0 1,-1-1-1,0 0 0,0 0 0,-1 0 1,0-1-1,5-11 0,-2-1-9,-1-1 1,-1 1-1,-1-1 0,-1 0 0,3-36 0,-5 14 20,-8-83 0,5 120 17,-3-22 19,4 28-19,0 0-1,0 0 0,-1 0 0,1 0 0,0-1 0,-1 1 1,1 0-1,-1 0 0,0 0 0,1 0 0,-1 1 1,0-1-1,1 0 0,-1 0 0,0 0 0,0 0 1,0 1-1,0-1 0,-1-1 0,1 3 0,0-1-1,1 0 1,-1 0-1,0 0 1,1 1-1,-1-1 1,0 0-1,1 1 1,-1-1-1,0 0 1,1 1-1,-1-1 1,1 1-1,-1-1 1,1 1-1,-1-1 1,1 1 0,-1 0-1,1-1 1,0 1-1,-1-1 1,1 1-1,0 0 1,-1-1-1,1 1 1,0 0-1,0-1 1,0 3-1,-9 23 20,9-25-19,-5 25 57,0 0 0,2 0 0,1 0 0,2 52 0,1-61-4,1 1-1,0-1 0,2 0 1,0 0-1,1 0 1,0-1-1,1 0 1,13 24-1,-17-37-40,0 1 1,1-1-1,-1 1 0,1-1 0,-1 0 1,1 0-1,0 0 0,1-1 0,-1 1 1,0-1-1,1 1 0,-1-1 1,1 0-1,0 0 0,-1-1 0,7 3 1,-6-4-16,-1 1-1,1-1 1,-1 0 0,0 0 0,1 0 0,-1 0 0,1-1 0,-1 1-1,0-1 1,1 0 0,-1 0 0,0 0 0,0 0 0,0-1-1,0 1 1,0-1 0,0 0 0,0 0 0,4-4 0,6-5-18,-2-1 0,0 0 0,0-1 1,-1 0-1,0 0 0,-2-1 0,1 0 1,-2-1-1,0 0 0,9-26 0,-16 40 21,0 0 0,1 0 0,-1 1 0,0-1 0,1 0 0,-1 0 0,0 0 0,0 0 0,0 0 0,0 1 0,0-1 0,0 0 0,0 0-1,0 0 1,0 0 0,-1 0 0,1 1 0,0-1 0,0 0 0,-1 0 0,1 0 0,0 0 0,-1 1 0,1-1 0,-1 0 0,1 1 0,-1-1 0,0 0 0,1 1-1,-2-2 1,1 2-5,-1-1 0,1 1-1,-1 0 1,0 0 0,1-1-1,-1 1 1,0 0-1,1 0 1,-1 0 0,0 1-1,1-1 1,-1 0 0,0 1-1,-2 0 1,-2 1-48,1 0-1,0 0 1,0 1 0,0-1 0,0 1-1,0 0 1,0 1 0,1-1 0,-6 6 0,6-4 48,6-7 128,4-13 34,-3-24 292,-5 39-168,-2 6-152,-3 7-12,3 0 71,2-1 0,0 1 0,0 0 0,2 0 0,-1 0 0,1 0 0,1-1 0,0 1 0,1 0 0,1 0 0,0-1 0,0 1 0,1-1-1,8 15 1,-11-25-158,-1-1 0,1 1 0,0-1 0,0 1 0,0-1 0,0 1 0,1-1 0,-1 0 0,0 1 0,1-1 0,-1 0 0,1 0 0,-1 0 0,1 0 0,-1 0 0,1-1 0,2 2 0,-2-2-64,-1 0 1,1 0-1,-1 0 0,1 0 0,-1 0 0,1 0 0,-1 0 0,0 0 0,1-1 0,-1 1 1,1-1-1,-1 1 0,0-1 0,1 0 0,-1 1 0,0-1 0,2-1 0,1-2-99,1 0 0,-1 0-1,0 0 1,0 0 0,-1-1-1,1 0 1,-1 0 0,0 0-1,3-7 1,7-25-194,-1-3-122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 11122,'-38'1'913,"-1"2"-689,2 2-120,-1-4 384,3 0-368,0-1-672,-2 0-265,-6-2 657,-4-1-168,-12-2-120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1948 57 11498,'-61'16'279,"-2"-3"0,0-3 0,0-3-1,-1-3 1,-99-5 0,-681-58-535,664 39 786,-149-7 2829,317 27-3144,1 1 0,0 0 0,-17 3-1,24-2-60,-1-1-1,1 0 0,-1 1 0,1 0 0,-1 0 0,1 0 0,0 1 0,0-1 0,0 1 0,-5 5 0,6-17 436,2-4-313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4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20340,'27'2'1841,"6"-8"-1185,3-1-312,9-9 728,2-1-360,-1-5-512,1 2-536,-12 3 320,-1 7-96,-10 9-216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3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 17988,'-2'-2'704,"1"5"-312,-3 4-320,-1 8-240,2-2-392,1-1 200,-6 0 176,1 1-160,-3-3-128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4 13475,'-10'2'1264,"-4"-1"-848,-2 1-176,-3-1 664,-1-1-327,0 2-81,2 1-80,-3-3-200,1 0-24,0-2-136,0-1-136,-1-1-280,1 0-128,0 2-176,1 2-633,0 4 921,1-1-256,1 5-64</inkml:trace>
  <inkml:trace contextRef="#ctx0" brushRef="#br0" timeOffset="1">82 53 12627,'-10'9'744,"-1"1"-768,0-3-112,1-6-288,-1-1-248,3-5 536,-2-4-80,0 2-121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2112 28 12259,'-23'4'1064,"-4"-1"-888,-4 0-104,1-3 456,-1 0-496,1-1-88,0-4-192,0 0-264,1-4-1145,2 2 1393,1 1-224,0 2-152</inkml:trace>
  <inkml:trace contextRef="#ctx0" brushRef="#br0" timeOffset="1">1551 83 8618,'-37'10'1208,"-2"-2"-680,-4-5-224,0 0 1345,-1-2-1313,2 1-72,-3-2-560,2 1-568,2-1 759,0 2-167,1-2-152</inkml:trace>
  <inkml:trace contextRef="#ctx0" brushRef="#br0" timeOffset="2">425 147 10450,'-48'9'1024,"-2"-1"-783,-3-1-121,-1-1 552,-2-3-1521,1-3 873,1-1-120,0-4-120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2319 14251,'0'-38'1336,"0"-5"-1040,-3-8-216,1-4 577,2-6-553,2-5-192,-1-4-305,1-3-79,-1 0-96,2 1-800,1 1 1016,0 2-168,1-4 48</inkml:trace>
  <inkml:trace contextRef="#ctx0" brushRef="#br0" timeOffset="1">56 857 4169,'-10'-467'2492,"-4"156"6677,9 295-5283,4 15-3879,1 1 0,0-1 0,-1 1 0,1-1 0,0 1 0,0-1 0,-1 0 0,1 1 0,0-1 1,0 1-1,0-1 0,0 0 0,0 1 0,0-1 0,0 0 0,0 1 0,0-1 0,0 0 0,0 1 0,1-1 0,-1 1 0,0-1 0,0 0 0,1 1 0,-1-1 0,6-30-3927,-6 15 3160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54 16652,'-10'-1'1208,"-1"-2"-1000,-1-2-112,-5 3 208,0-3-144,-12 0-416,-2-1-272,-9-3 424,-6 1-120,-6-1-96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1861 18 15803,'-22'-2'1393,"0"1"-1177,-6 1-144,2 0 480,-1 0-280,-3 1-128,-3 2-208,-6-1-152,-4-2-240,-2-3-136,-8-2 464,0-2-96,0 1-72</inkml:trace>
  <inkml:trace contextRef="#ctx0" brushRef="#br0" timeOffset="1">888 39 9874,'-59'25'792,"0"-3"-688,0 0-112,2-8-120,1-1-32,-1-6 0,-6-2-16,-2-2-8,-2-1-16,-2 1-104,0 3-248,-1 1 600,3 3 24,-3 3-72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1813 118 9282,'-124'7'703,"0"-5"1,-149-18-1,-35-11 587,-182-23-412,437 42-631,-136-16 1254,163 23-1095,1 0 1,0 2 0,-1 1 0,1 1 0,-34 8 0,52-9-338,0 0-1,0 0 1,0 1-1,1 0 1,-1 1-1,1-1 1,-8 6-1,14-9-68,0 0-1,0 0 0,0 0 0,0 1 1,0-1-1,0 0 0,0 0 1,-1 0-1,1 0 0,0 0 0,0 0 1,0 0-1,0 0 0,0 0 0,-1 0 1,1 0-1,0 0 0,0 0 1,0 0-1,0 0 0,0 0 0,-1 0 1,1 0-1,0 0 0,0 0 1,0 0-1,0 0 0,0 0 0,0 0 1,-1-1-1,1 1 0,0 0 1,0 0-1,0 0 0,0 0 0,0 0 1,0 0-1,0 0 0,0 0 1,-1-1-1,1 1 0,0 0 0,0 0 1,0 0-1,0 0 0,0 0 1,0 0-1,0-1 0,0 1 0,0 0 1,0 0-1,0 0 0,0 0 1,0 0-1,0-1 0,0 1 0,0 0 1,0 0-1,0 0 0,0 0 1,0 0-1,0-1 0,0 1 0,0 0 1,1 0-1,-1 0 0,3-13-140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16916,'10'-4'957,"1"1"0,17-4 0,13-3 96,166-68 1598,-108 38-2481,113-30 1,-196 66-341,0 1 1,0 0 0,0 1 0,19 1-1,-31 0 60,-1 1-1,1 0 0,-1 0 0,1 1 1,-1-1-1,1 1 0,-1 0 1,1 0-1,-1 0 0,0 0 1,0 1-1,1-1 0,-1 1 0,0 0 1,0-1-1,0 1 0,-1 1 1,1-1-1,0 0 0,-1 1 0,0 0 1,1-1-1,-1 1 0,0 0 1,2 5-1,-3-6 48,-1-1 1,1 1-1,-1 0 1,0 0-1,0 0 1,0 0-1,0 0 1,0-1-1,0 1 0,0 0 1,0 0-1,-1 0 1,1 0-1,-1 0 1,1-1-1,-1 1 1,0 0-1,0-1 1,-2 4-1,-15 16-645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74 14875,'5'-15'812,"-3"9"-582,0-1-1,0 1 0,1 0 0,0 0 0,0 0 1,1 0-1,4-5 0,-8 11-196,0-1 0,0 1-1,1 0 1,-1-1 0,0 1 0,0 0 0,1-1 0,-1 1-1,0 0 1,1 0 0,-1-1 0,1 1 0,-1 0-1,0 0 1,1 0 0,-1 0 0,1-1 0,-1 1-1,1 0 1,-1 0 0,0 0 0,1 0 0,-1 0-1,1 0 1,-1 0 0,1 0 0,-1 0 0,0 0-1,1 0 1,-1 1 0,1-1 0,-1 0 0,1 0-1,-1 0 1,0 0 0,1 1 0,-1-1 0,0 0-1,1 0 1,-1 1 0,0-1 0,1 0 0,-1 1-1,0-1 1,1 0 0,-1 1 0,0-1 0,0 1-1,0-1 1,1 0 0,-1 1 0,0-1 0,0 1-1,6 24 646,-5-6-554,0-1 0,-2 1 0,0 0 0,-1-1 0,-2 1 0,-4 19 0,-41 107 215,14-64 429,-77 130 1,111-206-645,7-8-148,16-12-75,0 1-320,0 0 0,1 2 0,37-15 0,-25 16 72,69-11 1,-27 12-52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15739,'-1'5'231,"0"-1"-1,1 1 1,-1 0-1,1 0 1,1 0 0,-1 0-1,0 0 1,1-1-1,2 8 1,0 2 113,9 46 706,2-1 1,44 113-1,68 107-130,-97-216-718,13 20-105,-15-31-160,-2 1-1,21 66 1,-45-117-20,0 0 0,-1 0 0,1 0 0,-1 0 0,0 0 0,0 0 0,0 0 0,0 0 0,0 0 0,0 4 0,-1-6 64,1 1 0,0-1 0,-1 1 0,1-1 0,-1 1 0,1-1 0,-1 1 0,1-1 0,-1 0 0,1 1 0,-1-1 0,1 0 0,-1 0 0,1 1 0,-1-1 0,1 0 0,-1 0 0,0 0 0,1 0 0,-1 0 0,1 0 0,-1 0 0,0 0 0,1 0 0,-1 0 0,1 0 0,-1 0 0,0 0 0,1 0 0,-1 0 0,1-1 0,-1 1 0,1 0 0,-1 0 0,1-1 0,-1 1 0,0-1 0,-21-9-292,-7-2-132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59.4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2746 12603,'0'0'70,"0"0"0,-1 0 0,1 0 0,0 0 0,-1 0 1,1 0-1,0 0 0,-1-1 0,1 1 0,0 0 0,-1 0 0,1 0 1,0-1-1,-1 1 0,1 0 0,0 0 0,0-1 0,0 1 0,-1 0 1,1-1-1,0 1 0,0 0 0,0-1 0,0 1 0,-1 0 0,1-1 1,0 1-1,0 0 0,0-1 0,0 1 0,0 0 0,0-1 0,0 1 1,0-1-1,0 1 0,0 0 0,0-1 0,0 1 0,0 0 0,0-1 1,1 0-1,0-19 1346,0 15-1226,0 1 0,1-1 0,-1 0-1,1 0 1,0 1 0,0-1 0,0 1 0,1 0 0,0 0-1,0 0 1,0 0 0,0 0 0,0 1 0,1-1 0,6-4 0,-2 3-80,0 0 1,1 1-1,-1 0 1,1 1-1,0 0 1,0 0 0,14-2-1,8-3 80,-1-1 1,0-1-1,0-2 0,-1-1 1,33-21-1,130-95 328,-152 98-464,194-130 171,-36 51-78,191-119 382,167-172 1136,-468 345-1407,127-60 0,-130 73-224,-52 24-10,-2-2-1,0-1 0,-2-1 0,0-1 0,-2-2 0,43-49 0,-43 45-23,2 2 0,59-44 0,74-38 29,-132 91-13,451-300 47,-464 308-62,165-110 1,-144 93 16,-1-2 0,51-55 0,-73 71-14,1 0 0,1 1 0,0 0-1,0 2 1,2 0 0,22-11 0,5-2-27,-45 24-36,1-1 1,-1 0-1,1 0 0,-1 1 0,1-1 0,-1 0 0,0 0 1,1-1-1,-1 1 0,0 0 0,0 0 0,0-1 0,0 1 0,0 0 1,0-1-1,0 1 0,0-1 0,-1 1 0,1-1 0,0 0 1,-1 1-1,0-1 0,1 1 0,-1-1 0,0 0 0,0 0 1,0 1-1,0-1 0,0 0 0,0 1 0,0-1 0,-1-2 0,-3-12-274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4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14867,'17'23'1101,"1"-2"0,0 0 0,2-1-1,24 18 1,92 61 1384,-123-90-2299,2 1-18,0 0 0,1-1 0,26 11 0,-39-19-154,0 1 0,1-1 0,-1 0 0,1 0 0,-1-1 0,1 1 0,-1-1 0,1 1 0,-1-1 0,1 0 0,-1 0 0,1-1 0,-1 1 0,1-1 1,-1 0-1,1 0 0,-1 0 0,0 0 0,1 0 0,-1-1 0,0 1 0,0-1 0,0 0 0,5-4 0,-2-2 2,0 1 1,0-1-1,-1 0 0,0 0 0,-1 0 0,1-1 1,-2 1-1,1-1 0,2-12 0,17-87-103,-23 107 85,12-86-911,-1-103-1,-10 137 504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67 14315,'-4'-6'357,"0"0"-1,0-1 1,-1 1-1,1 1 1,-1-1 0,0 1-1,-8-7 1,10 11-235,1-1 1,-1 0 0,0 1-1,0 0 1,0-1 0,0 1-1,0 0 1,0 0-1,0 1 1,0-1 0,0 1-1,0 0 1,0-1 0,0 1-1,0 0 1,0 1-1,0-1 1,0 1 0,-6 1-1,2 0-13,0 1 0,1 0 0,-1 1 0,1-1 0,0 1 0,0 1 0,0-1 0,0 1 0,1 0 0,0 0 0,0 0 0,0 1 0,-6 9 0,2 1-57,-1 0 0,2 0 0,0 0 0,-7 23 0,5-6-34,1 0 0,2 0 0,1 1 0,-2 40 0,7-49-13,1 1 0,1-1 0,1 0 0,1 0 0,2 1 0,9 31 0,-12-50-6,1 1 0,0-1-1,0 1 1,1-1-1,0 0 1,1-1 0,-1 1-1,7 7 1,-8-12-1,-1 0 0,0 1 0,1-1 0,-1 0 0,1-1 0,0 1 0,0 0 0,0-1 0,0 1 0,0-1 0,0 0 0,0 0 0,0 0 0,0-1 0,0 1 0,1-1 0,-1 1 0,0-1 0,0 0 0,1-1 0,-1 1 0,5-1 0,-1-1 6,1-1-1,-1 0 1,0 0 0,0 0 0,0-1 0,-1 0 0,0 0 0,1-1 0,-1 0 0,-1 0 0,1 0-1,-1-1 1,0 0 0,5-7 0,0 0 79,-2-1 0,1 0 0,-2-1 0,0 1 0,9-28 0,-15 36-18,1 0 0,-1-1 0,0 0 0,0 1 1,-1-1-1,0-12 0,0 17-46,0 1 0,0-1 1,-1 0-1,1 1 0,0-1 0,-1 1 1,1-1-1,0 1 0,-1-1 0,0 1 1,1 0-1,-1-1 0,0 1 0,0-1 1,0 1-1,0 0 0,0 0 0,0 0 0,0 0 1,0-1-1,0 1 0,-1 1 0,1-1 1,0 0-1,-1 0 0,1 0 0,0 1 1,-1-1-1,1 1 0,-1-1 0,1 1 1,-1 0-1,0-1 0,-2 1 0,2 0-12,-1 1 0,1-1 0,-1 1 0,1 0-1,0 0 1,-1 0 0,1 0 0,0 0 0,0 1-1,-1-1 1,1 0 0,0 1 0,0 0 0,1 0-1,-1-1 1,0 1 0,1 0 0,-1 0 0,1 0 0,-1 1-1,0 2 1,-1 0-42,0 0 0,1 0 1,0 1-1,0-1 0,0 1 0,0-1 0,1 1 0,-1 6 0,2-11 23,0-1-1,0 1 1,0-1-1,0 1 1,0 0-1,0-1 0,0 1 1,0-1-1,0 1 1,0 0-1,0-1 1,0 1-1,0 0 1,0-1-1,0 1 1,1-1-1,-1 1 1,0-1-1,1 1 1,-1-1-1,0 1 0,1-1 1,-1 1-1,0-1 1,1 1-1,-1-1 1,1 1-1,-1-1 1,1 0-1,-1 1 1,1-1-1,0 1 1,0-1-8,1 0 1,-1-1 0,1 1 0,-1 0 0,0 0 0,1-1 0,-1 1 0,0-1 0,0 1 0,1-1 0,-1 1 0,0-1 0,2-1 0,4-3-58,1-1 1,-2 0 0,9-9 0,-4 1-12,0-1 0,9-17 0,-12 18 82,0 1 1,20-23 0,-28 35 7,1 1 0,-1-1 1,0 0-1,1 1 0,-1 0 1,0-1-1,1 1 0,-1-1 1,1 1-1,-1-1 0,1 1 1,-1 0-1,1-1 0,0 1 1,-1 0-1,1 0 0,-1 0 1,1-1-1,0 1 0,-1 0 1,1 0-1,-1 0 1,1 0-1,0 0 0,-1 0 1,1 0-1,-1 0 0,1 0 1,0 0-1,-1 0 0,1 1 1,0-1-1,-1 0 0,1 0 1,-1 0-1,1 1 0,-1-1 1,1 0-1,-1 1 0,1-1 1,-1 1-1,1-1 0,-1 1 1,1-1-1,-1 0 0,0 1 1,1-1-1,-1 1 0,0 0 1,1 0-1,2 4 12,-1 1 0,0 0 0,0-1 0,2 9-1,-2-7 0,28 128 3,4 10-1615,-34-143 1488,1 1 1,0-1-1,0 1 1,0-1-1,0 0 1,1 1-1,2 3 1,2-5-303,0-13 12,-1-13-268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15707,'16'141'4168,"11"29"-3638,-19-134-518,1-1-1,24 59 0,-17-70-441,-16-23 408,0-1-1,1 0 0,-1 1 0,0-1 0,1 1 0,-1-1 1,0 0-1,1 0 0,-1 1 0,1-1 0,-1 0 1,0 0-1,1 1 0,-1-1 0,1 0 0,-1 0 1,1 0-1,-1 0 0,1 0 0,-1 0 0,1 0 1,-1 0-1,0 0 0,1 0 0,-1 0 0,1 0 0,-1 0 1,1 0-1,-1 0 0,1 0 0,-1 0 0,1-1 1,-1 1-1,0 0 0,1 0 0,-1 0 0,1-1 1,-1 1-1,0 0 0,1-1 0,-1 1 0,0 0 1,1-1-1,-1 1 0,0 0 0,0-1 0,1 1 0,-1-1 1,0 1-1,0-1 0,0 1 0,1-1 0,-1 1 1,0 0-1,0-1 0,2-7-201,1 1 0,-2 0 0,1 0 0,-1-1 0,0 1 0,0-1 0,-1-10 0,-6-54-645,6 71 852,-24-128-459,27 138 715,0-1 0,0 0-1,1 0 1,6 11 0,-2-4 57,-5-9-151,0 0 1,0-1 0,1 1 0,0-1 0,0 0-1,7 7 1,-11-11-111,1-1 0,0 1-1,0 0 1,0-1 0,-1 1 0,1 0-1,0-1 1,0 0 0,0 1-1,0-1 1,0 1 0,0-1 0,0 0-1,0 0 1,0 1 0,0-1 0,0 0-1,0 0 1,0 0 0,0 0-1,0 0 1,0-1 0,0 1 0,0 0-1,0 0 1,0-1 0,0 1-1,0 0 1,0-1 0,0 1 0,0-1-1,0 0 1,0 1 0,0-1-1,-1 0 1,1 1 0,0-1 0,0 0-1,-1 0 1,1 1 0,-1-1 0,1 0-1,0 0 1,-1 0 0,0 0-1,1 0 1,-1 0 0,1-1 0,2-4 104,-1-1 1,1 1-1,-1-1 1,0 0-1,-1 1 1,1-1-1,-1 0 1,-1 0-1,1 0 1,-1 0-1,-1 0 1,1 0-1,-1 0 1,0 0-1,-1 0 1,1 1-1,-5-9 1,6 14-130,0 0 1,0 0-1,0 0 1,-1 0-1,1 1 1,-1-1-1,1 0 1,0 0-1,-1 1 0,1-1 1,-1 0-1,0 1 1,1-1-1,-1 0 1,1 1-1,-1-1 1,0 1-1,-1-2 1,2 3-8,-1-1 0,1 0 0,-1 0 0,1 0 0,0 0 0,-1 1 1,1-1-1,0 0 0,-1 0 0,1 1 0,0-1 0,-1 0 0,1 0 0,0 1 1,0-1-1,-1 0 0,1 1 0,0-1 0,0 0 0,-1 1 0,1-1 0,0 1 1,0-1-1,0 0 0,0 1 0,0 0 0,-1 3-5,0 0 0,0 0-1,0 0 1,1 0 0,0 0 0,0 0-1,0 6 1,4 6-14,0 0 1,0 0-1,2 0 0,7 17 1,-8-23 4,0-1 1,0 0 0,1 0-1,0-1 1,0 0-1,1 0 1,15 14 0,-19-19 9,0-1 1,0 0 0,0 0 0,0 0-1,0-1 1,1 1 0,-1-1-1,1 1 1,-1-1 0,1 0-1,0 0 1,-1-1 0,1 1-1,0-1 1,-1 0 0,7 0-1,-5-1 5,1 0-1,0-1 0,-1 1 0,0-1 0,1 0 0,-1-1 1,0 1-1,0-1 0,9-6 0,-2-2 19,0 1 0,0-2-1,-1 1 1,-1-2 0,0 1 0,15-26-1,-14 18 30,0 0 0,-2 0 0,-1-1 0,0 0 0,-2 0 0,0-1 0,-1 0 0,-2 0 0,2-37 0,-5 56-43,0 0 1,0 0-1,0 1 1,-1-1-1,1 0 1,-1 0-1,0 1 1,0-1-1,-2-3 1,3 5-9,0 1 1,0 0 0,0 0 0,0 0-1,0 0 1,0 0 0,0-1 0,-1 1-1,1 0 1,0 0 0,0 0 0,0 0-1,0 0 1,0 0 0,0 0 0,0 0-1,-1-1 1,1 1 0,0 0 0,0 0-1,0 0 1,0 0 0,0 0 0,-1 0-1,1 0 1,0 0 0,0 0 0,0 0-1,0 0 1,0 0 0,-1 0 0,1 0-1,0 0 1,0 0 0,0 0 0,0 0-1,-1 0 1,1 0 0,0 0 0,0 0-1,0 0 1,0 0 0,0 1 0,0-1-1,-1 0 1,1 0 0,0 0 0,0 0-1,-5 17 11,4 3-2,1 0 1,0-1-1,2 1 1,0-1-1,1 1 1,1-1-1,13 37 1,-15-51 2,0-1 0,0 1 0,0 0 0,1-1 0,0 0 0,0 0 0,0 0 0,7 7 0,-9-10-20,1 0 0,-1 0 0,0 0 0,0 0 0,1 0 0,-1-1 0,1 1 0,-1 0 0,0-1 0,1 1 0,-1-1 0,1 0 0,-1 1 0,1-1 0,0 0 0,-1 0 0,1 0 0,-1 0 0,1 0 0,-1 0 0,1-1 0,-1 1 0,1 0 0,-1-1 0,1 1 0,-1-1 0,1 0 0,-1 1 0,1-1 0,-1 0 0,0 0 0,0 0 0,2-1 0,0-1-11,0 0 0,0 0 0,0-1 0,0 1 0,-1-1 0,1 1 0,-1-1 0,0 0 0,0 0 0,0 0 0,-1 0 0,1 0 0,-1-1 0,0 1 1,0 0-1,0-1 0,-1 1 0,0-1 0,0 1 0,0 0 0,0-1 0,-2-6 0,-4-12-149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18060,'-13'-7'1920,"-3"6"-1200,5 1-327,5 4 951,2 4-392,8 0-952,5 2-680,5-2 592,2-5-192,8-1-184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62 442 17772,'-25'18'2016,"22"-17"-1768,-1 2 1,1-1-1,-1 0 0,1 1 1,0 0-1,0 0 0,-4 4 1,6-5-210,0 0 1,1 0-1,-1 0 1,0 0-1,0 0 1,1 0-1,0 0 1,-1 0-1,1 0 1,0 0-1,0 0 1,0 0-1,0 0 1,0 0-1,0 0 1,1 0-1,-1 0 1,1 0-1,0 3 1,4 7-34,-1-1 0,2 0 1,-1 1-1,1-2 1,1 1-1,11 13 0,54 58-15,-39-47 15,-11-12 6,8 9-14,42 59-1,-66-82 11,0 1 0,0 0 0,-1 0 0,0 0 0,0 1 0,-2-1 0,1 1 0,-1 0 0,-1 0 0,0 1 0,1 15 0,-3-23 15,0-1 0,0 0 0,0 1 0,0-1 0,-1 0 1,0 0-1,0 1 0,1-1 0,-2 0 0,1 0 0,0 0 0,-1 0 0,1 0 0,-1 0 1,0-1-1,0 1 0,0-1 0,0 1 0,-1-1 0,1 1 0,0-1 0,-1 0 1,0 0-1,1-1 0,-1 1 0,0 0 0,0-1 0,0 0 0,0 1 0,-1-1 0,1-1 1,0 1-1,0 0 0,0-1 0,-1 1 0,1-1 0,0 0 0,-1 0 0,1-1 1,0 1-1,0 0 0,-1-1 0,1 0 0,0 0 0,0 0 0,0 0 0,0-1 0,0 1 1,0-1-1,-5-3 0,1 0-15,0-1-1,0 0 1,1-1 0,0 0-1,0 0 1,0 0 0,1 0 0,0-1-1,0 0 1,1 0 0,0 0 0,-4-15-1,-1-3-185,2 1-1,1-1 0,-3-31 0,5 13-223,2 0 0,2 0 0,6-47 0,27-131-817,-17 128 1053,-20 127 533,0 51 0,4-69-298,1 0 0,0 0 1,1-1-1,0 1 0,1 0 1,1-1-1,6 15 1,-9-26-55,0-1 1,0 1 0,0-1 0,1 0-1,-1 0 1,1 0 0,-1 0 0,1 0 0,0 0-1,0 0 1,0 0 0,0-1 0,0 1-1,0-1 1,0 1 0,0-1 0,1 0-1,2 1 1,-3-1-1,1-1 0,-1 0-1,1 1 1,-1-1 0,1-1-1,-1 1 1,1 0 0,-1 0-1,1-1 1,-1 0 0,1 1 0,-1-1-1,0 0 1,1 0 0,2-2-1,3-3 11,0 1 1,0-2-1,0 1 0,-1-1 0,0 0 0,0 0 1,-1-1-1,6-9 0,2-7 8,-1 0 0,-1 0 0,-1-2-1,-2 1 1,0-1 0,-2-1 0,0 1 0,-2-1-1,3-51 1,-8 74-26,0 0 0,0 0 0,0 0-1,0 0 1,-1 0 0,0 0 0,-1-5 0,2 9-6,0-1 0,0 1-1,0 0 1,0 0 0,0 0 0,0 0 0,0 0 0,0 0 0,-1 0-1,1-1 1,0 1 0,0 0 0,0 0 0,0 0 0,0 0 0,0 0-1,0 0 1,0 0 0,-1 0 0,1 0 0,0 0 0,0 0 0,0 0 0,0 0-1,0 0 1,0 0 0,-1 0 0,1 0 0,0 0 0,0 0 0,0 0-1,0 0 1,0 0 0,0 0 0,-1 0 0,1 0 0,0 0 0,0 0-1,0 0 1,0 0 0,0 0 0,0 0 0,0 0 0,0 0 0,-1 0 0,1 0-1,0 1 1,0-1 0,0 0 0,0 0 0,0 0 0,0 0 0,0 0-1,0 0 1,0 0 0,0 1 0,0-1 0,0 0 0,0 0 0,-8 21 48,3 7 32,0 0 0,2-1 0,0 35 0,3-42 0,1-1-1,1 1 1,0-1-1,2 0 1,8 28-1,-12-45-64,1 0-1,0 1 1,-1-1-1,1 0 1,0 0-1,0 0 1,0 0-1,0-1 1,0 1-1,1 0 1,-1 0-1,1-1 1,-1 1-1,1-1 1,-1 1-1,1-1 1,0 0-1,0 1 1,-1-1-1,1 0 1,4 1-1,-4-2-3,1 0 0,-1 0 0,0-1 0,0 1 0,0-1 0,0 1 0,0-1 0,0 0 0,-1 0 0,1 1 0,0-2 0,0 1 0,0 0 0,-1 0 0,1 0-1,-1-1 1,1 1 0,-1-1 0,1 1 0,-1-1 0,0 0 0,0 1 0,1-3 0,9-13 8,-1 0 0,0-1 0,-2 0 0,0 0-1,-1-1 1,8-35 0,-8 20-28,-2 1 1,-1-1-1,0-42 0,-6 58-50,2 18 57,0 0 0,0 0 0,0 0-1,0 0 1,0 0 0,0 0 0,0 0 0,0 0 0,0 0-1,0 0 1,0 1 0,0-1 0,0 0 0,0 0-1,0 0 1,0 0 0,0 0 0,0 0 0,-1 0-1,1 0 1,0 0 0,0 0 0,0 0 0,0 0 0,0 0-1,0 0 1,0 0 0,0 0 0,0 0 0,0 1-1,0-1 1,-1 0 0,1 0 0,0 0 0,0 0 0,0 0-1,0 0 1,0 0 0,0 0 0,0 0 0,0-1-1,0 1 1,0 0 0,-1 0 0,1 0 0,0 0-1,0 0 1,0 0 0,0 0 0,0 0 0,0 0 0,0 0-1,0 0 1,0 0 0,0 0 0,0 0 0,0 0-1,0 0 1,0 0 0,-1 0 0,1-1 0,0 1 0,0 0-1,0 0 1,0 0 0,0 0 0,0 0 0,0 0-1,0 0 1,-1 3-11,-1 1 0,1 0-1,0 0 1,0 0 0,1 0 0,-1 4-1,-3 126-80,4-112 112,2 0 0,1 0 0,1-1 0,7 24 0,-11-43-14,1 0 0,0 0 0,0 0 1,0 0-1,0 0 0,0 0 0,0 0 1,0 0-1,3 2 0,-3-3-3,-1-1 1,1 0-1,-1 1 0,1-1 1,-1 0-1,1 0 1,0 1-1,-1-1 0,1 0 1,-1 0-1,1 0 1,0 0-1,-1 0 0,1 0 1,-1 0-1,1 0 0,0 0 1,-1 0-1,1 0 1,0 0-1,-1-1 0,1 1 1,-1 0-1,1 0 0,-1-1 1,1 1-1,-1 0 1,1 0-1,-1-1 0,1 1 1,-1-1-1,1 1 0,-1-1 1,1 1-1,-1-1 1,0 1-1,1-1 0,-1 1 1,0-1-1,1 1 0,-1-2 1,5-5 10,0-1 0,-1-1 1,0 1-1,0 0 0,-1-1 0,3-9 0,11-60 42,-13 60-38,4-25-14,-2 0 1,-1 0-1,-2-50 0,-4 80-46,-2 22-27,1 25 3,1-25 62,5 84-5,-3-83 24,0-1 0,0 1 0,2-1 0,-1 1 0,1-1 0,0 0-1,6 11 1,-8-19-7,-1 0 0,1 0 0,0 1 1,-1-1-1,1 0 0,0 0 0,0 0 0,-1 0 0,1-1 0,0 1 0,0 0 0,0 0 0,0 0 0,0-1 0,0 1 0,1 0 1,-1-1-1,0 1 0,0-1 0,0 0 0,1 1 0,-1-1 0,0 0 0,3 0 0,-2 0 3,0 0 0,0-1 1,0 0-1,0 1 0,0-1 0,-1 0 0,1 0 0,0 0 0,0 0 0,-1-1 1,1 1-1,0 0 0,2-3 0,4-6 29,-1 1 0,0-1-1,11-20 1,-18 29-38,14-23 15,-1-1 0,-2 0 0,0-1 0,-2 0 0,-1-1 0,6-35 0,-14 51-94,-5 22-3,-1 10 110,2 0 0,0 1 0,2-1 0,0 1 0,1 0 0,2 0 0,0-1 0,1 1 0,1 0 0,12 40 0,-14-58-14,0-1-1,0 0 1,1 1-1,0-1 1,-1 0-1,1 0 1,0 1-1,1-2 1,-1 1-1,0 0 1,1 0-1,0-1 1,5 5-1,-7-7-17,1 1 0,0 0 0,-1-1-1,1 1 1,0-1 0,0 1 0,0-1 0,-1 0-1,1 0 1,0 0 0,0 0 0,0 0 0,0 0-1,0-1 1,-1 1 0,1 0 0,0-1 0,0 0 0,-1 1-1,1-1 1,0 0 0,-1 0 0,1 0 0,-1 0-1,1 0 1,-1 0 0,1 0 0,1-3 0,1 0-114,0 1 1,0-2-1,-1 1 1,0 0-1,0-1 1,0 0-1,0 0 1,-1 1-1,0-2 1,0 1-1,0 0 1,2-10-1,-2 3 69,0 0 1,-1 0-1,-1 0 0,0 0 0,-2-12 0,-4-13-300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17828,'-10'2'1976,"3"8"-1392,7 4-280,0 3 1281,11 2-905,5-2-456,3 2-968,4-5-248,2-4 776,-2-4-169,3-6-183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38 307 15771,'-4'22'2186,"-10"29"0,9-35-1521,1 1 0,0 0-1,-2 25 1,5-30-399,1-1-1,1 1 1,0 0-1,0-1 1,6 23-1,-6-32-220,0 1 0,0-1 0,0 1 0,0-1 0,1 1 0,-1-1 0,1 0 0,-1 0 0,1 0 0,0 0 1,0 0-1,0 0 0,3 3 0,-3-4-31,0 0 1,0-1 0,0 1 0,0 0 0,0-1-1,0 0 1,0 1 0,0-1 0,0 0-1,0 0 1,0 0 0,0 0 0,0 0 0,0-1-1,0 1 1,0 0 0,0-1 0,-1 0-1,1 1 1,0-1 0,2-1 0,3-2-30,0 0 1,0-1-1,0 0 1,-1 0-1,0 0 1,0-1-1,0 0 1,-1 0-1,0 0 1,0-1 0,0 0-1,-1 0 1,6-13-1,-1 1-54,-1-1 0,-1-1 0,-1 0 0,4-22 0,-4 11-88,1-44 1,-6 65 118,-1 0 0,0 0 0,-1 0 0,0 0 0,-1 1 0,0-1 0,-7-18 1,9 28 34,0 1 0,0-1 0,0 1 1,0-1-1,-1 1 0,1-1 0,0 1 1,0-1-1,0 1 0,-1-1 1,1 1-1,0-1 0,-1 1 0,1 0 1,0-1-1,-1 1 0,1-1 0,0 1 1,-1 0-1,1-1 0,-1 1 1,1 0-1,-1-1 0,1 1 0,-1 0 1,1 0-1,-1 0 0,1-1 0,-1 1 1,1 0-1,-1 0 0,1 0 1,-1 0-1,1 0 0,-1 0 0,1 0 1,-1 0-1,0 0 0,1 0 0,-2 1 1,1 0-2,0 0 0,0 0 0,-1 0 0,1 1 0,0-1 0,0 1 0,0-1 0,0 0 0,1 1 0,-1 0 0,0-1-1,1 1 1,-2 2 0,-2 14 32,0-1 0,1 1 0,1 0 0,0 0 0,2 20 0,0-27-1,1 0 0,0 1 0,0-1 1,1 0-1,1-1 0,0 1 0,0 0 0,1-1 0,8 16 0,-10-23-19,-1-1-1,1 0 0,0 1 1,-1-1-1,1 0 0,0 0 1,0 0-1,0 0 1,0 0-1,1-1 0,-1 1 1,1-1-1,-1 1 0,1-1 1,-1 0-1,1 0 1,-1 0-1,1 0 0,0 0 1,0-1-1,-1 1 0,1-1 1,0 0-1,0 0 0,0 0 1,-1 0-1,1-1 1,0 1-1,0 0 0,0-1 1,-1 0-1,1 0 0,0 0 1,-1 0-1,5-3 0,1 0 1,-1-1-1,0 0 0,0 0 0,0 0 0,0-1 0,-1 0 1,0-1-1,0 1 0,-1-1 0,7-11 0,-3 0 4,-1 0 0,-1 0 0,0-1-1,-2 0 1,0 0 0,-1 0 0,-1 0-1,-1-1 1,0 0 0,-2 1 0,0-1-1,-1 0 1,-1 1 0,-1-1 0,-5-19-1,7 35-13,0-1-1,-1 0 1,1 1-1,-1-1 1,0 1-1,0 0 1,-1-1-1,1 1 1,-1 0-1,-3-4 1,6 8 2,0 0 0,-1 0 0,1 0 0,0-1 1,0 1-1,-1 0 0,1 0 0,0 0 0,-1 0 1,1 0-1,0-1 0,-1 1 0,1 0 0,0 0 1,-1 0-1,1 0 0,0 0 0,-1 0 0,1 0 1,0 0-1,-1 0 0,1 0 0,0 1 0,-1-1 1,1 0-1,0 0 0,-1 0 0,1 0 0,0 0 1,-1 1-1,1-1 0,0 0 0,0 0 0,-1 0 0,1 1 1,0-1-1,0 0 0,-1 0 0,1 1 0,0-1 1,-1 1-1,-5 15-27,4-2 11,1 1 0,0-1 0,1 1 0,1-1 0,0 1-1,6 24 1,0-8-3,2 0 0,13 32 0,-15-46-23,0 0 0,2-1 1,0 0-1,1 0 0,0-1 0,1 0 0,1-1 0,1 0 0,0-1 0,0 0 0,23 15 1,-124-78-1582,50 30 1599,1-1-1,1-2 0,-49-40 1,80 58 110,0 0 0,0-1 0,0 1 0,1-1 0,0 1 0,-6-11 0,10 14-60,-1 1 0,0 0-1,1-1 1,-1 1 0,1-1-1,-1 1 1,1-1 0,0 1-1,0-1 1,-1 1 0,1-1-1,0 1 1,1-1-1,-1 0 1,0 1 0,0-1-1,0 1 1,1-1 0,-1 1-1,1 0 1,-1-1 0,1 1-1,0-1 1,0 1 0,-1 0-1,1-1 1,0 1 0,0 0-1,0 0 1,0 0 0,1 0-1,-1 0 1,0 0 0,0 0-1,1 0 1,-1 0-1,2 0 1,15-7-58,0 0 1,1 2-1,26-7 0,27-9-211,-11-3 98,2-4-49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7 419 18028,'-1'0'2316,"1"0"-2236,-2 9 664,-2 15 6,5 5-95,0-1 0,7 31 0,-6-47-623,0 0 1,1-1-1,1 0 0,0 1 0,1-1 1,0-1-1,10 18 0,-14-26-31,0-1 1,0 0-1,0 1 0,0-1 0,0 0 0,0 0 1,1 1-1,-1-1 0,0 0 0,0 0 1,1 0-1,-1 0 0,1-1 0,-1 1 0,1 0 1,-1-1-1,1 1 0,-1-1 0,1 1 1,0-1-1,-1 0 0,1 1 0,0-1 0,-1 0 1,3 0-1,-2-1 1,0 0 0,1 0 0,-1 0 1,0 0-1,0 0 0,0 0 0,0-1 0,0 1 0,0-1 1,-1 1-1,1-1 0,0 0 0,-1 0 0,1 1 0,-1-1 1,0 0-1,2-3 0,2-6 9,0 0 0,0 0-1,-1-1 1,0 0 0,-1 0 0,0 0 0,1-16 0,-2-2 76,-1-55 0,-2 80-72,2 4-11,-1-1-1,0 1 1,0 0 0,0-1 0,0 1 0,0 0-1,0-1 1,-1 1 0,1 0 0,0-1-1,-1 1 1,1 0 0,-1 0 0,1-1 0,-1 1-1,0 0 1,-1-2 0,-1 7 20,4 11-19,-1 0 1,2 0-1,0 0 0,1-1 1,7 24-1,-4-16-6,-3-7-1,21 66-19,-22-74 19,1-1 1,0 1-1,0 0 1,1-1-1,-1 0 1,2 0 0,-1 0-1,1 0 1,5 5-1,-9-10 2,0 0-1,0-1 1,0 1 0,0 0-1,0 0 1,0-1 0,0 1-1,0 0 1,0-1-1,0 1 1,0-1 0,1 0-1,-1 1 1,0-1 0,0 0-1,0 0 1,1 0-1,-1 1 1,0-1 0,0-1-1,1 1 1,-1 0-1,0 0 1,0 0 0,0-1-1,1 1 1,-1 0 0,0-1-1,0 1 1,0-1-1,0 0 1,0 1 0,0-1-1,0 0 1,0 1 0,0-1-1,0 0 1,0 0-1,0 0 1,0 0 0,0-2-1,3-2-1,0-1 0,-1 0-1,0 0 1,0-1 0,-1 1 0,3-9-1,2-15 30,-1-1 0,-1 1-1,-2-1 1,-1 0 0,-1 0-1,-1 0 1,-8-48 0,0 53 25,8 26-52,0 0 1,0-1-1,0 1 0,0 0 1,0 0-1,0 0 0,0 0 1,0 0-1,0 0 0,0 0 1,0 0-1,0 0 0,0-1 0,0 1 1,0 0-1,0 0 0,0 0 1,0 0-1,-1 0 0,1 0 1,0 0-1,0 0 0,0 0 1,0 0-1,0 0 0,0 0 1,0 0-1,0 0 0,0 0 0,0-1 1,-1 1-1,1 0 0,0 0 1,0 0-1,0 0 0,0 0 1,0 0-1,0 0 0,0 0 1,0 0-1,0 0 0,-1 0 0,1 0 1,0 0-1,0 1 0,0-1 1,0 0-1,0 0 0,0 0 1,0 0-1,0 0 0,0 0 1,0 0-1,-1 0 0,1 0 1,0 0-1,0 0 0,0 0 1,-2 15-6,2 6-7,1-1 0,1 1-1,1-1 1,1 1-1,1-1 1,12 33 0,-16-50 11,0 0 0,1 0 0,-1 0 0,1 0 0,0 0 0,0 0 0,0 0 0,0-1 0,1 1 0,-1-1 0,0 1 0,4 1 0,-5-3 0,1-1 0,-1 1 0,1 0 0,-1-1 1,1 1-1,-1-1 0,0 0 0,1 1 0,0-1 1,-1 0-1,1 0 0,-1 0 0,1 0 1,-1 0-1,1-1 0,-1 1 0,1 0 0,-1-1 1,1 1-1,-1-1 0,0 1 0,1-1 0,-1 0 1,0 1-1,1-1 0,-1 0 0,0 0 0,2-2 1,7-7-44,0 0 1,-1-1-1,0-1 0,-1 0 1,0 0-1,-1 0 1,0-1-1,5-17 1,8-10-187,-12 31-10,-3 11 82,3 25 15,0 1 107,-7-28 36,-1 1 0,0-1 0,1 1 0,-1-1 0,0 0 0,1 1-1,-1-1 1,0 0 0,1 1 0,-1-1 0,1 0 0,-1 1 0,1-1 0,-1 0 0,1 0 0,-1 0 0,1 1 0,-1-1 0,1 0 0,-1 0 0,1 0 0,-1 0 0,1 0 0,-1 0 0,1 0 0,-1 0 0,1 0 0,-1 0 0,1 0 0,-1-1 0,1 1 0,-1 0 0,1 0 0,-1 0 0,1-1 0,-1 1 0,1 0 0,-1 0-1,0-1 1,1 1 0,-1 0 0,0-1 0,1 1 0,-1-1 0,0 1 0,1 0 0,-1-1 0,0 1 0,1-1 0,-1 0 0,15-28-6,-15 27 7,10-26 49,-1 0 0,-2-1 0,0 0 0,3-54 1,-8-122 358,-2 195-403,3 22-44,-1-2 18,76 253-168,-66-228 205,2 0 0,1-2 0,2 0-1,33 50 1,-48-81-13,-1 0-1,0 1 0,0-1 1,1 0-1,-1 0 0,1 0 1,0-1-1,0 1 1,0 0-1,0-1 0,0 1 1,0-1-1,0 1 0,0-1 1,0 0-1,5 2 0,-7-3-2,0 0-1,0 0 0,1 0 0,-1 0 1,0 0-1,0 0 0,0 0 0,0 0 1,1 0-1,-1 0 0,0 0 0,0 0 1,0-1-1,0 1 0,0 0 0,1 0 1,-1 0-1,0 0 0,0 0 0,0 0 1,0 0-1,0 0 0,1 0 0,-1-1 0,0 1 1,0 0-1,0 0 0,0 0 0,0 0 1,0 0-1,0-1 0,0 1 0,0 0 1,1 0-1,-1 0 0,0 0 0,0 0 1,0-1-1,0 1 0,0 0 0,0 0 1,0 0-1,0 0 0,0-1 0,0 1 0,-5-10-12,-9-8-67,-36-31-356,-1 3 0,-3 2 0,-70-44 0,109 78 586,14 9-123,0 1 1,0-1-1,0 1 1,0-1-1,1 0 1,-1 1-1,0-1 1,0 0-1,1 0 0,-1 0 1,1 1-1,-1-1 1,0 0-1,1 0 1,0 0-1,-1-1 1,1 1-13,0 1 1,0 0-1,0-1 1,0 1 0,0-1-1,0 1 1,1 0-1,-1-1 1,0 1-1,0 0 1,0-1 0,1 1-1,-1 0 1,0-1-1,0 1 1,1 0-1,-1 0 1,0-1-1,1 1 1,-1 0 0,0 0-1,1-1 1,-1 1-1,0 0 1,1 0-1,-1 0 1,1 0 0,36-7 540,-30 6-551,25-2-361,0-2-1,-1-1 1,1-1 0,41-16-1,-72 23 244,0-1 0,1 1 0,-1-1 0,0 1 0,1-1 0,-1 1-1,0-1 1,0 0 0,0 0 0,0 0 0,0 1 0,0-1 0,0 0-1,0 0 1,0 0 0,0 0 0,-1-1 0,1 1 0,0 0-1,-1 0 1,1 0 0,0-1 0,-1 1 0,1-3 0,-1 3-71,-1-1 1,1 1-1,-1-1 0,1 1 1,-1-1-1,1 1 1,-1-1-1,0 1 1,0 0-1,0-1 0,0 1 1,0 0-1,0 0 1,0 0-1,0-1 1,0 1-1,-2-1 0,-6-4-428,-1 0-1,0 0 1,1 1 0,-17-6-1,-63-18 1428,78 26 201,0 1-1,-1 0 1,-14 1-1,25 1-931,1-1-1,-1 1 0,1 0 1,-1 0-1,1 0 0,-1 0 0,1 0 1,-1 0-1,1 0 0,-1 0 0,1 0 1,-1 1-1,1-1 0,-1 0 0,1 0 1,-1 0-1,1 0 0,-1 1 1,1-1-1,0 0 0,-1 0 0,1 1 1,-1-1-1,0 1 0,6 8-371,-4-9 163,0 1 0,-1 0 0,1 0 0,0 0 0,-1-1 0,1 1 0,-1 0 0,1 0 0,-1 0 0,0 0 0,1 0 0,-1 0 0,0 0 0,1 0 0,-1 0 0,0 1 0,-2 7-606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160 342 19612,'-3'-6'269,"-1"1"0,1-1-1,-1 1 1,0 0 0,0 1-1,-1-1 1,1 1 0,-1 0-1,0 0 1,-8-5 0,11 8-209,0 0-1,0 0 1,0 0 0,0 1-1,0-1 1,0 0 0,-1 1 0,1-1-1,0 1 1,0 0 0,-1 0-1,1 0 1,0 0 0,0 0 0,0 1-1,-1-1 1,1 0 0,0 1 0,0 0-1,0-1 1,0 1 0,0 0-1,0 0 1,0 0 0,0 1 0,0-1-1,0 0 1,1 1 0,-1-1-1,1 1 1,-1-1 0,-1 4 0,-2 1-32,1 1 0,-1 0 0,2 1 0,-1-1 0,1 0 1,0 1-1,1 0 0,0 0 0,0 0 0,1 0 1,-1 8-1,1-8-20,0-1 1,1 1 0,0 0-1,1-1 1,0 1-1,0-1 1,0 0 0,1 1-1,0-1 1,0 0-1,7 13 1,-8-18-6,-1-1-1,1 0 1,0 1 0,0-1-1,0 0 1,0 0-1,0 0 1,0 0 0,0 0-1,1 0 1,-1 0 0,0 0-1,0 0 1,1 0-1,-1-1 1,1 1 0,-1-1-1,1 1 1,-1-1 0,1 1-1,-1-1 1,1 0-1,-1 0 1,1 0 0,-1 0-1,1 0 1,-1 0 0,1 0-1,-1 0 1,1-1-1,-1 1 1,3-1 0,0-1 3,0 0 1,0 0 0,-1 0-1,1-1 1,0 1 0,-1-1-1,0 0 1,1 0 0,-1 0-1,4-6 1,4-6 6,-1-2 0,0 0 0,-1 0 0,-1 0 0,0-1 0,-2-1 0,8-29-1,-3-9 29,6-72 0,-15 111-36,0 5-11,-1 1 0,0-1 0,-1 0 0,0 0 1,-3-19-1,-1 38-38,0 10 28,0 29 10,2 1 0,2 1 0,2-1 0,2-1 0,11 50 0,-13-88 14,-1-1 1,1 0-1,1 1 1,-1-1 0,1 0-1,0 0 1,1-1-1,-1 1 1,6 5-1,-8-9-5,0-1 0,1 0 0,-1 1 0,1-1 0,-1 0 0,1 0 0,-1 0 0,1 0 0,0 0 0,-1-1 0,1 1 0,0 0 0,0-1 0,0 0 0,-1 1 0,1-1 0,0 0 0,0 0-1,0 0 1,0 0 0,0 0 0,0 0 0,-1 0 0,1-1 0,0 1 0,0-1 0,0 1 0,-1-1 0,1 0 0,0 0 0,-1 0 0,1 0 0,0 0 0,-1 0 0,3-2 0,2-2 1,-1 0 1,0-1-1,0 1 1,0-1 0,-1 0-1,1 0 1,-2-1-1,1 1 1,-1-1-1,0 1 1,0-1 0,3-12-1,-3 7 1,0 0 0,-1 0 0,0-1 0,-1 1 0,-1 0 0,-1-23 0,0 30-3,0 1 0,0 0-1,0-1 1,0 1-1,-1 0 1,1 0 0,-1 0-1,0 0 1,-5-6-1,7 9-1,-1 1 0,1-1 0,-1 1 0,1-1 0,-1 0 0,1 1 0,-1-1 0,0 1 0,1 0 0,-1-1 0,0 1 0,1 0 0,-1-1 0,0 1 0,0 0 0,1 0 0,-1-1 0,0 1 0,0 0 0,1 0 0,-1 0 1,0 0-1,-1 0 0,1 1 0,-1-1 0,1 1 0,0 0 0,-1 0 0,1 0 0,0 0 0,-1 0 0,1 0 0,0 0 0,0 0 0,0 0 0,0 0 0,0 1 1,0-1-1,1 0 0,-2 3 0,-3 6 5,1-1 1,0 1-1,1 0 1,0 0-1,1 0 1,0 1-1,1-1 1,0 1-1,0-1 1,1 0-1,0 1 1,1-1-1,0 1 1,1-1-1,3 11 1,-4-19-2,0 1 0,0 0 0,0 0 0,1-1 0,-1 1 0,1 0 0,0-1 0,0 0 0,0 1 0,0-1 0,0 0 0,0 0 0,1 0 0,-1 0 0,0 0 0,1-1 0,0 1 1,-1-1-1,1 0 0,0 0 0,0 0 0,0 0 0,0 0 0,0 0 0,0-1 0,0 1 0,0-1 0,0 0 0,0 0 0,0 0 0,0-1 0,4 0 0,5-1-4,1-1 0,0 0 1,-1-1-1,1 0 0,-1-1 0,15-9 0,-5 3-52,0-1-1,-1-2 0,0 0 0,-1-1 1,-1-1-1,23-24 0,-41 40 54,0-1 1,0 0-1,0 0 0,0 0 1,-1 0-1,1 0 1,0 0-1,0 0 0,-1 0 1,1 0-1,-1 0 0,1 0 1,-1-1-1,0 1 0,1 0 1,-1 0-1,0-1 0,0 1 1,0 0-1,1 0 0,-1-1 1,-1 1-1,1 0 1,0 0-1,0 0 0,0-1 1,-1 1-1,1 0 0,-1 0 1,1 0-1,-1-1 0,1 1 1,-1 0-1,0 0 0,1 0 1,-1 0-1,0 0 0,0 0 1,0 1-1,0-1 0,-1-1 1,-4-2 36,-1 0 1,-1 0-1,1 0 1,0 1-1,-12-3 1,3 0 20,13 5-43,-92-40 280,86 37-277,0-1 0,0-1 0,0 0-1,1 0 1,0 0 0,1-1 0,-1 0-1,-6-9 1,14 15-30,-1 1 0,1-1-1,-1 0 1,0 0 0,1 0 0,-1 0-1,1 1 1,0-1 0,-1 0 0,1 0-1,0 0 1,-1 0 0,1 0 0,0 0-1,0 0 1,0 0 0,0 0-1,0 0 1,0 0 0,0 0 0,0 0-1,0 0 1,1 0 0,-1 0 0,0 0-1,1 0 1,-1 0 0,0 0 0,1 0-1,0 0 1,-1 1 0,1-1 0,-1 0-1,1 0 1,0 1 0,-1-1-1,1 0 1,0 1 0,0-1 0,0 0-1,-1 1 1,1-1 0,0 1 0,0 0-1,0-1 1,0 1 0,2-1 0,6-2-36,-1 0 1,1 1 0,1 0-1,8-1 1,-12 2 265,74-14-237,-34 5-118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86 19836,'-1'-4'482,"0"-6"35,-1 0 0,0 0 0,-1 0-1,-4-10 1,6 19-450,1 0 1,0-1-1,-1 1 0,1 0 0,-1 0 1,1 0-1,-1 0 0,0 0 1,1 0-1,-1 0 0,0 0 0,0 0 1,0 1-1,1-1 0,-1 0 1,0 0-1,0 1 0,0-1 0,0 1 1,0-1-1,-1 1 0,1-1 1,0 1-1,0-1 0,0 1 0,0 0 1,0 0-1,-1 0 0,1-1 0,0 1 1,0 0-1,0 0 0,-1 1 1,1-1-1,0 0 0,0 0 0,0 1 1,0-1-1,0 0 0,-1 1 1,1-1-1,0 1 0,0 0 0,0-1 1,0 1-1,-1 1 0,-2 1 27,0 1 0,0 1-1,0-1 1,0 1 0,0-1-1,1 1 1,0 0 0,0 0-1,-3 10 1,-2 4-109,-7 28 0,8-20-108,-5 36-1,11-57 74,0 1-1,1 0 0,-1 0 0,2-1 0,-1 1 1,1 0-1,0-1 0,0 1 0,0 0 0,1-1 1,4 8-1,-5-11 16,0-1 0,1 0-1,0 0 1,0-1 0,-1 1 0,1 0 0,0-1 0,0 1 0,0-1 0,1 1-1,-1-1 1,0 0 0,1 0 0,-1 0 0,0 0 0,1-1 0,-1 1-1,1 0 1,-1-1 0,1 0 0,-1 0 0,5 0 0,7 0-97,-1-1 1,0-1-1,15-3 1,-14 2 54,2 1-3,89-14-359,-92 15 399,1 1-1,-1 0 0,1 0 1,-1 2-1,24 4 0,-34-5 43,0-1 1,0 1-1,0 1 0,0-1 0,0 0 1,0 1-1,-1-1 0,1 1 0,0 0 1,-1 0-1,1 0 0,-1 0 0,0 0 1,1 0-1,-1 1 0,0-1 0,0 1 1,-1 0-1,1 0 0,-1-1 0,1 1 1,1 5-1,-2-4 16,-1 1-1,1 0 1,-1 0-1,0-1 1,0 1 0,0 0-1,0 0 1,-1-1 0,0 1-1,0 0 1,0-1-1,-1 1 1,1-1 0,-5 7-1,-1 4 62,-1-2-1,-1 1 0,0-1 1,-1 0-1,-1-1 0,0-1 1,-19 17-1,22-21-99,-1 0-1,-1 0 0,1-1 0,-1 0 1,0-1-1,-1 0 0,1 0 1,-1-1-1,0-1 0,0 0 1,-14 2-1,22-4-69,1-1 1,0 0-1,-1 0 1,1 0-1,0 0 1,-1-1-1,1 1 1,0-1-1,-1 1 1,1-1-1,0 0 1,0 0-1,0 0 1,-1 0-1,1 0 1,0 0-1,0 0 1,1-1-1,-1 1 1,0-1-1,0 0 1,1 1-1,-1-1 1,1 0-1,0 0 1,-1 0-1,1 0 1,0 0-1,0 0 1,0 0-1,0-1 1,1 1-1,-1 0 1,0-1-1,1-3 1,-3-10-330,2 1 0,0 0 1,1-1-1,3-21 0,-2 20 269,4-43-737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6:45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12339,'16'12'309,"1"-1"1,1-1 0,0 0 0,1-1 0,32 10 0,104 22-174,-88-25-12,84 18-42,1-6 1,206 12 0,-249-34-12,469 24 120,2-27-170,540 2-31,366-22-30,330-5-108,-1737 26 197,299 20 643,-278-12-224,174 42 1,-265-51-456,3 0 13,1 0 1,19 3 0,-29-6-25,0 0 0,1 0 1,-1 0-1,0 0 0,0 0 0,0-1 1,0 1-1,0-1 0,0 0 1,0 0-1,0 0 0,0 0 1,0 0-1,-1-1 0,1 1 1,2-3-1,-2 1-7,0 0 0,-1 0 0,0 0 0,1 0 0,2-6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0.9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13411,'25'1'3465,"23"8"-1694,263 60 644,-208-39-2370,98 34 107,-172-53-110,0 2 1,-1 2-1,-1 0 1,45 34-1,-6 3 45,1-4 0,3-2 0,122 59 0,-108-64-40,-2 3 1,98 72-1,130 134 27,-274-218-61,1-2 0,1-1 0,75 42 0,241 155 216,-347-221-226,50 32 115,0-4-1,3-1 1,0-4-1,84 28 0,-93-38-32,-1 3-1,0 1 0,-2 2 0,78 53 1,-93-53-27,2-2 0,1-2 1,1-1-1,77 27 1,98 34 186,-164-58-190,0 3 0,53 35 0,-9 0 77,166 80-1,37 3 147,-174-95 222,-121-47-489,0-1 0,0 0 1,0 0-1,1 0 0,-1 0 1,0 0-1,0 0 0,0 0 1,0 0-1,0 0 0,0 0 1,1 0-1,-1 0 0,0 0 1,0 0-1,0 0 0,0 0 0,0 0 1,1 0-1,-1 0 0,0 0 1,0 0-1,0 0 0,0 0 1,0 0-1,0 0 0,1 0 1,-1 0-1,0 0 0,0 0 1,0 0-1,0 0 0,0 0 1,0 0-1,0-1 0,1 1 1,-1 0-1,0 0 0,0 0 1,0 0-1,0 0 0,0 0 1,0 0-1,0-1 0,0 1 1,0 0-1,0 0 0,0 0 1,-1-12 352,-11-21-11,6 20-254,2-3-79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18300,'0'-1'110,"0"0"0,1 0-1,0 0 1,-1 0 0,1 0 0,-1 0 0,1 0 0,0 0 0,0 0-1,0 1 1,-1-1 0,1 0 0,0 0 0,0 1 0,2-2 0,-2 2-72,0 0 0,0 1 0,0-1 1,-1 0-1,1 1 0,0-1 0,0 1 0,-1-1 1,1 1-1,0-1 0,-1 1 0,1-1 1,0 1-1,-1 0 0,1-1 0,-1 1 1,1 0-1,-1-1 0,0 1 0,1 0 0,-1 0 1,0 0-1,1-1 0,-1 1 0,0 0 1,0 1-1,52 137 2819,17 37-1641,-60-156-1114,42 78 342,-44-86-383,1 0 0,0-1 0,1 0 0,0-1 0,18 17 0,-25-25-51,0-1 1,1 1-1,-1-1 1,0 1 0,1-1-1,-1 0 1,1 0-1,4 2 1,-6-3-9,-1 0 0,0 0 0,1 0 0,-1 0 0,1 0 0,-1 0 1,1 0-1,-1 0 0,0 0 0,1 0 0,-1 0 0,1-1 0,-1 1 0,0 0 1,1 0-1,-1 0 0,1 0 0,-1-1 0,0 1 0,1 0 0,-1 0 0,1-1 0,-1 0 0,1 0 0,-1 1 0,0-1-1,0 0 1,1 0 0,-1 1-1,0-1 1,0 0 0,0 0-1,0 0 1,0 1 0,0-1-1,0 0 1,0 0 0,0 0-1,-1-1 1,0-4 2,-1 1 0,0-1 0,-1 0 0,1 1 0,-1 0 0,0-1 0,-1 1 0,1 0 0,-1 1 0,0-1 0,-7-6 0,-9-7 0,-27-19 1,41 32-3,-49-31-18,50 33 12,0 0 0,0 1 0,0 0-1,-1 0 1,1 0 0,0 1 0,-1-1 0,0 1-1,-5 0 1,11 1 4,0 0 0,-1 0-1,1 0 1,0-1-1,-1 1 1,1 0 0,0 0-1,-1 0 1,1 0 0,0 0-1,-1 0 1,1 0-1,0 0 1,-1 1 0,1-1-1,0 0 1,-1 0-1,1 0 1,0 0 0,-1 0-1,1 0 1,0 1 0,0-1-1,-1 0 1,1 0-1,0 0 1,0 1 0,-1-1-1,1 0 1,0 0 0,0 1-1,0-1 1,-1 0-1,1 0 1,0 1 0,0-1-1,0 0 1,0 1 0,0-1-1,0 0 1,0 1-1,0-1 1,-1 0 0,1 1-1,0-1 1,0 0 0,0 1-1,1-1 1,-1 0-1,0 0 1,0 1 0,0-1-1,0 0 1,0 1 0,0-1-1,0 0 1,0 1-1,1-1 1,-1 0 0,0 1-1,13 14-20,-7-10 23,-1 0-1,1 0 1,0-1-1,0 0 1,1-1-1,-1 1 1,1-1-1,0 0 1,0-1-1,0 0 1,0 0-1,0 0 0,0-1 1,0 0-1,1 0 1,-1-1-1,0 0 1,0 0-1,1-1 1,-1 0-1,0 0 1,0-1-1,0 1 1,0-2-1,0 1 1,0-1-1,0 0 1,-1 0-1,1-1 1,-1 0-1,0 0 1,0-1-1,-1 1 1,1-1-1,-1 0 0,6-9 1,-3 4 7,0-1 1,-1-1-1,0 1 0,-1-1 1,-1-1-1,0 1 0,0-1 1,-1 1-1,-1-1 0,0 0 1,-1-1-1,1-25 0,-3 37-7,0 0 1,0 0-1,0 0 0,0 0 0,-1 0 0,1 0 0,-1 0 0,1 0 0,-1 0 1,0 0-1,0 0 0,-2-2 0,3 3-1,0 1 0,0 0 0,0 0-1,0 0 1,-1 0 0,1-1 0,0 1 0,0 0 0,0 0 0,0 0 0,-1 0-1,1 0 1,0 0 0,0 0 0,0 0 0,-1 0 0,1-1 0,0 1 0,0 0 0,-1 0-1,1 0 1,0 0 0,0 0 0,0 0 0,-1 0 0,1 0 0,0 1 0,0-1-1,0 0 1,-1 0 0,1 0 0,0 0 0,0 0 0,0 0 0,-1 0 0,1 1 0,-8 14 25,6-1-5,0 0 0,0 0 1,1 0-1,1 0 0,0 0 0,1 0 1,1 0-1,0 0 0,1 0 0,0-1 1,1 1-1,10 21 0,-13-33-15,-1 0 1,1 0-1,0 0 0,0 0 0,1 0 1,-1-1-1,0 1 0,0 0 0,1-1 1,-1 1-1,1-1 0,0 1 0,-1-1 1,1 0-1,0 0 0,0 0 0,0 0 1,2 1-1,-2-2 1,-1 1 0,1-1 0,0 0 0,-1 0 0,1-1 0,-1 1 0,1 0 0,0 0 0,-1-1 0,1 1 0,-1-1 0,1 1 0,-1-1 0,1 0 0,-1 0 0,0 1 0,1-1 0,1-2 1,3-3 5,-1 0 0,1 0 0,-1 0 1,0-1-1,-1 1 0,1-1 1,-2 0-1,4-8 0,3-10 5,-2-1 0,-1 0 0,-1 0 0,-1-1 1,-1 1-1,-1-1 0,-2 0 0,-2-31 0,-3 36-28,0 18-13,0 12-11,1 18 32,1 0 1,1 0-1,1 0 0,2 0 0,8 48 0,-7-60 39,-1-1-1,10 26 1,-11-37-29,-1 0 1,1 1-1,0-1 0,0 0 1,0 0-1,0 0 0,0 0 1,1 0-1,-1 0 1,1 0-1,-1-1 0,1 1 1,-1-1-1,1 1 0,0-1 1,0 1-1,0-1 0,0 0 1,0 0-1,0 0 0,0 0 1,0 0-1,1 0 0,-1-1 1,3 1-1,-2-1 0,0-1 1,-1 0-1,1 1 0,0-1 0,-1-1 1,1 1-1,-1 0 0,1-1 0,-1 1 0,0-1 1,0 0-1,1 1 0,-1-1 0,-1 0 1,1 0-1,0-1 0,0 1 0,-1 0 0,1-1 1,-1 1-1,2-4 0,3-7 19,0 0 0,8-25 0,-9 22-19,-1-1 1,-1 0 0,-1 0 0,0 0-1,-1 0 1,-1 0 0,0 0 0,-2 0-1,0 0 1,0 0 0,-2 0 0,0 0 0,-8-17-1,6 24-42,1 12-7,1 15-13,4 3 35,2 0-1,0-1 1,1 1 0,1-1 0,1 0-1,1 0 1,0 0 0,1-1-1,2 0 1,12 21 0,-18-34-77,0 0 1,1 0-1,-1-1 1,1 1-1,1-1 1,-1 0 0,0 0-1,1-1 1,0 1-1,0-1 1,0 0-1,0 0 1,11 4-1,-13-6-24,1-1 0,-1 1 0,1 0-1,-1-1 1,1 1 0,-1-1 0,1 0-1,0 0 1,-1-1 0,1 1 0,-1-1 0,1 0-1,-1 0 1,0 0 0,1 0 0,-1 0-1,0-1 1,0 1 0,0-1 0,0 0 0,0 0-1,0 0 1,0-1 0,4-4 0,10-14-671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12 399 14963,'-2'3'460,"1"0"0,0 0 0,-1 0-1,1 0 1,0 0 0,0 0 0,0 0 0,1 0 0,-1 0-1,1 1 1,0-1 0,0 0 0,0 6 0,1-7-362,-1-1 0,0 0 1,1 0-1,-1 0 1,0 0-1,1 0 1,0 0-1,-1 1 1,1-1-1,0 0 1,-1 0-1,1-1 0,0 1 1,0 0-1,0 0 1,0 0-1,0-1 1,0 1-1,0 0 1,0-1-1,0 1 1,0-1-1,0 1 0,0-1 1,0 1-1,0-1 1,1 0-1,-1 0 1,0 1-1,0-1 1,1 0-1,-1 0 1,0 0-1,0 0 0,0-1 1,1 1-1,-1 0 1,0 0-1,1-1 1,4-1-51,-1 0 0,0 0 0,0 0 0,-1 0 0,1-1-1,0 0 1,-1 0 0,0 0 0,1-1 0,-1 1 0,-1-1 0,1 0 0,0 0 0,-1-1 0,4-6 0,1-2-31,0 0 1,-1 0 0,-1-1-1,7-18 1,0-18-2,-12 47-9,-1 0 0,1 0 0,-1 1 0,0-1 0,0 0 0,0 0 0,0 0 0,0 0 0,-1 0 0,1 0 0,-1 0 0,0 0 0,0 1 0,-2-6 0,3 8-6,0-1 1,-1 1 0,1 0-1,0 0 1,-1-1-1,1 1 1,0 0-1,-1 0 1,1 0-1,0 0 1,-1 0-1,1-1 1,0 1-1,-1 0 1,1 0-1,-1 0 1,1 0-1,0 0 1,-1 0-1,1 0 1,-1 0-1,1 0 1,0 0-1,-1 1 1,1-1-1,0 0 1,-1 0-1,1 0 1,0 0-1,-1 1 1,1-1-1,0 0 1,-1 0-1,1 0 1,0 1 0,0-1-1,-1 0 1,1 1-1,0-1 1,0 0-1,-1 0 1,1 1-1,0-1 1,0 1-1,0-1 1,0 0-1,-1 1 1,1-1-1,0 0 1,0 1-1,-10 22 18,5-4 35,0 0 0,1-1 0,-2 37-1,6-42-1,0-1-1,0 1 1,1 0 0,1 0-1,0-1 1,6 23-1,-7-34-42,-1 1 1,0-1-1,1 1 0,-1-1 0,1 0 0,0 1 1,-1-1-1,1 0 0,0 0 0,0 1 0,0-1 1,0 0-1,0 0 0,0 0 0,0 0 1,0 0-1,0 0 0,0 0 0,0-1 0,1 1 1,-1 0-1,0-1 0,1 1 0,-1-1 0,0 1 1,1-1-1,-1 1 0,1-1 0,-1 0 1,1 0-1,-1 0 0,1 0 0,-1 0 0,1 0 1,-1 0-1,0-1 0,1 1 0,-1 0 0,1-1 1,2 0-1,4-4 7,1 1 0,-1-1-1,0-1 1,-1 1 0,9-9 0,-5 5-39,8-7-50,27-21-202,-42 35 229,0-1 0,0 1 0,0 0-1,0 0 1,1 0 0,-1 1 0,0-1-1,1 1 1,8-1 0,-12 2 41,0 0 0,0 0-1,-1 0 1,1 0 0,0 0 0,0 0 0,0 0-1,-1 1 1,1-1 0,0 0 0,0 0 0,-1 1-1,1-1 1,0 0 0,-1 1 0,1-1-1,0 1 1,-1-1 0,1 1 0,-1-1 0,1 1-1,-1-1 1,1 1 0,-1 0 0,1-1 0,-1 1-1,0 0 1,1-1 0,-1 1 0,0 0 0,1-1-1,-1 1 1,0 0 0,0 0 0,0-1 0,0 1-1,0 0 1,1 0 0,-2 0 0,1-1 0,0 1-1,0 0 1,0 0 0,0 1 0,-1-2 21,1 1 1,0 0 0,0-1-1,0 1 1,-1 0 0,1-1-1,0 1 1,-1-1 0,1 1-1,0 0 1,-1-1-1,1 1 1,-1-1 0,1 1-1,-1-1 1,1 1 0,-1-1-1,0 0 1,1 1 0,-1-1-1,1 0 1,-1 1 0,0-1-1,1 0 1,-1 0 0,0 0-1,1 1 1,-1-1 0,0 0-1,1 0 1,-1 0-1,0 0 1,0 0 0,1 0-1,-1 0 1,0 0 0,1-1-1,-1 1 1,0 0 0,1 0-1,-1-1 1,0 1 0,1 0-1,-1-1 1,1 1 0,-1 0-1,1-1 1,-1 1 0,1-1-1,-2 0 1,-3-4 64,1 1 0,-1-1-1,1 0 1,0 0 0,1-1 0,-1 1 0,1-1 0,0 0-1,-4-10 1,-17-60 236,21 61-267,-1 1-15,0 3-11,1 0-1,0 0 1,1 0 0,0 0-1,1 0 1,0-1-1,0 1 1,3-21 0,-1 30-14,-1 0 0,1 0 0,0 0 0,0 0 1,0 0-1,0 0 0,0 0 0,0 0 0,0 1 0,1-1 1,-1 0-1,1 1 0,-1-1 0,1 1 0,0 0 1,0-1-1,1 0 0,4-2-420,0 1 1,0 0-1,13-3 1,-13 4-124,0-1 0,0 1 0,0-1 1,8-5-1,-13 7 396,0-1 0,0 1 0,0-1 0,-1 1 0,1-1 0,0 0 0,-1 0 0,0 0 0,1 1 0,-1-1 0,0-1 0,0 1 0,0 0 0,0 0-1,0 0 1,0 0 0,0-5 0,0-15-1026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3:5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16412,'0'-7'2200,"5"7"-1328,2 11-336,1 9 1369,5 7-689,2 6-312,0 5-464,6 0-352,-3 1 240,-2 0-248,-3-5-64,-2-1-16</inkml:trace>
  <inkml:trace contextRef="#ctx0" brushRef="#br0" timeOffset="1">412 679 23181,'0'24'1920,"-2"-13"-1496,-1-8-312,3-6 193,-2-7-241,2-13 8,-2-4-240,-5-1-225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38 17076,'-7'1'1160,"0"-1"-992,1 3-80,0-3 200,1 3-72,-2-3-88,-1-3-72,-3-1-152,-3-2-160,-8-1-1992,-5 1 2015,-15-3-231,-4-1-176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995 1 16660,'-8'6'1544,"-4"-3"-1064,0-1-232,-3 1 288,-1 3-304,-2 1-640,-1 0 528,-11 3-344,-4-4-144</inkml:trace>
  <inkml:trace contextRef="#ctx0" brushRef="#br0" timeOffset="1">435 177 14667,'-23'17'1576,"-1"-1"-1087,-2-6-185,0-3 720,3-5-424,-3-4-160,1-2-544,0-6-304,-3-4-296,-3-1-560,1 3-441,-1-1-615,-6 4 1488,-2 2-409,-1 5 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2364 1 11883,'-26'7'976,"-7"-6"-720,-1 2-120,-6 0 384,-2 1-104,-5 3-152,-2 1-96,-3 4-80,-2 1 24,4 5-72,-2-3-120,1 1 88,-2-3 16,-11-4-40</inkml:trace>
  <inkml:trace contextRef="#ctx0" brushRef="#br0" timeOffset="1">1011 160 12011,'-80'8'808,"-5"1"-704,-1-3-64,-3-3 272,2-2-232,-5-2-64,5-4-88,6-2-160,1 1-400,0-1 536,-2 1-80,0 4-80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1251 0 9066,'-633'10'6920,"489"2"-6821,10 1-641,-7-20 481,91 2-5,-67 4 0,87 7-730,29-6 597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16011,'0'0'62,"0"0"0,0-1-1,0 1 1,0 0-1,-1 0 1,1-1-1,0 1 1,0 0-1,0 0 1,-1 0 0,1 0-1,0-1 1,0 1-1,-1 0 1,1 0-1,0 0 1,0 0-1,-1 0 1,1 0 0,0 0-1,0 0 1,-1-1-1,1 1 1,0 0-1,-1 0 1,1 0-1,0 1 1,0-1 0,-1 0-1,1 0 1,0 0-1,-1 0 1,1 0-1,0 0 1,0 0-1,-1 0 1,-3 12 1170,3 26-299,1-29-656,13 357 1577,0-5-1539,-13-430-162,3-199-469,2 193-155,21-117 0,-23 178 374,0-1 0,1 1 0,1 0 0,0 0 0,9-17 0,-12 28 80,-1 0 0,1 1 0,0-1 1,0 0-1,0 1 0,0-1 0,0 1 0,1-1 1,-1 1-1,0 0 0,1 0 0,0 1 1,0-1-1,-1 0 0,1 1 0,0-1 1,0 1-1,1 0 0,-1 0 0,0 0 1,0 1-1,0-1 0,1 1 0,-1 0 1,0 0-1,0 0 0,1 0 0,-1 0 0,6 2 1,-2 0 3,0 1 0,0 0 0,-1 0 1,1 1-1,-1 0 0,0 0 0,1 0 1,-2 1-1,1 0 0,-1 0 0,1 0 1,-1 1-1,-1 0 0,1 0 0,-1 0 0,0 0 1,4 10-1,-4-7 49,1 0 0,-1 1 0,-1 0 0,0 0 0,0 0 0,-1 0 0,0 0 0,-1 1 0,0-1 0,0 1 0,-3 19 0,0-19 77,0-1-1,-1 1 0,-1-1 0,0 0 0,0 0 0,-1 0 0,0-1 0,0 1 0,-1-1 1,-1 0-1,-12 13 0,16-18-112,-1-1 0,0 1 0,0-1 1,0 1-1,0-1 0,-1 0 0,1-1 1,-1 1-1,0-1 0,0 0 0,0 0 0,0-1 1,0 1-1,0-1 0,0 0 0,-1 0 0,1-1 1,0 0-1,-1 0 0,1 0 0,0 0 1,0-1-1,-1 0 0,1 0 0,-7-3 0,4 1-108,1-1-1,0 0 1,-1 0-1,2 0 1,-1-1-1,0 0 1,1-1-1,0 1 0,0-1 1,1-1-1,-1 1 1,2-1-1,-1 0 1,-5-10-1,0-6-530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2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124 111 14963,'22'-111'6764,"-161"553"-4270,142-454-2567,-1 0 1,-1 0-1,0-22 0,0 9-79,0 7 47,1-12-188,-1 1-1,-1-1 0,-8-55 0,1 65 56,7 20 234,0 0-1,-1 1 1,1-1-1,0 0 1,0 0-1,-1 0 1,1 0-1,0 1 1,0-1-1,0 0 1,-1 0-1,1 1 1,0-1-1,0 0 1,0 1-1,0-1 1,0 0-1,0 0 1,0 1-1,-1-1 1,1 0-1,0 1 1,0-1-1,0 0 1,0 1 0,0-1-1,0 0 1,0 0-1,0 1 1,1 0-1,-1 40-79,5-16 57,1-1 0,14 40 1,-14-51 30,-1 0 0,2 0 0,0 0 0,0 0 0,1-1 0,11 11 0,-19-22 5,1 0 1,0 0-1,0 0 1,0 0 0,0 0-1,0 0 1,0 0-1,0-1 1,0 1-1,0 0 1,0-1 0,0 1-1,1-1 1,-1 1-1,0-1 1,0 1 0,3-1-1,-3 0 0,-1 0 0,1 0 0,-1 0 0,1-1 0,0 1-1,-1 0 1,1-1 0,-1 1 0,1 0 0,-1-1 0,1 1 0,-1-1 0,1 1 0,-1-1 0,1 1-1,-1-1 1,0 1 0,1-1 0,-1 1 0,0-1 0,1 1 0,-1-1 0,0 0 0,1 0-1,0-3 17,0-1 0,-1 1-1,1 0 1,-1 0-1,1-1 1,-1 1 0,-1 0-1,0-9 1,-3 1-32,0-1-1,-1 1 1,0 0 0,-1 1 0,-1-1 0,0 1 0,0 0-1,-1 1 1,0 0 0,-1 0 0,0 1 0,-12-10-1,32 26 69,0-1 0,0 0 0,0-1 0,1 0 0,18 4 0,-11-3-356,-1 1 1,0 0-1,0 1 0,20 13 0,-15-1-35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2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13851,'3'10'542,"0"0"0,-1 0 0,0 0 0,0 0 0,-1 1 0,-1-1 0,0 1 0,0-1 0,-2 11 0,1 15 153,-4 138 762,0 43-506,5-214-936,0-1 0,0 1 0,1 0 0,-1-1 0,0 1 0,1 0 0,0-1 0,1 4 0,-2-6-13,0 1-1,0-1 1,1 0 0,-1 0 0,0 0 0,0 0-1,0 1 1,0-1 0,0 0 0,1 0 0,-1 0-1,0 0 1,0 0 0,0 0 0,0 1 0,1-1 0,-1 0-1,0 0 1,0 0 0,0 0 0,1 0 0,-1 0-1,0 0 1,0 0 0,1 0 0,-1 0 0,0 0 0,0 0-1,0 0 1,1 0 0,-1 0 0,0 0 0,0 0-1,1 0 1,8-12-23,-2 0-188,-1 0-1,0-1 0,-1 0 0,-1 0 1,0 0-1,0 0 0,-2-1 0,1 1 0,-2-1 1,0 0-1,-1 0 0,-1-18 0,-6-7-338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1.8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7995 442 13227,'7'-8'982,"8"-8"1041,-2 0 0,17-26 0,-30 42-1948,1 0 0,-1-1 0,0 1 0,0 0 0,0 0 0,1-1 0,-1 1 1,0 0-1,0-1 0,0 1 0,0 0 0,0-1 0,0 1 0,0 0 0,0-1 0,0 1 0,0 0 1,0-1-1,0 1 0,0 0 0,0-1 0,0 1 0,0 0 0,0-1 0,0 1 0,0 0 1,0-1-1,0 1 0,-1 0 0,1-1 0,0 1 0,0 0 0,0 0 0,-1-1 0,1 1 1,-15-3 973,-26 7-812,35-3-2,-47 8-154,-1-3 0,1-2 0,-80-5 0,-345 1-178,465 1 91,-478-9-703,-2-34-23,72 6 435,-109 6-901,-536-52-248,-178-25 1476,879 80-34,-214-8-1,351 33 56,-314 36 1,-114 56 68,599-83 0,0-3 0,-82-4 1,99-4 81,0-1 0,0-1 0,1-3 1,-48-16-1,-2 3-1150,88 21 916,1 1 23,-1 0 0,1 0 0,-1 0 1,1 0-1,0 0 0,-1 0 0,1 0 0,-1 0 1,1-1-1,0 1 0,-1 0 0,1 0 0,0 0 0,-1-1 1,1 1-1,0 0 0,-1 0 0,1-1 0,0 1 1,0 0-1,-1-1 0,1 1 0,0 0 0,0-1 0,-1 1 1,1 0-1,0-1 0,0 1 0,0-1 0,0 1 0,0 0 1,0-1-1,0 1 0,0-1 0,0 1 0,0 0 1,0-1-1,0 1 0,0-1 0,0 1 0,0 0 0,0-1 1,0 1-1,0-1 0,0 1 0,1 0 0,-1-1 1,0 0-1,12-20-301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2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73 13571,'-12'0'1768,"6"2"-944,6 1-287,10-3 1791,8 0-1120,7-2-319,4-2-161,8-5-448,2-2-480,-2-5 360,-2-1-40,-9-2-168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16211,'3'-3'1633,"2"3"-1153,-5 24-168,-2 14 696,-1 13-376,3 11-144,-1 10-119,1 2-57,0-2-120,1-2-72,1-7-168,-2-6-168,0-12-297,-3-8-199,-3-15 552,-2-7-136,-3-3-120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15523,'29'-30'2003,"27"-38"0,-29 30-1757,-1-1 1,-2-2 0,-2 0-1,21-57 1,-43 98-244,0 0 0,0-1-1,0 1 1,0 0 0,0 0 0,0 0 0,0-1 0,1 1 0,-1 0 0,0 0 0,0 0-1,0-1 1,0 1 0,0 0 0,0 0 0,0 0 0,0 0 0,1-1 0,-1 1 0,0 0 0,0 0-1,0 0 1,0 0 0,1 0 0,-1 0 0,0 0 0,0-1 0,0 1 0,0 0 0,1 0-1,-1 0 1,0 0 0,0 0 0,1 0 0,-1 0 0,0 0 0,0 0 0,0 0 0,1 0 0,-1 0-1,0 0 1,0 0 0,0 0 0,1 0 0,-1 0 0,7 12 70,7 29-23,-11-30-37,34 89-113,-20-58-285,21 84 1,-34-98 226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64 16924,'-4'-5'308,"1"1"1,-1-1 0,0 0 0,-1 1 0,1 0 0,-1 0-1,0 1 1,0-1 0,0 1 0,0 0 0,0 0 0,-1 1 0,0-1-1,-10-2 1,9 4-122,0 0 1,0 1-1,0-1 0,0 1 0,0 1 1,0-1-1,0 1 0,0 1 0,0-1 1,1 1-1,-1 0 0,-10 5 0,3 0-87,1 0 0,1 0 0,-1 2-1,1-1 1,1 2 0,0 0-1,0 0 1,1 1 0,-11 14 0,13-16-93,2 1 0,-1 0 0,1 0 0,1 0 1,0 1-1,0 0 0,1 0 0,1 0 0,0 0 1,0 0-1,1 1 0,-1 13 0,3-22-8,0-1-1,0 0 0,0 1 0,0-1 0,1 0 0,-1 0 1,1 1-1,-1-1 0,1 0 0,0 0 0,0 0 1,2 4-1,-2-5 0,0 0-1,0 0 1,0 0 0,0 0 0,0-1 0,0 1 0,0 0 0,0-1-1,0 1 1,0-1 0,0 1 0,1-1 0,-1 0 0,0 1 0,0-1 0,0 0-1,1 0 1,-1 0 0,0 1 0,0-1 0,0-1 0,1 1 0,-1 0-1,0 0 1,0 0 0,2-1 0,4-2-28,0 1 1,-1-1-1,0 0 1,0-1-1,0 0 1,0 0-1,0 0 0,-1 0 1,1-1-1,5-6 1,5-8-145,24-32 1,-21 25 28,-1-1 0,-1 0 1,-2-2-1,0 0 0,11-34 1,-38 115 218,3-1 1,2 1-1,2 1 0,4 92 1,7-46 85,-3-56-203,-1 0 1,-2 1-1,-8 64 0,-2-46 475,10-55-432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15811,'-9'33'3170,"5"-16"-2405,-55 209 2419,6-20-2529,51-204-551,1-7-78,0-11-31,8-75-1018,33-148-1,-40 238 1009,0 0-1,0 1 1,0-1-1,1 0 0,-1 1 1,0-1-1,0 0 1,0 1-1,1-1 1,-1 0-1,0 1 1,0-1-1,1 0 0,-1 1 1,1-1-1,-1 1 1,1-1-1,-1 1 1,1-1-1,-1 1 0,1-1 1,0 0-1,0 1 9,-1 1-1,1-1 1,-1 1-1,1-1 1,-1 1-1,1-1 1,-1 1-1,0-1 0,1 1 1,-1 0-1,0-1 1,1 1-1,-1 0 1,0-1-1,0 1 1,1 0-1,-1 1 1,8 41-45,-7-39 27,11 85 151,1 125 1,-12-214-122,-1 1 0,0-1 0,0 1 0,0 0 0,0-1 0,0 1 1,0 0-1,0-1 0,0 1 0,0-1 0,0 1 0,0 0 0,0-1 0,-1 1 0,1-1 0,0 1 0,0 0 1,-1-1-1,1 1 0,0-1 0,-1 1 0,1-1 0,0 1 0,-1-1 0,1 1 0,-1-1 0,1 0 0,-1 1 0,1-1 1,-1 1-1,0-1-4,0-1 0,0 1 0,0 0 0,0 0 0,0-1 0,0 1 1,0-1-1,0 1 0,0-1 0,0 0 0,0 1 0,1-1 0,-1 0 1,0 1-1,-1-2 0,-25-34-82,-8-23 281,-36-85 1,146 201 11,-68-52-74,3 2-71,0 1 1,0 0-1,-1 0 0,11 13 1,-1 4-80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17212,'1'2'185,"1"1"0,0-1 0,-1 0 1,0 1-1,1 0 0,-1-1 0,0 1 1,0 0-1,-1-1 0,1 1 0,0 0 1,-1 0-1,0 0 0,1-1 0,-2 5 1,-4 48 755,3-33-473,-11 93 310,-8 124-420,20-235-350,1 1-1,1 0 1,-1-1 0,0 1 0,3 7 0,-3-12-7,0 1 0,0-1 0,0 0 1,0 1-1,0-1 0,1 1 1,-1-1-1,0 0 0,0 1 1,1-1-1,-1 0 0,0 1 1,0-1-1,1 0 0,-1 0 0,0 1 1,1-1-1,-1 0 0,0 0 1,1 1-1,-1-1 0,1 0 1,-1 0-1,0 0 0,1 0 1,0 1-1,0-2 0,0 1 0,0 0 1,0 0-1,-1-1 0,1 1 1,0-1-1,0 1 0,0-1 1,0 1-1,0-1 0,-1 0 0,1 1 1,0-1-1,0 0 0,-1 1 1,2-3-1,14-15-321,-1-1-1,-1-1 1,0-1 0,-2 0 0,0 0-1,13-36 1,-18 26-115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1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16812,'-15'0'1600,"11"0"-1000,7 2-224,16 0 776,5 1-119,10-3-361,5 0-192,6-1-696,0-5 1608,4 2-1208,-3 0 56,-6-1-56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866 101 13059,'-13'-5'332,"-1"0"0,0 1 0,0 1 0,0 0 0,0 1 0,0 1 0,-1 0 0,1 1 0,0 0 0,-1 1 1,-24 5-1,14 0-355,-1 2 1,1 0-1,1 2 1,0 0-1,0 2 1,1 0-1,-23 17 0,16-7-112,1 1 0,2 0-1,0 3 1,-36 42-1,33-28 163,1 0 0,2 2 0,2 1 0,2 1 0,1 1 1,3 0-1,2 2 0,2 0 0,-10 52 0,8-5 273,3 0-1,-1 145 1,15-172-215,4 1 0,2-1 0,3 0 0,24 87 0,-26-130-68,1-1 0,0 0-1,2-1 1,1 0 0,0 0 0,2-1 0,0-1-1,2 0 1,26 28 0,-32-39 8,1 0 1,0 0-1,0-1 1,1 0-1,0-1 1,0-1-1,1 1 1,0-2-1,0 0 1,1 0-1,-1-1 1,1-1-1,0 0 1,0 0-1,0-1 1,0-1-1,0-1 1,0 0-1,15-1 1,-4-3 44,0-2 0,0 0 0,-1-1 1,0-1-1,0-1 0,-1-2 1,-1 0-1,39-26 0,-14 4 84,-2-2 0,69-71 1,-56 46-97,-3-3 0,-3-3 0,-3-1 0,-2-3 0,-4-1 0,34-80 0,-55 100-85,-2-2-1,-3 0 0,-2 0 1,-3-1-1,-2-1 0,4-109 1,-12 121 7,-3 0 1,-1 0 0,-2 0 0,-2 0 0,-2 1 0,-2 0-1,-2 1 1,-1 0 0,-29-56 0,32 77-28,-1 1 1,0 0 0,-2 1-1,0 0 1,-1 1 0,-1 1-1,0 0 1,-1 1-1,-27-18 1,35 27 26,-1 0 0,0 0-1,0 1 1,-1 1 0,1-1-1,-1 2 1,0-1 0,0 2 0,0-1-1,-1 2 1,1-1 0,0 2 0,-1-1-1,1 2 1,-1-1 0,1 2-1,0-1 1,-1 1 0,1 1 0,-15 6-1,-40 22-148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5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68 13331,'-1'-3'210,"1"-3"114,0 1 0,-1-1-1,1 0 1,-1 1 0,-4-10 0,5 13-249,-1 1 0,1 0 0,-1 0 1,0-1-1,0 1 0,0 0 0,0 0 1,0 0-1,0 0 0,0 0 0,0 0 1,0 0-1,0 0 0,-1 1 0,1-1 1,0 0-1,0 1 0,-1-1 0,1 1 1,-1-1-1,1 1 0,0 0 0,-1-1 0,1 1 1,-1 0-1,1 0 0,-3 0 0,-3 1 119,0 0-1,1 0 0,-1 0 0,0 1 0,0 0 0,1 0 0,-1 1 0,1 0 0,-1 0 0,1 1 1,0-1-1,-10 9 0,-5 6 344,-35 38 0,54-54-507,-36 41 237,3 0 1,1 3 0,-44 78 0,58-88-220,2 1 1,2 0 0,2 2 0,1 0 0,-13 68 0,23-94-47,2-1 0,-1 1 0,2 0 0,0-1 0,0 1 0,3 14 0,-2-24-4,-1 0 1,1 0-1,0 0 1,0 0-1,0 0 1,0 0-1,0 0 1,1-1-1,-1 1 1,1 0-1,0-1 0,0 0 1,0 1-1,0-1 1,0 0-1,0 0 1,1 0-1,-1 0 1,1 0-1,-1-1 1,1 1-1,0-1 1,0 0-1,-1 0 1,1 0-1,0 0 1,0 0-1,0 0 1,0-1-1,5 1 0,5-2-6,-1 1-1,0-2 1,0 0-1,1 0 1,-1-1-1,18-7 1,-12 4-26,37-7 0,-49 12 26,-1 1 1,1-1-1,-1 1 1,1 0-1,-1 1 1,1 0 0,-1-1-1,0 2 1,1-1-1,-1 0 1,6 4-1,-8-4 6,0 1 0,0 0 0,0 0-1,0 0 1,-1 0 0,1 0 0,-1 0 0,1 1 0,-1-1 0,0 1-1,0 0 1,0-1 0,-1 1 0,3 4 0,-2-1-2,1 0 0,-1 1 1,0-1-1,-1 1 0,0 0 1,1 10-1,-2 4 1,0 0 0,-2 0 1,-6 32-1,-4 1 81,-29 79 0,-30 49 272,58-152-281,7-12-44,3-11-46,1 0 0,-2 0-1,1 0 1,0 0-1,-1 0 1,-1-1 0,-5 8-1,19-50-1277,-4 29 1135,-1 0 0,1 0 0,0 0-1,0 1 1,0 0 0,1 0 0,0 1 0,0-1 0,1 1-1,-1 1 1,12-7 0,-15 10 130,0-1 0,0 1 0,1 0 0,-1-1 0,0 1 0,0 1-1,1-1 1,-1 1 0,1-1 0,-1 1 0,0 0 0,1 0 0,-1 0 0,1 1 0,-1-1 0,0 1 0,1 0 0,-1 0-1,0 0 1,1 0 0,-1 0 0,0 1 0,0 0 0,0-1 0,0 1 0,-1 0 0,1 1 0,0-1 0,2 4 0,0-1 20,0 1 1,-1 0-1,0 0 1,0 0-1,0 0 1,-1 1 0,0-1-1,0 1 1,-1 0-1,3 12 1,-3-7 47,0 0 1,-1 0-1,-1 1 1,0-1-1,-3 22 0,-3-3 129,-1-1-1,-1 1 0,-2-1 0,-14 31 0,-18 31 234,12-28-143,-28 88 0,52-133-255,1 0 0,1 1 0,0 0 0,2-1 0,0 1 0,1 1 0,1-1 0,1 0 0,4 25 0,-3-39-83,-1 0 0,1 0 1,0 0-1,0-1 1,1 1-1,0 0 0,0-1 1,0 0-1,0 0 1,1 0-1,0 0 0,0 0 1,1-1-1,-1 1 1,1-1-1,6 4 1,-7-6-92,0 1-1,0-1 1,0-1 0,0 1 0,0 0 0,1-1 0,-1 0 0,1 0 0,-1 0 0,1-1 0,-1 1 0,1-1 0,-1 0 0,1-1 0,-1 1 0,1-1 0,-1 0 0,1 0 0,-1 0 0,0 0 0,1-1 0,6-3 0,12-9-648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5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89 16363,'5'-26'1464,"-5"20"-1221,1 0 0,0 0-1,0 0 1,0 0 0,1 0 0,0 1 0,0-1-1,6-9 1,-8 15-221,0 0 0,0 0 1,0 0-1,0 0 0,1 0 0,-1 0 0,0 0 0,0-1 0,0 1 0,0 0 0,1 0 0,-1 0 1,0 0-1,0 0 0,0 0 0,0 0 0,1 0 0,-1 1 0,0-1 0,0 0 0,0 0 1,1 0-1,-1 0 0,0 0 0,0 0 0,0 0 0,0 0 0,0 0 0,1 0 0,-1 0 0,0 1 1,0-1-1,0 0 0,0 0 0,0 0 0,0 0 0,0 0 0,1 1 0,-1-1 0,0 0 0,0 0 1,0 0-1,0 0 0,0 1 0,0-1 0,0 0 0,0 0 0,0 0 0,0 1 0,0-1 0,0 0 1,3 14 356,-2 27 13,-1 0 0,-11 77 1,6-76-289,-20 147 187,-13 159-83,37-337-202,1 42 9,0-50-14,0-1 0,1 0 1,-1 0-1,1 0 0,-1 1 0,1-1 0,0 0 0,0 0 0,0 0 0,0 0 1,0 0-1,0 0 0,0 0 0,1 0 0,-1-1 0,1 1 0,-1 0 1,4 1-1,-4-2 0,0 0 0,1-1 0,-1 0 0,0 1 0,1-1 0,-1 0 0,1 1 0,-1-1 0,1 0-1,-1 0 1,1 0 0,-1-1 0,1 1 0,-1 0 0,0 0 0,1-1 0,-1 1 0,1-1 0,-1 1 0,0-1 0,0 0 0,1 1 0,-1-1 0,0 0 0,0 0 0,2-1 0,28-30 3,-29 30-6,16-19-274,-1-2 1,0 0 0,-2-1-1,-1-1 1,-1 0 0,19-52 0,-19 35-81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3.3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1 931 10914,'151'-174'2970,"77"-83"-81,-130 154-2175,193-189 180,-278 279-968,0 1 0,1 1 0,1 0 0,-1 0-1,1 2 1,1 0 0,30-13 0,-43 21 35,0 0 1,1 0-1,-1 0 1,1 0-1,0 1 1,-1-1 0,1 1-1,-1 0 1,7 0-1,-9 1 22,0-1 0,0 1 0,0-1 0,1 1 0,-1 0 0,0 0-1,0-1 1,0 1 0,0 0 0,0 0 0,-1 0 0,1 0 0,0 0 0,0 0 0,-1 0 0,1 0-1,0 0 1,-1 0 0,1 0 0,-1 1 0,1-1 0,-1 0 0,0 0 0,0 1 0,1-1-1,-1 0 1,0 0 0,0 1 0,0-1 0,-1 2 0,0 11-71,0 0 0,-1 0 0,-1 0 0,-1 0 0,0 0 0,0-1 0,-1 1 0,-8 12 0,6-10 32,-146 299 436,100-214 172,41-78-389,6-15-60,2 1 1,-1-1-1,1 1 0,1 0 0,-1 0 1,1 0-1,1 1 0,-2 13 0,4-23-92,-1 1-1,1-1 1,0 1-1,0-1 1,0 0-1,0 1 1,0-1-1,0 1 1,0-1-1,0 0 1,0 1-1,0-1 1,0 1-1,0-1 1,0 0-1,0 1 1,0-1-1,1 0 1,-1 1 0,0-1-1,0 0 1,0 1-1,1-1 1,-1 0-1,0 1 1,0-1-1,1 0 1,-1 1-1,0-1 1,1 0-1,-1 0 1,0 1-1,1-1 1,-1 0-1,0 0 1,1 0-1,-1 0 1,0 1-1,1-1 1,-1 0-1,0 0 1,1 0-1,-1 0 1,1 0-1,-1 0 1,0 0-1,1 0 1,-1 0 0,1 0-1,-1 0 1,0 0-1,1-1 1,10-4 92,0-2 0,0 1 1,-1-1-1,0-1 0,0 0 0,12-14 1,-2 4-34,114-103 0,214-186-745,-331 292 609,-9 7 6,1 0 0,0 1 1,0 0-1,0 1 0,1 0 0,0 0 0,0 1 0,19-7 1,-29 12 51,1-1 0,0 1 0,0 0 0,-1-1 0,1 1-1,0 0 1,0 0 0,0 0 0,-1 0 0,1-1 0,0 1 0,0 0 0,0 1 0,0-1 0,0 0 0,-1 0 0,1 0 0,0 0 0,0 1 0,0-1 0,-1 0 0,1 0 0,0 1 0,0-1 0,-1 1 0,1-1 0,0 1 0,-1-1 0,1 1 0,0-1 0,-1 1 0,1 0 0,-1-1 0,1 1 0,-1 0 0,0 0 0,1-1 0,-1 1 0,1 1 0,0 3-14,-1-1 1,0 0-1,0 0 0,-1 1 0,1-1 0,-1 0 1,-1 5-1,-7 25 44,-2-1 1,-1 0-1,-27 51 1,25-57 110,1 0 0,2 1 0,0 0 0,2 1 0,-6 35 0,14-61-101,1 1-1,0-1 1,0 1-1,0-1 1,0 1 0,0-1-1,1 1 1,0-1-1,1 7 1,-1-9-20,-1 0 0,1 0 0,-1 0 0,1 0 0,0 0 0,-1 0 0,1 0 0,0-1 0,0 1 0,0 0 0,-1 0 0,1 0 0,0-1 0,0 1 0,0-1 0,0 1 0,0-1 0,0 1 0,0-1 0,1 1 0,-1-1 0,0 0 0,0 0 0,0 1 0,0-1 0,0 0 0,1 0 0,-1 0 0,2-1 0,2 0 22,0 0 0,1-1-1,-1 1 1,0-1 0,0-1 0,0 1-1,0-1 1,7-5 0,44-36 151,-44 33-158,204-183-84,62-51-655,-271 240 687,49-36-197,-50 37 192,0 1 1,0 0-1,1 0 0,-1 1 1,0 0-1,1 0 0,12-2 1,-18 4 26,1-1 0,0 1 0,0 0 1,-1 0-1,1 0 0,0 0 1,-1 0-1,1 1 0,0-1 0,-1 1 1,1-1-1,0 1 0,-1-1 1,1 1-1,-1 0 0,1-1 0,-1 1 1,1 0-1,-1 0 0,0 0 0,0 0 1,1 1-1,-1-1 0,0 0 1,0 0-1,0 1 0,0-1 0,0 1 1,0-1-1,-1 1 0,1-1 1,0 1-1,-1 0 0,1-1 0,-1 1 1,0-1-1,1 1 0,-1 2 0,1 8 51,-1 0-1,0-1 0,-1 1 1,-3 18-1,4-28-40,-26 117 653,17-90-410,2 1-1,1 0 0,1 0 1,2 0-1,1 40 0,2-66-206,0 1 0,1-1-1,-1 1 1,1-1-1,0 0 1,1 0-1,-1 1 1,1-1-1,0 0 1,0 0-1,0-1 1,0 1-1,4 4 1,-4-6-14,0 0 1,1 0-1,-1 0 0,1 0 1,-1 0-1,1-1 0,0 1 1,0-1-1,0 0 0,0 0 1,0 0-1,0 0 0,0 0 1,5 0-1,3 0 8,0-2 0,0 0 0,-1 0-1,1-1 1,-1 0 0,1 0 0,-1-1 0,1-1 0,14-7 0,51-27-59,85-58 0,-94 54-84,127-60 0,-183 97 97,0 1-1,1 0 1,0 0 0,0 1 0,24-2 0,-32 5 16,1-1-1,-1 2 1,0-1 0,0 0-1,1 1 1,-1 0 0,0 0-1,0 0 1,0 0 0,0 1-1,0 0 1,-1 0 0,1 0-1,0 0 1,-1 0 0,1 1-1,-1-1 1,0 1 0,0 0-1,0 0 1,3 4 0,-1 1 32,0 0 0,0 1 0,-1-1 0,0 1 0,5 18 0,11 53 215,-8-26-69,-8-40-116,0-1 1,1 0-1,1 0 0,0-1 0,14 23 0,-16-29-40,0-1-1,1 1 0,0-1 1,0 1-1,0-1 0,1-1 1,-1 1-1,1-1 1,1 0-1,-1-1 0,0 1 1,1-1-1,6 2 0,-2-2-20,-1-1-1,0 0 0,1-1 1,-1-1-1,1 1 0,-1-2 0,0 1 1,1-1-1,-1-1 0,1 0 1,-1 0-1,10-5 0,17-6-162,64-34 0,-96 45 141,372-218-1530,-266 151 905,-105 66 606,9-7-38,0 0 1,1 1-1,0 1 1,0 1-1,1 0 1,0 1-1,25-5 0,-39 10 87,-1 0 1,1 1-1,0 0 0,0 0 0,-1 0 0,1 0 0,0 0 0,0 0 0,-1 1 0,1-1 0,0 1 1,-1 0-1,1-1 0,0 2 0,-1-1 0,1 0 0,-1 0 0,1 1 0,-1-1 0,0 1 0,0 0 1,0 0-1,0-1 0,0 1 0,2 3 0,-1 1 70,0 0-1,0 0 1,-1 0 0,0 0 0,0 0-1,0 1 1,-1-1 0,0 1 0,0-1-1,-1 8 1,1 19 568,-5 38-1,2-51-335,0 0 0,2 0-1,0 0 1,1 0 0,1 0 0,6 25-1,-8-42-293,1-1 0,0 0 0,-1 0 0,1 0 0,0 0 0,0 0 0,0 0 0,0 0 0,1-1 0,-1 1 0,0 0 0,1 0 0,-1-1 0,1 1 0,0-1 0,-1 0 0,1 1 0,0-1-1,0 0 1,3 2 0,-2-3-38,0 1 0,0-1-1,0 0 1,0 1-1,0-1 1,-1-1 0,1 1-1,0 0 1,0-1-1,0 1 1,-1-1 0,1 0-1,5-2 1,6-4-211,-1-1 1,1 0-1,-2-1 1,20-17-1,6-9-162,-2-1-1,-2-2 1,34-48-1,-24 25-245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4:5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18068,'16'-5'1440,"10"-5"-1032,5-3-136,12-4 512,1-2-303,4-4-801,-2 0 448,-8 2-16,-3 2-112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85 10866,'-2'-30'1742,"-2"-25"4165,-7 107-2979,4 46-2608,10 148 1,1-136-172,-3-47-113,-1 319 49,-4-295-64,14 145-1,-5-120 79,-14 194 0,7-280-94,1 154 311,2-96-72,-4-71-318,-3-15-194,5 0 212,0 0 0,-1 0 0,1 0-1,0 0 1,0-1 0,0 1 0,0 0-1,0-3 1,-9-82-766,4 1-1,6-98 1,1 123 643,24-491-133,1-1 316,-24 432-42,-1-137-287,-4 232 310,-1 14 91,4 12-72,0 0 0,0 0-1,-1 0 1,1-1 0,0 1-1,0 0 1,0 0 0,0 0 0,0 0-1,-1 0 1,1 0 0,0 0-1,0 0 1,0 0 0,0-1-1,-1 1 1,1 0 0,0 0-1,0 0 1,0 0 0,0 0-1,-1 0 1,1 0 0,0 0-1,0 0 1,0 0 0,0 0-1,-1 0 1,1 1 0,0-1 0,0 0-1,0 0 1,0 0 0,-1 0-1,1 0 1,0 0 0,0 0-1,0 0 1,0 0 0,0 1-1,-1-1 1,1 0 0,0 0-1,0 0 1,-2 4 26,0-1 1,1 1-1,-1 0 0,1 0 1,0-1-1,0 1 0,1 0 0,-1 0 1,0 4-1,0 3-6,-27 264-189,26-231 168,-7 873 53,9-911-71,14 192-129,-9-157-559,2 0-1,21 69 1,-27-107 380,3-2-34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66 11915,'15'-65'4290,"-23"71"-1282,-6 9-2411,-96 124 509,-72 103-525,163-212-471,1 1 0,1 1 1,2 0-1,2 2 0,1-1 0,-12 51 1,20-63-71,1 0 0,0 25 0,2-39-40,1-1-1,1 1 0,-1 0 1,1 0-1,0-1 0,1 1 1,0-1-1,0 1 0,0-1 1,6 11-1,-7-15-6,1 0-1,0 0 1,-1 0-1,1 0 1,0-1-1,0 1 0,0-1 1,0 1-1,0-1 1,1 0-1,-1 0 1,0 0-1,0 0 1,1 0-1,-1-1 1,1 1-1,-1-1 1,1 1-1,-1-1 1,1 0-1,-1 0 1,1 0-1,-1 0 1,5-1-1,6-2-25,0 0-1,-1 0 1,19-8-1,-19 7 15,28-12-10,-30 11 24,-1 1 0,1 0-1,0 0 1,0 1 0,1 1 0,-1-1-1,0 2 1,12-1 0,-21 2 5,0 0 1,0 0-1,0 0 0,0 0 1,-1 0-1,1 1 1,0-1-1,0 0 1,0 1-1,0-1 0,-1 1 1,1-1-1,0 0 1,0 1-1,-1 0 1,1-1-1,0 1 0,-1-1 1,1 1-1,0 0 1,-1 0-1,1-1 1,-1 1-1,1 1 1,0 0 2,0 1 0,-1-1 0,1 1 0,0-1 1,-1 1-1,0-1 0,0 1 0,0 4 0,-1 3 15,0-1 0,-1 0 0,0 0 0,-4 11 0,-3 1 142,0-1 0,-1-1-1,-1 1 1,-1-2 0,0 1-1,-2-2 1,0 0 0,-1 0 0,0-2-1,-1 0 1,-1 0 0,-37 23-1,67-53-984,-6 11 747,0 1 0,1 0 0,-1 0 0,0 1-1,1 0 1,0 0 0,-1 0 0,1 1 0,0 1 0,0-1 0,13 2 0,-18-1 76,0 0 0,0 1 1,0-1-1,0 1 1,0 0-1,0 0 1,-1 0-1,1 0 0,0 0 1,-1 1-1,1-1 1,-1 1-1,1-1 1,-1 1-1,0 0 0,1 0 1,-1 0-1,0 0 1,-1 1-1,1-1 1,0 1-1,0-1 0,-1 1 1,0-1-1,1 1 1,-1 0-1,0 0 1,-1-1-1,1 1 0,0 0 1,-1 0-1,1 0 1,-1 5-1,0-1 31,-1 0-1,1 0 0,-1 0 1,-1 0-1,1 0 1,-1 0-1,-5 11 1,-26 47 230,12-28-94,-6 19 153,-38 109 0,57-139-290,2-1 0,0 1 0,2 0 0,1 1-1,1-1 1,1 1 0,3 28 0,-1-46-32,0 1 1,1-1-1,0 0 0,1 0 0,0 1 0,0-2 1,1 1-1,6 10 0,-9-17-14,0 0 0,0 0-1,1-1 1,-1 1 0,1 0 0,-1-1 0,1 1-1,0-1 1,0 0 0,0 1 0,0-1 0,0 0-1,0 0 1,0 0 0,0 0 0,3 0-1,-3-1-20,1 0 0,-1 0 0,1 0 0,-1 0 0,1 0-1,-1-1 1,1 0 0,-1 1 0,1-1 0,-1 0-1,0 0 1,1 0 0,-1 0 0,0-1 0,0 1-1,0 0 1,0-1 0,2-2 0,12-10-462,-1-2 0,0 0 0,21-32 0,-11 14 199,5-4-189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 17700,'-6'-21'1523,"3"15"-603,1 12-425,0 14 189,7 75 270,19 111-1,-22-190-902,1 6-20,18 106 177,-16-105-154,1 0 0,1 0 0,12 28-1,-16-46-55,-1-1 0,1 1 0,0 0 1,0-1-1,0 0 0,1 1 0,-1-1 0,1-1 0,0 1 0,0-1 0,6 5 0,-8-7-52,-1-1-1,1 1 1,-1 0 0,1-1 0,0 1 0,-1-1 0,1 1-1,0-1 1,-1 0 0,1 0 0,0 0 0,0 0 0,-1 0 0,1 0-1,0 0 1,-1 0 0,1-1 0,0 1 0,-1-1 0,1 1-1,0-1 1,-1 0 0,1 0 0,-1 0 0,1 1 0,-1-1-1,0-1 1,1 1 0,-1 0 0,0 0 0,0 0 0,0-1-1,0 1 1,0 0 0,0-1 0,0 1 0,1-4 0,0 1-124,0 0 0,-1 0 1,1-1-1,-1 1 1,0 0-1,0-1 0,-1 1 1,1-1-1,-1 1 0,0 0 1,0-1-1,-1 1 1,1-1-1,-1 1 0,-1-6 1,-8-20-710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15 201 18540,'-13'0'1624,"12"-1"-1208,3-5-192,16-5 641,3-5-105,8-7-392,7-4-376,2-6-768,0 0 688,-4 6-48,0 4-80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10874,'3'-4'258,"1"0"0,-1 1 0,1 0 0,0 0 0,0 0 0,0 0 0,1 0 0,-1 1 0,1-1 0,-1 1-1,1 1 1,9-4 0,-6 4-106,1 0-1,-1 0 1,0 0-1,1 1 0,-1 0 1,1 1-1,10 2 1,-5-1-117,-1 2 0,0 0 1,0 0-1,-1 1 0,1 1 0,-1 0 1,0 0-1,-1 2 0,17 12 0,-9-3 26,-2 1-1,0 0 0,-1 2 0,0 0 0,13 24 1,55 115 378,-63-113-220,2-1 0,2-1 0,46 60 0,-44-73 13,1-2 1,59 47 0,75 40 238,-67-50-355,-21-14-13,3-3-1,139 65 0,-163-91-43,2-3 0,1-1 0,0-3 0,1-3 0,75 8-1,-40-14-59,1-4-1,0-4 1,130-18-1,-104-1-6,0-5-1,131-44 0,666-264-783,-524 141 645,-19-33 143,-325 195-6,-29 18-29,-1 0-253,0 1 0,2 1-1,-1 0 1,29-9 0,-33 17 50,-15 2 236,0 0 0,1 0 0,-1 0 0,0-1 0,0 1 0,0 0 0,0 0 0,1 0 0,-1 0 0,0 0 0,0 0 0,0 0 0,0 0 0,1 0 0,-1 0 0,0 0 0,0 0 0,0 0 0,0 0 0,1 0 0,-1 1 0,0-1 0,0 0 1,0 0-1,0 0 0,0 0 0,1 0 0,-1 0 0,0 0 0,0 0 0,0 0 0,0 1 0,0-1 0,0 0 0,1 0 0,-1 0 0,0 0 0,0 0 0,0 1 0,0-1 0,0 0 0,0 0 0,0 0 0,0 0 0,0 1 0,0-1 0,0 0 0,0 0 0,0 0 0,0 0 0,0 1 0,0-1 0,0 0 0,0 0 0,0 0 0,0 0 0,0 1 0,0-1 0,0 0 0,0 0 0,0 0 0,-1 0 0,1 0 0,0 1 0,0-1 0,-14 12-386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 18532,'-7'-1'223,"0"1"1,1-1-1,-1 2 1,0-1 0,0 1-1,0 0 1,1 0-1,-1 1 1,1 0-1,-1 0 1,1 0-1,-1 1 1,-6 4-1,-9 6 189,1 0 0,-24 19 0,26-17-383,0 0 0,1 2 0,1 0 0,0 0 0,2 2 0,0 0-1,1 1 1,0 0 0,-12 29 0,24-44-108,0 0-1,0 0 0,0 0 1,1 1-1,0-1 0,0 1 1,1-1-1,-1 10 0,1-13 32,1 0 0,-1 0 0,0 0 1,1 0-1,-1 0 0,1 0 0,0 0 0,0 0 0,0 0 0,0 0 0,0 0 0,0 0 0,0 0 0,1-1 0,-1 1 0,0-1 1,1 1-1,0-1 0,-1 1 0,1-1 0,0 0 0,0 0 0,-1 0 0,5 2 0,7 0-153,0 0 0,0-1 0,0 0-1,0-1 1,0 0 0,0-1 0,24-3 0,-2 1-42,-17 1 178,9 0-2,0 1-1,0 1 0,0 1 1,29 6-1,-49-6 73,0 0 1,0 0-1,0 1 1,0 0-1,0 0 1,-1 1-1,0-1 0,10 9 1,-12-9 12,0 1 0,-1-1 0,0 1 0,0 0 0,0 0 0,0 0 0,-1 1 0,1-1 1,-1 1-1,0-1 0,0 1 0,-1 0 0,1 0 0,0 5 0,-1 1 107,0 1 0,-1 0 1,0-1-1,-1 1 0,0 0 0,-1-1 0,0 1 0,0-1 0,-2 1 0,1-1 1,-1 0-1,-7 11 0,2-3 89,-1-1 0,-1 0 0,-1-1 0,-1-1 0,0 0 0,-15 15 0,26-30-205,-25 22-384,26-22 347,0 0 1,0 0-1,0-1 1,-1 1-1,1 0 1,0-1 0,-1 1-1,1-1 1,-1 1-1,1-1 1,0 0-1,-1 0 1,1 1 0,-1-1-1,1 0 1,-1 0-1,1-1 1,-1 1-1,-1 0 1,2-1 20,1 1 0,-1 0 1,1 0-1,0 0 0,-1-1 0,1 1 0,0 0 0,-1-1 1,1 1-1,-1 0 0,1-1 0,0 1 0,0 0 1,-1-1-1,1 1 0,0 0 0,0-1 0,-1 1 0,1-1 1,0 1-1,0-1 0,0 1 0,0-1 0,0 1 1,0 0-1,0-1 0,0-26-270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16708,'-16'174'2176,"0"1"-1149,15-120-608,2 1 1,11 70-1,-7-97-275,1 0-1,1-1 1,2 1-1,0-2 1,2 0 0,16 30-1,-26-56-138,-1 1 0,1-1 1,0 0-1,-1 1 0,1-1 0,0 0 0,0 0 1,0 1-1,0-1 0,0 0 0,0 0 0,0 0 0,0 0 1,0 0-1,1-1 0,-1 1 0,0 0 0,1-1 0,-1 1 1,0 0-1,1-1 0,1 1 0,-2-1-1,-1 0-1,1-1 0,-1 1 0,1 0 1,-1 0-1,1-1 0,-1 1 1,1 0-1,-1 0 0,0-1 1,1 1-1,-1 0 0,1-1 1,-1 1-1,0-1 0,1 1 1,-1-1-1,0 1 0,1-1 1,-1 1-1,0-1 0,5-21 37,-6-4 12,-2 0 0,0 0 1,-2 1-1,0-1 0,-11-26 0,8 22 9,6 25-54,0-4 2,0-1 1,-1 1-1,-1 0 1,0 0-1,0 0 0,-6-9 1,7 16-41,4 8-7,4 9-20,-1-8 33,1 0 0,-1 0 0,1 0 0,0 0 0,1-1 0,0 0 0,11 9 0,-14-12 18,0-1-1,0 0 1,1 0-1,-1-1 1,0 1-1,1 0 1,-1-1-1,1 0 1,-1 0-1,1 0 1,0-1-1,-1 1 1,1-1-1,0 0 1,0 0-1,-1 0 1,1 0-1,0-1 1,-1 1-1,5-2 1,0-1 1,0-1 0,0 0 1,0-1-1,-1 1 0,1-1 1,-1-1-1,0 1 0,-1-1 1,1-1-1,-1 1 0,-1-1 1,1 0-1,7-13 0,-4 5 6,-1 0 0,0-1 0,-1 1-1,-1-1 1,0-1 0,3-18-1,-7 29 3,5-40 14,-7 44-15,0 0-1,0-1 1,0 1-1,0 0 1,0 0 0,-1-1-1,1 1 1,0 0 0,-1 0-1,0 0 1,0-1-1,1 1 1,-1 0 0,-1 0-1,1 0 1,-2-2-1,3 3 0,-1 1 0,0 0-1,1-1 1,-1 1 0,0 0-1,1 0 1,-1-1-1,0 1 1,1 0 0,-1 0-1,0 0 1,1 0 0,-1 0-1,0 0 1,1 0 0,-1 0-1,0 0 1,0 0-1,1 0 1,-1 1 0,0-1-1,1 0 1,-1 0 0,0 1-1,1-1 1,-1 0-1,1 1 1,-1-1 0,0 1-1,1-1 1,-1 1 0,1-1-1,-1 1 1,1-1 0,0 1-1,-1-1 1,1 1-1,-1 0 1,1-1 0,0 2-1,-18 28-13,13-14 14,0 0-1,1 1 1,1 0 0,0 0-1,1 0 1,1 0 0,1 0-1,0 0 1,1 0 0,1 0-1,7 29 1,-8-43-2,0 0 1,0 1-1,0-1 0,0 0 0,1 0 0,-1 0 1,1 0-1,0 0 0,0 0 0,0 0 0,0-1 1,1 1-1,-1-1 0,1 0 0,3 3 0,-4-4 1,-1 0 0,1-1 0,0 1 0,0 0 0,0-1 0,-1 0 0,1 1-1,0-1 1,0 0 0,0 0 0,0 0 0,0 0 0,0 0 0,0 0 0,0-1-1,-1 1 1,1-1 0,0 1 0,0-1 0,0 0 0,-1 1 0,1-1 0,0 0-1,-1 0 1,1 0 0,-1-1 0,1 1 0,1-2 0,7-6-3,-1-1 1,1-1 0,-2 1 0,0-2-1,0 1 1,-1-1 0,0 0-1,5-14 1,3-10 15,15-58 0,-22 64 12,-1 0-1,5-46 0,-13 59-28,-4 35 3,0 22 41,1-1 0,3 1 0,1 0 0,5 43 0,-4-73-14,1-1 1,0 1-1,0-1 1,5 13 0,-7-21-23,0 0 1,1 0 0,-1 0 0,0 0 0,1 0 0,-1 0-1,1 0 1,0 0 0,-1 0 0,1 0 0,0 0 0,-1 0-1,1 0 1,0 0 0,0-1 0,0 1 0,0 0 0,0-1-1,0 1 1,0-1 0,0 1 0,0-1 0,0 1 0,0-1-1,0 1 1,0-1 0,0 0 0,1 0 0,-1 0 0,0 0 0,0 0-1,0 0 1,0 0 0,1 0 0,-1 0 0,0 0 0,0-1-1,0 1 1,0 0 0,0-1 0,0 1 0,0-1 0,0 1-1,0-1 1,0 0 0,1 0 0,7-6 11,0 0-1,-1-1 1,0 1 0,0-2-1,-1 1 1,8-12 0,35-63-14,-38 63 4,32-63-20,26-41-191,-54 103 76,-16 21 128,0-1-1,0 1 1,0 0-1,1 0 1,-1 0-1,0-1 1,0 1-1,0 0 1,0 0-1,0 0 1,1 0-1,-1-1 1,0 1-1,0 0 1,0 0-1,1 0 1,-1 0-1,0 0 1,0 0-1,1 0 1,-1 0-1,0 0 1,0 0-1,1 0 1,-1 0-1,0 0 1,0 0-1,0 0 1,1 0-1,-1 0 1,0 0-1,0 0 1,1 0-1,-1 0 1,0 0-1,0 0 1,1 0-1,-1 0 1,0 0-1,0 1 1,0-1-1,1 0 1,-1 0-1,0 0 1,0 0-1,0 1 1,3 11-65,2 76-74,4 34-442,0-53 367,-7-48 70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91 338 15979,'13'-18'1081,"-1"-1"-1,-2 0 1,13-29 0,-19 37-933,0 0 0,0-1 0,-1 0 0,-1 1 0,0-1 0,0 0 0,-1-22 0,-1 33-133,1-1-1,-1 1 1,0-1-1,-1 1 1,1-1 0,0 1-1,0-1 1,0 1 0,-1 0-1,1-1 1,-1 1-1,1-1 1,-1 1 0,0 0-1,1 0 1,-1-1-1,0 1 1,0 0 0,0 0-1,0 0 1,0 0 0,0 0-1,0 0 1,0 0-1,0 0 1,-1 0 0,1 1-1,0-1 1,0 0 0,-1 1-1,1-1 1,-1 1-1,1-1 1,0 1 0,-1 0-1,1 0 1,-1 0 0,1 0-1,-1 0 1,1 0-1,-1 0 1,1 0 0,0 0-1,-1 1 1,1-1-1,-1 0 1,1 1 0,0-1-1,-1 1 1,1 0 0,0-1-1,-1 1 1,1 0-1,-1 1 1,-6 4 23,1-1 0,0 1 0,0 1-1,1-1 1,0 1 0,0 0 0,1 0 0,0 1 0,-7 13 0,3-5-22,2 1 0,0 0 1,-8 32-1,12-39-15,1-1 0,1 1 0,-1 0-1,2 0 1,-1 0 0,2 0 0,1 18 0,-1-26-4,-1 0 0,1 0 1,0 1-1,-1-1 0,1 0 1,0 0-1,0 0 0,1 0 1,-1 0-1,0 0 0,1 0 1,-1 0-1,1 0 0,-1-1 1,1 1-1,0-1 0,0 1 1,0-1-1,0 0 0,0 1 1,0-1-1,0 0 0,0 0 1,0-1-1,0 1 0,1 0 1,-1-1-1,0 1 0,1-1 1,-1 0-1,0 0 1,1 0-1,-1 0 0,0 0 1,1 0-1,-1-1 0,4 0 0,16-4-17,0-2 0,-1 0 0,23-11 0,-21 8 7,1 1 1,0 1-1,27-5 1,-45 12 10,1 0 0,-1 0-1,1 1 1,0 0 0,-1 0 0,1 1 0,0-1 0,-1 1 0,1 1 0,-1-1 0,1 1-1,-1 1 1,0-1 0,0 1 0,0 0 0,7 4 0,-1 2 193,-11-8 73,-2-2 33,-12-17 162,-52-79 484,-8-15-1634,72 111 602,0-1 0,0 1 0,0-1 0,0 1 0,0-1 0,1 0 0,-1 1 0,0-1 0,1 0 0,0 0 0,-1 0 0,1 1 1,0-1-1,0 0 0,0 0 0,0 0 0,0 1 0,0-1 0,1 0 0,-1 0 0,1 0 0,-1 1 0,1-1 0,0 0 0,-1 1 0,2-3 0,2 0-100,0 0-1,0 0 0,0 1 1,0-1-1,1 1 0,-1 0 1,7-3-1,-2 1 207,26-18-638,5-4-60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17204,'-2'1'95,"0"0"1,0 1 0,0-1-1,0 0 1,0 0-1,0 1 1,1-1 0,-1 1-1,1 0 1,-1-1-1,1 1 1,-1 0 0,1 0-1,0 0 1,0 0 0,0 0-1,0 0 1,0 0-1,0 0 1,0 4 0,-2 5 118,1-1 0,1 1 0,-1 11 0,1 10 197,2-1-1,1 0 1,1 1-1,2-1 0,12 39 1,3 0 473,35 76 0,-50-135-803,0 3 30,1 1 0,0-1 0,1-1 1,1 1-1,0-1 0,1 0 0,12 13 0,-20-24-102,0-1-1,0 0 0,0 0 0,0 0 0,1 0 0,-1 0 0,0 0 0,0 0 0,0 0 1,1-1-1,-1 1 0,1 0 0,-1-1 0,0 1 0,1-1 0,-1 0 0,1 1 0,-1-1 1,1 0-1,-1 0 0,1 0 0,-1 0 0,1 0 0,-1 0 0,1 0 0,-1-1 1,1 1-1,-1 0 0,1-1 0,-1 1 0,1-1 0,-1 0 0,0 1 0,1-1 0,-1 0 1,2-2-1,1-1 9,0 0 1,0-1-1,-1 1 1,1-1-1,-1 0 0,-1 0 1,1 0-1,3-10 1,16-51 114,-4-1 0,15-97 0,-23 108-91,1-6-93,16-76-1708,-40 210-229,7-39 1455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4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7154 1 14395,'-2'4'126,"0"1"0,-1-1-1,1 1 1,-1-1 0,0 0 0,0-1 0,0 1 0,-1 0-1,0-1 1,1 0 0,-1 0 0,0 0 0,-1 0-1,-5 3 1,-10 8 210,-319 224 988,179-127-1282,0-2-28,-125 89 0,-1151 952-75,1324-1054 31,-488 429-298,-269 289-945,34 36 68,175-100 1194,53 37 653,136-74 180,204-233-323,36 15 231,216-458-605,-11 45 0,24-79-32,-1-12 11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15067,'7'36'1985,"3"-6"-1217,-1-7-384,2-3 1568,2-6-1456,1-5-280,1-15 521,-2-7-601,-5-20-144,-1-7-80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0 883 12155,'1'1'141,"1"1"0,-1-1 1,1 1-1,-1-1 0,1 0 1,-1 1-1,1-1 0,0 0 1,-1 0-1,1 0 0,0 0 1,0 0-1,0-1 0,0 1 1,0 0-1,0-1 0,4 1 1,-3-1 61,-1-1 0,1 1 0,0 0 0,-1-1 0,1 0 0,0 0 0,-1 0 0,1 0 0,-1 0 0,0 0 0,1-1 0,-1 1 0,4-4 0,4-4 51,1-1 1,-1 0-1,-1 0 0,0-1 1,0-1-1,-1 1 0,-1-1 1,0-1-1,0 0 0,-2 1 0,1-2 1,-2 1-1,1-1 0,-2 1 1,4-27-1,-7 38-245,0 0 0,0 0-1,0 0 1,0 0 0,0-1 0,-1 1-1,1 0 1,0 0 0,-1 0 0,0 1 0,1-1-1,-1 0 1,0 0 0,-2-3 0,2 4-3,0 0 1,0 0 0,0 0-1,0 0 1,0 1 0,0-1-1,0 0 1,-1 0 0,1 1-1,0-1 1,0 1 0,-1 0-1,1-1 1,0 1 0,0 0-1,-1-1 1,-1 1 0,-1 0 2,0 1 1,0-1 0,1 1-1,-1 0 1,0 0-1,1 0 1,-1 0 0,1 1-1,-1-1 1,1 1 0,0 0-1,-1 0 1,1 0-1,-3 3 1,-3 4 17,0 0-1,0 0 1,1 1 0,1 0-1,0 0 1,0 1 0,1 0-1,0 0 1,1 0 0,0 1-1,1 0 1,0 0 0,1 0-1,1 0 1,0 0 0,0 1-1,1-1 1,1 1 0,1 14-1,-1-24-18,0 0-1,1 0 0,0 0 1,0 1-1,0-1 0,0 0 0,0 0 1,1-1-1,-1 1 0,1 0 1,0 0-1,0-1 0,0 1 0,0-1 1,0 1-1,4 2 0,-4-4-2,0 1 0,0-1 0,1 0 0,-1 0 0,0 0 0,1 0 0,-1-1 0,1 1 0,-1-1 0,1 1 0,-1-1 0,1 0 0,0 0 0,-1 0 0,1 0 0,-1-1 0,1 1 0,-1 0 0,1-1 0,-1 0 0,3-1 0,4-2-22,0 0 1,0-1-1,-1 0 0,0-1 1,0 0-1,0 0 0,-1-1 1,0 1-1,12-16 0,-2 1-89,-2-1 0,18-34-1,-21 33-29,-1-1 0,-1 0-1,7-31 1,-23 86 230,1 0 0,2 0 1,1 0-1,1 0 0,5 41 0,-3-64-55,0-1 0,0 0-1,1 1 1,3 8-1,-5-15-31,0 0 0,0 0 0,1 0 0,-1-1 0,0 1 0,1 0 0,-1 0 0,0 0-1,1-1 1,-1 1 0,1 0 0,-1 0 0,1-1 0,-1 1 0,1-1 0,0 1 0,-1 0 0,1-1-1,0 1 1,-1-1 0,1 1 0,0-1 0,0 0 0,0 1 0,-1-1 0,1 0 0,0 1-1,0-1 1,0 0 0,0 0 0,0 0 0,-1 0 0,1 0 0,0 0 0,0 0 0,0 0 0,0 0-1,0 0 1,0-1 0,-1 1 0,1 0 0,0 0 0,0-1 0,0 1 0,-1-1 0,1 1-1,0-1 1,0 0 0,5-3 17,-1-1 0,0 0-1,0-1 1,-1 1 0,1-1 0,-1 0-1,6-11 1,22-53 58,-24 50-59,48-121 37,-6-3 1,44-204-1,-88 323-20,-3 14 7,0 0 0,-1-1 0,0 1 0,-1 0 0,0-1-1,-1 1 1,-2-20 0,2 30-41,1 0-1,-1 1 1,0-1-1,0 0 1,-1 1-1,1-1 1,0 0-1,0 1 1,0-1-1,0 0 1,0 1 0,-1-1-1,1 1 1,0-1-1,-1 0 1,1 1-1,0-1 1,-1 1-1,1-1 1,-1 1-1,1-1 1,-1 1 0,1-1-1,-1 1 1,1 0-1,-1-1 1,1 1-1,-1 0 1,0-1-1,1 1 1,-1 0-1,0 0 1,1-1-1,-1 1 1,0 0 0,1 0-1,-1 0 1,0 0-1,1 0 1,-1 0-1,0 0 1,1 0-1,-1 0 1,0 0-1,1 1 1,-1-1-1,0 0 1,1 0 0,-1 1-1,1-1 1,-1 0-1,0 1 1,1-1-1,-1 0 1,1 1-1,-1 0 1,-3 2 16,0 0 0,1 0 0,0 1 0,-1-1 0,1 1 0,-4 7 0,-4 9-8,1 1 0,1 0 1,1 1-1,1 0 0,1 0 1,-6 39-1,5 2 31,0 75 0,10 11 91,0-126-100,0-1-1,1 0 0,1 0 0,13 35 0,-16-51-25,1 0 1,0 0-1,0 0 0,1 0 0,-1-1 0,1 1 0,0-1 1,1 0-1,-1 0 0,6 4 0,-7-7-7,0 0 0,0 0 0,1 0-1,-1 0 1,0-1 0,1 1 0,-1-1 0,1 0-1,-1 0 1,1 0 0,0-1 0,-1 1 0,1-1-1,0 0 1,0 0 0,-1 0 0,1 0 0,0-1 0,4-1-1,-1 0-27,0 0 1,0-1-1,0 0 0,0-1 0,0 1 0,-1-1 0,0 0 0,0-1 0,0 0 1,0 0-1,-1 0 0,1 0 0,3-7 0,-3 5-9,-1-1 1,1 0-1,-2 0 0,1 0 1,-1-1-1,-1 0 0,1 0 1,-1 0-1,-1 0 0,2-11 0,-3-39-79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2:5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19484,'-11'5'1745,"11"1"-1281,5-2-416,2-5 1544,3-2-1152,3-3-304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7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9618,'6'-7'66,"1"1"0,0 0 0,0 1 0,1 0 0,-1 0-1,1 0 1,0 1 0,0 0 0,1 1 0,-1 0 0,1 0 0,0 1 0,13-2 0,-9 3-142,1 0 0,-1 2 1,1-1-1,0 2 0,-1 0 0,1 0 1,-1 1-1,17 6 0,-9-1 241,1-1 0,0-1-1,0-1 1,0-1-1,1-1 1,-1-1-1,43-2 1,266-10 378,-204 9-509,-57-2-13,94-16-1,66-25 8,-113 19-41,171-15 0,202 40 14,-6 1 5,-417-5-4,757-16-90,-631 29 57,175 5-11,2-21 50,-176-7 21,523-27-973,752-15-1831,-663 58 3144,-472 7 235,543-28-85,-185-1-978,520 37 2378,-243-16-854,25 2-1132,-73 53-196,-84-4-176,514 60-523,-56-28 1111,-141-102-96,-1072 15-52,1018-60-754,-570 45-432,-369 24 1091,204 36-1,-182-9-129,-129-22 174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7:5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8834,'141'-33'1050,"30"-5"-694,385-34-95,-91 16-360,660-70 167,-122 102-2471,-984 24 2387,155-2-433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7:5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4329,'1478'92'2811,"-1386"-81"-2649,645 78 362,3-31-1413,467-2-774,-201-24 2138,0-62 1040,191-93-225,-418 36-369,2 31 440,988 53-357,-739 42-859,-138-4-95,778-99-531,-1459 48-921,240 12-1,-391 7 1016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7:5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9634,'35'15'154,"0"-2"1,1-1-1,0-1 0,1-2 1,1-2-1,72 4 0,231-17-3,-274 2-104,1121-68 11,1013-48-106,-2159 118-6,226-11-500,1200-48-1457,1 43 1530,2218 49-1782,-2588-17 3499,770 8 2147,1605-88-2136,-2511 24-1218,326-13-173,-249 30-982,-2 59 283,-700-1 829,44 4 18,-310-32-442,0-3 1,122-14-1,-138 4 182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9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7006 356 11891,'-452'26'1831,"-166"5"-688,521-33-1446,0-4 1,-99-18-1,-188-55-3395,383 79 3693,-475-84-5064,-6 28 5173,119 15 2006,-836-65 1161,749 92-2938,0 43 160,322-9-188,0 5 1,2 6-1,1 5 0,-167 73 1,229-81-247,2 4 1,2 1-1,1 4 1,1 2-1,3 2 1,1 3-1,2 2 1,3 2-1,-64 81 1,-66 126-69,153-212-5,1 1 0,2 1 1,2 2-1,-16 56 0,30-76-14,0 0 0,2 0 1,1 0-1,1 0 0,3 51 0,3-40-20,2 1 1,1-1-1,18 56 0,9-5-328,3-2 1,74 126-1,-27-75-1200,5-3 1,6-5 0,223 234-1,67-27 831,-318-283 509,196 147 32,-119-101 101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9:5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2965 5105,'1327'145'1480,"1450"-29"-1,-1586-158-1708,-2-40 100,-126 8 135,-520 42-13,438-28-9,-3-27-6,252-76-42,231-24 44,-313 79 417,-710 68-99,497-93 413,-645 70-526,332-118-1,175-142-31,-564 207-362,285-188 1,-113 1-946,-331 238 727,-3-4-1,-3-2 1,65-91 0,-101 118 238,-3-1 0,-1-2 1,-3 0-1,-1-2 0,-3-1 0,-2 0 1,15-67-1,-11 6 21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29:5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18594 1421 8034,'-75'-68'299,"-3"3"0,-3 4 0,-135-78 0,-288-108 209,-270-26 121,-26 77-700,-231 28 261,-8 54 308,831 93-708,-771-48-1300,0 80 2143,-568 106 1811,-271 160-1658,862-50-632,492-114-112,-130 15-934,-818 68-1,-746-81-3383,1327-130 3566,7-76 1756,367-12 170,389 82-1073,1-3-1,2-3 0,0-3 0,-97-62 0,127 66-209,0-1 0,2-2 0,2-1 0,0-2 0,2-1 1,2-1-1,-40-63 0,13 6-49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6.2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6 16588,'-1'-1'104,"1"1"1,-1-1 0,0 1 0,1 0 0,-1-1 0,1 1-1,-1-1 1,0 1 0,1 0 0,-1 0 0,0-1 0,1 1-1,-1 0 1,0 0 0,1 0 0,-1 0 0,0 0 0,-1 0-1,2 0-32,-1 0-1,1 0 1,-1 1 0,1-1-1,0 0 1,-1 0-1,1 1 1,0-1-1,-1 0 1,1 1-1,0-1 1,-1 0-1,1 1 1,0-1 0,0 1-1,-1-1 1,1 1-1,0-1 1,0 0-1,0 1 1,0 0-1,-1 32 1905,1-24-1666,-27 453 2627,5-198-2874,20-242-62,0 46 0,2-61-5,0-1 0,1 1-1,0-1 1,0 1 0,1-1-1,0 0 1,4 11 0,-5-16 3,-1 1 1,1-1-1,0 0 0,0 0 1,-1 0-1,1 0 1,0 0-1,0 0 0,0 0 1,0 0-1,0 0 1,0-1-1,0 1 1,0 0-1,1-1 0,-1 1 1,0 0-1,0-1 1,1 0-1,-1 1 0,0-1 1,0 0-1,1 0 1,-1 1-1,0-1 1,1 0-1,-1 0 0,0 0 1,1-1-1,-1 1 1,0 0-1,1 0 0,-1-1 1,0 1-1,0-1 1,1 1-1,-1-1 1,0 0-1,0 1 0,2-2 1,6-4 8,-1 0-1,1-1 1,-1 0 0,8-9 0,-9 9 5,171-183-59,-54 53-166,-73 88 168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0:2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6 6729,'-6'6'372,"-10"5"-490,15-11 93,1 0 0,-1 0 0,1 0 0,-1 0 1,1 0-1,-1 0 0,1 0 0,-1 0 0,1 0 0,0 0 1,-1 0-1,1 0 0,-1 0 0,1 0 0,-1-1 1,1 1-1,0 0 0,-1 0 0,1 0 0,-1-1 1,1 1-1,0 0 0,-1-1 0,1 1 0,0 0 0,-1-1 1,1 1-1,0 0 0,-1-1 0,1 1 0,0-1 1,0 1-1,0 0 0,0-1 0,-1 0 0,1 0 72,0 0-1,-1 0 1,1 1 0,-1-1-1,1 0 1,-1 0-1,1 1 1,-1-1-1,0 0 1,1 0-1,-1 1 1,0-1 0,1 1-1,-1-1 1,0 0-1,0 1 1,0 0-1,1-1 1,-1 1-1,0-1 1,0 1 0,0 0-1,0 0 1,0 0-1,0-1 1,-1 1-1,1 1 49,-1-1-1,0 0 0,1 1 1,-1-1-1,0 1 0,1 0 0,-1 0 1,1-1-1,-1 1 0,1 0 1,0 0-1,-1 0 0,0 2 0,-4 2 134,2 0 0,-1 1 0,1 0-1,-1 0 1,-5 11 0,2 2-82,1 1 0,1-1 0,-7 36-1,-3 65-278,12-87 90,-117 905-706,56-532 887,-28 254 359,62 30-467,34-546-1290,6 0 0,49 250 0,-44-336 725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0:2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4848 4849,'366'65'2533,"186"21"-396,-306-77-1884,426-39 0,242-89-364,-674 83 6,-186 28 71,993-134-2308,8 58 43,-631 73 2239,123-5 297,-2-20 35,512-133-121,-15-80-625,-612 124 289,-302 80 175,156-79 1,-250 107 112,0-3 0,-1 0 0,60-51-1,-73 53 119,-1-1 0,-1-1-1,-1-1 1,-1 0 0,-1-1-1,21-39 1,-18 21 278,16-51 0,3-8 370,-34 93-836,0 0 1,0 0-1,0 0 0,1 0 0,0 0 1,0 1-1,1 0 0,-1-1 0,1 2 1,0-1-1,11-7 0,-12 10-4,-1 0 0,1 0 0,0 1 0,0-1 0,0 1-1,0 0 1,0 0 0,0 0 0,0 1 0,0-1 0,0 1 0,1 0 0,-1 0 0,0 1-1,0-1 1,0 1 0,0 0 0,0 0 0,0 0 0,7 4 0,13 8 205,0 0 0,-1 2 0,0 1-1,-1 1 1,20 21 0,51 37 23,-65-57-240,0-2-1,2-1 1,0-1 0,41 13-1,132 28-12,-107-37-224,2-3 0,-1-5 0,2-5 1,174-11-1,391-82-1723,-491 60 1557,475-61-820,126-21 729,-174-21 461,-95-14 17,-440 125 0,561-210-4,-557 199 147,-2-2 0,-2-4 0,-1-2 0,-2-3 0,-2-2 0,-1-4-1,-3-1 1,-2-3 0,-3-3 0,86-116 0,-108 129 261,-2-1 0,-2-2 0,-2 0 1,19-54-1,-36 82-279,-1-1 1,0 0-1,-1-1 0,-1 1 1,0-1-1,-2 1 1,0-1-1,-1 0 1,-1 1-1,-1-1 0,0 0 1,-2 1-1,0 0 1,-10-27-1,-123-230 294,120 243-448,-5-9-19,-2 0-1,-2 2 1,-1 1-1,-2 1 1,-2 2-1,-1 0 1,-42-33-1,9 19-295,-117-68-1,-85-22-769,139 79 916,-3 6 1,-224-60-1,149 66 875,-234-24-1,-650-82-2904,959 135 1854,-724-60-545,-2 72 477,-1021 76 194,1247-42-248,407-18 407,0 1-68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0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5354 1 5809,'-1140'135'1608,"290"-31"99,-4-24-1232,140-39-963,-164 11 1368,742-41-669,-364 18-13,461-29-282,-1-2 1,1-2 0,-68-15-1,50 0-12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0:3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11018 248 9410,'-803'-38'3318,"725"32"-3395,-448-4-4484,-1 37 3225,425-20 1660,-285 25 181,-103 5 391,-554-49-5525,51-40 8896,850 45-3745,-504-36 1606,326 18-1527,-95 0 41,-219-18-243,153 16-380,-96-9-396,184 9 96,285 27 245,-177 23 0,-275 81 77,13 62-27,504-149-26,1 2 0,1 2 0,0 2 0,2 1 0,1 2 0,-70 62 0,90-71-7,-335 341-306,329-325 309,1 0 1,2 2-1,2 0 0,1 1 0,1 1 0,3 1 1,0 1-1,-11 54 0,15-47-24,3 1-1,2 0 1,2 0 0,2 0 0,2 1-1,2-1 1,8 48 0,-5-63-53,2 0 1,2 0-1,1-1 0,20 44 0,-20-54 9,2 1-1,0-2 0,2 0 1,0 0-1,1-2 0,31 32 1,5-6-385,2-3 0,1-2 0,92 51 0,192 65-1837,-246-122 1593,0-4 0,177 31 1,-139-40 332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0:3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2473 2152,'593'-15'205,"483"-7"-81,412-8 76,54-6 1813,-506 16-987,-99-14-567,-7-37-295,571-118-510,-548-3-1974,-914 182 2209,644-190-926,-528 143 1261,-3-7 1,214-125-1,-357 184 77,1 0 0,-1-2 0,1 1 0,-2-1 0,1 0 0,-1-1 0,0 0 0,11-15 0,-18 20-139,1 0 0,-1 0 0,-1 1 0,1-1 1,0 0-1,-1 0 0,1 0 0,-1 0 0,0 0 0,0 0 1,0 0-1,-1-4 0,-10-40 415,7 29-327,-2-10-220,-1 1 1,-2-1 0,0 2-1,-2-1 1,-1 1-1,-1 1 1,-1 0-1,-1 1 1,-1 1 0,-2 0-1,0 1 1,-37-34-1,-10 2-238,-2 3 0,-3 3 0,-110-57 0,51 42 331,-168-57 1,109 60 126,-2 8 0,-254-34 0,-399-9 255,740 85-485,-1872-46 289,1688 65-55,-764 13-2436,925-23 1758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1:2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3 189 12027,'-2'8'899,"2"-8"-877,0 0 0,0 1-1,0-1 1,0 0-1,0 0 1,0 0 0,0 1-1,-1-1 1,1 0-1,0 0 1,0 0-1,0 1 1,0-1 0,0 0-1,0 0 1,0 0-1,0 1 1,0-1 0,1 0-1,-1 0 1,0 0-1,0 1 1,0-1 0,0 0-1,0 0 1,0 0-1,0 0 1,0 1 0,0-1-1,1 0 1,-1 0-1,0 0 1,0 0 0,0 0-1,0 1 1,0-1-1,1 0 1,-1 0 0,0 0-1,0 0 1,0 0-1,1 0 1,-1 0 0,0 0-1,0 0 1,0 0-1,1 0 1,-1 0 0,0 0-1,0 0 1,0 0-1,1 0 1,-1 0 0,0 0-1,0 0 1,0 0-1,1 0 1,7 2 122,21 7-121,1-2 0,-1-1 0,1-2 0,0-1 0,0-1 0,0-1 0,0-2 0,0-1 0,40-8-1,-9-3-24,702-140-9,-590 127 17,317-7 0,175 58 5,530 112-20,-675-69 2,310 8-11,1-33-35,44-23-170,0-23-127,-843 3 331,813-27-445,-3-24 318,-756 45 154,806-86-17,-882 91 10,235-28-2,-212 27-7,-1 2 0,1 1 0,-1 2 0,1 1 0,47 12 0,-78-16 15,-1 1-1,1-1 1,0 0 0,-1 1-1,1 0 1,-1-1 0,1 1-1,-1 0 1,1 0 0,-1 0-1,1 0 1,-1 0 0,0 0-1,0 0 1,0 0-1,1 1 1,-1-1 0,0 0-1,-1 1 1,1-1 0,0 1-1,1 2 1,-2-3-2,0 1-1,0-1 1,0 0 0,-1 1-1,1-1 1,0 0 0,-1 1-1,1-1 1,-1 0 0,1 0-1,-1 1 1,1-1 0,-1 0-1,0 0 1,0 0 0,0 0-1,1 0 1,-1 0 0,0 0-1,0 0 1,0 0 0,-1-1-1,1 1 1,0 0 0,0-1-1,0 1 1,0 0 0,-2 0-1,-11 4 22,-1-4-9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0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3390 12819,'2'-7'6788,"4"-25"-5967,-5-38-308,-1 46-500,3-35-1,8-130-3,-9 121-48,13-88-1,24-202 47,-10 73 44,-19 179 205,-6-195 0,-2 88 13,0 0-198,-2-135 22,1 55 23,-2 28-142,14 166-40,-8 71 289,3-57 0,-19-98 597,9 175-2018,-3 12 690,-3 10 205,8-13 236,-6 11-346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0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21 14083,'1'0'179,"-1"-1"0,1 0 1,-1 1-1,0-1 0,1 0 0,-1 0 0,0 0 0,1 1 1,-1-1-1,0 0 0,0 0 0,0 0 0,0 1 1,0-1-1,0 0 0,0 0 0,0 0 0,0 1 0,0-1 1,0 0-1,0 0 0,-1 0 0,1 1 0,-1-2 0,0 1-56,1 1-1,-1 0 0,0 0 0,1 0 0,-1 0 0,0 0 0,1 0 0,-1 0 0,1 0 0,-1 1 0,0-1 0,1 0 0,-1 0 0,0 0 1,1 1-1,-1-1 0,1 0 0,-1 1 0,0-1 0,1 0 0,-1 1 0,1-1 0,-1 1 0,1-1 0,0 1 0,-1-1 0,1 1 0,-1-1 1,1 1-1,0 0 0,-1 0 0,-12 17 304,0 0 0,1 1 0,1 0 0,-9 21 0,-27 86 123,42-113-468,2 1 0,-1-1-1,2 1 1,0 0 0,0-1 0,1 21-1,1-31-61,0 0 0,0 0-1,1 0 1,-1 0-1,1 0 1,0 0-1,0 0 1,0 0-1,0 0 1,1-1 0,-1 1-1,1 0 1,-1-1-1,1 1 1,0-1-1,0 1 1,0-1 0,0 0-1,1 0 1,-1 0-1,1 0 1,-1 0-1,1-1 1,-1 1-1,1-1 1,0 0 0,0 1-1,0-1 1,0 0-1,0-1 1,0 1-1,0-1 1,0 1-1,4-1 1,2 0-20,-1 0 1,1-1-1,-1 0 0,1 0 1,-1-1-1,0 0 0,0-1 1,0 0-1,0 0 0,13-8 1,-12 7-289,0-2 0,-1 1 0,1-1 0,-1-1-1,-1 1 1,1-1 0,-1-1 0,10-13 0,-15 17 160,1 0-1,-1 0 0,0-1 1,-1 1-1,1-1 0,-1 1 1,2-9-1,-3-7-606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0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92 17108,'-5'2'3016,"13"-5"-1591,2 0-401,5-4-360,4 0-208,5-3-472,5-1-248,4 0-560,0 0-664,4-1 1215,3 2-223,1 1-216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1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7 13235,'0'0'79,"0"0"0,0-1 1,0 1-1,0 0 0,0 0 0,0-1 1,0 1-1,0 0 0,0 0 0,0-1 1,0 1-1,0 0 0,-1 0 0,1 0 1,0-1-1,0 1 0,0 0 1,0 0-1,-1 0 0,1-1 0,0 1 1,0 0-1,0 0 0,-1 0 0,1 0 1,0 0-1,0-1 0,0 1 0,-1 0 1,1 0-1,0 0 0,0 0 0,-1 0 1,1 0-1,0 0 0,0 0 0,-1 0 1,1 0-1,0 0 0,0 0 1,-1 0-1,1 0 0,0 0 0,0 0 1,-1 0-1,1 0 0,0 0 0,0 1 1,-1-1-1,1 0 0,0 0 0,0 0 1,0 0-1,-1 0 0,1 1 0,0-1 1,0 0-1,0 0 0,0 0 1,0 1-1,-1-1 0,-14 13 567,13-12-440,-13 15 134,1 0 0,0 1 0,1 0 0,0 1 0,2 1 0,-13 27 0,-45 124-127,28-48 61,6 2 1,-22 139-1,55-249-259,-1 0 19,1 1-1,1 0 1,0 0 0,1 18 0,0-29-39,1-1 0,-1 0 0,1 0 0,-1 1 0,1-1 0,0 0-1,1 0 1,-1 0 0,0 0 0,1 0 0,0 0 0,0 0 0,0 0 0,0-1 0,0 1 0,0-1 0,0 0 0,1 1 0,0-1-1,-1 0 1,1 0 0,0-1 0,0 1 0,4 1 0,0 0-57,0 0 0,0 0-1,-1 0 1,0 1 0,1 0 0,-1 0 0,-1 1-1,1 0 1,5 6 0,-8-8 58,0 1 0,0 0 0,-1 0 0,0 1 1,0-1-1,0 0 0,0 1 0,-1-1 0,0 1 0,1-1 0,-2 1 0,1 0 1,-1-1-1,1 1 0,-2 7 0,0 7 181,-2 0 0,0 0 0,-1 0 0,-1-1 0,-1 1 0,0-1 0,-15 27 0,-5 3 860,-44 63 0,57-94-753,0-1 0,-17 15-1,-8 9-68,36-37-234,-1 1 1,1-1-1,1 1 1,-1-1-1,0 1 1,1 0-1,0 0 1,0-1 0,0 1-1,-1 5 1,-2 44-72,3-20 116,8-37-197,28-17 31,-34 21 134,0-1 0,1 1 0,-1-1 0,1 1 0,-1-1 0,0 1 0,1 0 0,-1-1 0,1 1 0,-1 0 0,1 0 0,-1 0 0,1 0-1,-1 1 1,1-1 0,-1 0 0,1 1 0,-1-1 0,0 1 0,1-1 0,-1 1 0,0-1 0,1 1 0,-1 0 0,2 1 0,0 2 0,-1-1 0,0 1 0,1 0 0,-2-1 1,1 1-1,0 0 0,-1 0 0,0 0 0,0 0 0,0 1 0,0-1 1,0 0-1,-1 0 0,0 1 0,-1 6 0,0 9 29,-7 37 0,7-54-22,-32 165 26,-23 143-14,32-110-81,7 380 0,18-541 77,9 56 1,-8-86-28,0 1-1,1-1 1,0 0 0,0 0 0,1 0 0,0-1-1,1 1 1,0-1 0,1 0 0,11 15 0,-13-20 3,0 0 0,1 0 0,-1-1 0,1 1 0,0-1 0,0 0 1,0 0-1,0 0 0,0-1 0,1 0 0,-1 0 0,1 0 0,-1-1 0,1 0 1,0 0-1,7 0 0,5-1-39,-1-1 1,1-1 0,33-7 0,-32 5-847,0 0 0,31 0 0,-48 3 824,0 2 1,0-1 0,0 0 0,0 0-1,0 0 1,-1 1 0,1-1 0,0 1-1,0 0 1,0-1 0,0 1 0,-1 0-1,3 1 1,10 9-636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7.6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4 147 17532,'-1'3'224,"0"0"1,0 0-1,1 0 1,0 0-1,-1 0 1,1 0-1,0 1 1,1-1-1,0 4 1,0 6 68,2 60 181,3-1 0,3 0 0,4-1-1,29 97 1,-39-156-447,1-1-1,1 1 0,0 0 1,0-1-1,1 0 0,8 11 1,-13-21-6,0 0 1,0 1 0,0-1 0,0 0 0,0 0 0,1 0 0,-1 0-1,0 0 1,0 0 0,1-1 0,-1 1 0,0 0 0,1 0 0,-1-1-1,1 1 1,-1-1 0,1 0 0,-1 1 0,1-1 0,-1 0-1,1 0 1,2 0 0,-1-1 9,-1 1-1,0-1 0,0 0 1,0 0-1,0 0 0,0 0 1,-1 0-1,1-1 0,0 1 1,-1 0-1,1-1 1,0 0-1,-1 1 0,2-3 1,4-6 92,-1 0 1,0 0 0,-1 0-1,0-1 1,3-11 0,7-27 350,-3-1 0,-1 0-1,4-53 1,1-156 941,-6 308-1364,28 90-1,-29-112-68,32 89-65,-36-104 74,0-1-1,1 0 1,0 0-1,0-1 1,1 0-1,1 0 0,11 12 1,-17-20 10,-1-1 0,1 1 0,-1-1 0,1 0-1,0 1 1,-1-1 0,1 0 0,0 0 0,0 0 0,0 0 0,0-1 0,0 1 0,0 0 0,0-1 0,0 1-1,0-1 1,0 0 0,0 0 0,0 1 0,0-1 0,0-1 0,0 1 0,0 0 0,0 0 0,0-1 0,0 1-1,0-1 1,0 0 0,0 0 0,0 0 0,0 0 0,0 0 0,0 0 0,-1 0 0,1 0 0,0-1 0,-1 1-1,2-3 1,4-3 20,-2 0 0,1-1 0,-1 0-1,-1 0 1,1 0 0,-1-1 0,4-11-1,4-18 137,-2 0 1,-1 0-1,4-44 0,1-121 497,-13 185-639,-1 1-1,-1 0 0,-4-25 1,1 29-287,4 13 254,0 0 0,0 0 0,-1 0 0,1 0 0,0 0-1,0 0 1,0 0 0,0 0 0,0 0 0,0-1 0,0 1 0,0 0 0,0 0 0,-1 0 0,1 0-1,0 0 1,0 0 0,0 0 0,0 0 0,0 0 0,0 0 0,-1 0 0,1 0 0,0 0-1,0 0 1,0 0 0,0 0 0,0 0 0,0 0 0,0 0 0,-1 1 0,1-1 0,0 0 0,0 0-1,0 0 1,0 0 0,0 0 0,0 0 0,0 0 0,0 0 0,0 0 0,0 0 0,-1 0-1,1 1 1,0-1 0,0 0 0,0 0 0,-6 23-1650,5-12 1354,1 1 0,0-1 1,3 18-1,3 3-541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1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24 16948,'-5'-9'1776,"1"4"-1120,-2 2-264,1 1 1121,-3 2-673,0-1-296,-1-2-64,1 3-240,-4 0-104,-1 4-160,-4 1-128,-6-1-352,-4 2-160,-8-1-376,-3 0-113,-8 0 729,-3-2-288,-5-4-80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1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46 10082,'-46'3'1240,"-3"0"-727,0 1-209,-4 1 1096,2-1-728,-1-4-400,0-4-112,5-6-248,1 0-128,5-2-208,-1 2-512,2 2 744,-2 0-152,1 5-56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14483,'-12'4'1304,"1"3"-1024,-5 0-160,-1 2 521,0-1-497,-3 0-192,-3-1-376,0-3-601,-6-1 841,-3-3-192,-5 0-112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1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3142 48 8466,'-79'2'469,"-113"-10"1,32-1-1453,15 1 1395,76 0-666,-114-8-28,145 15 1364,-1 2 0,-69 10 0,25-1-63,-1-4 0,-149-7-1,140-2-429,67 4-493,0 1 1,0 1-1,-46 12 1,42-8-157,-1-1 0,-32 2 0,-342 34-188,379-40 339,0-1 0,-1 0 0,1-2 0,-49-8-1,25 2-38,-2 4-40,0 1 1,-90 10-1,127-5-28,0 0-1,-19 6 1,23-5 12,0-1-1,-1 0 1,0-1 0,-18 1-1,-61-13 52,88 10-47,0 1 0,0-1-1,0 0 1,0 0 0,0 0 0,0-1 0,1 1 0,-1-1-1,0 1 1,0-1 0,0 0 0,1 0 0,-1-1 0,0 1-1,1 0 1,-1-1 0,1 0 0,-1 1 0,1-1 0,0 0-1,0 0 1,-3-3 0,0-1 18,-1 0-1,0 1 1,0 0 0,-1 1-1,1-1 1,-1 1 0,0 0-1,0 1 1,-14-5 0,17 6-13,-1 1 0,1 0 0,-1 0 0,1 0 0,-1 1 0,1 0 0,-1 0 0,1 0 1,-1 0-1,1 1 0,-1-1 0,1 1 0,-1 0 0,1 1 0,0-1 0,0 1 0,-1 0 0,-5 4 0,0 2-111,4-3-250,4-14 230,2-8 14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1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47 13811,'-2'-3'133,"0"0"1,0 0-1,0 0 1,0 0-1,0 1 0,0-1 1,-1 1-1,0-1 1,1 1-1,-1 0 1,0 0-1,0 0 0,0 0 1,0 0-1,0 1 1,-5-2-1,1 1 54,0 1 1,0 0-1,0 0 1,0 0-1,-1 1 1,1 0-1,-10 2 0,2 0 40,0 1-1,0 1 0,0 0 0,1 1 0,0 1 0,0 0 1,0 1-1,1 1 0,0 0 0,0 0 0,1 2 0,-22 20 1,23-20-56,0 1 0,1 1 0,1 0 0,0 0 1,0 1-1,1 0 0,1 0 0,0 1 1,1-1-1,1 2 0,0-1 0,1 1 0,-3 17 1,6-27-116,0 0 1,1 1-1,0-1 1,0 1-1,0-1 0,1 0 1,-1 0-1,2 1 1,-1-1-1,0 0 1,1 0-1,0 0 1,0 0-1,4 6 1,-4-9-50,0 1 1,0-1-1,0 0 0,0 0 1,1 0-1,-1 0 0,1-1 1,-1 1-1,1 0 1,0-1-1,-1 0 0,1 0 1,0 0-1,0 0 0,0 0 1,0 0-1,0-1 0,0 0 1,0 1-1,0-1 1,0 0-1,0-1 0,0 1 1,0 0-1,0-1 0,0 0 1,3 0-1,6-3-136,0-1-1,0 1 1,0-2-1,0 0 1,-1 0-1,0-1 1,-1 0-1,1-1 1,-1 0-1,17-19 1,-6 3-426,0-1 1,-2 0 0,21-36-1,-19 21-149,-16 27 335,2 1-1,8-14 1,-11 25 250,-2 9 210,-2 16 291,0-20-328,-10 198 2491,-1 48-215,12-168-2738,2-102 247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2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15611,'-4'83'2313,"-18"103"0,17-146-1904,1-14-143,1 1 398,-10 38-1,5-51-101,8-14-549,0 0 1,0 0-1,-1 0 0,1 0 0,0 0 0,0 0 1,0 0-1,-1 0 0,1 0 0,0 0 0,0 0 1,-1 0-1,1 0 0,0-1 0,0 1 0,0 0 0,0 0 1,-1 0-1,1 0 0,0-1 0,0 1 0,0 0 1,0 0-1,0 0 0,-1-1 0,1 1 0,0 0 1,0 0-1,0 0 0,0-1 0,0 1 0,0 0 1,0 0-1,0-1 0,0 1 0,-6-32 387,3-49-881,8-98 0,-1 166 201,2 18 82,7 27-6,-10-25 179,22 57-69,29 115 0,-53-162 157,-1-17-61,0 0 0,0 0 0,0 0 0,0 0 0,0 1 0,0-1 0,-1 0-1,1 0 1,0 0 0,0 0 0,0 0 0,0 0 0,0 0 0,0 0 0,0 0 0,0 0 0,-1 0-1,1 0 1,0 0 0,0 0 0,0 0 0,0 0 0,0 0 0,0 0 0,-1 0 0,1 0 0,0 0-1,0 0 1,0 0 0,0 0 0,0 0 0,0 0 0,0 0 0,-1 0 0,1 0 0,0 0-1,0 0 1,0 0 0,0 0 0,0 0 0,0 0 0,0 0 0,0 0 0,-1-1 0,1 1 0,0 0-1,0 0 1,0 0 0,0 0 0,0 0 0,0 0 0,0-1 0,-16-23 121,-15-35 130,-2 0-1,-59-76 1,69 114 168,21 20-70,16 11-117,-2-3-401,0 1 0,1-2 0,0 0-1,0 0 1,0-2 0,1 1 0,-1-2-1,1 1 1,0-2 0,1 0 0,23 0-1,-6-3-210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2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19412,'2'45'1719,"-2"-1"0,-9 69-1,2-28-989,4-51-546,1-9-63,0 0-1,2 1 1,5 47 0,-5-72-117,0 1 0,1 0 0,-1 0 1,1 0-1,-1-1 0,1 1 0,0 0 0,-1 0 1,1-1-1,0 1 0,0-1 0,0 1 1,0-1-1,1 1 0,-1-1 0,0 1 0,3 1 1,-3-3-23,0 0 1,0 1 0,0-1-1,0 0 1,0 0 0,0 1-1,0-1 1,0 0 0,0 0-1,0 0 1,0 0 0,0-1-1,0 1 1,1 0 0,-1 0-1,0-1 1,0 1 0,0 0-1,0-1 1,0 1 0,1-2-1,3-1-167,0-1-1,-1 0 1,0 1-1,0-2 0,0 1 1,0 0-1,0-1 1,-1 0-1,4-7 1,19-51-686,-15 30 297</inkml:trace>
  <inkml:trace contextRef="#ctx0" brushRef="#br0" timeOffset="1">12 225 19204,'-11'5'1824,"11"-4"-1255,3-1-249,12-3 776,6-4-312,4-6-152,7 2-376,2-4-176,-1-5-48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1200 13523,'3'-4'250,"0"0"1,0 0-1,-1-1 0,0 1 1,0-1-1,0 0 0,0 1 1,-1-1-1,0 0 1,0 0-1,0 0 0,0 0 1,-1-5-1,4-16 160,74-454 1373,-67 359-1756,-8-242 0,-6 327 39,-13-54 0,15 76 161,3 17-665,-2-2 405,0 0-1,0-1 1,1 1 0,-1 0 0,0-1-1,0 1 1,0-1 0,0 1-1,0 0 1,-1-1 0,1 1-1,0-1 1,0 1 0,0 0-1,0-1 1,-1 1 0,1-1 0,0 1-1,-1-1 1,1 1 0,0-1-1,-1 1 1,1-1 0,0 1-1,-1-1 1,1 0 0,-1 1 0,1-1-1,-1 1 1,1-1 0,-1 0-1,0 0 1,1 1 0,-1-1-1,1 0 1,-1 0 0,0 1 0,-14 0-276,-4-1-77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2 647 15275,'-1'2'212,"1"0"0,0 1-1,0-1 1,0 1 0,0-1-1,0 1 1,1-1 0,-1 0 0,2 5-1,-1-7-185,-1 0 1,0 0-1,0 1 0,0-1 0,0 0 0,1 0 0,-1 0 0,0 1 1,0-1-1,0 0 0,1 0 0,-1 0 0,0 0 0,0 0 0,1 0 0,-1 1 1,0-1-1,0 0 0,1 0 0,-1 0 0,0 0 0,0 0 0,1 0 1,-1 0-1,0 0 0,0 0 0,1 0 0,-1 0 0,0 0 0,0 0 0,1 0 1,-1-1-1,15-11 983,20-33 66,-2-1-1,54-100 1,-69 112-849,60-110 341,45-77-334,-121 218-240,-1 0 0,1 0 0,0 0-1,1 0 1,-1 0 0,0 1-1,4-4 1,-5 6 3,-1 0 1,1-1-1,0 1 0,-1 0 0,1 0 0,0-1 1,-1 1-1,1 0 0,0 0 0,0 0 1,-1 0-1,1 0 0,0 0 0,0 0 1,-1 0-1,1 0 0,0 0 0,0 0 1,-1 0-1,1 1 0,0-1 0,0 0 0,-1 1 1,1-1-1,0 0 0,-1 1 0,1-1 1,-1 1-1,1-1 0,0 1 0,-1-1 1,1 1-1,-1-1 0,0 1 0,1 0 1,-1-1-1,1 2 0,14 20-83,-1 1 0,22 46 0,-24-43 41,9 22-448,16 57-1,-3-10-339,-24-68 543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2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49 12003,'-34'-4'744,"-1"-1"-712,4 1-40,2-3-328,0 0-216,6 0 480,0-2-113,-1 3-63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8.1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75 20980,'0'2'193,"0"1"-1,-1-1 1,1 1-1,0-1 1,-1 0-1,0 1 1,1-1-1,-1 0 1,0 0-1,0 1 1,-1-1-1,1 0 1,0 0-1,-3 3 1,-9 17 666,10-10-743,-1-1 0,1 1 0,1 0 1,0 0-1,1 0 0,1 0 0,1 22 0,-1-27-116,0-1 0,1 1-1,1-1 1,-1 0-1,1 1 1,0-1-1,0 0 1,1 0-1,-1 0 1,1 0-1,1-1 1,-1 1-1,1-1 1,0 0-1,0 0 1,6 5-1,-8-8 23,0 0-1,1-1 1,0 1 0,-1 0-1,1-1 1,0 1-1,0-1 1,0 0 0,0 0-1,0 0 1,0 0-1,0-1 1,0 1 0,0-1-1,0 0 1,0 0 0,0 0-1,1 0 1,2-1-1,-1 0 39,0-1 0,0 0-1,-1 0 1,1 0-1,-1 0 1,1-1 0,-1 1-1,0-1 1,0 0-1,7-7 1,-1-1 135,-1 0 0,0-1 0,0 0 0,-1 0 0,-1 0 1,0-1-1,6-17 0,-9 17 21,0 0 0,0 0 0,-1 0 0,-1 0 0,-1 0 0,0-1 0,-1-22 0,0 32-184,0 0 1,0-1-1,-1 1 1,0-1-1,0 1 1,0 0-1,0-1 0,-1 1 1,0 0-1,0 0 1,0 0-1,0 0 1,0 1-1,-1-1 1,0 1-1,0-1 1,0 1-1,0 0 1,0 0-1,-1 0 1,1 0-1,-1 1 0,0-1 1,1 1-1,-1 0 1,-6-2-1,6 3-105,0 1 0,0-1-1,0 1 1,0-1 0,0 1-1,0 0 1,0 1 0,0-1-1,0 1 1,0 0 0,0 0-1,-6 2 1,8-2-49,0 0-1,0 0 1,-1-1-1,1 2 1,0-1-1,0 0 1,1 0-1,-1 1 1,0-1-1,0 1 1,1-1-1,-1 1 1,1 0-1,-1-1 1,1 1-1,0 0 1,-1 0-1,1 0 1,0 0 0,0 1-1,1-1 1,-2 4-1,2-5 99,0-1 0,0 0-1,-1 1 1,1-1 0,0 1 0,0-1-1,0 1 1,0-1 0,0 1 0,1-1 0,-1 1-1,0-1 1,0 0 0,0 1 0,0-1-1,0 1 1,1-1 0,-1 0 0,0 1-1,0-1 1,0 1 0,1-1 0,-1 0-1,0 1 1,1-1 0,-1 0 0,0 0 0,1 1-1,-1-1 1,0 0 0,1 0 0,-1 1-1,1-1 1,-1 0 0,1 0 0,-1 0-1,0 0 1,1 0 0,-1 1 0,1-1-1,-1 0 1,1 0 0,-1 0 0,1 0 0,-1 0-1,0-1 1,1 1 0,-1 0 0,1 0-1,-1 0 1,1 0 0,16-4-770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2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48 10882,'-40'1'664,"0"-3"0,0 0-1,0-3 1,-64-16-1,65 14-701,0 2-1,-1 1 0,1 2 1,-1 1-1,0 3 0,-65 10 1,81-7 129,-36 14 0,-8 2 468,65-20-473,0 0 0,0-1 1,0 1-1,-1-1 0,1 1 0,0-1 0,0 0 1,-1-1-1,1 1 0,0 0 0,0-1 0,-4-1 0,-3-2 150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2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19 13763,'-19'0'1504,"-5"0"-976,-3 0-232,-4 0 1089,-2 0-873,-5-3-400,1 0-184,-4 1-288,1-3-56,-1 2-88,-2 1-89,-3 2-463,-1 1-384,-7 3 1120,-1 3-176,-10 1-1705,-2 0 1177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1418 190 10274,'-160'-34'2302,"-3"0"-1023,134 32-1345,0 1 0,0 1-1,0 1 1,-49 9 0,-37 2-522,92-11 601,1-1 0,-1-1 0,1-1-1,-1-1 1,1 0 0,0-2 0,0-1 0,1-1 0,-1 0-1,2-2 1,-1 0 0,-37-24 0,47 27 158,-1 1 0,1 0 0,-1 1 0,0 0 0,0 1 0,0 0 0,-1 1 0,-22-2 0,-34-6 686,54 6-741,0 1-1,0 1 0,0 1 0,0 0 1,-25 1-1,32 1-239,0 0 1,0 1-1,1 0 1,-1 0 0,1 0-1,-1 1 1,1 1-1,0-1 1,0 1-1,0 0 1,1 0-1,-11 9 1,-15 14-623,18-18 309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15563,'12'126'4099,"-4"-64"-3833,-5-33-149,24 261 2439,-28-283-1646,-2-15-525,-3-17-103,1-10-317,3-1-1,1 1 1,1-1-1,2 1 0,2-1 1,1 1-1,1 0 1,3 1-1,23-65 0,-28 90-26,1-1 0,-1 1 0,2 1 0,-1-1 0,14-15 0,-17 22 50,0 1 0,0-1 0,0 0 0,0 1 0,0-1 0,0 1 0,0-1 0,1 1 0,-1 0 0,1 0-1,-1 0 1,5-1 0,-5 2 9,-1 0 0,1 0 0,0 0 0,0 0-1,-1 1 1,1-1 0,0 0 0,-1 1 0,1 0 0,0-1-1,-1 1 1,1 0 0,-1-1 0,1 1 0,-1 0 0,0 0-1,1 0 1,-1 1 0,0-1 0,1 0 0,0 2 0,2 2 24,-1 0-1,0 0 1,0 0 0,0 1 0,-1-1 0,0 0 0,0 1 0,0 0 0,-1 0 0,0-1-1,0 1 1,0 0 0,-1 0 0,1 0 0,-2 0 0,1 0 0,-1 0 0,-1 7 0,0-1 112,-1-1 1,0 0-1,-1 0 1,0 0-1,0 0 1,-2 0-1,1-1 1,-10 14 0,10-18-22,0 0 1,-1 0-1,1 0 1,-1 0-1,0-1 1,-1 0-1,-7 4 1,11-7-110,0 0 1,0-1-1,0 1 1,0-1-1,-1 0 1,1 0-1,-1 0 1,1 0-1,-1-1 1,1 1-1,-1-1 1,1 0-1,-1 0 1,1 0-1,-1 0 1,1-1-1,-1 0 1,-5-1 0,8 2-64,0-1 1,0 1 0,1-1-1,-1 1 1,0-1 0,0 1-1,0-1 1,0 1 0,1-1 0,-1 0-1,0 1 1,0-1 0,1 0-1,-1 0 1,1 0 0,-1 0-1,1 1 1,-1-1 0,1 0 0,-1 0-1,1 0 1,0 0 0,-1 0-1,1 0 1,0 0 0,0-2-1,0 1 3,0 0-1,0 0 1,1 0-1,-1 0 1,0 0-1,1 0 0,0 1 1,-1-1-1,1 0 1,0 0-1,0 0 0,0 1 1,2-3-1,13-14-495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 14291,'0'0'59,"1"-1"-1,-1 1 1,0 0-1,0 0 1,0 0 0,1 0-1,-1 0 1,0 0-1,0 0 1,0 0 0,0 0-1,1 0 1,-1 0-1,0 0 1,0 0 0,1 0-1,-1 0 1,0 0-1,0 0 1,0 0 0,0 0-1,1 0 1,-1 0-1,0 0 1,0 0 0,0 0-1,1 1 1,-1-1-1,0 0 1,0 0-1,0 0 1,0 0 0,0 0-1,1 0 1,-1 1-1,0-1 1,1 10 1207,-9 18 37,6-21-811,-13 46 1043,-26 101 606,34-120-1822,1 1 0,-1 52 0,6-81-285,1-1-1,1 1 0,-1-1 1,1 1-1,0 0 1,0-1-1,4 11 1,-4-14-27,0-1 1,0 1 0,0 0-1,0-1 1,0 1 0,0-1-1,0 1 1,1-1 0,-1 1-1,1-1 1,-1 0 0,1 0-1,-1 0 1,1 0 0,0 0-1,-1 0 1,1 0 0,0 0 0,0-1-1,0 1 1,0-1 0,-1 1-1,1-1 1,0 0 0,0 0-1,3 0 1,5 0 0,-1-2 0,1 1 0,0-1 0,-1 0 0,1-1 0,-1 0 0,0-1 0,14-7 0,-7 2-297,-1 0 0,0-1 0,24-21 0,-35 27 217,0 0-1,0 0 1,0-1 0,-1 1 0,6-9 0,-9 12 71,1 0 0,0 0 1,-1 0-1,1 0 0,-1 0 1,0 0-1,1 0 0,-1 0 1,0 0-1,1-1 0,-1 1 1,0 0-1,0 0 0,0 0 1,0 0-1,0 0 1,-1-1-1,1 1 0,0 0 1,0 0-1,-1 0 0,1 0 1,-1 0-1,1 0 0,-1 0 1,1 0-1,-1 0 0,1 0 1,-1 0-1,0 0 0,0 0 1,0 0-1,1 1 0,-3-2 1,-21-10-307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17212,'3'1'1408,"4"-4"-944,3-4-184,7-3 544,2-1-152,7-2-287,0-3-369,2 3 1536,-2-1-1328,-6-2 8,-3 0 64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15187,'4'-10'4453,"0"19"-1196,0 3-3196,-1-5 13,68 149 421,-59-134-495,0-1-1,2 0 1,1 0 0,30 32-1,-21-32 32,-22-20-26,-1 0 0,1 0 0,-1 0 0,1 0-1,0 0 1,-1 0 0,1-1 0,0 1 0,0-1-1,-1 1 1,1-1 0,0 0 0,0 0-1,0 0 1,1 0 0,-2 0-4,-1 0-1,0 0 1,0 0 0,0 0 0,0 0-1,0 0 1,0-1 0,0 1-1,0 0 1,0 0 0,0 0-1,1 0 1,-1-1 0,0 1 0,0 0-1,0 0 1,0 0 0,0 0-1,0 0 1,0-1 0,0 1-1,0 0 1,0 0 0,0 0 0,0 0-1,-1-1 1,1 1 0,0 0-1,0 0 1,0 0 0,0 0-1,0 0 1,0-1 0,0 1 0,0 0-1,0 0 1,0 0 0,-1 0-1,1 0 1,0 0 0,0-1-1,0 1 1,0 0 0,0 0 0,-1 0-1,1 0 1,0 0 0,0 0-1,0 0 1,0 0 0,0 0-1,-1 0 1,1 0 0,0 0 0,0 0-1,0 0 1,-10-7-32,-23-8-237,0 2-1,-1 1 0,-1 2 0,1 1 0,-2 2 0,-46-5 1,81 12 290,0 0 0,1 0 0,-1-1 0,0 1 0,0 0 0,1 0 0,-1 0 0,0 0 1,0 0-1,1 0 0,-1 0 0,0 0 0,1 0 0,-1 0 0,0 1 0,0-1 0,1 0 0,-1 0 0,0 1 1,1-1-1,-1 0 0,1 1 0,-1-1 0,0 1 0,1-1 0,-2 2 0,3-2 1,0 0 0,0 1 0,-1-1 0,1 0 0,0 0 0,0 0 0,-1 1 0,1-1 0,0 0 0,0 0 0,0 0 0,0 0 0,-1 0 0,1-1 0,0 1 0,0 0 0,0 0 0,-1 0 0,1-1 0,0 1 0,0 0 0,-1-1 0,2 0 0,23-11 10,-2 0-1,0-2 1,0-1 0,-1 0-1,-1-2 1,-1 0 0,0-2-1,-2 0 1,24-31 0,-41 50-39,-1 0 0,1-1 0,-1 1 0,0-1 0,1 1 0,-1-1 0,0 1 0,0-1 1,1 1-1,-1-1 0,0 1 0,0-1 0,0 0 0,0 1 0,0-1 0,1 1 0,-1-1 0,0 1 1,0-1-1,0 0 0,-1 1 0,1-1 0,0 1 0,0-1 0,0 1 0,0-1 0,0 0 0,-1 1 1,1-1-1,0 1 0,-1-1 0,1 1 0,0-1 0,-1 1 0,-18-12 183,16 11-279,-19-9-37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14859,'6'3'1145,"-5"-3"-1019,0 0 0,1 1 0,-1-1 1,-1 1-1,1-1 0,0 1 0,0 0 0,0-1 0,0 1 0,0 0 0,0 0 0,-1-1 0,1 1 0,0 0 1,-1 0-1,1 0 0,-1 0 0,1 0 0,-1 0 0,1 0 0,-1 0 0,1 0 0,-1 0 0,0 0 0,0 0 1,0 0-1,0 1 0,1-1 0,-2 2 0,5 29 246,-1 0-1,-2 1 1,-1-1 0,-2 1-1,-1-1 1,-14 60 0,17-92-365,-9 24-245,3-18-362,5-6 553,1-1-1,-1 1 1,1 0-1,-1 0 1,1-1-1,-1 1 1,1 0 0,0-1-1,-1 1 1,1 0-1,0-1 1,-1 1-1,1-1 1,0 1-1,0 0 1,-1-1 0,1 1-1,0-1 1,0 1-1,-1-1 1,1 1-1,0-1 1,-13-32-2632,-2 1 0,-27-44 1,41 75 2741,1 0 0,-1 0 0,0 0 1,0-1-1,1 1 0,-1 0 0,1 0 0,-1 0 1,1-1-1,0 1 0,0 0 0,-1-1 1,1 1-1,0 0 0,0 0 0,0-1 0,0-1 1,1 3 14,-1-1 1,0 0 0,1 0 0,-1 1-1,1-1 1,-1 0 0,1 1 0,-1-1 0,1 1-1,-1-1 1,1 0 0,0 1 0,-1 0-1,1-1 1,0 1 0,0-1 0,-1 1-1,1 0 1,0-1 0,1 1 0,5-2 273,0 1 1,0 0 0,0 1 0,0 0-1,8 0 1,-8 1-432,35 2 496,77 16 1,-68-9-266,-3-3-115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16019,'1'-6'437,"8"-28"1456,-9 34-1869,0 0 0,0 0 0,0 0 0,0 0-1,0-1 1,0 1 0,0 0 0,0 0 0,0 0 0,0 0 0,1-1 0,-1 1-1,0 0 1,0 0 0,0 0 0,0 0 0,0-1 0,0 1 0,0 0 0,1 0-1,-1 0 1,0 0 0,0 0 0,0 0 0,0 0 0,1-1 0,-1 1 0,0 0 0,0 0-1,0 0 1,0 0 0,1 0 0,-1 0 0,0 0 0,0 0 0,0 0 0,1 0-1,-1 0 1,0 0 0,0 0 0,0 0 0,1 0 0,-1 0 0,0 1 0,7 17 1299,3 57-725,-3-1-1,-5 151 0,-2-211-722,0-10 6,1 1-1,-1-1 1,0 1-1,-1-1 0,1 1 1,-1-1-1,0 1 1,0-1-1,0 0 0,-1 1 1,-2 4-1,4-9 110,0 0 1,0 0-1,-1 1 1,1-1-1,0 0 0,0 0 1,-1 0-1,1 0 0,0 0 1,0 1-1,0-1 0,-1 0 1,1 0-1,0 0 0,0 0 1,-1 0-1,1 0 0,0 0 1,0 0-1,-1 0 0,1 0 1,0 0-1,-1 0 1,1 0-1,0 0 0,0 0 1,-1 0-1,1-1 0,0 1 1,0 0-1,0 0 0,-1 0 1,1 0-1,0 0 0,0 0 1,0-1-1,-1 1 0,1 0 1,0 0-1,-7-10-231,-1-7-211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3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12779,'7'38'1576,"2"2"-928,1-4-168,3-6 1009,4-13-665,2-7-40,1-14-104,4-8-88,4-18-192,0-6-88,2-10-464,0-4-336,-4 1 472,-7-4-96,-9 6-96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8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 19492,'-7'58'1572,"2"98"0,6-127-1164,2-1 0,0 1 0,2-1 1,1 0-1,14 38 0,-17-57-266,1-1 1,0 0-1,0 1 0,8 10 0,-11-17-109,1 0-1,-1 0 1,0-1 0,1 1 0,-1 0 0,1-1 0,0 0-1,0 1 1,-1-1 0,1 0 0,0 0 0,0 0-1,0 0 1,0 0 0,0 0 0,1-1 0,-1 1 0,0-1-1,0 1 1,0-1 0,0 0 0,1 0 0,-1 0 0,4-1-1,-1 0-1,1-1 1,-1 0-1,0-1 0,0 1 0,0-1 0,0 0 0,-1 0 0,1 0 0,-1-1 0,0 0 0,0 0 0,0 0 1,5-7-1,7-10 16,20-36 0,-31 48-25,18-34 44,-15 27-39,0 1-1,20-27 1,-28 41-28,1 0 1,0 0-1,-1 0 1,1 0-1,-1 1 1,1-1-1,0 0 1,0 0-1,-1 1 1,1-1-1,0 1 1,0-1-1,0 1 1,0-1-1,0 1 1,0-1-1,0 1 1,0 0-1,0 0 1,0-1-1,0 1 1,1 0-1,-1 0 0,0 1 0,0-1 0,0 1-1,0-1 1,-1 1 0,1-1 0,0 1-1,-1 0 1,1-1 0,0 1 0,-1 0-1,1-1 1,-1 1 0,1 0-1,-1 0 1,1 0 0,-1-1 0,0 1-1,1 1 1,2 7-3,-1 0 0,0-1 1,1 18-1,14 208 240,-13-207-329,1-19-174,-4-8 245,-1 0 1,0 0-1,1 0 1,-1 0-1,0 0 0,0 0 1,1 0-1,-1 0 1,0 0-1,0-1 1,1 1-1,-1 0 1,0 0-1,1 0 1,-1 0-1,0 0 0,0-1 1,0 1-1,1 0 1,-1 0-1,0 0 1,0-1-1,0 1 1,1 0-1,-1 0 1,0-1-1,0 1 0,0 0 1,0-1-1,0 1 1,0 0-1,7-18-609,-1 1 1,-1-1-1,0 0 0,-1 0 0,-2-1 0,2-25 0,-1 19 414,4-51-692,0-6-129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1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 18108,'-7'-1'227,"1"0"0,-1 0 1,1 0-1,-1 1 0,0 0 0,1 1 1,-1-1-1,0 1 0,1 1 0,-8 1 0,-8 4 330,-31 14 0,25-8-157,1 1 1,-33 22-1,47-27-269,1 0 0,0 1 0,0 1 0,1 0 0,0 0 0,-12 17-1,21-25-105,0 1 0,0-1 0,0 1 0,0 0 0,1-1 0,0 1 0,-2 6 0,3-8-24,-1-1 0,1 0-1,0 0 1,0 0 0,0 0 0,0 0-1,0 0 1,0 0 0,0 0 0,0 0-1,1 0 1,-1 0 0,0 0 0,1 0-1,-1 0 1,1 0 0,-1 0-1,1 0 1,-1 0 0,1-1 0,-1 1-1,1 0 1,0 0 0,0 0 0,-1-1-1,1 1 1,0 0 0,0-1 0,0 1-1,0-1 1,0 1 0,2 0-1,9 2-65,1-1-1,-1 0 0,1-1 1,0 0-1,0-1 0,21-3 1,9 2-136,-22 1 107,13-1-125,1 2 0,36 6 0,-63-5 173,1-1-1,0 1 0,-1 1 1,0-1-1,1 1 0,-1 1 1,0 0-1,0 0 0,-1 0 1,1 1-1,-1 0 0,0 1 1,8 8-1,-12-11 47,0 0 1,0 0-1,-1 1 0,0-1 0,1 1 1,-1 0-1,-1 0 0,1 0 1,-1-1-1,1 1 0,-1 1 0,0-1 1,0 0-1,-1 0 0,1 0 1,-1 7-1,-1-5 51,0-1 0,0 1 1,0 0-1,-1-1 0,0 1 1,0-1-1,0 0 0,-1 0 0,0 1 1,-6 7-1,-1-1 164,0 0 0,-1 0 1,-1-1-1,0-1 0,0 0 1,-1 0-1,-25 13 0,19-13-41,0 0 0,-1-1 0,-1-1 0,1-1 0,-1-1 0,-1-1 0,1 0 0,-1-2 1,-25 1-1,45-4-269,1 0 0,-1 1 0,1-1 0,-1-1 0,1 1 0,-1 0 0,1 0 0,-1 0 0,1-1 0,0 1 0,-1-1 0,1 1 0,0-1 0,-1 0 0,1 1 0,0-1 0,-1 0 0,1 0 0,0 0 0,0 0 1,0 0-1,0 0 0,0 0 0,0 0 0,0 0 0,-1-3 0,1 1-76,1 0 0,0 1 0,0-1 0,0 0 1,0 0-1,0 1 0,0-1 0,1 0 0,-1 0 0,1 1 0,0-1 1,0 0-1,2-4 0,8-21-867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1:3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15851,'1'29'1070,"-1"-1"0,-7 47 0,-1 9-124,7 8-25,4 1 0,4-1 1,22 109-1,-33-265-252,-44-179-1052,38 214 193,5 21-6,3 15 117,3 14 67,1-11 16,0 0 0,1 0 0,1 0 0,0 0-1,0-1 1,1 0 0,0 1 0,0-2 0,1 1 0,10 11 0,-12-17 5,-1 1 0,1 0-1,0-1 1,1 0 0,-1 0 0,0 0 0,1-1 0,0 1 0,-1-1 0,1 0 0,0-1 0,0 1 0,0-1 0,0 0 0,1 0 0,-1 0-1,0-1 1,0 0 0,1 0 0,-1 0 0,0-1 0,9-1 0,-3-2 8,0 1-1,1-2 1,-1 0 0,-1 0-1,1-1 1,-1 0 0,0 0-1,0-1 1,16-17 0,-16 15 9,-1-1 0,0 0 0,0-1 0,-1 1 0,0-2 0,-1 1 0,-1-1 0,8-19 0,-12 26-18,-1 0-1,0 0 1,0 0-1,-1-1 0,1-9 1,-1 15-8,0-1 1,0 1-1,0-1 1,0 0 0,0 1-1,0-1 1,0 1 0,0-1-1,0 1 1,0-1-1,0 0 1,0 1 0,0-1-1,-1 1 1,1-1-1,0 1 1,0-1 0,-1 1-1,1-1 1,0 1 0,-1-1-1,1 1 1,0-1-1,-1 1 1,1-1 0,-1 1-1,1 0 1,-1-1-1,1 1 1,-1 0 0,1 0-1,-1-1 1,1 1-1,-1 0 1,1 0 0,-1 0-1,1-1 1,-1 1 0,0 0-1,1 0 1,-1 0-1,1 0 1,-1 0 0,0 0-1,1 0 1,-1 0-1,1 0 1,-1 1 0,1-1-1,-1 0 1,1 0-1,-1 0 1,0 1 0,1-1-1,-1 0 1,1 1 0,-1-1-1,1 0 1,0 1-1,-1-1 1,1 1 0,-1 0-1,-3 2 6,0 1 1,0 0-1,0 0 0,1 1 0,0-1 0,0 1 1,0-1-1,0 1 0,1 0 0,-1 0 1,1 0-1,1 1 0,-3 8 0,0 4 43,1 1-1,-2 33 0,5-46-30,0-1 0,0 1 0,0-1 0,1 0 0,0 1 0,0-1-1,0 0 1,1 0 0,0 1 0,0-1 0,3 5 0,-4-8-10,0-1 1,0 0-1,0 1 1,0-1-1,0 0 1,0 0-1,1 1 1,-1-1-1,1 0 1,-1-1-1,0 1 1,1 0-1,0 0 1,-1 0-1,4 0 1,-3-1-1,1 1 0,-1-1 0,1 0 0,-1 0 0,1-1 0,-1 1 0,1 0 1,-1-1-1,1 1 0,-1-1 0,1 0 0,-1 0 0,4-2 0,3-2 9,-1-1 0,0 0-1,0 0 1,0-1 0,-1 0-1,0 0 1,0-1 0,9-14-1,-1-1 23,-1 0 0,12-26 0,-17 29-18,-1-1 0,8-30 0,-31 170 249,14-105-191,1 0 0,0-1 0,1 1 0,1-1 0,0 1 0,7 24 0,-9-36-68,1-1 1,-1 0 0,0 0 0,1 1 0,-1-1 0,1 0 0,0 0-1,-1 1 1,1-1 0,0 0 0,-1 0 0,1 0 0,0 0 0,0 0-1,0 0 1,0 0 0,0-1 0,0 1 0,0 0 0,0 0 0,1-1-1,-1 1 1,0-1 0,0 1 0,1-1 0,-1 1 0,0-1 0,1 0-1,-1 0 1,0 0 0,0 0 0,1 0 0,-1 0 0,0 0 0,1 0 0,-1 0-1,0 0 1,1-1 0,-1 1 0,0 0 0,0-1 0,1 0 0,-1 1-1,0-1 1,0 0 0,0 1 0,2-3 0,4-2 32,1-1 0,-2 0 1,1 0-1,-1-1 0,10-12 0,0-2 50,-2-2-1,13-23 0,-22 36-75,0-1-1,0 0 0,-1 0 1,-1 0-1,0-1 0,3-22 1,-7 32-29,-4 7-7,-2 8-27,1 2 4,2 1-1,-5 26 1,7-35 37,2 0-1,-1 0 1,1 0 0,0 0 0,0 0 0,1 0 0,0 0 0,3 11 0,-3-16-48,-1-1-1,1 1 1,0-1 0,0 1-1,0-1 1,0 0-1,0 0 1,0 1 0,0-1-1,0 0 1,0 0 0,1 0-1,-1 0 1,0 0-1,1 0 1,-1 0 0,0-1-1,1 1 1,0 0-1,-1-1 1,1 1 0,-1-1-1,1 0 1,-1 1 0,1-1-1,0 0 1,-1 0-1,1 0 1,0 0 0,-1 0-1,1-1 1,2 0 0,2 0-231,0-1 0,0 1 0,0-1 1,0-1-1,-1 1 0,1-1 1,9-6-1,3-7-445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1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96 182 13971,'0'0'109,"0"0"1,0 0-1,0 1 0,0-1 1,0 0-1,1 0 0,-1 0 1,0 0-1,0 0 0,0 0 1,0 0-1,1 0 0,-1 0 1,0 0-1,0 0 0,0 0 1,1 0-1,-1 0 0,0 0 1,0 0-1,0 0 0,0 0 0,1 0 1,-1-1-1,0 1 0,0 0 1,0 0-1,0 0 0,0 0 1,1 0-1,-1 0 0,0 0 1,0 0-1,0-1 0,0 1 1,0 0-1,0 0 0,0 0 1,0 0-1,1-1 0,-1 1 1,0 0-1,0 0 0,0 0 1,0 0-1,0-1 0,0 1 1,0 0-1,15-18 1472,13-24-1204,-26 39-350,10-21 187,-11 23-200,-1 0-1,1 1 1,-1-1 0,0 0-1,0 0 1,1 1 0,-1-1-1,0 0 1,0 0-1,0 1 1,0-1 0,0 0-1,0 0 1,0 1-1,0-1 1,0 0 0,0 0-1,-1 1 1,1-1-1,0 0 1,0 1 0,-1-1-1,1 0 1,0 0-1,-1 1 1,1-1 0,-1 1-1,1-1 1,-1 0-1,-1 0 11,0 1 0,0 0 0,0 0 0,0 0-1,0 1 1,0-1 0,0 0 0,1 1-1,-1-1 1,0 1 0,0 0 0,0-1 0,1 1-1,-1 0 1,0 0 0,1 0 0,-1 0 0,-2 3-1,-1-1 40,-10 7 110,0 1 0,-20 19 0,29-25-106,0 1-1,0 0 0,1 1 1,0-1-1,0 1 0,0 0 0,-6 15 1,11-22-62,0 0 1,0 1 0,0-1 0,0 0-1,0 1 1,-1-1 0,1 0 0,0 1-1,0-1 1,0 1 0,0-1 0,0 0-1,0 1 1,0-1 0,0 0 0,0 1-1,0-1 1,1 0 0,-1 1 0,0-1-1,0 0 1,0 1 0,0-1 0,0 0-1,1 1 1,-1-1 0,0 0 0,0 1-1,0-1 1,1 0 0,-1 0 0,0 1-1,1-1 1,-1 0 0,0 0 0,0 0-1,1 1 1,-1-1 0,1 0 0,19 1 91,23-10-55,3-5-29,59-14-47,-90 25 19,0 0 1,1 1 0,-1 1-1,30 2 1,-42-1 22,0 0-1,1 1 1,-1-1 0,0 1 0,0-1 0,0 1 0,0 0 0,0 0-1,0 1 1,0-1 0,0 1 0,-1-1 0,1 1 0,0 0 0,-1 0-1,0 0 1,1 0 0,-1 1 0,0-1 0,0 0 0,0 1-1,0 0 1,-1-1 0,1 1 0,-1 0 0,1 0 0,-1 0 0,0 0-1,0 0 1,-1 0 0,1 0 0,0 0 0,-1 0 0,0 5-1,-3 1 226,-2-9 63,4-1-267,0 0 0,1 1 1,-1-1-1,0 0 1,0 0-1,1 0 1,-1 0-1,0-1 1,1 1-1,-1 0 0,1 0 1,-1-2-1,-6-29 142,1 0-1,2 0 0,-1-43 1,5 74-198,0-1 0,0 1 1,0 0-1,1-1 0,-1 1 1,1 0-1,-1-1 0,1 1 1,-1 0-1,1 0 0,0 0 1,-1-1-1,1 1 0,0 0 1,0 0-1,0 0 0,0 0 1,0 0-1,0 1 0,0-1 1,0 0-1,0 0 0,1 1 1,-1-1-1,0 0 0,0 1 1,1-1-1,-1 1 0,2-1 1,6-1-191,0 1 0,0-1 0,14 1 0,-7 0 182,31-5-261,8-4-63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1:3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16163,'3'-13'717,"-1"6"-381,-1 0 0,1 1-1,0-1 1,1 0 0,3-7 0,-5 14-259,-1 1 0,1-1 0,-1 0 0,0 1 1,1-1-1,-1 1 0,0-1 0,0 0 0,1 1 1,-1-1-1,0 1 0,0-1 0,0 1 0,1-1 1,-1 1-1,0-1 0,0 1 0,0-1 0,0 1 1,0-1-1,0 1 0,0-1 0,0 0 0,0 1 1,0-1-1,0 1 0,-1 0 0,2 23 378,-8 148 830,1-75-882,4 0 0,11 100 0,-8-186-370,1 1 0,0-1 0,1 0 0,0 0 0,8 19 0,-9-27-25,0 0 0,-1 0 0,1 0 0,0 0 0,1 0 0,-1 0 0,0-1 0,1 1 0,0-1 0,-1 0 0,1 1 0,0-1 0,0 0 0,0-1 0,1 1 0,-1-1 1,0 1-1,1-1 0,-1 0 0,0 0 0,1 0 0,3 0 0,6-1 14,0 0 0,0-1 0,0 0 0,0-1 1,-1 0-1,1-1 0,-1-1 0,1 0 0,20-10 0,-11 4-88,-1-2-1,0 0 1,-1-1 0,26-22-1,-42 31-74,1-1-1,0 1 1,-1-1-1,0 0 1,0 0-1,0 0 1,-1 0-1,5-11 1,-7 14 65,0-1-1,0 0 1,0 1 0,-1-1-1,1 0 1,-1 1 0,0-1-1,0 0 1,0 0 0,0 1 0,0-1-1,-1 0 1,1 1 0,-1-1-1,0 0 1,0 1 0,0-1-1,0 1 1,0-1 0,0 1-1,-1-1 1,1 1 0,-3-2 0,1 0-9,0 0 1,0 1 0,-1 0 0,1 0-1,-1-1 1,-5-2 0,-38-17-663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1:3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10 206 14387,'-8'0'1616,"6"-1"-1039,14-8-41,14 1 688,25-12-200,16 0-136,12-9-464,6 0-328,4-2 144,-2-1-15,-12 5-257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 18764,'-3'0'1592,"10"-1"-1112,16-3-223,16-4 623,10-2-224,15 2-240,7-2-208,0 1-512,-2 2-272,-7 4-392,-8 2 784,-17 3-209,-14 4-127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15811,'3'17'1401,"25"-16"-953,14-5-176,20-10 392,11-6-288,8-5 1592,4-5-1591,-1-1-1,-5 2 8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18124,'22'-10'1488,"6"6"-1064,2 1-176,5 3 440,5 1-151,-3 5-137,-2 3-112,-8 4-200,-7 4-56,-14 10-72,-9 9-48,-17 14-168,-10 10-128,-16 10-361,-5 5 2042,-7 2-1329,-5 1 24,8-14 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75 15467,'1'-1'133,"0"0"-1,0 0 0,0 0 0,0 0 1,-1 0-1,1 0 0,0 0 1,0 0-1,-1-1 0,1 1 1,-1 0-1,1 0 0,-1-1 0,1 1 1,-1 0-1,0-1 0,1 1 1,-1 0-1,0-1 0,0 1 0,0 0 1,0-1-1,-1 1 0,1 0 1,0-1-1,0 1 0,-1 0 1,1-1-1,-1 1 0,1 0 0,-1 0 1,0-1-1,1 1 0,-1 0 1,0 0-1,0 0 0,0 0 0,0 0 1,0 0-1,0 0 0,-1-1 1,-2-1 114,0 0 0,0 1 0,0-1 0,0 1 0,0 0 0,0 0 0,-1 1 1,1-1-1,-1 1 0,1 0 0,-7-1 0,3 2-149,-1 0 0,1 1 0,0 0 0,-1 1 0,1 0-1,0 0 1,0 0 0,0 1 0,0 0 0,1 1 0,-1 0 0,1 0 0,0 0 0,0 1-1,0 0 1,-7 8 0,3-3-93,1 0-1,0 1 0,1 0 1,0 1-1,0 0 0,1 0 1,1 1-1,-9 20 0,4 6-45,11-37 33,1 1-1,-1-1 0,1 1 1,0 0-1,0 0 1,0-1-1,0 1 1,0 0-1,1-1 1,-1 1-1,1 0 1,1 3-1,-2-6 5,1 1 0,-1 0 0,1-1 0,0 1 1,-1 0-1,1-1 0,0 1 0,-1-1 0,1 1 0,0-1 0,0 1 0,-1-1 0,1 0 0,0 1 0,0-1 0,0 0 0,0 0 1,0 1-1,-1-1 0,1 0 0,0 0 0,0 0 0,0 0 0,0 0 0,0 0 0,0-1 0,-1 1 0,1 0 0,0 0 0,0-1 1,0 1-1,0 0 0,-1-1 0,1 1 0,1-1 0,30-18-62,-9 0 25,0-1 0,-1-1 0,31-40 0,23-22 29,-61 73 12,-14 9 0,-1 1 0,0 0 0,0 0 0,0 0 0,1 0 0,-1 0 0,0 0 0,0 0 0,0 0 0,0 0 0,1 1 0,-1-1 0,0 0 0,0 0 0,0 0 0,1 0 0,-1 0 0,0 0 0,0 0 0,0 0 0,0 0 0,1 1 0,-1-1 0,0 0 0,0 0 1,0 0-1,0 0 0,0 0 0,0 1 0,1-1 0,-1 0 0,0 0 0,0 0 0,0 0 0,0 1 0,0-1 0,0 0 0,0 0 0,0 0 0,0 1 0,-4 30 3,2-23-1,-18 111-320,6 0 0,0 172 0,14-279 404,1-8-13,-1 0 0,0 1-1,-1-1 1,1 0 0,-1 1-1,-1 3 1,2-8-74,0 0 0,0 1 0,0-1 0,0 0 0,0 0 0,0 0 0,0 0 0,0 0 0,0 0 0,0 0 0,0 0 0,0 0 0,0 1 0,0-1 0,0 0 0,0 0 0,0 0 0,0 0 1,0 0-1,0 0 0,0 0 0,0 0 0,0 0 0,0 0 0,0 0 0,0 0 0,0 1 0,-1-1 0,1 0 0,0 0 0,0 0 0,0 0 0,0 0 0,0 0 0,0 0 0,0 0 0,0 0 0,0 0 0,0 0 0,0 0 0,-1 0 0,1 0 0,0 0 0,0 0 0,0 0 0,0 0 0,0 0 0,0 0 0,0 0 0,0 0 0,0 0 0,-1 0 1,1 0-1,0 0 0,0 0 0,0 0 0,0 0 0,0 0 0,0 0 0,0-1 0,0 1 0,0 0 0,0 0 0,0 0 0,0 0 0,0 0 0,-1 0 0,1 0 0,0 0 0,-7-14-66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81 14131,'4'-17'983,"-2"8"-478,0 1 0,1-1 0,0 1 1,1-1-1,4-8 0,-8 17-446,0 0 0,0 0 0,0 0 0,0 0 0,0-1 0,0 1 0,0 0 0,0 0-1,0 0 1,0 0 0,0 0 0,0 0 0,0 0 0,0-1 0,0 1 0,1 0 0,-1 0 0,0 0 0,0 0-1,0 0 1,0 0 0,0 0 0,0 0 0,0 0 0,0 0 0,0-1 0,0 1 0,0 0 0,1 0 0,-1 0-1,0 0 1,0 0 0,0 0 0,0 0 0,0 0 0,0 0 0,0 0 0,0 0 0,1 0 0,-1 0 0,0 0 0,0 0-1,0 0 1,0 0 0,0 0 0,0 0 0,0 0 0,1 0 0,-1 0 0,0 0 0,0 0 0,0 0 0,0 0-1,0 0 1,0 0 0,0 1 0,0-1 0,1 9 889,-6 17-553,-53 179 223,47-173-600,-1 0 0,-3 0 0,0-2 0,-25 37 0,38-64-8,0 0 1,0 0-1,-1-1 0,1 1 1,-1-1-1,1 0 0,-5 3 1,7-5-11,-1 1 0,1-1 0,-1 0 0,1 0 1,-1 1-1,1-1 0,-1 0 0,1 0 0,-1 0 1,1 0-1,-1 0 0,1 0 0,-1 0 0,1 0 1,-1 0-1,1 0 0,-1 0 0,1 0 0,-1 0 1,0 0-1,1 0 0,-1 0 0,1-1 0,-1 1 1,1 0-1,0 0 0,-1-1 0,1 1 0,-1 0 1,1-1-1,-1 1 0,1 0 0,0-1 0,-1 1 1,1-1-1,0 1 0,-1 0 0,1-1 0,0 1 1,0-1-1,0 1 0,-1-1 0,1 1 0,0-1 1,0 1-1,0-1 0,0 1 0,0-1 0,0 0 1,0 1-1,0-1 0,0 1 0,0-1 0,-1-17-94,0 0 0,2 1 0,0-1-1,1 1 1,6-29 0,-2 11-81,-6 33 169,3-14-159,0 0 1,9-30-1,-12 46 163,0 0 0,0 0-1,0 0 1,0 0 0,0 1 0,0-1-1,0 0 1,0 0 0,0 0 0,0 0 0,0 0-1,0 0 1,0 0 0,1 0 0,-1 0-1,0 0 1,0 0 0,0 0 0,0 0-1,0 1 1,0-1 0,0 0 0,0 0-1,0 0 1,0 0 0,0 0 0,0 0 0,0 0-1,0 0 1,0 0 0,0 0 0,0 0-1,1 0 1,-1 0 0,0 0 0,0 0-1,0 0 1,0 0 0,0 0 0,0 0-1,0 0 1,0 0 0,0 0 0,0 0 0,0 0-1,0 0 1,1 0 0,-1 0 0,0 0-1,0 0 1,0 0 0,0 0 0,0 0-1,0 0 1,0 0 0,0 0 0,0 0-1,3 14-40,2 23 33,-5-34-2,3 29-18,-2-14 27,1 0 0,0 0 0,1 0 0,1-1 0,1 0-1,8 21 1,-13-38 7,0 1 0,1 0 0,-1-1 0,0 1-1,0 0 1,1-1 0,-1 1 0,0-1-1,1 1 1,-1-1 0,1 1 0,-1-1-1,1 1 1,-1-1 0,1 1 0,-1-1 0,1 0-1,-1 1 1,1-1 0,-1 0 0,1 1-1,0-1 1,0 0 0,0 0 1,-1 0 0,1 0 0,-1-1 1,0 1-1,1 0 0,-1-1 0,1 1 0,-1-1 0,0 1 1,1 0-1,-1-1 0,0 1 0,1-1 0,-1 1 0,0-1 1,0 1-1,1-1 0,-1 1 0,0-1 0,0 1 0,0-1 1,4-34 194,-5 24-157,-1 1 1,0 0 0,-1 0-1,0 0 1,-1 0 0,0 1-1,0-1 1,-1 1 0,0 0-1,-1 1 1,-7-9 0,19 22-50,0 1 1,0-1-1,0 0 1,10 5-1,-5-3 203,-1 1 0,13 11-1,-1 5-158,-2 0 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08.9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19252,'2'16'2425,"1"11"-1465,-3 16-360,0 6 1480,1 9-871,5 3-241,2 0-400,10-3-168,3-8-296,1-7-176,3-7-672,0-9-480,2-13 1000,0-5-208,-5-12-121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 16868,'1'-1'112,"0"1"1,0 0 0,1-1 0,-1 1 0,0 0 0,0 0 0,0 0 0,0 0-1,0 0 1,0 0 0,1 0 0,-1 0 0,0 1 0,0-1 0,0 0 0,0 1-1,0-1 1,0 1 0,0-1 0,0 1 0,0-1 0,1 2 0,-1-1 8,-1 0 0,1 0 1,0 1-1,-1-1 0,1 0 1,-1 1-1,0-1 0,1 1 1,-1-1-1,0 0 0,0 1 0,0-1 1,0 1-1,0-1 0,0 1 1,0-1-1,-1 0 0,0 3 1,-34 125 2332,24-96-2379,2 0 1,1 1-1,-7 68 0,15-95-75,0-1 1,1 1-1,0-1 1,0 1-1,3 8 0,-4-14-16,0 0 1,1 0-1,-1 0 0,0 0 0,1 0 0,-1 0 0,1-1 0,-1 1 0,1 0 1,-1 0-1,1-1 0,0 1 0,-1 0 0,1-1 0,0 1 0,0 0 0,-1-1 1,1 1-1,1 0 0,-1-1-25,0-1 0,0 1 0,0 0 0,0 0 1,0 0-1,0-1 0,-1 1 0,1 0 0,0-1 0,0 1 0,0 0 1,0-1-1,-1 1 0,1-1 0,0 0 0,0 1 0,-1-1 1,1 0-1,0 1 0,-1-1 0,1 0 0,-1 0 0,1 1 0,0-2 1,0-1-9,1 0 1,0-1-1,-1 1 1,0 0-1,0 0 1,0-1-1,0 1 1,0-1-1,-1 1 1,1-7-1,-3-17-320</inkml:trace>
  <inkml:trace contextRef="#ctx0" brushRef="#br0" timeOffset="1">6 175 17436,'-6'-2'1752,"7"-1"-1152,7 0-256,12 1 809,7-3-129,13-2-704,6 0-568,6-3 216,5 0-64,3 0-64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38 17148,'-1'-2'96,"0"0"0,1 0 0,-1 0 0,0 0 0,0 0 0,0 1 0,0-1 0,0 0 0,0 0 0,-1 1 0,1-1 0,0 1 0,-1-1 0,0 1 0,1 0 0,-1-1 0,0 1 0,1 0 0,-1 0 0,0 0 0,0 0 1,0 1-1,0-1 0,0 0 0,0 1 0,0-1 0,0 1 0,0 0 0,0 0 0,0 0 0,0 0 0,-1 0 0,1 0 0,0 1 0,0-1 0,-3 2 0,-5 0 190,0 1 0,1 1 0,-1 0 0,1 1-1,0-1 1,-13 10 0,-6 8-87,0 0 1,1 2-1,1 1 0,1 1 1,2 1-1,1 1 0,1 1 1,-26 48-1,46-77-199,-3 8-38,0-1 0,1 1 0,0 0 0,-3 12 1,5-19 30,1 0 1,0 0 0,0 0 0,-1 0 0,1 0-1,0 1 1,0-1 0,0 0 0,0 0 0,0 0-1,1 0 1,-1 0 0,0 0 0,0 0 0,1 0 0,-1 0-1,0 0 1,1 0 0,-1 0 0,1 0 0,0 0-1,-1 0 1,1 0 0,0-1 0,-1 1 0,1 0 0,0 0-1,0-1 1,0 1 0,0-1 0,0 1 0,-1 0-1,1-1 1,0 0 0,0 1 0,0-1 0,0 1 0,1-1-1,-1 0 1,0 0 0,0 0 0,0 0 0,1 0-1,14 0-87,0-1 0,0-1-1,-1 0 1,1-1 0,22-8-1,0 1-47,-17 5 62,2-1 9,37-4 0,-55 9 68,-1 0-1,1 1 0,0 0 1,-1 0-1,1 1 0,0-1 1,-1 1-1,1 0 0,0 0 0,-1 1 1,0-1-1,1 1 0,-1 0 1,6 3-1,-9-4 4,0 0 0,1 0 0,-1 0 0,0 0 1,0 1-1,0-1 0,-1 0 0,1 0 0,0 1 0,0-1 0,-1 0 0,1 1 0,0-1 1,-1 1-1,0-1 0,1 1 0,-1-1 0,0 1 0,1 2 0,-2 0 5,1-1-1,-1 1 1,1-1 0,-1 1-1,0 0 1,0-1 0,0 0-1,-3 5 1,-2 4 24,-1-1 0,0 0 0,-15 17 0,6-8 16,-2-2 0,0 0 0,-1-1 0,0-1 0,-2-1 0,0-1 0,-28 15 0,45-28-111,0 1 0,0-1 0,0 1 0,0-1 0,-7 1-1,10-2 30,0 0-1,0 1 0,0-1 0,1 0 1,-1 0-1,0 0 0,0 0 0,0-1 1,1 1-1,-1 0 0,0 0 0,0 0 1,0-1-1,1 1 0,-1 0 0,0-1 1,0 1-1,1 0 0,-1-1 0,0 1 1,1-1-1,-1 1 0,0-1 0,1 0 1,-1 1-1,1-1 0,-1 0 0,1 1 1,0-1-1,-1 0 0,1 1 0,-1-1 1,1 0-1,0 0 0,0 1 0,0-1 1,-1-1-1,2-4-40,-1-1 1,1 1 0,0 0-1,1 0 1,-1 0-1,1 0 1,0 1-1,1-1 1,3-5-1,20-42-441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16051,'1'0'67,"-1"0"0,1 0 0,-1-1 0,1 1 0,-1 0 0,1 0 0,-1 0 0,1 0 0,-1 0 0,1 0 0,-1 0 0,0 1 0,1-1 0,-1 0 0,1 0 0,-1 0 0,1 0 0,-1 0 0,0 1 0,1-1 0,-1 0 0,1 0 0,-1 1 0,0-1 0,1 0 0,-1 1 0,0-1 0,1 0 0,-1 1 0,0-1 0,0 1 0,1-1 0,-1 0 0,0 1 0,0-1 0,0 1 0,0-1 0,0 1 0,1-1 0,-1 1 0,-4 22 844,2-14-636,0-3-57,-58 279 4756,53-237-4785,2-1 0,2 1-1,2-1 1,6 53 0,2-61-117,-6-38-70,-1 1 1,1-1-1,-1 1 0,1-1 1,-1 1-1,1-1 0,0 0 0,0 1 1,0-1-1,0 0 0,0 0 1,0 0-1,0 0 0,0 0 1,0 0-1,0 0 0,1 0 1,-1 0-1,0 0 0,1-1 1,1 2-1,-2-2 0,0 0-1,-1 0 1,1 0 0,0 0 0,0 0-1,0 0 1,-1 0 0,1 0-1,0 0 1,0 0 0,-1-1 0,1 1-1,0 0 1,0-1 0,-1 1-1,1 0 1,0-1 0,-1 1 0,1-1-1,-1 1 1,1-1 0,0 0-1,12-21 14,1-28-2,-13 45-8,17-103 19,-17 92-52,0 1 1,0-1-1,-2 0 0,-3-28 0,3 83-192,2-27 195,1-1 0,0 1 0,0-1 0,2 0 0,-1 0 0,1 0 0,1 0 0,6 10 0,-9-18 21,-1 0 0,1 0 0,1 0 0,-1 0 1,0-1-1,1 1 0,-1-1 0,1 1 0,-1-1 0,1 0 1,0 0-1,0 0 0,0-1 0,1 1 0,-1-1 1,0 1-1,0-1 0,1 0 0,-1-1 0,1 1 0,-1 0 1,1-1-1,-1 0 0,1 0 0,-1 0 0,1 0 0,-1-1 1,1 1-1,-1-1 0,6-1 0,0-2 1,0 0 1,-1 0-1,1 0 0,-1-1 0,0 0 1,0-1-1,-1 0 0,0 0 0,0 0 1,0-1-1,-1 0 0,11-16 0,-7 7 17,0 0 0,0-1 0,-2 0-1,0-1 1,7-24 0,-12 26-15,-3 16 1,0 0 0,0 0 0,0 0 0,0 0 0,0 0-1,0 0 1,0 0 0,0 0 0,0 0 0,0 0 0,0 1-1,0-1 1,0 0 0,0 0 0,0 0 0,0 0-1,0 0 1,0 0 0,0 0 0,0 0 0,0 0 0,0 0-1,0 0 1,0 0 0,0 0 0,0 0 0,0 1-1,0-1 1,0 0 0,0 0 0,-1 0 0,1 0 0,0 0-1,0 0 1,0 0 0,0 0 0,0 0 0,0 0-1,0 0 1,0 0 0,0 0 0,0 0 0,0 0 0,-1 0-1,1 0 1,0 0 0,0 0 0,0 0 0,0 0 0,0 0-1,0 0 1,0 0 0,0 0 0,0 0 0,0 0-1,0-1 1,0 1 0,-1 0 0,1 0 0,0 0 0,0 0-1,0 0 1,0 0 0,0 0 0,0 0 0,-13 28-22,6-6 14,0 0-1,2 0 0,0 1 0,2-1 0,1 1 0,0 0 1,2 26-1,0-48 11,0 1 1,1 0 0,-1 0-1,0 0 1,0 0 0,1 0-1,-1 0 1,1 0-1,0-1 1,-1 1 0,1 0-1,0 0 1,0-1 0,0 1-1,0-1 1,0 1 0,1-1-1,-1 1 1,0-1-1,1 0 1,-1 1 0,1-1-1,-1 0 1,1 0 0,0 0-1,-1 0 1,1 0-1,0-1 1,0 1 0,0-1-1,-1 1 1,1-1 0,0 1-1,0-1 1,0 0 0,0 0-1,0 0 1,0 0-1,0 0 1,0 0 0,0-1-1,3 0 1,4-2 10,1 0 1,0 0-1,-1-1 0,1-1 1,-1 1-1,16-12 1,7-8 12,-2 0 1,0-3-1,-1 0 1,-2-2-1,-1 0 1,-1-2-1,25-42 1,-45 69-22,-5 10 2,-15 69-5,10-59-14,1 0 0,1 0 0,1 1 0,0 0 0,1-1 0,1 1 0,2 19 0,-2-35-13,0 0 1,0 0-1,0-1 0,0 1 1,0 0-1,1 0 0,-1 0 1,0 0-1,1 0 0,-1-1 0,1 1 1,-1 0-1,1 0 0,-1-1 1,1 1-1,0 0 0,0 0 0,0-1-18,-1 1 0,1-1 0,-1 0 0,1 0 0,-1 0 0,1 0 0,-1 0 0,1 0 0,-1 0 0,1 0 0,-1 0 0,1 0 0,-1 0 0,1 0 0,-1 0 0,0-1 0,1 1 0,-1 0 0,1 0 0,-1 0 0,1-1 0,-1 1 0,1-1 0,1 0-143,0-1 0,0 0 1,0-1-1,0 1 0,0 0 1,0 0-1,-1-1 0,1 1 1,1-5-1,1-5-127,0 0-1,-1 0 1,3-22 0,-1-14-580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17732,'-9'0'1512,"5"7"-1088,1 4-232,3 2 312,6 3-512,6-3 80,1-1-88,17-2-216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182 450 17100,'-35'70'2976,"25"-52"-2387,0 0 0,1 1-1,1 0 1,1 1 0,0 0-1,-4 28 1,10-43-579,1-1 0,0 0 0,0 0 0,1 1 0,-1-1 0,1 0 0,0 0 0,0 0 0,0 0 0,0 0 0,1 0 0,0 0 1,0 0-1,0-1 0,0 1 0,3 3 0,5 5-190,1-1 1,0 0 0,14 11-1,-13-12-31,0 0-1,13 16 1,-19-18 184,-1 1 1,0-1 0,0 1-1,-1 0 1,0 0 0,0 0-1,-1 1 1,-1-1 0,0 1-1,0 0 1,0-1 0,-1 1-1,-1 0 1,0 0-1,0 0 1,-1 0 0,0 0-1,-1-1 1,0 1 0,0 0-1,-1-1 1,-1 0 0,1 1-1,-1-1 1,-1-1 0,0 1-1,0-1 1,-1 1 0,0-2-1,0 1 1,-1-1 0,1 0-1,-2 0 1,1 0 0,-16 9-1,20-14 46,0 0 0,-1 0 0,1 0 0,-1-1 0,0 1-1,0-1 1,1 0 0,-1 0 0,0 0 0,0-1-1,0 1 1,0-1 0,0 0 0,0 0 0,0 0 0,0-1-1,0 1 1,0-1 0,0 0 0,1 0 0,-1 0 0,0-1-1,1 1 1,-1-1 0,1 0 0,-1 0 0,1 0-1,0-1 1,0 1 0,0-1 0,0 0 0,0 1 0,0-1-1,1-1 1,0 1 0,-1 0 0,1 0 0,0-1 0,1 1-1,-1-1 1,1 0 0,-2-6 0,0-2-82,1 1 0,0-1 1,1 0-1,0 0 0,1 0 0,0 0 1,1 0-1,5-23 0,1 5-286,1 0-1,18-40 0,-2 15-457,55-90 0,49-48-548,-40 62 718,127-184 1527,-197 285-198,-27 48 114,1 1 0,1 0 1,1 0-1,-6 27 1,-12 93 241,20-98-687,1 1 1,1 0 0,6 44 0,-2-61-257,2-1-1,0 1 1,2-1-1,1 0 1,0 0-1,16 32 1,-21-53-146,0 0 0,0 0 1,0 0-1,0-1 0,0 1 1,5 4-1,-7-7 33,0 0 1,0 0-1,0 0 0,0 0 0,0 0 0,0 1 1,0-1-1,1 0 0,-1 0 0,0 0 0,0 0 0,0 0 1,0 0-1,0 0 0,0 0 0,0 0 0,0 0 1,1 0-1,-1 0 0,0 1 0,0-1 0,0 0 1,0 0-1,0 0 0,0 0 0,1 0 0,-1 0 1,0 0-1,0 0 0,0 0 0,0 0 0,0 0 1,0 0-1,1 0 0,-1-1 0,0 1 0,0 0 0,0 0 1,0 0-1,0 0 0,0 0 0,1 0 0,-1 0 1,0 0-1,0 0 0,0 0 0,0 0 0,0-1 1,0 1-1,-4-15-467,-8-10-19,0 0-1,-2 2 0,-1-1 1,-24-28-1,-80-80-499,87 102 997,22 22 113,0-1 0,1-1 1,-9-11-1,18 21-107,0 0-1,0 0 1,-1-1 0,1 1 0,0 0-1,0-1 1,0 1 0,0 0 0,-1-1 0,1 1-1,0-1 1,0 1 0,0 0 0,0-1-1,0 1 1,0 0 0,0-1 0,0 1 0,0 0-1,0-1 1,0 1 0,1 0 0,-1-1-1,0 1 1,0-1 0,0 1 0,0 0 0,0 0-1,1-1 1,-1 1 0,0 0 0,0-1-1,1 1 1,-1 0 0,0 0 0,0-1 0,1 1-1,-1 0 1,0 0 0,1 0 0,-1-1 0,0 1-1,1 0 1,-1 0 0,0 0 0,1 0-1,-1 0 1,0 0 0,1 0 0,-1 0 0,0 0-1,1 0 1,-1 0 0,0 0 0,1 0-1,25-2 59,-23 3-77,126-2-251,-72 0 110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4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43 435 16492,'-1'18'888,"-1"0"0,-1 0 0,-5 20 1,-2 14 532,1 4-660,3 1 1,2 0-1,4 62 1,1-109-689,1-1 0,0 0-1,4 13 1,-6-20-56,1-1 1,-1 1-1,1-1 0,0 0 0,-1 1 0,1-1 1,0 0-1,0 1 0,0-1 0,0 0 1,0 0-1,2 2 0,-2-3-9,-1 0 0,1 0 0,0 0 0,-1 1 0,1-1 0,0 0 0,-1 0 0,1 0 0,-1 0 0,1 0 0,0 0 0,-1-1 0,1 1 1,-1 0-1,1 0 0,0 0 0,-1-1 0,1 1 0,-1 0 0,1 0 0,-1-1 0,1 1 0,-1-1 0,1 1 0,-1 0 0,1-1 0,-1 1 0,1-1 0,-1 1 0,0-1 0,1 1 0,-1-2 0,4-3 32,0-1-1,-1 0 1,0 0 0,0 0 0,-1 0-1,0-1 1,0 1 0,2-13-1,5-59 214,-8 65-209,2-95 201,-3 95-228,-1 0 1,-1-1 0,0 1-1,-1 0 1,-8-23-1,11 35-17,0 1-1,0 0 1,0-1-1,0 1 1,0 0-1,0-1 1,0 1-1,0 0 1,0-1-1,0 1 1,0 0-1,-1 0 1,1-1-1,0 1 1,0 0-1,0 0 0,0-1 1,-1 1-1,1 0 1,0 0-1,0 0 1,-1-1-1,1 1 1,0 0-1,-1 0 1,1 0-1,0 0 1,0-1-1,-1 1 1,1 0-1,-1 0 1,-3 10-17,3 17-31,2-23 41,-1 0 1,1 0 0,0 0-1,1 0 1,-1 0-1,1 0 1,0 0-1,0 0 1,0-1-1,0 1 1,0-1-1,1 1 1,0-1-1,0 0 1,0 0-1,6 5 1,-6-7 1,1 1 1,-1 0 0,1-1-1,-1 1 1,1-1 0,0 0-1,0 0 1,0 0-1,-1-1 1,1 0 0,0 1-1,0-1 1,0 0-1,0-1 1,0 1 0,0-1-1,-1 0 1,9-2 0,8-5-30,0-2 0,0 0 1,-1 0-1,0-2 1,0 0-1,-2-2 1,1 0-1,-2-1 1,0 0-1,-1-1 1,0-1-1,17-27 0,-16 15 20,-14 16 20,-2 13-6,-1-1 0,1 1 0,0 0 1,-1 0-1,1 0 0,0-1 0,-1 1 0,1 0 0,0 0 1,-1 0-1,1 0 0,-1 0 0,1 0 0,0 0 1,-1 0-1,1 0 0,0 0 0,-1 0 0,1 0 0,-1 0 1,1 0-1,0 0 0,-1 0 0,1 0 0,0 0 0,-1 0 1,1 0-1,0 1 0,-1-1 0,1 0 0,0 0 0,-1 1 1,1-1-1,-6 3 1,1 1-1,-1 0 1,1 0 0,0 0 0,0 0-1,1 1 1,0 0 0,-1 0 0,2 0 0,-1 0-1,-3 8 1,-4 6 22,-15 39 1,18-40 2,2 1 0,1-1 1,-5 29-1,9-42-17,0 1 0,0-1 1,1 1-1,0-1 1,0 1-1,1-1 0,-1 1 1,1-1-1,0 0 0,1 1 1,-1-1-1,1 0 0,0 0 1,0 0-1,1 0 0,5 9 1,-5-12-4,0 1 1,0 0 0,1-1-1,-1 1 1,1-1-1,-1 0 1,1 0-1,-1-1 1,1 1-1,0-1 1,0 1-1,0-1 1,0 0 0,0-1-1,0 1 1,0-1-1,0 0 1,0 0-1,7-1 1,2 0 3,-1-1-1,1 0 1,0-1 0,24-9 0,-8-1 1,-1 0 0,0-2 0,-1-2 0,-1 0 0,0-1 0,-1-2 0,-2-1 0,0 0 0,-1-2 0,34-44 0,-32 33-37,-2 0-1,-1-1 0,-2-1 1,-2-1-1,-1 0 0,-2-1 1,18-76-1,-27 94-30,2-37-1,-7 52 46,0 1-1,0-1 0,0 0 1,0 0-1,-1 1 1,0-1-1,0 0 1,0 1-1,0-1 0,-1 1 1,0 0-1,0-1 1,-4-6-1,5 10 9,0 0 1,0 0-1,0 0 0,-1 0 1,1 0-1,0 0 0,0 0 0,-1 0 1,1 1-1,0-1 0,-1 1 0,1-1 1,-1 1-1,1-1 0,-1 1 0,1 0 1,-1 0-1,1-1 0,-1 1 1,1 0-1,-1 0 0,1 1 0,-1-1 1,1 0-1,-1 0 0,1 1 0,0-1 1,-1 1-1,1-1 0,-1 1 1,1 0-1,0 0 0,-2 1 0,-4 2-7,0 1-1,1-1 0,-1 2 0,-8 9 1,-7 8 12,1 2 0,1 0 0,1 1 1,-27 50-1,37-57 32,0 0 0,1 0 0,1 1 0,1 0 0,1 0 0,0 0 1,2 1-1,-2 30 0,5-41-62,1 1 0,0 0-1,1-1 1,1 1 0,-1-1 0,2 1 0,-1-1 0,1 0 0,1 0-1,0-1 1,0 0 0,12 16 0,-12-18-193,0-1 0,0 0 1,1 0-1,0 0 0,0-1 0,0 0 0,1 0 0,0 0 1,0-1-1,0 0 0,0 0 0,1-1 0,-1 0 1,1 0-1,0-1 0,0 0 0,8 1 0,10-3-629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228 357 15947,'-2'-1'250,"0"-1"-1,1 1 1,-1-1-1,0 1 0,0 0 1,0-1-1,0 1 1,0 0-1,-1 1 0,1-1 1,0 0-1,0 1 0,0-1 1,-1 1-1,1-1 1,0 1-1,-1 0 0,1 0 1,0 0-1,-1 1 1,1-1-1,0 0 0,-1 1 1,1-1-1,-4 3 0,-4 0 152,0 1-1,1 0 0,0 0 0,-14 9 0,13-6-280,1 0 1,-1 1-1,1 0 1,0 1-1,1 0 0,0 0 1,-9 14-1,14-19-112,0 1 0,0 0 0,0 1 0,0-1 0,1 0 0,0 1 0,0-1 0,1 1 0,-1 0 0,1-1 0,1 1 0,-1 0 0,1 0 0,0 0 0,0-1 0,0 1 0,2 7 0,-1-11-5,0 1-1,0-1 1,0 0 0,0 1 0,0-1-1,1 0 1,-1 0 0,1 1-1,-1-1 1,1 0 0,0-1 0,0 1-1,0 0 1,0 0 0,0-1 0,0 1-1,1-1 1,-1 0 0,0 0 0,1 0-1,-1 0 1,1 0 0,-1 0 0,1-1-1,-1 1 1,1-1 0,0 0 0,-1 1-1,1-1 1,0 0 0,-1-1 0,6 0-1,2 0 1,1-1 0,-1-1 1,1 1-1,-1-2 0,0 1 0,19-11 0,-8 2 8,-1-1 1,-1 0 0,0-2-1,0 0 1,-2-1-1,0-1 1,0-1 0,-2 0-1,26-39 1,-36 46-83,-10 16 19,-9 18-9,7-6-7,1-1 0,0 1 0,2 0 1,0 0-1,-4 35 0,8-50 52,0 0 1,0 0-1,0 0 0,0 0 1,0 0-1,1 0 0,-1 0 1,0 0-1,1 0 0,0 0 1,-1 0-1,1 0 0,0 0 1,0 0-1,2 3 0,-2-4-2,0 0 0,0-1 0,0 1 0,0 0 0,0-1 0,0 1 0,0-1 0,0 1 0,0-1 0,1 1 0,-1-1-1,0 0 1,0 1 0,0-1 0,1 0 0,-1 0 0,0 0 0,0 0 0,3 0 0,1-2-86,1 1 0,-1-1 1,0 0-1,0 0 0,0 0 0,0-1 1,0 1-1,0-1 0,8-7 0,5-6-373,-2-1-1,1 0 0,-2-1 1,0 0-1,-2-1 0,0-1 0,-1-1 1,0 1-1,9-29 0,-5 6-304,-2 0 1,-2-1-1,12-83 0,-22 111 928,0-1 1,-2-20-1,0 37-133,0 0 0,0 0 1,0 0-1,0 0 0,0 1 0,0-1 1,-1 0-1,1 0 0,0 0 0,0 0 1,0 0-1,0 0 0,0 0 0,0 0 1,-1 0-1,1 0 0,0 0 0,0 0 1,0 0-1,0 0 0,0 0 0,-1 0 1,1 0-1,0 0 0,0 0 0,0 0 1,0 0-1,0 0 0,0 0 0,-1 0 1,1 0-1,0-1 0,0 1 0,0 0 1,0 0-1,0 0 0,0 0 0,0 0 1,-1 0-1,1 0 0,0 0 0,0-1 1,0 1-1,0 0 0,0 0 0,0 0 1,0 0-1,0 0 0,0 0 0,0-1 1,0 1-1,0 0 0,0 0 0,0 0 1,0 0-1,0 0 0,0-1 0,0 1 1,0 0-1,0 0 0,0 0 0,0 0 1,-7 12 450,-17 44 547,2 2 1,3 0-1,3 1 1,2 1-1,-6 63 1,17-104-779,2 1 0,2 35 1,-1-50-214,1 0 0,-1 0 0,1 0 0,0 0 0,1 0 0,-1 0 1,1 0-1,0 0 0,0 0 0,1-1 0,-1 1 0,1-1 0,0 0 0,1 0 0,5 7 1,-9-11-18,0 1 1,1-1 0,-1 0 0,1 1-1,-1-1 1,1 1 0,-1-1 0,1 0-1,-1 1 1,1-1 0,-1 0-1,1 0 1,-1 1 0,1-1 0,0 0-1,-1 0 1,1 0 0,-1 0 0,1 0-1,0 1 1,-1-1 0,1 0 0,-1-1-1,1 1 1,0 0 0,-1 0 0,1 0-1,-1 0 1,1 0 0,0-1 0,-1 1-1,1 0 1,-1 0 0,1-1 0,-1 1-1,1 0 1,-1-1 0,1 1 0,-1-1-1,0 1 1,1 0 0,-1-1 0,1 1-1,-1-1 1,0 1 0,1-1 0,-1 0-1,0 1 1,0-1 0,1 0 0,0-3 16,0 0 1,0 0 0,0 0 0,0 0 0,0 0 0,-1-4 0,0-5 4,-1 0-1,-1 0 1,0 1 0,-1-1 0,0 1 0,0-1-1,-2 1 1,1 0 0,-2 1 0,0-1-1,0 1 1,-1 0 0,-12-15 0,19 26-28,0-1 0,0 1 0,0-1 0,0 1 0,-1 0 0,1-1 0,0 1 0,0-1 0,-1 1 0,1 0 0,0-1 0,-1 1 0,1 0 0,0-1 0,-1 1-1,1 0 1,-1 0 0,1-1 0,-1 1 0,1 0 0,0 0 0,-1 0 0,1-1 0,-1 1 0,1 0 0,-1 0 0,1 0 0,-1 0 0,1 0 0,-1 0 0,1 0 0,-1 0 0,1 1-1,0 0 0,1 0 0,-1-1 0,0 1 0,1 0 0,-1 0 0,1-1 0,-1 1 0,1 0 0,-1-1 0,1 1 0,0-1 0,-1 1 0,1-1 0,0 1 0,-1-1 0,1 1 0,0-1 0,1 1 0,4 1-5,0 1 1,0-2 0,-1 1 0,2 0-1,-1-1 1,0 0 0,0-1 0,0 1-1,0-1 1,0-1 0,10 0-1,2-2 10,-1 0 0,30-11-1,-16 1 12,0-1-1,-1-1 0,0-2 1,-1-1-1,30-24 0,-64 57-73,-6 10 63,-26 61 91,33-77-58,1 1-1,1-1 0,0 1 0,0 0 0,1 0 0,0 0 0,1 12 0,0-21-22,0 1 0,0 0-1,0 0 1,1 0-1,-1 0 1,0 0-1,1 0 1,0-1 0,-1 1-1,1 0 1,0 0-1,0-1 1,0 1 0,0-1-1,0 1 1,0-1-1,0 1 1,1-1-1,-1 1 1,2 0 0,-1-1 0,0 0 0,0 0-1,-1-1 1,1 1 0,0-1 0,0 0 0,0 1 0,0-1 0,0 0 0,0 0 0,0 0 0,0 0 0,0 0 0,0-1 0,0 1 0,2-1 0,4-2 4,0 0 0,-1 0 0,1-1 0,-1 0 0,0 0 1,0-1-1,12-10 0,-5 1-37,0-2 0,-1 1 0,0-2 0,-1 0 0,-1 0 0,14-32 0,-21 37-97,-8 13-26,-12 19 3,4 0 145,1 0 0,1 1 1,1 0-1,1 0 0,-9 38 1,16-57 4,1 0 1,-1 0 0,1 0-1,0 0 1,0 0 0,0 0-1,0 0 1,0 1 0,0-1-1,1 0 1,-1 0-1,0 0 1,1 0 0,0 0-1,-1-1 1,3 4 0,-2-4-2,-1 0 0,1 0-1,0-1 1,0 1 0,0 0 0,0-1 0,0 1 0,0 0 0,0-1 0,0 1-1,0-1 1,0 0 0,0 1 0,1-1 0,-1 0 0,0 0 0,0 0 0,0 1 0,0-1-1,3-1 1,2 0-7,1 0 0,-1-1 1,0 1-1,0-1 0,0-1 0,0 1 0,0-1 0,9-6 0,64-52-368,-56 42-20,39-26 1,-61 44 361,1 1 0,-1-1 0,0 0 0,0 1 0,0-1 1,1 1-1,-1-1 0,0 1 0,0 0 0,1-1 0,-1 1 0,0 0 0,2 0 0,-2 0 16,-1 0 0,0 0 0,1 1 0,-1-1-1,0 0 1,1 0 0,-1 0 0,1 0 0,-1 1-1,0-1 1,1 0 0,-1 1 0,0-1-1,0 0 1,1 0 0,-1 1 0,0-1 0,0 0-1,1 1 1,-1-1 0,0 1 0,0-1-1,0 0 1,0 1 0,0-1 0,1 1 0,-1 4-43,0-1 0,0 1 0,0-1 1,-1 1-1,-1 8 0,0 1 5,1-9 35,0 1-1,1-1 1,0 1-1,0 0 1,1-1 0,1 11-1,-1-14 16,-1-1 0,1 1-1,0-1 1,-1 1 0,1-1 0,0 0-1,0 1 1,0-1 0,1 0 0,-1 0-1,0 1 1,0-1 0,1 0-1,-1 0 1,0-1 0,1 1 0,-1 0-1,1 0 1,-1-1 0,1 1 0,-1 0-1,1-1 1,0 0 0,-1 1-1,1-1 1,0 0 0,1 0 0,13 1 17,0-1 1,0-1-1,0 0 1,-1-1-1,1-1 1,0 0 0,15-7-1,4-2 64,64-31 0,-91 39-79,0 0 0,0-1 1,-1 0-1,1 0 0,-1-1 0,0 1 0,-1-2 0,8-7 0,-12 11-28,-1 1 0,1 0 0,-1-1 0,0 1 0,1-1 0,-1 0 0,0 1 0,-1-1 0,1 0 0,0 1 1,-1-1-1,0 0 0,1 0 0,-1 0 0,0 1 0,-1-1 0,1 0 0,0 0 0,-1 0 0,1 1 0,-1-1 0,0 0 0,0 1 0,0-1 1,0 0-1,-1 1 0,1 0 0,-1-1 0,-2-3 0,-1 0-19,0 0 0,-1 0 0,1 1 0,-12-9 0,-8-6-146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20788,'-3'-3'1865,"1"0"-1361,2-2-488,0 2 464,3-2 248,-3 0-552,0 0-240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64 15227,'3'-5'411,"0"1"-1,-1-1 1,1 0-1,-1 1 1,0-1-1,0 0 1,0-1-1,-1 1 1,1-5-1,-2 9-344,0 1-1,0 0 1,0-1 0,0 1-1,0 0 1,0 0 0,0-1-1,0 1 1,0 0 0,0-1-1,0 1 1,0 0 0,0-1-1,0 1 1,-1 0 0,1-1-1,0 1 1,0 0 0,0 0-1,0-1 1,-1 1 0,1 0-1,0 0 1,0-1 0,-1 1-1,1 0 1,0 0 0,0 0-1,-1-1 1,1 1-1,0 0 1,-1 0 0,1 0-1,0 0 1,-1 0 0,1 0-1,0 0 1,0 0 0,-1 0-1,1 0 1,0 0 0,-1 0-1,1 0 1,0 0 0,-1 0-1,1 0 1,-1 0 0,-13 6 1076,-13 12-896,2 2 0,1 0 0,0 1-1,1 2 1,2 0 0,-20 27 0,35-43-267,4-4-3,-1-1 0,1 1 0,0 0 0,0 0 0,0 0 0,0 0 0,0 0 0,1 0 0,-1 0 0,1 1 0,0-1-1,0 0 1,0 1 0,0 5 0,1-8 4,1 0-1,-1 0 0,1 0 0,0 0 1,-1 0-1,1 0 0,0 0 0,0 0 1,0 0-1,0 0 0,0-1 0,0 1 0,0 0 1,0-1-1,0 1 0,0-1 0,0 1 1,0-1-1,0 1 0,0-1 0,1 0 1,-1 0-1,0 1 0,0-1 0,0 0 1,3 0-1,41 1-303,-33-1 224,14 0-86,0 2 0,31 6 0,-50-7 173,0 0 0,0 1 0,-1 0 0,1 0 1,-1 1-1,1 0 0,-1 0 0,0 0 1,0 1-1,-1 0 0,1 0 0,-1 0 0,8 9 1,-11-11 22,0 1 0,0-1 0,-1 1 1,1 0-1,-1 0 0,0 0 0,1 0 0,-1 0 1,-1 0-1,1 0 0,0 0 0,-1 0 1,0 0-1,0 0 0,0 1 0,0 3 0,-1-1 18,0 0-1,-1 0 1,0 0-1,0-1 0,0 1 1,0 0-1,-1-1 1,-4 6-1,-1 1 48,0-1 0,-1 0-1,0 0 1,-1-1 0,0 0 0,-20 13 0,25-20-108,0 0-1,1 0 1,-1 0 0,-1-1-1,1 0 1,0 0 0,0-1-1,-10 2 1,13-2 45,1-1 1,0 0-1,-1 0 1,1 0-1,-1 0 1,1 0-1,-1 0 1,1 0-1,-1-1 0,1 1 1,0-1-1,-1 1 1,1-1-1,0 1 1,-1-1-1,1 1 0,0-1 1,0 0-1,-1 0 1,1 0-1,0 0 1,0 0-1,0 0 1,0 0-1,0 0 0,0 0 1,1 0-1,-1-1 1,0 1-1,1 0 1,-1-1-1,0 1 1,1 0-1,0-1 0,-1 1 1,1-1-1,0 1 1,0-2-1,1-27-21,8-7-38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15299,'1'1'96,"-1"-1"-1,1 1 1,-1-1 0,1 1-1,-1-1 1,1 1 0,-1-1-1,1 1 1,-1 0-1,1-1 1,-1 1 0,0 0-1,0-1 1,1 1 0,-1 0-1,0 0 1,0-1-1,0 1 1,0 0 0,1 0-1,-1-1 1,0 1-1,-1 0 1,1 1 0,0 26 282,0-25-165,3 246 3497,1-208-4329,1 0 1,3-1-1,1 1 0,16 41 0,-21-61-1142,-4-21 1710,0 1-1,0-1 1,0 0-1,0 0 1,0 0-1,0 1 1,0-1-1,0 0 1,0 0-1,-1 0 1,1 1 0,0-1-1,0 0 1,0 0-1,0 0 1,-1 0-1,1 0 1,0 1-1,0-1 1,0 0-1,0 0 1,-1 0 0,1 0-1,0 0 1,0 0-1,0 0 1,-1 0-1,1 0 1,0 1-1,0-1 1,-1 0-1,1 0 1,0 0-1,0 0 1,-1 0 0,1-1-1,0 1 1,0 0-1,0 0 1,-1 0-1,-3-2-116,1 1 0,-1-1-1,1 0 1,-1 0 0,1-1 0,-6-5-1,-3-3 796,-1-2 0,1 1 0,-16-25-1,22 29-127,1 0-1,1 0 1,-1-1-1,1 1 1,1-1-1,0 0 1,0 0-1,-2-13 1,4 20-421,1 0 1,0 0-1,0 0 1,0 1 0,0-1-1,1 0 1,-1 0-1,0 0 1,1 0-1,-1 1 1,1-1 0,0 0-1,-1 0 1,1 1-1,0-1 1,0 1-1,0-1 1,0 1 0,1-1-1,-1 1 1,0-1-1,1 1 1,-1 0-1,0 0 1,1 0 0,-1 0-1,1 0 1,0 0-1,-1 0 1,1 0-1,0 1 1,0-1 0,-1 1-1,1-1 1,0 1-1,0 0 1,2 0-1,10-2-59,0 1 0,0 0 0,28 3 0,-24-1-222,170 12-999,-129-10 829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0.0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0 359 18300,'14'22'3221,"133"428"2559,-44-115-4430,-99-324-1195,-5-15-20,-6-16-23,-157-327 341,161 343-456,-5-15-50,7 16-12,6 9-39,-2-1-69,0-1 0,0 0 0,1 0 0,0 0 0,0 0 0,0 0 0,0-1 0,0 0 0,1 0 0,-1 0 0,1 0 0,0-1 0,0 0 0,0 0 0,0 0 0,0 0 1,0-1-1,0 0 0,1 0 0,-1 0 0,0-1 0,1 0 0,-1 0 0,0 0 0,1-1 0,-1 1 0,0-1 0,1-1 0,-1 1 0,0-1 0,0 0 0,5-2 0,7-6-487,1 0 0,-2-1 1,0-1-1,0-1 0,-1 0 0,-1-1 1,0 0-1,0-1 0,-2-1 0,21-34 0,-19 22 1077,-14 27-367,0 1 0,0-1 0,1 0 0,-1 1 0,0-1 0,0 1 0,1-1 0,-1 1 1,0-1-1,0 1 0,0-1 0,0 0 0,0 1 0,0-1 0,0 1 0,0-1 0,0 0 0,0 1 0,0-1 1,-1 1-1,1-1 0,0 1 0,0-1 0,-1 1 0,1-1 0,0 1 0,0-1 0,-1 1 0,1-1 1,-1 1-1,1-1 0,0 1 0,-1 0 0,1-1 0,-1 1 0,1-1 0,-1 1 0,1 0 0,-1 0 1,1-1-1,-1 1 0,1 0 0,-1 0 0,1 0 0,-2-1 0,1 2 60,0-1 1,-1 0-1,1 0 0,0 1 0,0-1 0,-1 1 1,1-1-1,0 1 0,0 0 0,0-1 1,0 1-1,0 0 0,-1 0 0,2-1 1,-1 1-1,0 0 0,0 0 0,0 0 0,0 0 1,0 1-1,1-1 0,-1 0 0,1 0 1,-1 2-1,-13 32 1042,13-32-1040,-1 5 33,-1 1 1,1-1 0,1 1 0,0-1-1,0 1 1,1 0 0,0-1 0,0 1 0,1 0-1,0-1 1,0 1 0,5 12 0,-6-19-134,1-1 1,-1 0 0,1 1 0,-1-1 0,1 0 0,-1 0 0,1 1-1,0-1 1,0 0 0,0 0 0,0 0 0,0 0 0,0 0-1,0 0 1,0 0 0,0 0 0,0-1 0,0 1 0,1 0-1,-1-1 1,0 1 0,0 0 0,1-1 0,-1 0 0,0 1-1,1-1 1,-1 0 0,1 0 0,-1 0 0,0 0 0,1 0-1,-1 0 1,1 0 0,-1 0 0,0 0 0,1-1 0,-1 1-1,0 0 1,1-1 0,-1 0 0,0 1 0,1-1 0,-1 0-1,0 1 1,2-2 0,6-5 34,1 0 1,-1 0-1,-1-1 1,11-12-1,-15 17-39,52-65 194,-40 47-89,1 1 0,38-36 0,-54 55-109,-1 0 0,1 1 0,0-1 0,-1 0 0,1 1 0,0-1 0,0 1 0,-1-1 0,1 1 0,0-1 0,0 1 0,0 0 0,0-1 0,-1 1 0,1 0 0,0-1 0,0 1-1,0 0 1,0 0 0,0 0 0,0 0 0,0 0 0,0 0 0,0 0 0,1 1 0,-2-1 1,1 1 0,-1 0 0,1 0-1,-1 0 1,1-1 0,-1 1 0,0 0 0,1 0-1,-1 0 1,0 0 0,0 0 0,1 0-1,-1 0 1,0 0 0,0 0 0,0 0 0,0 0-1,0 0 1,-1 1 0,0 9 29,-2 1 1,-4 17-1,7-28-33,-12 29 36,11-49-118,23-126-1817,-7 0 0,-4-208 0,-12 335 1686,0 38 424,2 23 236,2 0-1,2 0 1,2 0-1,1-1 1,18 51-1,-19-74-335,0 0 0,2 0 0,0-1-1,1-1 1,0 0 0,2 0 0,0-1 0,1 0 0,0-1-1,1-1 1,1 0 0,0-1 0,28 18 0,-28-25 97,-15-6-193,0 0-1,0 0 0,1 0 0,-1 0 1,0-1-1,0 1 0,0 0 0,0 0 1,0 0-1,0-1 0,1 1 0,-1 0 1,0 0-1,0 0 0,0-1 0,0 1 1,0 0-1,0 0 0,0-1 0,0 1 1,0 0-1,0 0 0,0-1 0,0 1 1,0 0-1,0 0 0,0 0 0,0-1 1,0 1-1,-1 0 0,1 0 0,0 0 1,0-1-1,0 1 0,0 0 0,-19-30 759,2 8-482,-2 2 1,0 1-1,-1 0 0,0 1 0,-34-21 1,37 31-704,33 11-923,0-2 563,-1 0 0,1-2-1,-1 0 1,1 0 0,-1-1-1,0-1 1,0-1 0,0 0-1,-1-1 1,1-1 0,15-8-1,-4 1-318,-1-1 0,0-2 0,-1-1 1,43-38-1,-61 49 1160,-3 3 138,1 0 0,-1-1 0,0 1 0,0-1 0,0 0 0,3-4 1,-18 18 5361,-8 13-3319,13-12-1654,1-1 0,0 1 0,0 0 0,1 0 0,1 1 0,-4 12-1,8-24-586,0 1 0,0-1 0,-1 1-1,1 0 1,0-1 0,0 1 0,0-1-1,0 1 1,0-1 0,0 1 0,0 0-1,0-1 1,0 1 0,0-1 0,0 1 0,0 0-1,0-1 1,1 1 0,-1-1 0,0 1-1,0-1 1,1 1 0,-1-1 0,0 1-1,1-1 1,-1 1 0,0-1 0,1 1-1,-1-1 1,1 0 0,-1 1 0,1-1-1,-1 0 1,1 1 0,-1-1 0,1 0-1,-1 1 1,1-1 0,-1 0 0,1 0-1,0 0 1,-1 0 0,1 0 0,-1 1-1,1-1 1,-1 0 0,1 0 0,0-1-1,-1 1 1,1 0 0,-1 0 0,1 0-1,0 0 1,-1 0 0,1-1 0,-1 1-1,1 0 1,8-3-93,0-1 0,-1 1-1,11-7 1,-2 2-27,-14 7 84,0 0 0,0 0 0,-1 0 0,1 0 0,0 1 0,0-1 0,0 1 0,0 0 0,0 0 0,0 0 0,0 0 0,0 1 0,0-1 0,0 1 0,-1 0 0,1-1 0,0 1-1,0 1 1,-1-1 0,1 0 0,0 1 0,-1-1 0,1 1 0,2 3 0,-2-2 2,0 1 0,0-1 0,-1 1 0,1 0 0,-1 0 0,0 0 0,0 0 0,-1 0 0,1 1 0,-1-1 0,0 0 0,0 1 0,0-1 0,-1 1 0,1 6 0,-1-2-22,-1-1 0,1 1 1,-1-1-1,-1 0 0,-3 13 0,5-19 27,-1 1-1,0-1 1,0 1 0,0-1-1,0 1 1,-1-1 0,1 1 0,-1-1-1,1 0 1,-1 0 0,0 0 0,0 0-1,0 0 1,0 0 0,0-1-1,0 1 1,0-1 0,0 1 0,-1-1-1,-4 2 1,-4-3-89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33 15963,'-1'-2'102,"0"0"0,1 0 0,-1 1-1,0-1 1,0 1 0,0-1-1,0 1 1,0-1 0,0 1 0,0-1-1,-1 1 1,1 0 0,0 0 0,-1 0-1,1 0 1,-1 0 0,1 0-1,-1 0 1,1 0 0,-1 0 0,0 1-1,0-1 1,1 1 0,-1-1-1,0 1 1,0 0 0,1 0 0,-1 0-1,0-1 1,0 2 0,0-1 0,0 0-1,1 0 1,-1 1 0,0-1-1,0 1 1,1-1 0,-1 1 0,0 0-1,1 0 1,-1-1 0,1 1 0,-1 0-1,1 1 1,-1-1 0,-1 2-1,-3 2 18,0 1 0,0 0-1,1 0 1,-1 0-1,1 1 1,1 0-1,-1 0 1,1 0-1,-4 9 1,5-6-115,-1 0 0,-3 20 1,6-26-10,1 1 0,-1-1 1,1 0-1,0 0 0,0 0 1,1 0-1,-1 1 0,1-1 1,0 0-1,1 4 0,-2-7 7,0 0 0,1 0 0,-1-1 0,0 1 0,1-1 0,-1 1 0,1 0 0,-1-1-1,1 1 1,-1-1 0,1 1 0,-1-1 0,1 1 0,-1-1 0,1 1 0,0-1 0,-1 0 0,1 1 0,0-1-1,-1 0 1,1 1 0,0-1 0,0 0 0,-1 0 0,1 0 0,0 0 0,-1 0 0,1 0 0,0 0-1,0 0 1,-1 0 0,1 0 0,0 0 0,0 0 0,-1 0 0,1-1 0,0 1 0,-1 0 0,1-1 0,0 1-1,-1 0 1,1-1 0,0 1 0,-1-1 0,1 1 0,-1-1 0,2 0 0,25-27 170,-16 12-46,0-1 0,-1 0 0,15-34 0,6-14 257,-28 99-283,-5 8-106,0 56-59,3-84 58,0 0 0,1 0 0,0 0 0,8 23 0,-10-36 6,1 1 0,-1 0 1,1-1-1,-1 1 0,1-1 1,0 1-1,0-1 0,0 1 1,0-1-1,0 0 0,0 1 1,0-1-1,0 0 0,0 0 1,0 0-1,1 0 0,-1 0 1,1 0-1,-1 0 1,1 0-1,-1 0 0,1-1 1,2 2-1,-1-2 5,-1 0 0,1 0-1,-1-1 1,0 1 0,1 0 0,-1-1 0,1 0-1,-1 1 1,0-1 0,1 0 0,-1 0 0,0 0 0,0-1-1,3-1 1,7-6 46,-1 0-1,0-1 0,-1 0 0,11-14 1,-17 20-30,53-67 312,-52 63-278,0 0 1,0 0-1,0 0 1,-1-1-1,-1 0 1,1 1-1,2-14 1,-6 22-55,0 0 0,0 0 0,0-1 0,1 1-1,-1 0 1,0 0 0,0-1 0,0 1 0,0 0 0,0 0 0,0-1 0,0 1 0,0 0 0,0-1 0,0 1 0,0 0 0,0 0 0,0-1-1,0 1 1,0 0 0,0 0 0,0-1 0,0 1 0,0 0 0,0 0 0,0-1 0,0 1 0,-1 0 0,1 0 0,0-1 0,0 1 0,0 0-1,0 0 1,-1-1 0,1 1 0,0 0 0,0 0 0,-1 0 0,1 0 0,0 0 0,0-1 0,0 1 0,-1 0 0,1 0 0,0 0-1,-1 0 1,1 0 0,0 0 0,0 0 0,-1 0 0,1 0 0,0 0 0,0 0 0,-1 0 0,1 0 0,0 0 0,-1 0 0,1 0 0,0 0-1,0 0 1,-1 0 0,1 0 0,0 1 0,0-1 0,-1 0 0,-15 11-234,9-4 51,-1 0 0,1 1-1,1 0 1,-1 0 0,2 1 0,-1 0 0,1 0-1,0 0 1,1 1 0,0-1 0,0 1-1,-3 17 1,7-27 177,0 0 0,0 1 0,0-1 0,0 0 0,-1 1 0,1-1 0,0 0 0,0 1 0,0-1 0,0 0 0,0 1 0,0-1 0,1 0 0,-1 1 0,0-1 0,0 0 0,0 1 0,0-1 0,0 0 0,0 1 0,1-1 0,-1 0 0,0 0 0,0 1-1,0-1 1,1 0 0,-1 1 0,0-1 0,0 0 0,1 0 0,-1 0 0,0 1 0,1-1 0,-1 0 0,0 0 0,1 0 0,14-4 89,14-15 289,28-30 351,21-17 342,-67 58-1030,0 0 1,1 1 0,-1 0 0,1 1-1,16-5 1,4 5 123,-25 1-254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57 15763,'-1'0'97,"0"1"-1,1 0 0,-1 0 1,1-1-1,-1 1 0,1 0 0,0 0 1,-1 0-1,1 0 0,0 0 1,-1-1-1,1 1 0,0 0 1,0 0-1,0 0 0,0 0 0,0 0 1,0 1-1,0 3 128,-11 61 1449,-18 148 958,26-169-2361,1 0-1,8 79 1,-6-118-305,0 1 1,1-1-1,0 1 0,0-1 0,1 0 1,0 0-1,0 0 0,0 0 0,1 0 1,-1 0-1,2 0 0,-1-1 0,6 8 0,-9-13 1,1 1-1,0 0 1,0 0-1,0-1 1,0 1-1,-1-1 1,1 1-1,0 0 1,0-1-1,0 0 1,0 1-1,0-1 1,0 0-1,0 1 1,1-1-1,-1 0 0,0 0 1,0 0-1,0 0 1,0 0-1,0 0 1,0 0-1,1-1 1,0 1-35,0-1 0,0 0 0,0 0 0,-1 0 0,1 0 0,0-1 0,-1 1 0,1 0 0,-1-1 0,1 1 0,1-3 0,2-4-191,0 1 0,0-1 0,-1 0 0,5-13 0,2-9-376,-1 0 0,-2-1-1,6-37 1,-14 63 438,-2 8 163,-3 11 67,-2 21 355,3 0-1,0 0 1,2 45 0,2-77-311,1 0 1,-1 1 0,0-1-1,1 0 1,0 0-1,0 0 1,0 0 0,0 0-1,0 0 1,1 0-1,2 4 1,-3-6-36,0 0 0,-1 0 1,1 0-1,0 0 0,0 0 0,1 0 0,-1-1 1,0 1-1,0-1 0,0 1 0,0-1 0,1 1 1,-1-1-1,0 1 0,0-1 0,1 0 1,-1 0-1,0 0 0,1 0 0,-1 0 0,0 0 1,0 0-1,1 0 0,-1 0 0,0-1 0,0 1 1,1 0-1,-1-1 0,0 1 0,0-1 1,2-1-1,6-3 90,0 0 0,0-1 1,0 0-1,-1-1 0,0 0 0,0 0 1,11-15-1,42-62 346,-31 37-355,-2-1 0,-2-2 1,-2-1-1,-3-1 1,-1 0-1,-3-2 0,13-73 1,-29 117-120,1 1 0,-1 0 0,-1-18 0,0 27-4,0 0 0,0 0 0,0 0 0,0 0 0,0-1 0,0 1 0,0 0 0,0 0 0,0 0 0,0 0 1,0 0-1,0 0 0,0 0 0,0-1 0,0 1 0,0 0 0,0 0 0,0 0 0,-1 0 0,1 0 0,0 0 1,0 0-1,0-1 0,0 1 0,0 0 0,0 0 0,0 0 0,0 0 0,0 0 0,0 0 0,-1 0 0,1 0 0,0 0 1,0 0-1,0 0 0,0 0 0,0 0 0,0 0 0,0 0 0,-1 0 0,1 0 0,0-1 0,0 1 0,0 0 1,0 1-1,0-1 0,0 0 0,0 0 0,-1 0 0,1 0 0,0 0 0,0 0 0,0 0 0,0 0 0,0 0 1,0 0-1,0 0 0,-1 0 0,1 0 0,0 0 0,0 0 0,0 0 0,0 0 0,0 1 0,0-1 0,0 0 0,0 0 1,0 0-1,0 0 0,-7 9-37,-2 13 8,1 0-1,0 0 1,2 1-1,0 0 0,-4 46 1,4 121-435,9-148-355,2 0 0,12 49-1,-12-65-231,-6-20-905,-5-14 1207,-8-14 231,-16-46 1680,-35-115-1,61 169-721,2 10-254,0 0 0,1 0 1,0 0-1,-1 0 0,2-1 0,-1 1 1,0 0-1,1-1 0,0 1 0,0 0 1,0-1-1,2-7 0,-2 12-165,0-1 0,1 0 0,-1 1 0,1-1 0,-1 1 0,0 0 0,1-1 0,-1 1 0,1-1 0,0 1-1,-1 0 1,1-1 0,-1 1 0,1 0 0,-1-1 0,1 1 0,0 0 0,-1 0 0,1 0 0,-1 0 0,1 0 0,0 0 0,-1 0 0,1 0 0,0 0 0,1 0-1,21 4-27,-9-1 153,22 0-140,6 0-155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272 112 18988,'-11'-2'152,"0"1"1,0 1-1,-1 0 0,1 1 0,0 0 1,0 0-1,0 1 0,1 1 1,-1 0-1,0 0 0,1 1 0,0 0 1,0 1-1,0 0 0,0 1 1,1 0-1,0 0 0,0 1 0,1 0 1,0 1-1,0 0 0,0 0 0,1 0 1,1 1-1,-1 0 0,-6 15 1,11-21-163,1 0 0,0 0 0,0 0 0,0 0 0,0 0 0,0 1 0,1-1 0,-1 0 0,1 5 0,0-7 4,0 0 0,0 0 0,0-1 1,1 1-1,-1 0 0,0 0 0,0-1 0,1 1 1,-1 0-1,0 0 0,1-1 0,-1 1 0,1 0 1,-1-1-1,1 1 0,-1-1 0,1 1 0,-1-1 1,1 1-1,-1-1 0,1 1 0,0-1 0,-1 1 1,1-1-1,0 0 0,0 1 0,-1-1 0,1 0 1,0 0-1,0 0 0,-1 1 0,1-1 0,0 0 0,0 0 1,-1 0-1,1 0 0,0 0 0,0 0 0,0-1 1,-1 1-1,1 0 0,1-1 0,7-1-37,-1-2 0,1 1 0,-1-1 0,0 0-1,11-8 1,-9 6-7,0 1-1,-1-1 0,1 2 0,1-1 1,10-2-1,-18 6 30,-1 1-1,1-1 1,0 1 0,-1 0-1,1 0 1,0 0 0,-1 0-1,1 0 1,-1 1 0,1-1-1,0 1 1,-1 0 0,1-1-1,-1 1 1,1 0 0,-1 1 0,0-1-1,1 0 1,-1 1 0,0-1-1,0 1 1,0 0 0,0-1-1,0 1 1,2 4 0,2 3-57,0 0-1,0 0 1,-2 0 0,1 1 0,-1 0 0,0 0 0,3 16 0,-1 0-88,4 50-1,-8-51 258,-2 1 0,0-1 0,-6 36-1,5-51 0,-1 0 0,0 0-1,-1-1 1,0 1 0,-1 0-1,1-1 1,-2 0 0,0 0-1,0 0 1,0-1-1,-9 11 1,12-17-60,1 0 0,-1-1-1,0 1 1,0-1 0,1 1 0,-1-1 0,0 1 0,0-1-1,0 0 1,-1 0 0,1 0 0,0 0 0,0-1-1,0 1 1,-5 0 0,5-1-16,0 0 0,1 0 0,-1 0 0,0 0 0,0-1 0,1 1 0,-1-1 0,1 1 0,-1-1 0,0 0 0,1 0 0,-1 0 0,1 0 0,0 0 0,-1 0 0,1 0 0,-2-2 0,0 0-9,0-1 0,0 0 0,0 0-1,1-1 1,0 1 0,0-1 0,0 1 0,0-1-1,0 0 1,1 1 0,0-1 0,0 0-1,0-9 1,1-1-38,1-1 0,1 1 1,0 0-1,1 0 0,1 1 0,0-1 0,1 0 0,1 1 0,0 0 0,1 1 1,13-21-1,11-11-128,68-76-1,-91 113 151,42-46-35,-29 33 92,-1-1-1,0 0 1,-2-2-1,0 0 0,16-32 1,-33 54-18,0-1 0,0 0 0,0 1 1,0-1-1,0 0 0,0 0 0,-1 1 0,0-1 0,1 0 1,-1 0-1,0 0 0,-1-5 0,1 7-14,-1 0-1,1 0 0,-1 1 1,1-1-1,-1 0 0,1 0 1,-1 0-1,0 0 0,1 1 1,-1-1-1,0 0 0,0 1 1,1-1-1,-1 0 0,0 1 1,0-1-1,0 1 0,0-1 1,0 1-1,0 0 0,0-1 1,0 1-1,0 0 0,0 0 1,0 0-1,0 0 0,0 0 1,0 0-1,0 0 1,0 0-1,0 0 0,0 0 1,0 0-1,0 1 0,0-1 1,-1 1-1,-5 1 21,0 0 0,0 1 1,1-1-1,-1 2 0,1-1 0,0 1 0,0 0 0,0 0 1,0 1-1,0-1 0,1 1 0,0 0 0,0 1 1,1-1-1,-1 1 0,1 0 0,-3 7 0,0-1-60,1-1 0,0 1-1,1 0 1,1 0-1,0 1 1,0-1-1,2 1 1,-3 23-1,4-32-57,1 0 1,0 0-1,0 0 0,0 0 0,1 0 0,0 0 0,0 0 0,0 0 0,0 0 0,0 0 0,1 0 0,-1 0 0,1-1 0,4 6 1,-4-7 24,0 0 0,0 0 0,0 0 0,1 0 0,-1 0 0,0-1 0,1 1 1,-1-1-1,1 0 0,0 0 0,-1 0 0,1 0 0,0 0 0,0 0 1,0-1-1,0 0 0,-1 1 0,1-1 0,0 0 0,0 0 0,5-1 1,1 0-59,0-1 1,0 0 0,12-4 0,34-17-508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14739,'-5'4'365,"1"-1"0,-1 1 0,1 0 0,0 0-1,0 1 1,0-1 0,1 1 0,-1 0 0,-3 8 0,-22 52 1225,22-50-1048,-1 6-33,1 0 0,-10 43-1,16-55-436,-1 0-1,1 0 1,1 0-1,0 0 0,0 0 1,1 0-1,0 0 0,0 0 1,1 0-1,3 9 1,-4-15-70,0 0 0,1 0 0,-1 0 0,1 0 0,0-1 1,0 1-1,0 0 0,0-1 0,1 1 0,-1-1 0,0 0 0,1 0 1,5 3-1,0-1-117,0 0 0,0-1 0,14 4 0,-16-5 35,-1-1 1,1 1-1,-1 0 0,0 0 0,1 0 0,-1 1 0,0 0 0,0 0 0,-1 0 0,1 1 0,8 7 0,-8-3 41,1 0 0,-2 1-1,1 0 1,-1-1-1,0 2 1,-1-1 0,0 0-1,0 1 1,-1-1 0,-1 1-1,1 0 1,-2-1-1,1 16 1,-2-11 134,1 0-1,-2-1 1,0 1-1,-1 0 1,0 0 0,-1-1-1,0 0 1,-12 24-1,14-34-43,1-1 0,0 0-1,-1 0 1,0 1 0,1-1-1,-1 0 1,0 0 0,0 0-1,0-1 1,0 1-1,0 0 1,-1-1 0,1 1-1,-1-1 1,-4 2 0,6-3-29,1 0 1,-1 0-1,0 0 1,0 1 0,0-1-1,0 0 1,1-1-1,-1 1 1,0 0 0,0 0-1,0 0 1,0 0-1,1-1 1,-1 1 0,0 0-1,0-1 1,1 1-1,-1 0 1,0-1 0,-1 0-1,1-1-7,0 0 0,0 1 0,-1-1 0,1 1 0,1-1 0,-1 0 0,0 0 0,0 1 0,0-1 1,1 0-1,-1 0 0,1-3 0,-2-9-61,1 0 1,1 1 0,0-1 0,1 0 0,0 0 0,1 1-1,5-15 1,3-11-206,18-41 1,51-103-142,20-56 1307,-96 233-839,6-25 210,-9 30-261,1 0-1,-1 0 0,0 0 0,1 0 0,-1-1 1,0 1-1,0 0 0,0 0 0,0 0 0,0 0 0,0-1 1,-1 1-1,1 0 0,0 0 0,0 0 0,-1 0 1,1 0-1,-1 0 0,1 0 0,-2-2 0,2 3-7,-1 0 0,0 0 0,0 0-1,1 0 1,-1 0 0,0 0 0,1 0-1,-1 0 1,0 0 0,0 0 0,1 0 0,-1 1-1,0-1 1,1 0 0,-1 0 0,0 1-1,1-1 1,-1 1 0,1-1 0,-1 0-1,1 1 1,-2 0 0,-13 12 123,15-13-132,-7 8 19,0-1 1,1 1-1,0 1 1,1-1-1,0 1 1,0 0-1,0 0 1,1 1-1,1-1 1,0 1-1,0 0 1,1 0-1,0 0 1,1 0-1,0 0 1,0 0-1,1 0 1,0 1-1,1-1 1,1 0-1,-1 0 1,1 0 0,6 16-1,-7-24-21,0 1 0,0 0 0,0 0 0,0 0-1,0 0 1,1-1 0,-1 1 0,1-1 0,0 1 0,0-1 0,0 0 0,0 1 0,0-1 0,0 0-1,1 0 1,-1-1 0,1 1 0,-1 0 0,1-1 0,0 0 0,0 1 0,-1-1 0,1 0 0,0 0-1,0-1 1,0 1 0,0-1 0,0 1 0,0-1 0,0 0 0,0 0 0,0 0 0,0-1-1,0 1 1,0-1 0,0 0 0,4-1 0,9-4 8,-1-1 0,0 0 0,0-1-1,-1-1 1,0 0 0,0-1 0,21-21 0,1-4 42,40-51 1,-18 4 18,-58 82-75,0 0 0,0 0 0,1 0 0,-1 0 0,0 1 0,0-1 0,0 0 0,0 0 0,0 0 0,0 0 0,0 0 0,0 0 0,0 0 0,0 0 1,0 0-1,0 0 0,0 0 0,0 0 0,0 0 0,0 0 0,0 0 0,0 0 0,0 0 0,0 0 0,0 0 0,1 0 0,-1 0 0,0 0 0,0 0 0,0 0 0,0 0 0,0 0 0,0 0 0,0 0 1,0 0-1,0 0 0,0 0 0,0 0 0,0 0 0,0 0 0,0 0 0,0 0 0,0 0 0,0 0 0,0 0 0,1 0 0,-1 0 0,0 0 0,0 0 0,0 0 0,0 0 0,-2 10 0,-5 16 2,6-24-1,-6 24 7,-4 33-1,9-49 11,1 0 0,1 0 0,0 0 0,0 0 0,1-1 0,2 17 0,-2-25-13,-1 0 0,0 0 0,0 0-1,1 0 1,-1 0 0,1 0 0,-1 0-1,1 0 1,-1 0 0,1 0 0,0 0-1,-1-1 1,1 1 0,0 0 0,0 0-1,0-1 1,-1 1 0,1 0 0,0-1-1,0 1 1,0-1 0,0 1 0,0-1-1,0 0 1,0 1 0,0-1 0,0 0-1,0 0 1,0 1 0,1-1 0,-1 0-1,0 0 1,0 0 0,0-1 0,0 1-1,0 0 1,0 0 0,0-1 0,2 0-1,2 0 11,1-2-1,-1 1 1,0-1 0,1 1-1,-1-2 1,4-3 0,49-43 95,-43 35-107,1 1-1,33-23 1,-48 36-9,0 0 1,0 1-1,0-1 0,0 0 0,0 1 0,0-1 1,0 1-1,0-1 0,0 1 0,1 0 0,-1-1 0,0 1 1,0 0-1,0 0 0,1 0 0,-1 0 0,0 0 1,0 0-1,1 0 0,-1 1 0,2-1 0,-2 1-20,0 0 0,0 0 0,0 0 0,-1 0 0,1 0 0,0 0 0,-1 0 0,1 1 0,0-1 0,-1 0-1,1 0 1,-1 0 0,0 1 0,1-1 0,-1 0 0,0 0 0,0 1 0,0-1 0,0 0 0,0 0 0,0 2 0,-7 42-834,2-22 608,3-8-38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11 317 17012,'1'7'695,"-1"0"1,0 1-1,0-1 1,-1 0-1,0 1 1,-2 10-1,-3 20 713,5-23-1134,1-1 1,1 1 0,0-1-1,5 26 1,-5-37-254,0 0 0,0 0 0,0 0 0,0 0-1,0 0 1,1-1 0,0 1 0,-1 0 0,1-1 0,0 1 0,0-1 0,3 3-1,-3-4-9,0 1 0,0-1-1,0 0 1,0 0-1,0 0 1,0-1-1,0 1 1,1-1 0,-1 1-1,0-1 1,0 1-1,0-1 1,1 0 0,-1 0-1,0 0 1,0 0-1,0-1 1,1 1-1,2-2 1,3 0 9,0-2-1,0 1 0,0-1 1,0 0-1,-1-1 1,0 1-1,1-2 1,-2 1-1,1-1 1,-1 0-1,0 0 1,9-12-1,0-2 44,-1-1 0,0-1 0,10-24 0,-2-12 96,-29 83-184,1 1 0,1-1 0,2 1-1,0 0 1,2 0 0,0 0 0,4 28 0,-3-52-3,1 1 1,-1-1 0,0 0-1,1 1 1,-1-1 0,1 0-1,0 0 1,0 1 0,0-1-1,0 0 1,0 0 0,0 0-1,3 3 1,-3-4 9,-1-1 0,0 0 0,1 1 0,-1-1 0,1 0 0,-1 0 0,1 0 0,-1 1-1,1-1 1,-1 0 0,1 0 0,-1 0 0,1 0 0,-1 0 0,1 0 0,-1 0 0,1 0 0,-1 0 0,1 0 0,-1 0 0,1 0 0,-1 0 0,1 0 0,0-1 0,0 1-33,0-1 0,1 0 1,-1 0-1,1 0 0,-1 0 0,0 0 1,0 0-1,0-1 0,0 1 0,0 0 1,1-2-1,11-16-585,-2-1 1,-1 0-1,0 0 1,-2-1-1,12-40 1,17-117-1627,-33 152 2014,23-170 574,-27 182 388,-4 28 164,2-1-626,-13 50 1024,4-25-557,3 1 0,1 1 1,-3 54-1,10-92-690,0 0 0,-1 0 1,1 1-1,1-1 0,-1 0 0,0 0 0,0 0 1,1 0-1,-1 0 0,1 0 0,0 0 1,0 0-1,0 0 0,0 0 0,0 0 0,0 0 1,0 0-1,0 0 0,1-1 0,-1 1 1,1-1-1,-1 1 0,1-1 0,0 0 0,0 1 1,-1-1-1,1 0 0,0 0 0,0 0 1,2 1-1,4-1-41,-1 0 0,0 0 0,0-1 0,0 0 0,1 0 0,-1 0 1,13-4-1,24-4-266,29-5-204,-67 12 420,0 1 0,0 0 0,0 0 0,0 0 0,-1 1-1,1 0 1,0 0 0,0 0 0,8 4 0,-12-4 56,1 1 0,-1-1 0,0 1-1,0 0 1,1 0 0,-1 0 0,0 0-1,-1 0 1,1 0 0,0 1 0,-1-1 0,1 0-1,-1 1 1,1 0 0,-1-1 0,0 1-1,0 0 1,-1-1 0,1 1 0,0 0-1,-1 0 1,0 0 0,0 0 0,0-1-1,0 5 1,0 3 104,-1 0 0,0-1-1,-1 1 1,0 0 0,-6 17-1,2-12 151,-1 0-1,0-1 0,-14 22 1,18-31-162,0-1 0,0 1 0,-1-1 0,1 0 0,-1 0 0,0 0 0,-1-1 0,1 1 0,-1-1 0,1 0 0,-1 0 0,0-1 0,-9 4 0,12-5-86,0 0-1,0-1 1,0 0-1,0 1 1,0-1-1,0 0 1,-1 0-1,1 0 1,0 0-1,0 0 1,0-1-1,0 1 1,0-1-1,0 1 1,0-1-1,0 0 1,0 0-1,0 0 1,0 0-1,-1-1 0,0-1-73,0 1 0,1-1 0,0 0 0,0 1-1,0-1 1,0 0 0,0 0 0,0 0-1,1-1 1,-1 1 0,0-4 0,-1-4-125,0-1 1,1 1-1,1 0 1,-1-1-1,2 0 1,0-14-1,5-13-365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68 199 19620,'5'-4'609,"-1"0"0,1 0 0,-1-1 0,0 1 0,0-1 1,0 0-1,-1 0 0,6-11 0,-1 1 221,-2-1 1,6-15 0,-12 30-818,1 0 0,-1 0 0,0 1 0,1-1 0,-1 0-1,0 0 1,1 0 0,-1 0 0,0 0 0,0 1 0,0-1 0,0 0 0,0 0 0,0 0 0,0 0 0,0 0 0,0 0-1,0 0 1,-1 0 0,1 1 0,0-1 0,0 0 0,-1 0 0,1 0 0,-1 1 0,1-1 0,-1 0 0,1 0 0,-1 1-1,1-1 1,-1 0 0,0 1 0,1-1 0,-1 1 0,-1-2 0,1 2-13,-1 0 1,1 0-1,-1 0 1,0 0-1,1 0 0,-1 0 1,1 0-1,-1 1 1,1-1-1,-1 0 0,1 1 1,-1-1-1,1 1 1,-1 0-1,1 0 0,0-1 1,-1 1-1,1 0 1,0 0-1,-1 1 0,-8 7-9,0-1-1,1 2 0,1-1 1,-1 1-1,-10 19 0,14-22 8,1 1 0,0 0-1,0 0 1,1 0 0,0 1-1,0-1 1,1 1 0,1-1-1,-2 11 1,3-17 2,0 0 1,0 0-1,0 0 1,0 0-1,0 0 0,0 0 1,0 0-1,1 0 1,-1 0-1,1-1 0,0 1 1,-1 0-1,1 0 0,0-1 1,0 1-1,0 0 1,0-1-1,0 1 0,1-1 1,-1 1-1,0-1 1,3 2-1,-1-1 2,0-1-1,0 1 1,0-1-1,0 0 1,1 0 0,-1 0-1,0 0 1,1-1-1,-1 1 1,0-1 0,7 0-1,8-2-14,0 0 1,0-1-1,32-10 0,-42 11-8,228-73-966,-236 75 982,0 0-1,0 0 1,1-1-1,-1 1 1,0 0-1,0 0 1,1 0-1,-1-1 1,0 1-1,0 0 1,0 0-1,1 0 1,-1-1 0,0 1-1,0 0 1,0 0-1,0-1 1,0 1-1,0 0 1,0-1-1,0 1 1,1 0-1,-1 0 1,0-1-1,0 1 1,0 0-1,0-1 1,0 1 0,-1 0-1,1-1 1,0 1-1,0 0 1,0 0-1,0-1 1,0 1-1,0 0 1,0 0-1,0-1 1,-1 1-1,1 0 1,0 0-1,0-1 1,0 1-1,-1 0 1,1 0 0,0 0-1,0-1 1,-1 1-1,1 0 1,0 0-1,0 0 1,-1 0-1,1 0 1,0-1-1,-22-15 47,13 9-9,0-1 25,2 0 0,-1 0 0,1-1 0,-8-13 1,13 18-61,-1 1 0,1-1 1,0 0-1,1 1 0,-1-1 1,1 0-1,0 0 0,0 0 0,0 0 1,0-1-1,1 1 0,-1 0 1,1 0-1,0 0 0,1-5 1,0 8-23,-1-1 0,1 1 1,-1-1-1,1 1 0,0 0 1,0-1-1,0 1 0,0 0 1,0-1-1,0 1 0,0 0 1,0 0-1,0 0 0,0 0 1,1 0-1,-1 0 0,0 0 1,1 1-1,-1-1 0,1 0 1,-1 1-1,1-1 0,-1 1 1,1 0-1,1-1 0,6 0 86,0 0-1,-1 0 0,14 1 0,-21 0-77,45 3-97,6 1-38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16812,'11'73'3200,"4"140"0,-15-209-3124,-18 465 3383,29-558-3552,3 0 0,5 1 0,4 2 0,49-126 0,-60 183-57,22-39 1,-30 61 117,0 1 0,0 0 0,1-1 1,0 2-1,0-1 0,0 0 0,0 1 0,1 0 1,0 0-1,0 1 0,10-6 0,-14 10 26,-1-1 0,1 1-1,0-1 1,-1 1 0,1-1-1,0 1 1,-1 0 0,1 0-1,0 0 1,-1 0 0,1 0-1,0 0 1,0 1 0,-1-1-1,1 0 1,0 1 0,-1 0-1,1-1 1,-1 1 0,1 0-1,-1 0 1,1-1 0,-1 1-1,0 1 1,1-1-1,-1 0 1,0 0 0,0 0-1,0 1 1,1-1 0,-1 0-1,-1 1 1,1-1 0,0 1-1,0-1 1,1 4 0,1 2-8,0 0 1,-1 0-1,1 1 1,-1-1-1,-1 1 1,2 12-1,-3-13 19,0 1 0,-1-1 0,0 0-1,0 1 1,0-1 0,-1 0 0,0 0 0,-1 0 0,0 0 0,0 0-1,0-1 1,-1 1 0,0-1 0,0 0 0,0 0 0,-1 0-1,0-1 1,0 0 0,0 0 0,-1 0 0,0 0 0,-6 3 0,0 0-36,0-1 1,-1 0 0,0-1-1,0 0 1,0-1 0,-1 0 0,0-2-1,0 1 1,0-2 0,-21 2 0,33-3-60,0-1 0,0 0 0,0 0 0,0 0 0,0-1 0,0 1 0,0 0 1,0-1-1,0 1 0,0-1 0,0 0 0,0 1 0,1-1 0,-1 0 0,0 0 0,-2-2 1,4 2 53,-1 1 0,1-1 0,0 1 0,-1-1 0,1 1 0,0-1 0,0 1 0,-1-1 0,1 1 0,0-1 0,0 1 0,0-1 0,0 0 0,-1 1 0,1-1 0,0 1 0,0-1 0,0 0 0,0 1 0,1-1 0,-1 0 0,0-1 2,1 1 0,0-1 0,0 0 0,-1 1 0,1-1 1,0 1-1,0 0 0,1-1 0,-1 1 0,2-2 0,23-17-591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3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14 15315,'6'-3'832,"17"-7"835,-23 10-1615,1 0 1,0 0 0,-1-1-1,1 1 1,-1 0 0,1 0 0,-1 0-1,1 0 1,-1 1 0,1-1-1,-1 0 1,1 0 0,0 0-1,-1 0 1,1 0 0,-1 1-1,1-1 1,-1 0 0,1 1-1,-1-1 1,0 0 0,1 1-1,-1-1 1,1 0 0,-1 1-1,0-1 1,1 1 0,-1-1-1,0 1 1,1-1 0,-1 1-1,0-1 1,0 1 0,0-1 0,1 1-1,-1-1 1,0 1 0,0-1-1,0 1 1,0 0 0,1 5 206,-1-1 0,0 1 1,0 0-1,0-1 1,-1 1-1,0 0 0,0-1 1,-3 8-1,-18 47 574,13-40-528,-103 241 1902,128-313-2615,-4 0 0,9-68 0,-16 80-393,5 86-552,1 29 1499,4-1 0,26 82 0,-43-154 290,-4-5-332,-7-7-89,-20-21-156,0-2 0,3-1 0,0-1 0,3-2 0,-41-72 0,66 107 142,-10-26 29,11 28-27,1 0-1,0-1 1,0 1 0,0-1 0,0 1 0,0 0 0,0-1 0,-1 1 0,1-1 0,0 1-1,0 0 1,0-1 0,0 1 0,0-1 0,0 1 0,1 0 0,-1-1 0,0 1 0,0-1-1,0 1 1,0 0 0,0-1 0,1 1 0,-1 0 0,0-1 0,0 1 0,0 0-1,1-1 1,-1 1 0,0 0 0,1-1 0,-1 1 0,0 0 0,1 0 0,-1 0 0,0-1-1,1 1 1,-1 0 0,0 0 0,1 0 0,-1 0 0,1-1 0,-1 1 0,0 0 0,1 0-1,-1 0 1,1 0 0,-1 0 0,0 0 0,1 0 0,-1 0 0,1 0 0,-1 1-1,0-1 1,1 0 0,-1 0 0,0 0 0,1 0 0,-1 0 0,1 1 0,-1-1 0,21 7 129,-1 1 0,31 16 0,-28-13-239,33 13 0,-42-20 107,-1 0 0,1-1 0,0-1 0,0 0 0,0-1 0,0-1 0,0 0 0,17-2 0,14-7-81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16540,'12'17'1664,"1"17"-904,-2 12-288,-2 15 712,-3 6-183,-8 7-257,-4 2-152,-6-1-768,-4-6 32,-1-11 104,-2-10-80,3-21-104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246 154 15827,'0'-5'438,"0"-1"0,-1 0 0,1 0-1,-1 1 1,-1-1 0,1 0 0,-4-8-1,4 12-312,-1 0 0,1 1 0,0-1 0,-1 0 0,1 1 0,-1-1 0,0 1 0,0-1 0,1 1 0,-1 0 0,0 0 0,0 0 0,0 0 0,0 0 0,0 0 0,0 0 0,-1 1 0,1-1 0,0 1 0,0-1 0,0 1 0,-1 0 0,-1 0 0,-1 0-14,0 1 0,1-1 0,-1 1 1,1 0-1,-1 1 0,1-1 0,0 1 1,-1-1-1,1 1 0,0 1 0,0-1 1,0 0-1,1 1 0,-1 0 0,0 0 1,1 0-1,0 0 0,0 1 0,0-1 1,-3 5-1,-5 8 4,0 1 0,1 0 0,-10 23 0,11-22-103,1 0 0,1 1 0,1 0 0,0 0 0,2 1 0,0-1 0,1 1 0,1 0 0,0 22 0,2-40-12,0 1 0,0-1 0,0 1-1,1-1 1,-1 1 0,1-1 0,-1 0 0,1 1-1,0-1 1,0 0 0,0 1 0,0-1-1,0 0 1,1 0 0,-1 0 0,1 0-1,-1 0 1,1 0 0,2 1 0,-3-2 0,1 0-1,0 0 1,0-1 0,0 1 0,0-1 0,-1 1 0,1-1 0,0 0-1,0 1 1,0-1 0,0 0 0,0-1 0,0 1 0,0 0 0,0 0-1,-1-1 1,1 1 0,4-2 0,3-3 0,1 0 0,-1 0 0,0 0 0,0-1 0,0-1 0,-1 0-1,9-9 1,4-5 35,-2-2 0,0 0 0,-1-2 0,23-43-1,-32 52 34,-1 0 0,-1-1 0,-1 0 0,0 0-1,-1 0 1,-1-1 0,0 0 0,1-35 0,-5 48-38,0 1 1,0-1 0,-1 0 0,0 1-1,0-1 1,0 1 0,0 0 0,-1-1-1,0 1 1,-3-7 0,4 10-23,0 0 0,0 0 1,1 0-1,-1 0 0,0 0 1,0 0-1,0 0 0,0 1 1,0-1-1,0 0 0,0 1 1,0-1-1,-1 1 0,1-1 1,0 1-1,0-1 0,0 1 1,-1 0-1,1 0 0,0 0 1,0-1-1,-1 1 0,1 0 1,0 1-1,-1-1 0,1 0 1,0 0-1,0 0 0,0 1 1,-1-1-1,1 1 0,0-1 1,0 1-1,0-1 0,0 1 1,0 0-1,0-1 0,0 1 1,0 0-1,0 0 0,-1 1 1,-3 3-8,0 1 0,0-1 0,1 0 0,-1 1 0,2 0 0,-1 0 0,1 1 0,-1-1 0,2 1 0,-1-1 0,1 1 0,0 0 0,-2 11 0,2-5-24,0 1-1,1 0 1,0 0 0,1 0 0,3 27-1,-2-34 15,1 0-1,-1 0 0,1-1 0,1 1 0,-1 0 0,1-1 1,0 0-1,1 0 0,0 0 0,0 0 0,0 0 0,0-1 1,1 1-1,0-1 0,0 0 0,0-1 0,1 0 0,0 1 1,0-2-1,6 4 0,-3-3-5,-1 0 1,1-1 0,0 0-1,0-1 1,0 0-1,1-1 1,-1 1 0,0-2-1,1 1 1,-1-2-1,0 1 1,1-1-1,-1 0 1,15-5 0,-9 2-9,-1-1 1,0-1 0,-1 0-1,1-1 1,-1 0 0,21-17-1,-27 19 20,0-1-1,0 1 0,-1-2 1,1 1-1,-2-1 0,1 0 1,-1 0-1,0 0 0,0-1 1,-1 0-1,0 0 0,4-11 1,-28 72 49,14-31-60,-3 44-1,8-59 11,1-1-1,0 1 1,0 0-1,0 0 0,1-1 1,0 1-1,1 0 1,-1-1-1,1 1 0,0-1 1,4 7-1,-6-12 5,1 0-1,0 1 0,0-1 1,0 0-1,0 0 1,-1 0-1,1 0 0,1 0 1,-1 0-1,0 0 1,0 0-1,0-1 0,0 1 1,1 0-1,-1-1 0,0 1 1,1-1-1,-1 1 1,0-1-1,1 1 0,-1-1 1,2 0-1,0 0 1,0 0 0,0-1 0,0 1 0,0-1 0,-1 1 1,1-1-1,0 0 0,-1 0 0,1-1 0,4-1 0,2-4 8,0 1-1,-1-1 1,1-1 0,13-14 0,-12 10-5,-1 1 1,0-2 0,-1 1-1,0-1 1,-1-1 0,0 1-1,-1-1 1,0 0 0,-2-1-1,1 1 1,-2-1 0,4-29 0,-7 41-12,0-1 1,0 1-1,-1-1 1,1 0-1,-1 1 1,0-1-1,0 1 1,0 0 0,-2-5-1,3 7 5,-1 1-1,1-1 0,0 1 1,-1-1-1,1 1 1,-1-1-1,1 1 1,0-1-1,-1 1 1,1-1-1,-1 1 1,0-1-1,1 1 1,-1 0-1,1-1 0,-1 1 1,0 0-1,1 0 1,-1-1-1,0 1 1,0 0-1,0 0-2,0 0 1,0 0-1,0 1 0,-1-1 0,1 0 1,0 1-1,0-1 0,0 1 0,0-1 1,0 1-1,0-1 0,1 1 0,-1 0 1,0 0-1,0-1 0,0 1 0,-1 1 0,-2 3-9,1 0 0,-1 1-1,1-1 1,0 0-1,1 1 1,-1 0 0,1 0-1,0 0 1,0 0-1,1 0 1,0 0 0,0 0-1,0 0 1,1 0-1,0 10 1,1-9 5,-1 0 1,1 0-1,0 0 0,0 0 1,1 0-1,0 0 0,0-1 1,1 1-1,-1 0 1,1-1-1,1 0 0,-1 0 1,7 8-1,-5-10-54,-1 0-1,1 0 0,-1-1 1,1 0-1,0 0 1,0 0-1,0 0 1,1-1-1,-1 0 1,0 0-1,1-1 1,0 1-1,-1-1 1,1 0-1,0-1 0,-1 1 1,1-1-1,0 0 1,0-1-1,0 1 1,-1-1-1,1 0 1,0-1-1,-1 1 1,1-1-1,-1 0 1,0-1-1,0 1 0,0-1 1,0 0-1,0 0 1,6-6-1,19-27-308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1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11082,'314'17'2634,"11"10"-2509,185 9-119,183-53-169,-174 0 91,231 22 142,253-6-900,-412-21-258,233-6-2206,1 23 1919,131 32 4662,258 4 485,-373-31-2762,-39 0-210,-2 22 386,-733-18-1130,105 3-94,-133-7 24,0-2-1,46-8 1,-40-2-67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1.7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170 578 12187,'-3'-13'582,"0"0"0,0 0 0,-2 0 1,-5-14-1,8 23-309,0 0 0,0 0 0,0 1 0,0-1 0,-1 0 0,0 1 0,0 0 0,0-1 1,0 1-1,0 1 0,0-1 0,-1 0 0,1 1 0,-1-1 0,0 1 0,-7-3 0,9 5-157,0-1 1,1 1-1,-1 0 0,0 0 0,0 0 1,0 0-1,0 0 0,0 0 0,0 0 1,0 1-1,0-1 0,0 1 0,1-1 1,-1 1-1,0 0 0,0 0 0,1 0 1,-1 0-1,0 0 0,1 0 0,-1 0 1,1 0-1,-1 1 0,1-1 0,0 1 1,0-1-1,-1 1 0,1-1 0,-1 3 1,-2 3 152,0 1 0,0 0 0,0 0 0,1 0 0,-3 11 1,2-3-93,1 0 0,1 0 0,0 1 1,1-1-1,1 22 0,1-26-155,0 0 0,0 0-1,2 0 1,-1-1 0,2 1-1,-1-1 1,2 0 0,5 12 0,-8-20-21,-1 0 0,1 0 1,0 0-1,0 0 0,0-1 0,1 1 1,-1-1-1,1 0 0,-1 1 1,5 1-1,-5-3-1,-1 0 0,1 0 0,0 0 0,0-1 0,0 1 0,0-1 1,0 0-1,0 1 0,0-1 0,0 0 0,0 0 0,0 0 0,0 0 0,0-1 0,0 1 0,0 0 0,-1-1 0,1 0 0,0 1 1,2-2-1,5-3-2,0 0 1,-1-1 0,1 0 0,-1-1-1,-1 0 1,1 0 0,-1 0 0,11-16-1,-7 9-73,24-22 0,-33 35 62,-1-1-1,1 1 1,-1 0 0,1 0-1,0 0 1,0-1 0,-1 2-1,1-1 1,0 0-1,0 0 1,0 0 0,0 1-1,0-1 1,0 1-1,0 0 1,0 0 0,0-1-1,0 1 1,0 0-1,0 1 1,1-1 0,2 1-1,-2 0-3,-1 1-1,1-1 0,0 1 0,0 0 0,-1 0 0,1 0 1,-1 0-1,0 0 0,1 0 0,-1 1 0,0-1 1,-1 1-1,3 3 0,5 10-42,-1 0 0,-1 1 0,0 0-1,4 19 1,-9-30 47,12 52 147,-2 0 1,-2 0-1,-4 1 0,-1 0 0,-4 1 0,-6 75 0,4-118-57,-5 32 145,6-46-210,-1-1 0,1 1 0,-1-1 0,0 0 0,0 1 0,0-1 0,0 0 0,0 0 0,0 1 0,-1-1 0,1 0 0,-1 0 0,1-1 0,-1 1 0,-2 2 0,3-4-14,1 1 0,-1-1 0,0 0 0,0 0 0,0 1 0,1-1 0,-1 0 0,0 0 0,0 0 0,0 0 0,0 0 0,0 0 0,1 0 0,-1 0 0,0 0 0,0 0 0,0 0 0,0-1 0,1 1 0,-1 0 0,0-1 0,0 1 0,1 0 0,-1-1 0,0 1 0,1-1 0,-1 1 0,0-1 0,1 0 0,-1 1 0,1-1 0,-1 1 0,0-1 0,1 0 0,0 0 0,-1 1 0,0-3 0,-16-33-161,10 11 38,0-2 0,2 1 0,1-1 0,1 1 0,0-32-1,13-137-403,31-74 82,5-69 514,-46 308 4,-2 29-39,0 6-5,-7 42-8,6 59-23,3-96-3,1 0 0,0 0 0,0-1 1,1 1-1,1 0 0,0-1 0,0 1 1,7 12-1,-10-20 8,1-1-1,0 1 1,0-1 0,0 0-1,0 1 1,0-1 0,0 0 0,0 1-1,0-1 1,0 0 0,0 0-1,1 0 1,-1 0 0,1 0-1,-1 0 1,0 0 0,1-1 0,-1 1-1,1 0 1,0-1 0,-1 0-1,1 1 1,-1-1 0,1 0-1,0 1 1,-1-1 0,1 0 0,0 0-1,-1-1 1,1 1 0,0 0-1,-1 0 1,1-1 0,0 1-1,-1-1 1,1 1 0,-1-1 0,1 0-1,-1 0 1,1 0 0,-1 0-1,2-1 1,4-3 20,0-1 1,-1 0-1,0 0 1,0-1-1,0 0 1,7-11-1,-2 0 56,0 1 0,-2-2 0,0 0-1,-1 0 1,0 0 0,-2-1 0,-1 0 0,0 0 0,-1 0 0,1-36-1,-4 55-70,-1 0 0,0 0 0,0 0-1,0 0 1,0 0 0,0 0-1,0 0 1,0 0 0,0 0 0,0 0-1,0 0 1,-1 0 0,1 0-1,0 0 1,-1 0 0,1 0 0,-1 0-1,1 0 1,-1 0 0,1 0-1,-1 0 1,0 1 0,0-1 0,1 0-1,-2-1 1,1 3-4,0-1 0,0 1 1,0-1-1,0 1 0,0-1 0,0 1 0,0 0 1,0-1-1,1 1 0,-1 0 0,0 0 0,0-1 1,1 1-1,-1 0 0,1 0 0,-1 0 0,1 0 1,-1 0-1,1 0 0,-1 0 0,1 0 0,0 0 1,-1 2-1,-3 9-6,1-1 1,0 1-1,1 0 1,0-1-1,1 1 1,0 0-1,1 0 1,0 0-1,1 0 1,0 0 0,1 0-1,4 15 1,-6-25 7,1 0 1,0-1 0,-1 1 0,1 0 0,0-1 0,0 1 0,0 0 0,0-1 0,0 1 0,0-1 0,1 0 0,-1 1-1,0-1 1,1 0 0,-1 0 0,1 0 0,-1 0 0,3 2 0,-2-3 6,0 0 1,-1 1-1,1-1 1,0 0-1,-1 0 1,1 0-1,-1 0 1,1 0-1,0-1 1,-1 1-1,1 0 1,0-1-1,-1 1 1,1-1-1,-1 0 0,3-1 1,3-2 43,1-1 0,-2-1-1,1 1 1,0-1 0,-1 0 0,6-9 0,8-12 98,-1-1 0,-2-1 0,-1 0 0,-2-1 0,12-33 1,-21 51-132,-5 12-23,0 0 1,0 0-1,0 0 0,0-1 0,0 1 1,0 0-1,0 0 0,0 0 0,0 0 1,0-1-1,0 1 0,0 0 0,0 0 0,0 0 1,0 0-1,0-1 0,0 1 0,0 0 1,0 0-1,1 0 0,-1 0 0,0 0 1,0 0-1,0-1 0,0 1 0,0 0 1,0 0-1,0 0 0,1 0 0,-1 0 0,0 0 1,0 0-1,0 0 0,0 0 0,1 0 1,-1-1-1,0 1 0,0 0 0,0 0 1,0 0-1,1 0 0,-1 0 0,0 0 1,0 0-1,0 0 0,0 0 0,1 0 0,-1 1 1,0-1-1,0 0 0,0 0 0,0 0 1,0 0-1,1 0 0,-1 0 0,5 14-32,1 34-14,-4-34 32,-2-10 10,3 13-24,0 0 0,8 29 0,-10-43 30,0 0 0,0 0 0,0 0 0,0-1 1,1 1-1,-1 0 0,1 0 0,0-1 0,-1 1 0,1-1 0,1 1 1,-1-1-1,0 0 0,0 0 0,1 0 0,-1 0 0,1 0 0,0-1 1,-1 1-1,1-1 0,0 1 0,4 0 0,-5-2 7,0 1 0,0-1-1,0 0 1,0 0 0,0-1-1,0 1 1,0 0 0,0-1-1,0 1 1,0-1 0,-1 1-1,1-1 1,0 0 0,0 0 0,-1 0-1,4-2 1,-1 0 14,-1 0 0,1-1 0,-1 1 1,0-1-1,0 0 0,4-6 0,-1-1 44,0 0 0,-1 0 0,-1-1 0,6-19 0,-7 15 30,0 0-1,-1 0 0,0-27 1,-2 35-63,0-1 0,-1 1 0,0 0 0,0 0-1,-1 0 1,0 0 0,-1 0 0,0 0 0,-4-7 0,7 14-31,-1 0 1,1 0-1,0 0 0,-1 0 1,0 0-1,1 1 1,-1-1-1,1 0 0,-1 0 1,0 1-1,1-1 0,-1 0 1,0 1-1,0-1 0,1 1 1,-1-1-1,0 1 0,0-1 1,0 1-1,-1-1 0,1 1-2,1 1-1,-1-1 0,0 0 0,1 0 1,-1 0-1,1 1 0,-1-1 1,1 0-1,-1 0 0,0 1 0,1-1 1,-1 1-1,1-1 0,0 0 0,-1 1 1,1-1-1,-1 1 0,1-1 0,0 1 1,-1-1-1,1 1 0,-1 0 1,-1 4-10,0-1 0,1 0 1,-1 1-1,1-1 1,0 1-1,0-1 1,0 6-1,1-5 1,0 1 0,1-1 0,-1 1-1,1-1 1,0 0 0,1 1 0,-1-1 0,1 0 0,0 0 0,0 0-1,1 0 1,4 8 0,-6-11 9,0-1 1,1 1-1,-1 0 0,0-1 0,1 0 1,-1 1-1,1-1 0,-1 0 0,1 0 1,0 1-1,0-1 0,-1-1 0,1 1 1,0 0-1,0 0 0,0-1 1,0 1-1,0-1 0,0 1 0,0-1 1,0 0-1,0 0 0,0 0 0,0 0 1,0 0-1,0 0 0,0-1 0,0 1 1,0-1-1,0 1 0,-1-1 0,1 0 1,0 0-1,0 0 0,0 0 0,2-2 1,2-1 9,-1 0 0,0-1 0,0 1 0,0-1 0,0 0 0,-1-1 0,0 1 0,0-1 0,0 0 0,-1 0 0,0 0 0,2-7 0,0 0 14,0-1 0,-1 0 0,-1 1 0,2-25 0,-5 27-47,-2 14-22,-3 18-48,1 58-32,4-70 128,0-1 0,1 1-1,1 0 1,-1-1-1,1 1 1,1-1-1,3 10 1,-5-17 2,-1 0 0,1 1 0,-1-1 0,1 0-1,0 0 1,0 0 0,0 0 0,-1 0 0,1 0 0,0 0 0,0 0-1,0 0 1,0 0 0,1-1 0,-1 1 0,0 0 0,0-1 0,0 1-1,1-1 1,-1 1 0,0-1 0,0 1 0,1-1 0,-1 0 0,0 0 0,1 0-1,-1 0 1,0 0 0,1 0 0,-1 0 0,0 0 0,1 0 0,-1-1-1,0 1 1,1 0 0,-1-1 0,0 1 0,0-1 0,1 0 0,-1 1-1,0-1 1,0 0 0,2-1 0,6-5 28,0 1 0,-1-2 0,0 1 0,8-11 0,-11 14-32,12-16 65,19-30 0,-24 31-37,1 2 0,26-28 0,-39 44-31,1 1 1,-1-1-1,1 1 0,-1-1 1,0 1-1,1-1 0,-1 1 1,1-1-1,-1 1 0,1 0 1,-1-1-1,1 1 0,-1 0 1,1-1-1,0 1 0,-1 0 1,1 0-1,-1-1 0,1 1 1,0 0-1,-1 0 0,1 0 1,0 0-1,-1 0 1,1 0-1,0 0 0,-1 0 1,1 0-1,-1 0 0,1 1 1,0-1-1,-1 0 0,1 0 1,-1 1-1,1-1 0,0 0 1,-1 1-1,1-1 0,-1 0 1,1 1-1,-1-1 0,1 1 1,-1-1-1,0 1 0,1-1 1,-1 1-1,0-1 0,1 1 1,-1-1-1,0 1 1,1-1-1,-1 1 0,0 0 1,0-1-1,0 1 0,1 0 1,1 7-19,0 1 1,-1-1-1,2 14 1,-2-12-9,-1-8 27,0 0 1,1-1-1,-1 1 1,0-1-1,1 1 1,-1 0-1,1-1 1,-1 1-1,1-1 1,0 1-1,0-1 1,-1 1-1,1-1 1,0 0-1,0 1 1,1-1-1,-1 0 1,0 0-1,0 0 1,2 1-1,-1-1 4,-1-1 0,0 0-1,0 0 1,1 0 0,-1 0 0,0 0-1,0 0 1,1 0 0,-1-1-1,0 1 1,0 0 0,0-1 0,1 1-1,-1-1 1,0 1 0,0-1-1,0 0 1,0 1 0,0-1-1,0 0 1,0 0 0,0 0 0,0 0-1,0 1 1,-1-1 0,1 0-1,0-1 1,0 0 0,9-12 39,14-27 0,-18 30-305,0 0 0,0 1 0,1 0 0,0 0 0,16-16 0,-12 20-1539,-11 6 1758,1 0 0,-1 0 0,0 0 0,0 0 0,0 0 0,1 0 1,-1 0-1,0 0 0,0 0 0,1 1 0,-1-1 0,0 0 0,0 0 1,0 0-1,0 0 0,1 0 0,-1 0 0,0 0 0,0 1 0,0-1 1,0 0-1,1 0 0,-1 0 0,0 0 0,0 1 0,0-1 0,0 0 1,0 0-1,0 0 0,0 1 0,0-1 0,0 0 0,0 0 0,0 0 1,1 1-1,-1-1 0,0 0 0,0 0 0,0 0 0,-1 1 0,1-1 1,0 0-1,0 0 0,0 0 0,0 1 0,0-1 0,0 0 0,0 0 1,0 1-1,-1 3-899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 19388,'-12'-1'1849,"1"11"-1433,3 0-944,3-1 1744,3 6-968,1-2-184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162 263 16163,'-6'0'165,"0"0"0,1 1-1,-1 0 1,0 0 0,0 0-1,1 0 1,-1 1-1,1 0 1,0 1 0,-1-1-1,1 1 1,0 0-1,1 0 1,-1 0 0,0 1-1,1 0 1,0-1 0,0 2-1,0-1 1,0 0-1,1 1 1,-7 10 0,4-5-68,1 0 1,-1 0-1,2 1 0,-1 0 1,2 0-1,-1 0 1,1 0-1,1 1 1,0-1-1,0 18 1,2-26-92,0 0-1,0 0 1,1 0 0,-1 1 0,1-1-1,-1 0 1,1 0 0,0 0 0,1 0 0,-1 0-1,0-1 1,1 1 0,2 4 0,-2-6-1,-1 1 1,1-1-1,-1 1 1,1-1-1,0 0 1,-1 0-1,1 0 1,0 0-1,0 0 0,0 0 1,-1 0-1,1 0 1,0-1-1,0 1 1,0-1-1,1 0 1,-1 1-1,0-1 1,0 0-1,0 0 1,0 0-1,3-1 1,2-1 10,1 0 1,0 0 0,0-1-1,-1 0 1,1 0 0,-1-1-1,0 0 1,13-9 0,49-46 91,-68 59-108,32-32 199,-1-1-1,52-70 0,-69 81-54,-1 0 0,-1-1 0,-1 0 0,-1-1 0,-1 0 0,10-40 0,-18 57-63,-1-1-1,0 1 1,0-1-1,-1-11 1,0 18-68,0 0 0,0 0 1,0 0-1,0 0 0,0 1 1,-1-1-1,1 0 0,0 0 1,-1 0-1,1 0 0,0 1 1,-1-1-1,1 0 0,-1 0 1,1 1-1,-1-1 1,1 0-1,-1 1 0,0-2 1,0 2-8,0 0 1,0 0 0,0 0 0,0 0-1,0 0 1,0 0 0,0 0-1,0 0 1,1 0 0,-1 0 0,0 0-1,0 0 1,0 1 0,0-1 0,0 0-1,1 1 1,-1-1 0,0 1-1,0-1 1,0 1 0,1-1 0,-1 1-1,-1 1 1,-2 2-2,-1 0-1,1 1 0,0-1 1,1 1-1,-1 0 1,1 0-1,0 1 1,0-1-1,0 1 1,1-1-1,-3 8 0,-2 12-25,-6 32 1,9-39 16,-4 20 3,-6 75-1,13-102 2,1 0-1,0 0 1,1 1-1,0-1 1,1 0 0,0-1-1,1 1 1,0 0-1,1-1 1,0 1 0,8 13-1,-11-21 4,1-1-1,0 1 1,-1-1-1,1 1 1,0-1-1,0 0 1,1 0-1,-1 0 1,0 0-1,1 0 1,-1-1-1,1 1 1,-1-1-1,1 0 1,0 1-1,0-1 1,0 0-1,0-1 1,-1 1-1,1 0 1,0-1-1,0 0 1,0 1-1,0-1 1,0-1-1,0 1 1,0 0-1,0-1 1,0 1-1,0-1 1,0 0-1,0 0 1,0 0-1,4-3 1,5-2 12,0-1 0,0 0 1,-1-1-1,-1 0 0,1-1 0,11-13 1,-7 6 34,0-1 1,-2 0-1,18-29 1,-24 33-9,0 1-1,-1-1 1,-1 0-1,0 0 1,-1 0 0,5-22-1,-10 18 30,1 17-69,0 0 0,-1 0 0,1-1-1,0 1 1,0 0 0,0 0-1,-1 0 1,1 0 0,0 0 0,0 0-1,0 0 1,-1-1 0,1 1-1,0 0 1,0 0 0,-1 0-1,1 0 1,0 0 0,0 0 0,0 0-1,-1 0 1,1 0 0,0 0-1,0 0 1,-1 1 0,1-1 0,0 0-1,0 0 1,0 0 0,-1 0-1,1 0 1,0 0 0,0 0-1,0 0 1,-1 1 0,1-1 0,-2 2 2,0 0 0,0 0 0,0 0 0,0 0 0,0 0 1,1 1-1,-1-1 0,1 1 0,-2 3 0,-3 10-8,2-1 1,0 1-1,0 0 0,2 0 0,0 1 0,0-1 0,2 0 0,0 1 0,1-1 0,6 31 1,-7-44 4,1 0 1,-1 0 0,1 0-1,0 0 1,0 0 0,0-1 0,1 1-1,-1 0 1,1-1 0,0 1-1,-1-1 1,1 1 0,0-1-1,0 0 1,0 0 0,1 0-1,-1 0 1,1 0 0,-1-1 0,1 1-1,-1-1 1,1 1 0,0-1-1,-1 0 1,1 0 0,0 0-1,0-1 1,0 1 0,0-1 0,0 1-1,0-1 1,0 0 0,0 0-1,0 0 1,0-1 0,0 1-1,0-1 1,4-1 0,6-2 12,-1 0 1,0-1-1,0 0 0,0-1 1,-1-1-1,0 0 1,16-13-1,0-1 23,-2-1 0,32-36 0,-50 49-21,1 0 0,-1 0 0,-1-1 0,0 1-1,0-2 1,-1 1 0,0-1 0,-1 1 0,0-1 0,3-19-1,-6 29-13,-1 0-1,0 0 1,1 1-1,-1-1 1,0 0-1,0 0 1,0 0-1,0 0 0,0 0 1,0 0-1,0 0 1,0 1-1,0-1 1,0 0-1,-1 0 1,1 0-1,0 0 0,-1 0 1,1 1-1,0-1 1,-1 0-1,1 0 1,-1 1-1,1-1 1,-1 0-1,1 1 1,-1-1-1,0 0 0,1 1 1,-1-1-1,-1 0 1,1 1-2,-1 0 1,1 0 0,0 0-1,0 0 1,-1 1-1,1-1 1,0 0 0,0 1-1,0-1 1,0 1-1,0 0 1,-1-1-1,1 1 1,0 0 0,0-1-1,0 1 1,1 0-1,-1 0 1,0 0 0,0 0-1,0 0 1,0 1-1,-5 7-1,0 0-1,1 0 0,1 0 0,-1 0 1,1 1-1,1 0 0,-5 19 0,5-14-4,1-1-1,0 1 1,1 0-1,1-1 1,1 16-1,0-23-14,1 0-1,-1 0 0,1 0 1,0 0-1,1 0 1,0-1-1,0 1 1,0-1-1,1 0 1,8 12-1,-10-16-25,-1-1-1,1 1 1,-1 0 0,1-1-1,0 1 1,-1-1 0,1 1-1,0-1 1,0 0-1,0 0 1,0 0 0,0 0-1,0 0 1,1 0 0,-1 0-1,0-1 1,0 1 0,1-1-1,-1 0 1,0 0 0,1 0-1,-1 0 1,0 0 0,1 0-1,-1 0 1,0-1-1,0 1 1,1-1 0,-1 0-1,0 1 1,0-1 0,0 0-1,0-1 1,0 1 0,0 0-1,0 0 1,2-2 0,0-1-14,0 0 0,-1 0 1,1-1-1,-1 1 0,1-1 1,-1 1-1,-1-1 0,1 0 1,2-7-1,6-23-435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16371,'-16'4'1745,"5"19"-1097,3 3-352,8 2 648,2 2-320,6 2-296,7-3-127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74 126 16812,'-5'27'4149,"-12"66"-2719,4-5-1031,-25 256-456,47-471-6403,-14-54 3372,1 1 508,7 63 3835,-3 115-1202,0 0 0,0 1 1,0-1-1,0 1 0,0-1 0,0 0 1,1 1-1,-1-1 0,1 1 0,-1-1 1,1 1-1,1-3 0,-2 4-28,1 1 0,-1-1 0,1 1 0,-1-1 0,0 0 0,1 1 0,-1-1 0,1 1 0,-1-1 0,0 1 0,1-1 0,-1 1 0,0 0 0,0-1 0,0 1 0,1-1 0,-1 1 0,0-1 0,0 1 0,0 1 0,11 50 734,-3 17-137,24 162 436,-20-171-414,33 105 0,-39-150-403,-1-1 0,2 1 1,0-1-1,9 14 1,-14-26-165,-1 1-1,1 0 1,0-1 0,0 1 0,0-1 0,0 0 0,0 0 0,1 1 0,-1-2 0,1 1 0,-1 0 0,1 0 0,0-1-1,0 1 1,0-1 0,0 0 0,0 0 0,0 0 0,0 0 0,0-1 0,0 1 0,0-1 0,0 0 0,0 0 0,0 0-1,1 0 1,2-1 0,0-1 58,1-1-1,-1 1 0,0-1 0,-1-1 0,1 1 1,0-1-1,-1 0 0,0 0 0,0 0 1,7-9-1,4-5 394,21-32 1,-20 22-336,0 0 0,-2-2 0,-2 0 0,0-1 0,-2 0 0,-2-1-1,0 0 1,-3 0 0,0-1 0,-2 1 0,-2-1 0,0 0 0,-5-43 0,1 55-106,-1 1 1,-9-36-1,10 49-76,0 1-1,-1 0 1,0 1-1,0-1 1,-6-9 0,8 13-18,-1 0 0,0 0 1,0 0-1,0 0 0,0 0 0,0 1 1,0-1-1,0 0 0,-1 1 1,1 0-1,-1 0 0,1-1 1,-1 2-1,-2-2 0,3 1-29,0 1 0,1 0 0,-1 0-1,0 0 1,0 0 0,0 0 0,1 0 0,-1 1-1,0-1 1,0 1 0,1-1 0,-1 1 0,0-1-1,1 1 1,-1 0 0,0 0 0,1 0 0,-1 0-1,1 0 1,0 0 0,-1 0 0,1 1 0,0-1 0,0 0-1,-1 1 1,1-1 0,0 1 0,1-1 0,-3 4-1,-1 5-281,0-1-1,0 1 0,-4 20 0,6-24 224,-3 13-209,1 0 1,-2 30 0,3-3-358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44 16972,'-4'-2'200,"1"-1"-1,0 1 1,-1 0 0,0 0 0,1 1 0,-1-1 0,0 1 0,0 0 0,0 0 0,0 0 0,0 0 0,0 1 0,0-1 0,0 1 0,0 0 0,0 1 0,0-1-1,-1 1 1,1-1 0,0 1 0,1 0 0,-1 1 0,0-1 0,0 1 0,0 0 0,1 0 0,-1 0 0,-3 2 0,1 1-106,0 0 0,0 0 0,0 1 0,0 0 0,1 0 1,0 0-1,0 0 0,1 1 0,-1 0 0,1 0 0,1 0 1,0 0-1,-4 12 0,5-12-90,0 1 0,1-1 0,0 1 0,0 0 1,1-1-1,0 1 0,1 0 0,1 12 0,-2-18 2,1 0 0,-1 0 0,1 1 0,0-1 0,-1 0 0,1 0 0,0 0 0,0 0 0,1 0 0,-1 0 0,0 0 0,1 0 0,-1 0 0,1-1 0,-1 1 0,1 0 0,0-1 0,0 0 0,-1 1 0,1-1 0,0 0 0,0 0 0,1 0 0,-1 0 0,0 0 0,0-1 0,0 1 0,1-1 0,-1 1 0,0-1 0,0 0 0,5 0 0,-1-1 24,1 0 0,-1 0 1,0-1-1,0 1 0,0-2 1,0 1-1,0-1 0,0 0 1,0 0-1,-1 0 0,0-1 1,1 0-1,-1 0 0,6-7 1,2-2 138,0-1 0,-1 0 0,17-29 1,-22 32-60,0 1 1,-1-1 0,0 0 0,-1 0-1,-1-1 1,1 1 0,-2-1-1,0 0 1,2-13 0,-5 25-102,0-1 0,0 1-1,0-1 1,0 1 0,0-1 0,0 0 0,0 1 0,0-1 0,0 1 0,0-1 0,0 1 0,0-1 0,0 0 0,-1 1 0,1-1-1,0 1 1,0-1 0,-1 1 0,1-1 0,0 1 0,-1-1 0,-8 5 101,-7 20-151,11-11-143,0 0 1,1 0-1,-3 19 1,6-26-54,0 0 1,0 0-1,1 1 1,0-1-1,0 0 1,0 0-1,1 0 1,0 1-1,3 8 1,-4-14 159,1 1 0,0-1 0,0 1 0,-1-1 0,1 0 0,0 1 0,0-1 0,0 0 0,0 0 0,1 0 0,-1 0 0,0 0 0,0 0 0,1 0 0,-1 0 0,0 0 0,1-1 0,-1 1 0,1-1 0,2 2 0,0-2-23,-1 1-1,1-1 0,-1 0 1,0 0-1,1 0 1,-1 0-1,1 0 0,5-2 1,27-9-798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129 375 15723,'-1'0'138,"0"0"-1,-1 0 0,1 0 0,-1 0 0,1 1 1,0-1-1,0 0 0,-1 1 0,1-1 0,0 1 1,-1-1-1,1 1 0,0-1 0,0 1 0,0 0 0,-2 1 1,-18 18 274,17-16-127,-7 8 414,0 0 1,1 1-1,-12 18 0,19-24-526,-1-1 1,1 0-1,0 1 1,0 0-1,1-1 1,0 1-1,0 0 1,1 0-1,0 1 1,-1 7-1,2-14-152,0 0 0,0 0 0,0 0 0,0 1 0,0-1 0,0 0 0,1 0 0,-1 0 0,0 0 0,1 0 0,-1 0 0,1 0 0,-1 0 0,1 0 0,-1 0 0,1 0 0,-1 0 0,1 0 0,0-1 0,0 1 0,-1 0 0,1 0 0,0-1 0,0 1 0,0 0 0,0-1 0,0 1 0,0-1 0,0 1 0,0-1 0,0 0 0,0 1 0,0-1 0,0 0 0,0 0 0,0 0 0,1 0 0,-1 0 0,0 0 0,0 0 0,0 0 0,2 0 0,3-1 19,0-1-1,0 1 1,0-1 0,0 0-1,0 0 1,9-5 0,1-3-16,-1 0 1,0-1 0,-1 0 0,0-1 0,0-1 0,-1 0 0,-1-1 0,-1 0 0,0-1 0,0-1 0,-2 1-1,15-33 1,-16 29-11,0-1-1,-1 1 0,-1-1 1,-1-1-1,-1 1 1,-1-1-1,-1 1 0,0-1 1,-2 0-1,0 0 0,-4-24 1,2 38-13,1-1-1,-1 1 1,0-1 0,-1 1 0,0 0 0,0 0-1,0 0 1,-6-8 0,7 13-2,1 0-1,-1 0 1,1 0-1,-1 1 1,0-1-1,1 0 1,-1 1-1,0-1 1,0 1-1,0 0 1,0 0-1,-1-1 1,1 1-1,0 1 1,0-1-1,-1 0 1,1 0-1,0 1 1,-1 0-1,1-1 1,-1 1-1,1 0 1,0 0-1,-1 0 1,1 1-1,-1-1 1,1 0-1,0 1 1,-4 1-1,-3 2-4,0 0-1,1 0 0,0 1 0,0 0 0,0 1 0,1 0 1,0 0-1,0 0 0,-12 15 0,3-1-14,1 1 0,-19 33 1,27-41 9,0-1 0,1 1 0,0 1 0,1-1 1,0 1-1,1 0 0,1 0 0,0 0 0,-1 17 1,4-28 4,0 0 1,1 0 0,-1 0-1,0 0 1,1 0-1,0 0 1,0-1 0,0 1-1,0 0 1,0 0 0,1-1-1,-1 1 1,1 0-1,-1-1 1,1 1 0,0-1-1,0 0 1,0 0 0,0 0-1,1 0 1,-1 0-1,1 0 1,-1-1 0,1 1-1,-1-1 1,1 1 0,0-1-1,0 0 1,0 0-1,-1 0 1,5 0 0,11 2-102,0 0 1,0-1-1,0-1 1,22-1-1,-10 0-155,-15 0 13,-1 1 0,1 1 1,0 0-1,22 6 0,-34-7 229,0 0 0,0 0 0,0 0 0,0 0-1,0 1 1,0 0 0,0-1 0,-1 1 0,1 0 0,0 0-1,-1 1 1,0-1 0,1 0 0,-1 1 0,0 0-1,-1-1 1,1 1 0,0 0 0,-1 0 0,1 0-1,-1 0 1,0 0 0,0 0 0,0 0 0,0 0 0,0 6-1,-1-3 46,0 1-1,0-1 1,-1 0 0,-2 13-1,-1 0 31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27 15563,'0'-1'85,"-1"-1"-1,1 0 1,-1 1-1,0-1 1,0 1-1,0-1 0,0 1 1,0-1-1,0 1 1,0 0-1,0-1 1,0 1-1,-1 0 1,1 0-1,-1 0 1,1 0-1,0 0 0,-1 0 1,0 0-1,-1 0 1,2 1-53,0 0 0,-1 0-1,1 0 1,0 1 0,0-1 0,-1 0 0,1 1 0,0-1 0,0 1 0,0-1 0,0 1-1,0-1 1,0 1 0,0 0 0,0 0 0,0-1 0,0 1 0,0 0 0,0 0 0,0 0-1,0 0 1,1 0 0,-1 0 0,0 0 0,1 0 0,-1 0 0,1 1 0,-1-1 0,1 0-1,0 0 1,-1 2 0,-7 21 89,1 1 0,1 0 0,-5 46 0,1 83 487,8-97-217,-2 196 1571,0 12 192,2-249-1969,2-16-180,0 0 0,0 0 0,0 0 0,0 0 0,0 0 0,0 0 0,0 0 0,0 0 0,0 0 0,0-1 0,0 1 0,0 0 0,0 0 0,0 0 0,-1 0 0,1 0 0,0 0 0,0 0 0,0 0 0,0 0 0,0 0 0,0 0 0,0 0 0,0 0 0,0 0-1,0 0 1,0 0 0,0 0 0,0 0 0,0 0 0,0 0 0,0 1 0,0-1 0,-1 0 0,1 0 0,0 0 0,0 0 0,0 0 0,0 0 0,0 0 0,0 0 0,0 0 0,0 0 0,0 0 0,0 0 0,0 0 0,0 0 0,0 0 0,0 0 0,0 0 0,0 0 0,0 0 0,0 0 0,-3-26 268,11-174 20,-5 171-390,1 0-1,2 1 1,1 0 0,20-53-1,-25 76 55,0 1 0,1-1 0,0 0 0,0 1 0,0-1 1,0 1-1,0 0 0,1 0 0,0 0 0,5-4 0,-8 8 24,0-1 0,0 0 0,0 1 0,1-1 0,-1 1 0,0-1 0,0 1 0,0-1 0,1 1 0,-1 0 0,0 0 0,0 0 0,1 0 0,-1 0 0,0 0 0,0 0 0,1 0 0,1 1 0,-1 0-1,0 0 0,0 0-1,0 0 1,0 0 0,-1 0-1,1 1 1,-1-1 0,1 1 0,-1-1-1,1 1 1,-1-1 0,0 1-1,0 0 1,0 0 0,2 2 0,1 7-93,1 0 1,-1 0 0,-1 0-1,0 0 1,0 0 0,-1 1-1,1 19 1,-2 2-178,-6 46 0,3-111 1094,38-143 721,-14 83-851,-21 88-640,5-17 204,-5 21-236,-1 0 0,1 0 0,-1 0-1,1 0 1,-1-1 0,1 1-1,-1 0 1,1 0 0,-1 0-1,1 0 1,-1 0 0,1 0 0,-1 0-1,1 1 1,-1-1 0,1 0-1,-1 0 1,0 0 0,1 0-1,-1 1 1,1-1 0,-1 0 0,1 0-1,-1 1 1,0-1 0,1 0-1,-1 1 1,0-1 0,1 0-1,-1 1 1,0-1 0,1 0 0,-1 1-1,0-1 1,0 1 0,1-1-1,-1 1 1,0 0 0,6 5-198,1-1 0,-1 1 0,1-1 1,1 0-1,-1 0 0,1-1 0,-1 0 1,1-1-1,0 1 0,0-1 0,1-1 1,-1 0-1,1 0 0,-1-1 0,1 0 1,0 0-1,-1-1 0,1 0 0,0 0 1,-1-1-1,1 0 0,-1-1 0,1 0 1,-1 0-1,1-1 0,-1 0 0,8-4 1,12-12-707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83 16628,'0'-3'193,"1"1"0,-1-1 0,0 0 0,0 0 0,0 0 0,0 0 1,-1 0-1,1 0 0,-1 0 0,1 0 0,-1 0 0,0 0 0,0 0 1,-1 1-1,1-1 0,-1 0 0,1 1 0,-1-1 0,0 1 0,0-1 1,0 1-1,0 0 0,0 0 0,0 0 0,0 0 0,-1 0 0,1 1 1,-1-1-1,0 1 0,1 0 0,-1-1 0,0 1 0,0 0 0,0 1 1,0-1-1,0 0 0,1 1 0,-1 0 0,0-1 0,0 1 0,0 1 1,0-1-1,0 0 0,0 1 0,-4 0 0,-3 2-138,0-1-1,-1 2 1,2-1-1,-1 2 1,0-1-1,1 1 1,0 1 0,0-1-1,0 2 1,1-1-1,0 1 1,0 0-1,1 1 1,0 0-1,0 0 1,0 1-1,1-1 1,1 1 0,0 1-1,-8 18 1,12-26-58,0 1 0,0-1 0,1 0 0,-1 1 1,1-1-1,-1 1 0,1-1 0,0 1 0,0-1 1,0 1-1,0-1 0,1 1 0,-1-1 0,1 1 0,-1-1 1,1 1-1,0-1 0,0 0 0,0 1 0,0-1 1,0 0-1,1 0 0,-1 0 0,1 0 0,-1 0 0,1 0 1,0 0-1,0 0 0,0-1 0,0 1 0,0-1 1,0 1-1,0-1 0,0 0 0,1 0 0,-1 0 0,0 0 1,1 0-1,-1-1 0,1 1 0,-1-1 0,1 1 1,-1-1-1,5 0 0,5 0-1,0 0-1,1-1 1,-1 0-1,0-1 1,-1 0 0,1-1-1,0 0 1,-1-1-1,1 0 1,-1-1 0,0 0-1,16-11 1,-5 2-251,-1-2 0,0-1 1,-1-1-1,27-30 0,-64 72-3123,8-8 2724,1 0 0,-9 24 0,10-9-98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148 126 12011,'8'-10'898,"25"-36"1231,-32 43-1846,1 0 0,0 0 0,-1-1 1,0 1-1,1-1 0,-2 1 0,1-1 0,0 1 1,-1-1-1,1 0 0,-1 1 0,0-1 1,0-3-1,0 6-204,-1 0 0,1 0 0,0 0 0,0 1 0,0-1 0,0 0 0,-1 0 1,1 1-1,0-1 0,-1 0 0,1 1 0,-1-1 0,1 0 0,0 1 0,-1-1 0,0 1 1,1-1-1,-1 0 0,1 1 0,-1-1 0,0 1 0,1 0 0,-1-1 0,0 1 0,1 0 0,-1-1 1,-1 1-1,0-1 16,0 1 1,1 0-1,-1 0 1,0 0-1,0 1 1,0-1-1,0 0 1,0 1-1,1-1 1,-1 1-1,-2 0 1,-4 3 42,1 0 1,0 0-1,0 0 0,-8 8 1,-41 45 623,106-122 1080,-71 78-1739,19-12-96,-1 0-1,1 1 0,0-1 1,-1 0-1,1 1 0,0 0 1,0-1-1,0 1 1,-2 2-1,-18 15 6,19-17-9,1-1 0,-1 1 0,1 0 0,0 0 0,-1 0-1,1 1 1,0-1 0,0 0 0,0 1 0,-2 3 0,1 1 1,0-1 0,1 1 0,-1-1 0,1 1 0,1 0-1,-1 0 1,0 13 0,2-18-22,0 1-1,0-1 1,0 1-1,0-1 1,1 0-1,-1 1 0,1-1 1,-1 0-1,1 0 1,0 1-1,0-1 1,0 0-1,0 0 1,0 0-1,1 0 0,-1 0 1,1 0-1,-1 0 1,1 0-1,-1-1 1,1 1-1,0-1 1,0 1-1,0-1 1,0 0-1,3 2 0,1-1-79,1 0 0,-1 0-1,0 0 1,1-1 0,-1 0-1,1 0 1,0-1 0,6 0-1,55-7-253,-26-1 33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0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122 152 13811,'1'8'3468,"10"74"-1151,3 93-681,3 72-248,-18-232-1269,1 1 1,-2-1 0,0 1 0,-1-1 0,-9 29 0,10-39-74,0 0 1,0 0-1,-1 0 1,0 0-1,0 0 1,0 0-1,-1-1 1,-6 7-1,8-9-17,-1 0-1,0 0 0,0 0 1,1 0-1,-1 0 0,0-1 1,-1 0-1,1 1 0,0-1 1,0 0-1,0 0 0,-1-1 1,1 1-1,0-1 0,-6 0 1,7 0-17,0 0 0,0 0 1,-1 0-1,1 0 1,0-1-1,0 1 1,0-1-1,0 0 1,0 1-1,0-1 1,0 0-1,0 0 1,0 0-1,0-1 1,0 1-1,1 0 1,-1-1-1,-2-2 1,2 1-5,0 0 1,0 0 0,0 0-1,0 0 1,1 0-1,0-1 1,0 1-1,0-1 1,0 1-1,-1-7 1,1 1-27,1-1 1,0 1-1,0-1 0,1 0 1,1 1-1,-1-1 1,6-15-1,2 2-114,1 0 0,1 1 0,26-40 0,53-57-348,-19 25 175,-48 61 190,30-55 0,-47 75 136,0 0-1,-1-1 1,0 1 0,-1-1-1,0 0 1,-1 0 0,2-27 0,-5 39-13,0 0 1,0 0 0,0-1 0,0 1 0,0 0 0,-1 0 0,1-1 0,-1 1 0,1 0-1,-1 0 1,0 0 0,0 0 0,-1-2 0,1 3-3,1 0 0,-1 1-1,0-1 1,1 1 0,-1-1 0,0 1 0,1-1-1,-1 1 1,0-1 0,0 1 0,1 0-1,-1-1 1,0 1 0,0 0 0,0 0 0,1-1-1,-1 1 1,0 0 0,0 0 0,0 0 0,0 0-1,0 0 1,0 0 0,-2 1 6,-1 0 0,1 0 0,0 1 0,1-1 0,-1 0 0,0 1 0,0 0 0,0 0 0,1 0 0,-1 0 0,1 0 0,0 0 1,0 1-1,-1-1 0,-1 4 0,-3 4-2,0 1 0,1-1 0,0 1 0,1 1 0,0-1 0,0 1 1,2 0-1,-4 14 0,6-23-10,1 1 0,-1 0 1,1 0-1,0-1 0,0 1 0,0 0 1,0 0-1,1-1 0,-1 1 0,1 0 0,0-1 1,0 1-1,1 0 0,-1-1 0,1 0 1,-1 1-1,1-1 0,0 0 0,1 0 1,-1 0-1,0 0 0,1 0 0,-1 0 1,1-1-1,0 0 0,0 1 0,0-1 1,0 0-1,1 0 0,4 2 0,8 2 4,1 0 0,0 0 0,0-2 0,0 0 0,24 2-1,-10-4 1,-1-1 0,38-4 0,-66 4 2,0-1-1,0 0 1,0 0-1,0-1 0,-1 1 1,1 0-1,0 0 1,0-1-1,0 0 1,-1 1-1,1-1 1,0 0-1,-1 0 1,1 1-1,0-1 1,-1-1-1,1 1 1,-1 0-1,0 0 1,1 0-1,-1-1 1,0 1-1,0-1 1,0 1-1,0-1 1,0 1-1,0-1 1,1-2-1,-2 0 45,1-1-1,-1 0 1,0 0-1,0 0 1,-1 0 0,0 0-1,1 0 1,-2 0-1,-1-7 1,-23-73 627,-14-62 217,39 127-862,1 19-57,1 1 1,-1 0-1,0-1 0,0 1 1,1-1-1,-1 1 0,0 0 0,0-1 1,1 1-1,-1 0 0,0-1 1,1 1-1,-1 0 0,1-1 1,-1 1-1,0 0 0,1 0 0,-1-1 1,1 1-1,-1 0 0,1 0 1,-1 0-1,1 0 0,3 0-179,0 0-1,-1 0 0,1 1 0,0-1 1,-1 1-1,1 0 0,5 3 0,1-1-33,18 5-254,34 6-1,-1-5-167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2.1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21309,'1'0'300,"0"1"1,0 0 0,0 0 0,0 0 0,0 0 0,0 0 0,0 0 0,0 0 0,0 0 0,0 0 0,0 3 0,7 5 877,-2-3-1063,0 0 1,1-1-1,0 0 1,8 4-1,7 2-1752,28 11 0,-30-15-150,0 2 0,21 12 0,-35-17 1613,0 0 0,-1 0 0,1 0 1,-1 1-1,0 0 0,0 0 1,-1 1-1,1-1 0,-1 1 0,6 10 1,-4-2 1186,0 1-1,6 23 1,3 8 2688,-15-45-3616,0 0 1,0-1 0,0 1-1,1 0 1,-1 0 0,0-1-1,0 1 1,1-1 0,-1 1-1,1 0 1,-1-1 0,1 1 0,-1-1-1,0 1 1,1-1 0,0 1-1,-1-1 1,1 1 0,-1-1-1,1 0 1,0 1 0,-1-1-1,1 0 1,0 1 0,0-1-1,0 0-13,0 0 1,0-1-1,0 1 0,0 0 0,-1-1 0,1 1 0,0-1 0,0 1 0,-1-1 0,1 1 0,0-1 0,-1 1 0,1-1 0,-1 0 0,1 1 0,0-1 0,0-1 0,3-5 172,1-1 0,-2 0 0,5-10 1,-4 7-119,6-16 178,0 1 0,3 0-1,29-49 1,-41 74-301,0-1 0,0 1 0,-1 0 0,1 0 0,0 0 0,0 0 0,0 0 0,0 0 1,0 0-1,0 0 0,1 0 0,-1 0 0,0 1 0,0-1 0,1 0 0,-1 1 0,0-1 0,1 1 0,-1 0 0,1-1 0,-1 1 0,0 0 0,3 0 0,-3 0-4,1 1 1,-1 0-1,1 0 0,-1-1 0,0 1 0,1 0 0,-1 0 1,0 1-1,0-1 0,1 0 0,-1 0 0,0 0 1,0 1-1,0-1 0,-1 1 0,1-1 0,0 1 1,-1-1-1,1 1 0,0 1 0,8 22-315,-2 1-1,6 40 1,-9-46-76,-4-18 201,-4-10-61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158 229 16123,'-5'-1'270,"1"1"0,-1 0-1,1 0 1,-1 1-1,0 0 1,1-1 0,0 1-1,-1 1 1,1-1-1,-1 1 1,1 0-1,0-1 1,0 2 0,-4 2-1,2-1 7,1 0-1,0 1 1,-1 0 0,1 0-1,1 1 1,-1-1 0,1 1-1,-5 9 1,3-3-107,0 0 0,1 0 0,0 1 1,1-1-1,1 1 0,0 0 0,0 1 0,2-1 1,-1 17-1,2-27-155,0 0 0,0 0 0,0 1 0,1-1 0,-1 0 0,1 0 0,0 0 0,0 0 0,0 0 0,0 0 0,0 0 0,3 4 1,-3-6-13,0 0 0,0 0 1,0-1-1,0 1 1,0 0-1,0 0 1,0-1-1,0 1 0,0-1 1,1 1-1,-1-1 1,0 1-1,0-1 1,0 0-1,1 1 0,-1-1 1,0 0-1,1 0 1,-1 0-1,0 0 0,0 0 1,1 0-1,-1 0 1,0-1-1,0 1 1,1 0-1,-1-1 0,0 1 1,0-1-1,0 1 1,0-1-1,3-1 1,5-4 0,-1 0 0,1 0 1,-1-1-1,0 0 1,0 0-1,-1-1 1,0 0-1,0 0 0,-1-1 1,7-12-1,0-1 20,-2-1 1,0 0-1,8-29 0,-15 42-14,-2 5-2,0-1 0,0 0 1,0 0-1,-1 0 0,0 0 0,0 0 0,0 0 1,-1 0-1,0 0 0,0-8 0,0 14-8,0 0-1,-1-1 0,1 1 1,0 0-1,0-1 0,0 1 1,0 0-1,0 0 0,0-1 1,0 1-1,0 0 0,-1 0 1,1-1-1,0 1 1,0 0-1,0 0 0,-1 0 1,1-1-1,0 1 0,0 0 1,0 0-1,-1 0 0,1 0 1,0-1-1,0 1 0,-1 0 1,1 0-1,0 0 0,-1 0 1,1 0-1,0 0 0,0 0 1,-1 0-1,1 0 0,0 0 1,-1 0-1,1 0 1,0 0-1,0 0 0,-1 0 1,1 0-1,0 0 0,-1 0 1,1 0-1,0 1 0,0-1 1,-1 0-1,1 0 0,0 0 1,0 0-1,0 0 0,-1 1 1,1-1-1,0 0 0,0 0 1,0 1-1,-1-1 0,1 0 1,0 0-1,0 1 1,-11 14-160,7 1 46,0-1 1,0 1-1,2 0 0,0 0 0,1 0 1,0 0-1,1 0 0,1-1 1,5 30-1,-6-42 94,1 1 0,0-1-1,0 0 1,0 1 0,0-1 0,0 0-1,1 0 1,-1 0 0,1 0 0,0 0-1,0 0 1,0 0 0,0-1 0,1 1 0,-1-1-1,0 1 1,1-1 0,0 0 0,0 0-1,0 0 1,3 1 0,-2-2 21,0 1 1,0-2-1,0 1 0,0 0 1,0-1-1,0 0 0,1 0 0,-1 0 1,0 0-1,0-1 0,0 1 1,0-1-1,0 0 0,0-1 1,0 1-1,0-1 0,3-1 1,7-4 92,0-1 1,-1 0 0,-1-1 0,1 0 0,-1-1 0,-1 0-1,0-1 1,0 0 0,-1-1 0,-1 0 0,0 0 0,0-1-1,8-18 1,-16 30-79,-1-1-1,1 1 0,-1 0 1,0 0-1,1 0 0,-1-1 1,0 1-1,0 0 0,0 0 1,1-1-1,-1 1 0,-1-2 1,1 3-10,0 0 0,0-1 0,0 1 0,0 0 0,0-1 0,-1 1 0,1 0 1,0-1-1,0 1 0,0 0 0,0 0 0,-1-1 0,1 1 0,0 0 0,0 0 0,-1-1 1,1 1-1,0 0 0,-1 0 0,1 0 0,0 0 0,0-1 0,-1 1 0,1 0 1,0 0-1,-1 0 0,1 0 0,-1 0 0,0 0-7,0 0 1,-1 1-1,1-1 1,0 0-1,0 1 1,-1-1-1,1 1 0,0-1 1,0 1-1,0 0 1,0-1-1,0 1 1,0 0-1,0 0 0,0 0 1,0 0-1,0 0 1,0 0-1,0 0 1,1 0-1,-1 0 0,0 2 1,-3 4-35,0 1 1,1 0-1,1 0 0,-1 0 1,1 0-1,0 1 0,1-1 1,0 1-1,0 9 0,1-15 24,1 0 0,-1 0-1,0 0 1,1 0 0,-1 0 0,1 0-1,0 0 1,0-1 0,0 1 0,1 0-1,-1-1 1,4 6 0,-4-7 7,1 1 0,-1-1 0,1 1 0,0-1-1,0 0 1,-1 0 0,1 0 0,0 0 0,0 0 0,0 0 0,0 0 0,0-1 0,0 1 0,1-1 0,-1 1 0,0-1 0,0 0 0,0 0 0,4 0-1,1-1 9,0 0-1,0 0 0,-1-1 1,1 0-1,-1 0 0,1-1 0,-1 0 1,0 0-1,1 0 0,-2-1 0,1 0 1,6-5-1,2-3 31,0 0 1,-2-1-1,18-21 0,-24 24 5,1 0 0,-1 0 0,6-16-1,12-19-141,-30 88-392,5-31 406,0 2-3,-1-6 47,1 1-1,0-1 0,1 0 0,0 1 1,0-1-1,1 1 0,0-1 1,0 0-1,4 12 0,-5-20 45,0 1 0,1 0-1,-1-1 1,0 1 0,1 0 0,-1-1-1,1 1 1,-1-1 0,1 1 0,-1-1-1,1 1 1,-1-1 0,1 1-1,-1-1 1,1 0 0,0 1 0,-1-1-1,1 0 1,0 0 0,-1 1 0,1-1-1,0 0 1,-1 0 0,1 0-1,0 0 1,0 0 0,0 0 0,1 0 2,0 0 1,0-1-1,0 0 1,0 1-1,0-1 1,0 0-1,-1 0 1,1 0-1,3-2 1,3-3 13,-1-1 1,13-14 0,-2 1 27,-2-1 1,-1-1 0,-1-1 0,-1 0 0,0 0-1,-2-1 1,-1-1 0,-1 0 0,-1-1-1,-1 1 1,4-38 0,-11 35-101,-5 22 7,4 6 47,1 0 1,-1 0 0,1 0-1,-1 0 1,1 0 0,-1 0-1,1 1 1,-1-1-1,1 0 1,-1 0 0,1 1-1,-1-1 1,1 0 0,0 1-1,-1-1 1,1 1-1,0-1 1,-1 0 0,1 1-1,-1 0 1,-3 6-27,-1-1 0,2 1 0,-1 0 0,1 1 0,0-1 0,-4 14 0,-9 54-90,10-43 87,-6 26 44,3 1 1,-2 90-1,10-126-131,2 0-1,1 0 1,0 0 0,2 0 0,1 0 0,0-1 0,2 0-1,1 0 1,17 34 0,-16-41-134,-8-15 252,-1 0 1,0 0 0,0 0-1,0 0 1,0 0 0,0 0-1,0 0 1,0 0 0,0 0-1,0 0 1,0 0-1,1 0 1,-1 0 0,0 0-1,0 0 1,0 0 0,0 0-1,0 0 1,0 0 0,0 0-1,0 0 1,0 0 0,1 0-1,-1 0 1,0 0 0,0 0-1,0 0 1,0 0 0,0 0-1,0 0 1,0 0 0,0 0-1,0 0 1,0 0-1,1 0 1,-1 0 0,0 0-1,0 0 1,0-1 0,0 1-1,0 0 1,0 0 0,0 0-1,0 0 1,0 0 0,0 0-1,0 0 1,0 0 0,0 0-1,0 0 1,0-1 0,0 1-1,0 0 1,0 0 0,0 0-1,0 0 1,0 0-1,0 0 1,0 0 0,0 0-1,0 0 1,0-1 0,0 1-1,0 0 1,-5-33 251,-10-50 474,4-1 0,-2-127 0,13 208-771,0 0-1,0 0 0,0 0 1,0 1-1,0-1 0,1 0 0,0 0 1,0 0-1,1-3 0,-2 5 47,1 1 1,0-1-1,0 0 0,-1 0 1,1 1-1,0-1 0,0 0 0,0 1 1,0-1-1,-1 1 0,1-1 1,0 1-1,0 0 0,0-1 0,0 1 1,0 0-1,0 0 0,0 0 1,0 0-1,0 0 0,1 0 0,-1 0 1,0 0-1,0 0 0,0 0 0,0 0 1,1 1-1,44 12-15,-14-4-152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14275,'-14'11'729,"1"-1"1,0 2-1,0-1 0,-18 24 0,26-28-528,0 0 0,1 0-1,0 0 1,0 0 0,0 1-1,1 0 1,0 0 0,1 0 0,0 0-1,0 0 1,-1 13 0,3-19-192,-1 0 1,1 0-1,0 0 0,1 0 1,-1 0-1,0 0 1,1 0-1,-1-1 1,1 1-1,-1 0 1,1 0-1,0 0 1,0-1-1,0 1 0,0-1 1,0 1-1,0 0 1,0-1-1,0 0 1,1 1-1,-1-1 1,1 0-1,-1 0 0,1 1 1,-1-1-1,1 0 1,0-1-1,-1 1 1,1 0-1,0 0 1,3 0-1,6 2-80,0-1-1,0-1 0,1 1 1,16-2-1,13 3-299,-35-2 300,0 0 1,1 1-1,-1 0 1,0 0-1,0 1 0,0 0 1,-1 0-1,1 0 1,0 0-1,-1 1 1,0 0-1,0 0 0,0 1 1,5 5-1,-5-3 23,0 0 0,-1 0 0,0 0 0,0 0 1,0 1-1,-1 0 0,0 0 0,-1-1 0,0 2 0,2 8 0,-2-3 118,-1 0 0,0 1 0,-1-1 0,-1 1 0,0-1 1,-1 0-1,-1 0 0,0 0 0,0 0 0,-2 0 0,0 0 0,-10 19 0,9-22 122,0-1-1,-1 0 0,-8 9 1,13-16-135,0-1 1,1 0-1,-1 0 1,0 0-1,0 0 1,-1-1 0,1 1-1,0-1 1,0 1-1,-1-1 1,1 0-1,-1 0 1,1 0-1,-1 0 1,0 0-1,1 0 1,-1-1-1,0 1 1,-3-1 0,5 0-42,-1 0 1,1-1-1,0 1 1,0-1-1,-1 0 1,1 1 0,0-1-1,0 0 1,0 1-1,0-1 1,0 0 0,0 0-1,0 0 1,0 0-1,0 0 1,0 0 0,0 0-1,1-1 1,-1 1-1,0 0 1,1 0 0,-1-1-1,1 1 1,-1 0-1,1-1 1,0 1 0,0 0-1,-1-3 1,0-4-40,1 0 0,-1-1 0,2-10 0,-1 16 3,3-24-228,1 0-1,1 0 1,1 1 0,1 0-1,14-30 1,-6 20-252,2 0-1,42-65 1,-49 87 334,0 1 1,18-19-1,-24 28 166,0 0-1,0 1 1,0-1 0,0 1 0,1 0-1,0 0 1,-1 1 0,1-1 0,0 1-1,0 0 1,0 1 0,6-2 0,-10 3 7,-1 0 1,1-1-1,0 1 1,0 0 0,0 0-1,0 0 1,0 0 0,0 1-1,0-1 1,0 0 0,0 0-1,0 0 1,0 1-1,0-1 1,0 1 0,0-1-1,-1 1 1,1-1 0,0 1-1,0-1 1,0 1 0,-1-1-1,1 1 1,0 0-1,-1 0 1,1-1 0,-1 1-1,1 0 1,0 0 0,-1 0-1,0 0 1,1-1 0,-1 1-1,0 0 1,1 0-1,-1 0 1,0 0 0,0 0-1,0 0 1,0 0 0,0 0-1,0 0 1,0 0 0,0 1-1,-1 7 66,1-1 0,-2 1-1,-3 15 1,4-21-49,-9 29 508,-15 35-1,11-32 143,22-98 713,-4 37-1257,0 0 1,-2 0 0,-1 0-1,-1-1 1,-7-43 0,3 58-93,0 15-67,4-1 21,-1 0 0,1 1-1,0-1 1,0 0 0,0 1-1,0-1 1,0 1 0,0 2-1,1-1 1,0 0 0,0 0 0,0-1 0,0 1 0,0 0-1,1 0 1,0-1 0,0 1 0,0-1 0,0 1 0,0-1-1,1 0 1,-1 0 0,1 0 0,0 0 0,0-1-1,0 1 1,0-1 0,1 0 0,6 4 0,-5-4 7,1 0-1,0 0 1,0-1 0,-1 0 0,1 0 0,0-1 0,0 1-1,0-1 1,0-1 0,0 1 0,0-1 0,0 0 0,10-3-1,4-3 17,-1-1 0,1-1 0,-2 0 0,1-2 0,-1 0 0,-1-1 0,0-1 0,-1 0 0,0-1 0,25-30-1,-47 70-49,-2 3 150,-5 39 0,13-67-102,0 1 0,0-1 0,0 1 0,0-1 0,0 0-1,0 1 1,0-1 0,0 1 0,1-1 0,-1 1 0,1-1 0,-1 0 0,1 1-1,-1-1 1,1 0 0,0 1 0,-1-1 0,1 0 0,0 0 0,0 0 0,2 2 0,-2-2 2,1 0 1,0-1 0,-1 1-1,1-1 1,0 1 0,0-1-1,0 1 1,-1-1 0,1 0-1,0 0 1,0 0 0,0 0-1,-1 0 1,1 0 0,0-1-1,0 1 1,2-1 0,16-6-33,1-1 0,-2-1 1,1-1-1,-1 0 1,-1-1-1,20-16 0,-10 8-478,33-18 0,-58 36 425,-1 0 0,0 0 0,1 0 0,-1 0 0,1 0 0,-1 0 0,1 1 0,-1-1 0,1 1 0,-1-1 0,1 1 0,3 0 0,-5 1 30,0-1-1,0 1 1,0-1-1,0 1 1,0-1-1,0 1 1,0 0-1,0-1 1,0 1-1,0 0 1,-1 0-1,1 0 1,0 0-1,-1 0 0,1 0 1,0 0-1,-1 0 1,0 0-1,1 0 1,-1 0-1,1 0 1,-1 0-1,0 0 1,0 0-1,0 0 1,1 0-1,-1 0 1,-1 2-1,1 0-65,1-1 0,-1 0 0,0 0-1,1 0 1,-1 1 0,1-1 0,-1 0-1,1 0 1,0 0 0,0 0 0,0 0-1,0 0 1,2 2 0,-2-4 57,0 1 1,0 0-1,0-1 0,0 1 1,1-1-1,-1 1 0,0-1 1,0 0-1,0 0 1,0 1-1,1-1 0,-1 0 1,0 0-1,0 0 0,0 0 1,1 0-1,-1-1 0,0 1 1,0 0-1,0 0 0,0-1 1,1 1-1,-1-1 1,0 1-1,0-1 0,1 0 1,22-13-387,3-4-163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158 246 13435,'-5'4'275,"-82"74"3053,79-69-2880,0 0 0,0 1 1,1 0-1,0 0 0,1 1 1,0-1-1,-6 17 0,12-26-365,-1 1-1,0 0 0,1 0 0,0 0 0,-1 0 0,1 0 0,0 0 0,0 0 1,0 0-1,0 0 0,0 0 0,0-1 0,1 1 0,0 3 0,-1-4-46,1 0-1,0 0 0,-1 0 0,1 0 1,0 0-1,0-1 0,-1 1 0,1 0 1,0 0-1,0-1 0,0 1 0,0 0 1,0-1-1,0 1 0,0-1 0,0 1 1,0-1-1,1 0 0,-1 1 0,0-1 1,0 0-1,0 0 0,0 0 1,0 0-1,1 0 0,-1 0 0,1 0 1,9-1-11,-1-1 0,0 0 0,0-1 0,-1 0 0,1 0 1,0-1-1,-1 0 0,0-1 0,0 0 0,15-11 1,2-4-117,-1-1 0,26-26 1,-32 27 70,-1 0 0,-1-1 0,-1-1-1,-1-1 1,0 0 0,-2-1 0,-1 0 0,-1-1 0,-1 0 0,12-47 0,-18 47 118,-4 24-94,0 1-1,0 0 1,0 0 0,0 0-1,0-1 1,0 1-1,0 0 1,0 0 0,0-1-1,0 1 1,0 0 0,0 0-1,0-1 1,0 1-1,0 0 1,0 0 0,0-1-1,0 1 1,0 0-1,0 0 1,0-1 0,0 1-1,0 0 1,-1 0 0,1 0-1,0-1 1,0 1-1,0 0 1,0 0 0,-1 0-1,1 0 1,0-1-1,0 1 1,0 0 0,-1 0-1,1 0 1,0 0 0,-1 0-1,-6 7 70,-6 15-1,1 5-99,2 2 1,1-1 0,2 1-1,0 0 1,2 1 0,1 0-1,1 57 1,3-81 46,0 0-1,0 0 1,1 0 0,0-1 0,0 1-1,1 0 1,-1-1 0,1 1 0,1-1-1,-1 0 1,1 1 0,-1-1 0,2 0-1,-1-1 1,6 8 0,12 2-92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238 106 15947,'-5'1'196,"1"-1"0,-1 1 0,1 0 0,-1 1 0,1-1-1,-1 1 1,1-1 0,0 2 0,0-1 0,0 0 0,-5 4-1,-38 34 1083,32-25-921,0 2 0,2-1 0,0 2 0,1 0 1,1 0-1,0 1 0,2 1 0,0 0 0,-11 37 0,19-51-279,-1 0-1,1 0 1,0 0-1,1 0 1,-1 0 0,1 0-1,1 6 1,-1-10-69,0-1 1,0 0 0,1 0 0,-1 0-1,0 0 1,1 0 0,-1 0-1,1 0 1,-1 0 0,1 0 0,-1 0-1,1 0 1,0 0 0,0 0 0,-1 0-1,1-1 1,0 1 0,0 0-1,0 0 1,0-1 0,0 1 0,0-1-1,0 1 1,0-1 0,0 1 0,0-1-1,0 1 1,0-1 0,0 0-1,0 0 1,0 0 0,1 1 0,-1-1-1,0 0 1,0-1 0,0 1-1,0 0 1,0 0 0,1 0 0,-1-1-1,0 1 1,0 0 0,1-2 0,8-1 8,0-1 0,-1 0 0,1-1 0,-1 0 1,0 0-1,-1-1 0,16-14 0,54-58 28,-66 65-36,99-116 77,-90 101-36,-1-1-1,30-58 1,-38 57-31,-12 17 1,-1 13-20,1 0-1,0 0 1,0 0 0,-1-1-1,1 1 1,0 0 0,-1 0 0,1 0-1,0 0 1,-1 0 0,1 0-1,0 0 1,0 0 0,-1 0-1,1 0 1,0 0 0,-1 0 0,1 0-1,0 0 1,-1 0 0,1 0-1,0 0 1,-1 0 0,1 0 0,0 1-1,0-1 1,-1 0 0,1 0-1,0 0 1,0 0 0,-1 1-1,1-1 1,0 0 0,0 0 0,-1 1-1,-5 5 0,-1 0 1,1 1-1,0-1 0,1 1 0,0 1 0,0-1 0,-5 11 0,-27 63-46,31-68 42,-36 100-27,36-95 30,1 0-1,1 0 1,1 0-1,-1 27 0,4-41 1,-1-1-1,1 1 1,1-1 0,-1 0-1,0 1 1,1-1 0,-1 0-1,1 1 1,0-1-1,0 0 1,1 0 0,-1 0-1,1 0 1,-1 0 0,1 0-1,0 0 1,0 0-1,0-1 1,0 1 0,1-1-1,-1 1 1,1-1-1,5 3 1,-4-3-18,1 0 1,0 0-1,0 0 0,0-1 1,0 0-1,0 0 0,0-1 1,0 1-1,1-1 0,-1 0 1,0-1-1,0 1 0,0-1 1,9-2-1,3-3-28,0 0 0,0-1 0,-1 0-1,0-1 1,0-1 0,-1-1 0,0 0 0,-1-1 0,0 0 0,-1-1 0,0-1 0,-1 0 0,-1-1 0,0 0-1,0 0 1,-2-1 0,1-1 0,6-17 0,-13 25 96,0 1 0,0-1 0,2-15 0,-5 20-27,1 0 0,-1 0 0,0 0 0,0 0 0,0 1-1,0-1 1,-1 0 0,1 0 0,-1 0 0,0 0 0,0 0 0,0 1 0,-2-6 0,2 7-12,1 0-1,-1 0 1,0 1 0,1-1 0,-1 0 0,0 0 0,0 1 0,1-1-1,-1 1 1,0-1 0,0 0 0,0 1 0,0 0 0,0-1 0,0 1-1,0 0 1,0-1 0,0 1 0,0 0 0,0 0 0,0 0 0,0 0-1,-2 0 1,0 0 13,-1 1-1,1-1 1,0 1-1,0 0 1,-1 0-1,1 1 1,-5 2-1,-3 3 46,0 0 1,-20 17-1,14-9-35,1 0 0,0 1-1,1 1 1,1 1 0,1 0-1,0 1 1,2 0 0,0 1-1,-12 29 1,22-47-28,0 0 0,0 0 1,1 0-1,-1 1 0,1-1 0,-1 0 0,1 0 1,0 0-1,-1 1 0,1-1 0,0 0 0,1 0 0,-1 1 1,0-1-1,1 0 0,-1 0 0,1 0 0,-1 1 1,1-1-1,2 3 0,-2-4-13,1 0-1,0 0 1,-1 0-1,1 0 1,0 0-1,0 0 1,-1 0 0,1-1-1,0 1 1,0-1-1,0 0 1,0 1-1,0-1 1,0 0 0,0 0-1,0 0 1,0 0-1,0-1 1,0 1-1,-1 0 1,1-1 0,0 1-1,3-3 1,21-6-252,0-2 1,-2-1 0,1-1 0,-2-1 0,24-18 0,45-25-664,-88 54 882,0 1 0,1 0 0,-1 0 0,1 0-1,-1 1 1,1 0 0,0 0 0,5-1 0,-9 2 51,0 0 0,0 0 0,1 0 0,-1 1 0,0-1 0,0 0-1,0 0 1,0 1 0,0-1 0,0 1 0,0-1 0,0 1 0,0-1 0,0 1 0,0 0 0,0-1-1,0 1 1,0 0 0,0 0 0,0 0 0,-1-1 0,1 1 0,0 0 0,-1 0 0,1 0-1,-1 0 1,1 0 0,-1 1 0,1-1 0,-1 0 0,0 0 0,0 0 0,1 0 0,-1 0 0,0 2-1,1 7 144,-1 0-1,0 0 0,-1 0 1,0 0-1,-3 12 1,2-10 67,1-1 1,0 1 0,0 15 0,1-26-207,0 0-1,0 0 1,1 0-1,-1 0 1,0-1-1,0 1 1,1 0-1,-1 0 1,1 0-1,-1 0 1,1-1-1,-1 1 1,1 0-1,-1 0 1,1-1-1,-1 1 1,1 0-1,0-1 1,0 1-1,-1-1 1,1 1-1,0-1 0,0 1 1,0-1-1,-1 1 1,1-1-1,0 0 1,0 0-1,0 1 1,0-1-1,0 0 1,0 0-1,0 0 1,0 0-1,0 0 1,-1 0-1,1 0 1,0 0-1,0-1 1,0 1-1,0 0 1,0 0-1,1-1 1,6-1 13,-1-1 0,1 0 1,13-6-1,9-9-167,37-27-1,-48 30-72,1 1 0,1 1 0,0 1-1,38-16 1,-57 27 185,0 1 1,-1-1-1,1 1 0,0-1 0,-1 1 1,1-1-1,0 1 0,0 0 1,-1 0-1,1 0 0,0 0 1,0 0-1,0 0 0,-1 1 0,1-1 1,0 1-1,-1-1 0,1 1 1,3 1-1,-4-1 13,0 0 0,0 1 1,0-1-1,0 1 0,0-1 0,0 1 1,0-1-1,0 1 0,-1 0 0,1-1 0,0 1 1,-1 0-1,0-1 0,1 1 0,-1 0 1,0 0-1,0-1 0,0 1 0,0 2 1,-3 28-779,2-27 589,0 1 1,0-1-1,1 1 1,0-1-1,0 1 1,0-1-1,1 1 0,2 9 1,1-12-264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15627,'0'13'595,"0"0"0,-1 0 0,0 0 0,-1-1 0,0 1 0,-6 15 0,-2 17 607,7-28-941,0 0 1,1 1 0,1-1-1,1 1 1,2 19-1,-2-35-247,0-1-1,0 1 0,0-1 0,1 1 0,-1-1 0,0 1 0,1-1 0,-1 1 0,1-1 0,-1 0 1,1 1-1,0-1 0,0 0 0,0 1 0,-1-1 0,1 0 0,0 0 0,1 0 0,-1 0 0,0 0 1,0 0-1,0 0 0,1 0 0,-1 0 0,0-1 0,1 1 0,-1 0 0,0-1 0,1 1 0,-1-1 1,1 0-1,-1 1 0,1-1 0,-1 0 0,1 0 0,-1 0 0,1 0 0,0 0 0,-1 0 0,1 0 0,-1-1 1,1 1-1,-1-1 0,0 1 0,3-2 0,5-1 9,1-1 1,-1-1-1,0 0 1,0 0-1,13-11 1,3-5 6,-2-1 0,23-27 1,19-19-71,-64 67 38,-1 0 0,1 1 0,0-1 0,0 0 0,-1 1 0,1-1 0,0 0 1,0 1-1,0-1 0,-1 1 0,1 0 0,0-1 0,0 1 0,0 0 0,0-1 0,0 1 1,0 0-1,1 0 0,-2 0 3,1 0 0,-1 1 0,0-1 0,1 0 0,-1 0 1,0 1-1,1-1 0,-1 1 0,0-1 0,0 0 0,1 1 0,-1-1 0,0 0 1,0 1-1,0-1 0,0 1 0,1-1 0,-1 1 0,0-1 0,0 1 1,0-1-1,0 0 0,0 1 0,0-1 0,0 1 0,0 0 0,-8 43 102,5-34-62,-1 10 48,0-1 162,-3 30 0,6-48-231,1-1 0,0 1-1,0 0 1,0 0-1,0 0 1,0-1 0,0 1-1,0 0 1,0 0-1,0 0 1,0 0 0,1-1-1,-1 1 1,0 0-1,0 0 1,1-1-1,-1 1 1,1 0 0,-1 0-1,0-1 1,1 1-1,0 0 1,-1-1 0,1 1-1,-1-1 1,1 1-1,0-1 1,0 1 0,0 0 3,1-1 0,-1 0 1,1 0-1,-1 0 1,1 0-1,-1 0 0,0 0 1,1-1-1,-1 1 1,1 0-1,-1-1 0,0 1 1,1-1-1,-1 1 1,2-2-1,8-4 99,1-1 1,18-16-1,-24 19-85,31-26 107,-7 5-71,1 2 1,1 1 0,46-24 0,-76 45-73,30-10-5,-31 11 4,0 0 1,0 0-1,0-1 1,1 1-1,-1 0 1,0 0 0,0 1-1,0-1 1,0 0-1,0 0 1,0 0-1,0 1 1,0-1-1,0 0 1,0 1 0,0-1-1,0 1 1,0-1-1,-1 1 1,1-1-1,0 1 1,0 0-1,0-1 1,-1 1 0,1 0-1,0 0 1,-1 0-1,1 0 1,-1-1-1,2 3 1,-1 2-1,1 1 0,-1-1 0,0 1 0,-1 0 0,1-1 0,-1 1 0,0 0 0,0-1 0,-1 1 0,-2 10 0,-2 6-14,-9 28-1,1-24-661,13-26 651,0 1 1,0-1-1,0 0 0,0 0 1,0 0-1,0 0 1,-1 0-1,1 1 1,0-1-1,0 0 1,0 0-1,0 0 1,0 0-1,-1 0 0,1 0 1,0 0-1,0 0 1,0 1-1,-1-1 1,1 0-1,0 0 1,0 0-1,0 0 1,-1 0-1,1 0 0,0 0 1,0 0-1,0 0 1,-1 0-1,1 0 1,0 0-1,0-1 1,0 1-1,-1 0 1,1 0-1,0 0 0,-6-15-399,0-12 88,1-7-114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18228,'0'7'1456,"0"3"-1112,2 0-296,1-1 208,1-2 112,2 3-280,4-1-128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6 510 16548,'-1'3'302,"0"3"79,0-1 0,0 0 0,0 1 0,1-1 0,0 1 0,0 7 0,1-12-309,-1 1-1,0-1 0,1 0 0,-1 0 0,1 1 0,0-1 0,-1 0 1,1 0-1,0 0 0,0 0 0,-1 0 0,1 0 0,0 0 0,0 0 1,0 0-1,0 0 0,0-1 0,1 1 0,-1 0 0,0-1 0,0 1 1,0-1-1,1 1 0,-1-1 0,0 0 0,0 1 0,1-1 0,-1 0 1,0 0-1,1 0 0,1 0 0,7 0 98,-1-1 0,-1 0 0,1-1 0,0 0 0,0 0 1,0-1-1,-1 0 0,0 0 0,1-1 0,14-10 0,8-6 172,35-29 1,-66 49-340,21-18 254,31-31 0,-45 42-199,-1-1 1,1 0 0,-2 0-1,1 0 1,-1-1 0,-1 0-1,7-15 1,-10 22-50,-1 1-1,1-1 1,0 1-1,-1-1 1,1 1 0,-1-1-1,0 1 1,0-1 0,1 1-1,-1-1 1,0 1-1,0-1 1,-1 1 0,1-1-1,0 1 1,0-1-1,-1 1 1,1-1 0,-1 1-1,1-1 1,-1 1-1,0-1 1,1 1 0,-1 0-1,0-1 1,0 1-1,0 0 1,0 0 0,0 0-1,0 0 1,0 0-1,-1 0 1,1 0 0,0 0-1,-1 0 1,-1 0-1,0 0 6,0 0 0,0 0-1,-1 1 1,1-1-1,0 1 1,-1 0 0,1 0-1,0 0 1,-1 0-1,1 1 1,0-1 0,0 1-1,-1 0 1,1 0-1,-4 2 1,-2 2-18,1 0 1,0 0-1,1 0 1,-1 1-1,1 0 1,0 1-1,1 0 1,0 0-1,0 0 1,0 1-1,1-1 1,-7 14-1,6-9-2,0 0-1,1 0 1,0 0 0,1 1-1,1 0 1,0-1-1,1 1 1,-2 18-1,4-27 9,0 0-1,0 0 0,1 0 0,-1 1 0,1-1 1,0 0-1,0-1 0,0 1 0,0 0 0,1 0 0,-1 0 1,1-1-1,0 1 0,1-1 0,-1 1 0,3 2 1,-3-4 1,1 0 1,-1 0 0,1 0 0,-1 0 0,1 0 0,0-1 0,0 1 0,-1-1 0,1 0-1,0 0 1,0 0 0,0 0 0,1-1 0,-1 1 0,0-1 0,0 1 0,0-1 0,0 0 0,0-1-1,0 1 1,4-1 0,5-2 8,0 0 0,-1-1 0,0 0 0,0-1 0,0 0 0,-1 0 0,0-2 0,13-8 0,7-9 32,34-33-1,-40 32-13,0-1-1,-2-1 1,-1-1 0,32-56-1,-40 60-36,-1-1 1,-1 0-1,-1-1 0,-1-1 0,-2 1 0,7-43 0,-13 66 0,-1 0 0,0 0-1,1 0 1,-1 1 0,0-1 0,-1 0-1,1 0 1,0 0 0,-1 1 0,0-1-1,1 0 1,-1 0 0,0 1-1,0-1 1,-3-4 0,3 7 4,1-1 0,-1 1 0,1-1 0,-1 1-1,1 0 1,-1-1 0,1 1 0,-1 0 0,1-1 0,-1 1 0,0 0 0,1 0 0,-1 0 0,1-1-1,-1 1 1,0 0 0,1 0 0,-1 0 0,0 0 0,1 0 0,-1 0 0,0 0 0,1 0 0,-1 1 0,0-1-1,-1 1-3,-1 0 0,1 0 0,0 0 0,0 1 0,0-1 0,0 0 0,1 1 0,-1 0-1,0-1 1,-2 4 0,-9 12-26,1 0 1,0 1-1,1 0 0,-13 31 1,10-14 26,-19 66-1,27-76-16,1 0 0,-3 38 0,8-57-55,-1 0-1,1 0 0,0 1 1,1-1-1,0 0 0,0 0 1,0 1-1,0-1 0,1 0 1,0 0-1,0 0 0,1-1 1,0 1-1,0-1 0,7 10 0,-8-13 55,0 0-1,0-1 0,0 1 0,0-1 0,0 0 0,0 0 0,0 0 1,1 0-1,-1 0 0,1 0 0,-1 0 0,0-1 0,1 1 1,-1-1-1,1 0 0,-1 0 0,6 0 0,17-4-334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14891,'0'0'50,"1"0"0,-1 0 0,0 0 0,0 0 0,0 0 0,0 0 0,0-1 1,0 1-1,0 0 0,1 0 0,-1 0 0,0 0 0,0 0 0,0 0 0,0 0 0,0 0 0,1 0 0,-1 0 0,0 0 0,0 0 0,0 0 0,0 0 0,0 0 0,1 0 0,-1 0 0,0 0 0,0 0 0,0 0 0,0 0 0,0 0 1,0 0-1,1 0 0,-1 1 0,0-1 0,0 0 0,0 0 0,0 0 0,0 0 0,0 0 0,0 0 0,1 0 0,-1 0 0,0 1 0,0-1 0,0 0 0,0 0 0,0 0 0,0 0 0,0 0 0,0 0 0,0 1 0,0-1 0,0 13 1283,-5 14 25,-2 4-798,-43 195 1296,41-175-2121,3 1-1,0 74 1,6-120 108,3 30-356,-3-35 492,0 0 1,0 0-1,0 1 0,1-1 1,-1 0-1,0 0 0,1 0 0,-1 0 1,1 0-1,-1 0 0,1 0 1,0 0-1,-1 0 0,1 0 1,0 0-1,0 0 0,0 0 0,-1-1 1,1 1-1,0 0 0,0-1 1,0 1-1,0-1 0,0 1 0,2 0 1,15-3-326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48 12955,'31'-15'2284,"-30"15"-2120,0-1 0,0 1 0,0-1 0,0 0 0,0 1 0,0-1 0,0 0 0,0 0 0,0 1 0,0-1-1,0 0 1,0 0 0,-1 0 0,1 0 0,0 0 0,-1 0 0,1 0 0,-1 0 0,1-1 0,-1 1 0,0 0 0,1 0-1,-1-3 1,0 4-49,-1-1 0,1 0 0,-1 1 0,0-1 0,1 0 0,-1 1 0,0-1 0,1 1 0,-1-1 0,0 1 0,0 0 0,1-1 0,-1 1 0,0 0 0,0-1 0,0 1 0,0 0 0,0 0 0,1 0 0,-1 0 0,0 0 0,0 0-1,0 0 1,0 0 0,-1 0 0,-25 2 837,13 1-753,0 1 0,1 0 0,-1 1 0,1 0 0,0 1 0,0 1 0,1 0 0,-15 11 0,19-12-179,0 0-1,0 0 0,1 1 1,0 0-1,0 1 1,1-1-1,0 1 0,0 1 1,0-1-1,1 1 1,1 0-1,-6 13 0,9-19-13,0 0-1,1 0 0,-1 0 1,1-1-1,-1 1 0,1 0 1,0 0-1,0 0 0,1 0 1,0 4-1,-1-6-1,0 1-1,1-1 1,-1 0 0,1 0-1,0 0 1,-1 0 0,1 0 0,0 0-1,0 0 1,0 0 0,0 0-1,-1 0 1,1 0 0,0 0 0,1-1-1,-1 1 1,0 0 0,0-1-1,0 1 1,0-1 0,0 1 0,1-1-1,-1 1 1,0-1 0,0 0-1,2 0 1,5 1 9,1-1 1,-1-1-1,0 1 0,-1-2 0,1 1 0,0-1 1,0 0-1,0 0 0,-1-1 0,0 0 1,1-1-1,9-6 0,10-6 57,44-36 0,-60 43-51,44-38 59,-49 42-68,-1-1 0,0 1 0,0-1 0,0 0 0,-1-1 0,0 1 0,3-8 1,-6 13-10,-1 1 0,0-1 1,0 1-1,1-1 1,-1 1-1,0-1 0,0 1 1,0-1-1,1 1 1,-1-1-1,0 1 1,0-1-1,0 0 0,0 1 1,0-1-1,0 1 1,0-1-1,0 1 1,-1-1-1,1 1 0,0-1 1,0 1-1,-1-2 1,-9 3 15,-16 14-12,16-4-1,0 0 0,0 0 0,-11 17 0,17-22-67,0 1-1,0-1 1,1 1-1,0 0 1,0 0-1,0 1 1,1-1-1,-2 8 1,4-13 7,0-1 0,0 0 1,-1 0-1,1 1 0,0-1 1,0 0-1,0 0 1,1 1-1,-1-1 0,0 0 1,0 0-1,1 1 0,-1-1 1,0 0-1,1 0 0,-1 0 1,1 0-1,0 1 0,-1-1 1,1 0-1,1 1 0,-1-1-75,1 0 0,-1-1 0,0 1-1,0-1 1,0 1 0,1-1 0,-1 0 0,0 0-1,0 1 1,1-1 0,-1 0 0,0 0 0,1 0-1,-1 0 1,0 0 0,0-1 0,2 1-1,4-2-338,-1 0-1,0 0 0,0-1 0,0 1 0,0-1 0,9-7 0,15-13-736,2-5-199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17156,'-11'5'622,"1"0"1,0 1-1,1 1 1,-1 0 0,1 0-1,1 1 1,-13 13 0,18-18-379,-5 5 102,2-2-116,0-1 0,1 1 0,-1 1 0,1-1 1,-4 8-1,9-14-222,0 0 1,0 1 0,0-1-1,-1 0 1,1 1-1,0-1 1,0 0-1,0 1 1,0-1 0,0 0-1,0 1 1,0-1-1,0 1 1,0-1 0,0 0-1,0 1 1,0-1-1,0 0 1,0 1-1,0-1 1,0 0 0,0 1-1,1-1 1,-1 0-1,0 1 1,0-1-1,0 0 1,0 1 0,1-1-1,-1 0 1,0 0-1,0 1 1,1-1 0,-1 0-1,0 0 1,1 1-1,-1-1 1,0 0-1,1 0 1,-1 0 0,0 0-1,1 0 1,-1 1-1,0-1 1,1 0-1,-1 0 1,0 0 0,1 0-1,-1 0 1,0 0-1,1 0 1,-1 0 0,0 0-1,1 0 1,-1 0-1,1 0 1,-1-1-1,0 1 1,1 0 0,27-4-253,-26 3 208,22-4-312,-1 0-310,42-4 1,-59 8 542,-1 1 1,1 0-1,0 0 1,0 1 0,0 0-1,0 0 1,-1 0 0,1 1-1,-1 0 1,1 0-1,-1 0 1,8 5 0,-11-7 106,-1 1 0,0 0 0,1 0 1,-1 0-1,0 1 0,0-1 1,1 0-1,-1 0 0,0 1 1,0-1-1,0 0 0,-1 1 0,1-1 1,0 1-1,-1 0 0,1-1 1,-1 1-1,1-1 0,-1 1 0,1 0 1,-1-1-1,0 1 0,0 0 1,0-1-1,0 1 0,0 0 1,-1-1-1,1 1 0,0 0 0,-1-1 1,1 1-1,-1 0 0,1-1 1,-1 1-1,0-1 0,0 1 1,0-1-1,-2 3 0,-2 3 54,0 0-1,-1-1 1,0 0-1,0 0 1,0 0 0,-10 6-1,5-4 10,-1 0-1,-1-1 1,1-1-1,-15 6 1,23-10-73,0-1 1,0 1-1,0-1 1,0 0-1,0 0 1,0-1-1,0 1 1,-1-1-1,1 0 1,0 0-1,0 0 1,0-1-1,-1 0 1,1 1-1,0-1 1,0-1-1,0 1 1,-5-3-1,7 3 10,1 0 0,-1 0 1,0 0-1,1-1 0,-1 1 0,1-1 0,0 1 0,-1-1 0,1 1 0,-2-4 1,-3-21-110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3.2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72 405 18388,'-2'0'114,"-1"0"0,1 0 0,-1 1 0,1-1 1,0 1-1,-1-1 0,1 1 0,0 0 0,-1 0 0,1 0 0,0 0 0,0 0 1,0 0-1,0 1 0,0-1 0,0 1 0,0-1 0,-1 3 0,0 0 29,0 0 0,1 0 0,-1 0 0,1 0 0,0 0 0,0 1 0,1-1 0,-3 9 0,2 1 96,0-1-1,0 0 0,2 0 0,0 1 1,2 24-1,-1-32-167,0 0 0,1 0 1,0-1-1,-1 1 0,2 0 0,-1-1 0,1 1 1,4 6-1,-6-10-36,0-1 1,0 1 0,1 0-1,-1-1 1,0 0 0,1 1-1,-1-1 1,1 0 0,-1 0 0,1 1-1,0-1 1,-1 0 0,1-1-1,0 1 1,0 0 0,0-1-1,0 1 1,0-1 0,-1 1-1,1-1 1,0 0 0,0 0-1,0 0 1,0 0 0,0 0-1,0 0 1,0 0 0,0-1-1,3 0 1,2-2 56,1-1-1,-1 0 1,0 0 0,0-1-1,0 0 1,-1 0 0,0 0-1,0-1 1,0 0-1,-1 0 1,0 0 0,7-11-1,4-9 165,-1 0 0,13-31 0,-11 18-57,-3-2 0,-1 0 0,-2 0 0,-2-1 1,-1 0-1,1-46 0,-8 74-158,0 0 0,-1 1 0,-1-1 0,0 0 0,-1 0 1,-5-15-1,7 28-37,0-1 0,-1 0 0,0 1-1,1-1 1,-1 1 0,0-1 0,0 1 0,0-1 0,0 1 0,0 0 0,-2-3 0,3 4-4,-1 0 1,1 0-1,0 0 1,-1-1-1,1 1 1,-1 0-1,1 0 1,0 0-1,-1 0 1,1 0-1,-1 0 1,1 0-1,0 0 1,-1 0-1,1 0 1,-1 0-1,1 0 1,0 0-1,-1 0 1,1 0-1,-1 0 1,1 0-1,0 0 1,-1 1 0,1-1-1,0 0 1,-1 0-1,1 1 1,-1-1-1,-1 2-1,0 0 0,1 1 1,-1-1-1,0 0 0,1 1 0,0-1 0,-1 1 1,1-1-1,0 1 0,-1 4 0,-5 24-22,2 1-1,1 0 1,2 0-1,1 0 1,1 0 0,8 54-1,-5-58 13,2 0-1,14 45 0,-16-65 10,-1 0-1,2 0 0,-1 0 0,1 0 1,0-1-1,1 1 0,0-1 0,0 0 0,1 0 1,-1-1-1,1 0 0,13 11 0,-15-15 4,0 0-1,0 1 0,0-2 1,1 1-1,-1 0 0,0-1 1,1 0-1,-1 0 0,1 0 0,-1 0 1,1-1-1,-1 0 0,1 0 1,-1 0-1,1-1 0,-1 1 1,1-1-1,-1 0 0,1 0 1,-1-1-1,0 1 0,0-1 0,1 0 1,-1 0-1,-1 0 0,1-1 1,0 1-1,0-1 0,3-3 1,1-2 10,0 0 0,-1 0 0,1 0 0,-2-1 0,1 0 0,-1 0 0,0-1 0,-1 0 0,0 0 0,6-21 0,-5 11 37,-1 0 0,2-21 0,-7 35-38,1 0 0,-1-1-1,0 1 1,0 0 0,-1-1-1,1 1 1,-1 0 0,-1-1-1,1 1 1,-1 0 0,-3-6-1,5 11-8,-1 0 0,1 0 0,0 1 0,-1-1 0,1 0 0,-1 0 0,1 0 0,-1 1 0,1-1 1,-1 0-1,0 1 0,1-1 0,-1 0 0,0 1 0,0-1 0,1 1 0,-1-1 0,0 1 0,0 0 0,0-1 0,-1 1 0,2 0-1,-1 0-1,0 0 1,1 0-1,-1 1 1,0-1 0,1 0-1,-1 0 1,0 1 0,1-1-1,-1 0 1,1 1 0,-1-1-1,1 1 1,-1-1-1,1 1 1,-1-1 0,1 1-1,-1-1 1,1 1 0,0 0-1,-1 0 1,-2 4-8,1 1-1,0-1 1,0 1 0,0-1 0,-1 12-1,0 3-17,1 0-1,2 0 0,1 22 1,-1-33 19,1-1 1,0 1-1,1 0 1,0-1 0,1 1-1,-1-1 1,2 0 0,-1 0-1,7 10 1,-10-17 8,1 1 0,-1-1 0,1 0 0,0 0 0,-1 0 1,1 0-1,0 0 0,0 0 0,0 0 0,0 0 0,0-1 0,0 1 0,0 0 0,0-1 1,0 1-1,0 0 0,1-1 0,-1 1 0,0-1 0,0 0 0,1 1 0,-1-1 1,0 0-1,0 0 0,1 0 0,-1 0 0,0 0 0,1 0 0,-1 0 0,0 0 1,0 0-1,1-1 0,-1 1 0,0-1 0,0 1 0,0-1 0,1 1 0,-1-1 0,0 1 1,0-1-1,0 0 0,0 0 0,0 0 0,1-1 0,3-3 13,-1 1 0,0-1 0,0 0 0,-1 0 0,1 0 0,-1-1 0,4-8-1,-2-1 13,-1 1-1,-1-1 1,3-22-1,5-17-214,-3 76-188,-5-10 313,0-1 1,1 0-1,0 0 0,7 14 1,-10-23 61,0 0 1,0 0-1,0-1 1,0 1-1,0 0 1,0 0 0,0-1-1,1 1 1,-1-1-1,1 1 1,-1-1-1,1 1 1,0-1-1,-1 0 1,1 0-1,0 0 1,0 0-1,0 0 1,0 0-1,0-1 1,0 1-1,0-1 1,0 1-1,0-1 1,0 0 0,0 1-1,0-1 1,0 0-1,0-1 1,1 1-1,2-1 1,5-3 29,-1-1 0,1 0 0,-1-1 0,0 0-1,-1 0 1,0-1 0,0 0 0,0-1 0,12-14 0,-13 13-5,0 1 0,1 0 0,-1 1 0,2 0 0,-1 0 0,1 1 0,0 0 0,0 0 0,11-4 0,-20 10 2,1 0 0,0-1 0,-1 1-1,1 0 1,0-1 0,-1 1 0,1-1 0,-1 1-1,1 0 1,0-1 0,-1 1 0,1-1 0,-1 0 0,0 1-1,1-1 1,-1 1 0,1-1 0,-1 0 0,0 1 0,1-1-1,-1 0 1,0 1 0,0-1 0,1-1 0,-1 0 24,0 1 1,0-1 0,0 0-1,-1 0 1,1 0 0,0 0-1,-1 0 1,1 0 0,-2-2-1,-2-6 185,-1 0 0,-11-15 0,10 16-73,-14-20 200,15 23-428,0-1 0,0-1 0,0 1 0,1 0 0,0-1 0,-3-11 0,7 18 42,-1 1 0,1 0 0,0-1-1,0 1 1,1-1 0,-1 1 0,0 0 0,0-1-1,0 1 1,0 0 0,0-1 0,0 1 0,0 0-1,0-1 1,1 1 0,-1 0 0,0-1 0,0 1-1,1 0 1,-1-1 0,0 1 0,0 0 0,1 0-1,-1-1 1,0 1 0,1 0 0,-1 0 0,0 0-1,1-1 1,-1 1 0,1 0 0,16-5 64,-9 3-187,27-8-157,10-4-106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14115,'2'31'868,"-2"1"0,-1-1 0,-2 1 0,-7 34 0,3-14 293,-35 349 3626,47-501-4585,-9-116 1,5 223-214,0 0-1,1 1 1,0-1-1,0 0 1,1 0 0,-1 0-1,2 0 1,-1 0-1,1-1 1,5 8 0,-5-9 15,-1-1 0,1 1 1,0-1-1,0 0 0,0 0 1,1 0-1,0-1 0,0 1 0,-1-1 1,2 0-1,-1-1 0,0 1 1,1-1-1,-1 0 0,1 0 1,9 1-1,-4-2 22,-1 0 1,0-1-1,0-1 1,1 0-1,-1 0 1,0 0-1,0-2 0,10-2 1,-13 3 8,-1-1 0,1 0-1,0 0 1,-1 0 0,0-1 0,0 0 0,0 0 0,0 0-1,-1-1 1,1 0 0,-1 0 0,5-7 0,-5 1 37,-10 7 23,4 4-87,0 0 1,-1 1-1,1-1 1,-1 0-1,1 0 1,0 1-1,-1-1 1,1 1-1,0-1 1,0 1-1,-1 0 1,-1 1-1,-7 6 3,0 2-1,1-1 1,0 1-1,1 0 1,0 1 0,0 0-1,1 0 1,1 1-1,0 0 1,0 0 0,1 0-1,1 0 1,0 1-1,-2 14 1,5-25-45,1 0 1,0 0 0,0 0-1,0 0 1,0 0-1,0 0 1,0-1 0,0 1-1,0 0 1,1 0-1,-1 0 1,2 3-1,-2-4-15,1-1 0,-1 1-1,0-1 1,1 1-1,-1-1 1,1 1-1,-1-1 1,1 0-1,-1 1 1,1-1-1,-1 0 1,1 1-1,-1-1 1,1 0-1,-1 0 1,1 1-1,-1-1 1,1 0-1,0 0 1,-1 0 0,1 0-1,-1 0 1,1 0-1,0 0 1,-1 0-1,2 0 1,1-1-61,-1 0 0,1 0 1,0 0-1,-1 0 0,1-1 1,-1 1-1,0-1 0,1 1 1,-1-1-1,0 0 0,0 0 1,0 0-1,0 0 0,0 0 1,2-5-1,10-17-531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1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17572,'-6'-19'2088,"4"7"-1344,0 4-376,-1 5 1233,3 5-769,3 1-456,2 5-936,4 1 512,0 1-64,-2 4-168,7 8-64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31 17516,'4'-4'419,"0"0"0,1 1 0,0 0-1,0 0 1,0 0 0,0 0 0,10-3 0,-14 6-361,0-1-1,1 1 0,-1 0 1,0-1-1,0 1 0,0 0 1,1 0-1,-1 0 1,0 0-1,0 0 0,1 0 1,-1 1-1,0-1 0,0 0 1,1 0-1,-1 1 1,0-1-1,0 1 0,0-1 1,0 1-1,0 0 0,0-1 1,0 1-1,0 0 1,0 0-1,0 0 0,0-1 1,0 1-1,-1 0 0,1 0 1,0 0-1,-1 0 1,1 1-1,0-1 0,-1 0 1,1 0-1,-1 0 0,0 0 1,1 1-1,-1-1 1,0 0-1,0 2 0,1 3 39,0-1-1,-1 1 0,0 0 0,0-1 0,-1 1 1,1 0-1,-1-1 0,0 1 0,-1-1 0,1 1 1,-1-1-1,0 1 0,-6 9 0,-3 4 289,-1-1 0,-20 24-1,18-26 209,-21 36 0,34-51-576,1-1 0,-1 1 0,1 0 0,-1 0 0,1 0 0,-1 0 1,1 0-1,0 0 0,-1 0 0,1 0 0,0 0 0,0 0 0,0 0 0,0 0 1,0 0-1,0 0 0,0 1 0,0-1 0,0 0 0,0 0 0,1 0 0,-1 0 1,0 0-1,1 1 0,0-1-7,0 0 0,0 0 0,1-1 0,-1 1 0,0-1 1,0 1-1,0-1 0,0 1 0,1-1 0,-1 1 0,0-1 0,1 0 1,-1 0-1,0 0 0,0 0 0,1 0 0,-1 0 0,0 0 0,1 0 0,0-1 1,8 0-151,-1-1 0,1 0 0,-1-1 0,0 0 0,0-1 1,0 0-1,11-7 0,-15 9-333,0-2-1,0 1 1,0-1-1,0 1 1,-1-1-1,1-1 1,-1 1-1,0 0 1,0-1-1,-1 0 1,0 0-1,6-10 1,-8 13 274,-1 0 1,1 0 0,-1 0-1,1 0 1,-1 0 0,0 0 0,1 0-1,-1 0 1,0 1 0,0-1-1,-1 0 1,1 0 0,0 0 0,-1 0-1,1 0 1,-1 0 0,1 0-1,-1 0 1,0 1 0,0-1-1,-1-2 1,0 2-154,-1-1 0,1 0 0,-1 1 0,1 0 0,-1-1 0,0 1-1,0 0 1,0 1 0,0-1 0,0 0 0,-4-1 0,0 1 158,-1-1 1,1 1-1,-1 0 1,-12-1-1,14 3 1096,0 0 1,0 0-1,0 0 1,1 0-1,-10 3 0,14-3-752,0 0-1,1 0 0,-1 0 0,1 0 1,-1 0-1,0 0 0,1 1 0,-1-1 1,1 0-1,-1 0 0,1 1 0,-1-1 1,1 0-1,-1 1 0,1-1 0,-1 0 1,1 1-1,-1-1 0,1 1 0,-1-1 1,1 1-1,0-1 0,-1 1 0,1 0-44,0-1 1,1 1-1,-1-1 0,0 1 0,0-1 0,1 1 0,-1-1 0,0 0 0,1 1 0,-1-1 0,0 0 1,1 1-1,-1-1 0,1 0 0,-1 1 0,0-1 0,1 0 0,-1 0 0,1 1 0,-1-1 0,1 0 1,31 8 1427,-19-7-1809,0-2-1,0 1 1,0-2 0,0 0 0,-1 0 0,1-2-1,-1 1 1,0-1 0,0-1 0,0 0 0,12-8 0,5-5-497</inkml:trace>
  <inkml:trace contextRef="#ctx0" brushRef="#br0" timeOffset="1">362 21 16612,'-12'14'1744,"-3"5"-888,-2 0-256,-2 5 841,4 0-169,2 1-352,4-2-216,5-5-456,4-3-248,8-8-672,7-4-368,5-9 1160,1-4-424,8-12-200,0-5-152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70 17588,'-3'-17'1218,"3"17"-1191,0 0 1,0 0 0,0 0 0,0-1 0,-1 1 0,1 0 0,0 0 0,0 0-1,0 0 1,0-1 0,0 1 0,-1 0 0,1 0 0,0 0 0,0 0 0,0 0-1,0 0 1,-1 0 0,1 0 0,0 0 0,0 0 0,0-1 0,-1 1-1,1 0 1,0 0 0,0 0 0,-1 0 0,1 0 0,0 0 0,0 0 0,0 1-1,-1-1 1,1 0 0,0 0 0,0 0 0,0 0 0,-1 0 0,-1 2 115,0 0 1,0 0-1,0 0 0,0 0 1,1 0-1,-1 0 1,0 0-1,1 1 1,-2 3-1,-12 27 266,1 1-1,2 0 0,1 1 0,2 1 1,1-1-1,-4 60 0,6 14-84,6-94-292,0 1-1,2-1 1,0 1-1,7 28 1,-8-42-27,-1 0 0,1 0 0,0 0 0,0 0 1,0-1-1,0 1 0,0 0 0,0 0 0,0-1 1,1 1-1,-1-1 0,0 1 0,1-1 0,0 1 0,3 1 1,-5-3-3,1 1 1,0-1 0,0 0-1,0 0 1,0 0 0,0 0-1,-1 0 1,1 0-1,0 0 1,0 0 0,0-1-1,0 1 1,-1 0 0,1 0-1,0-1 1,0 1 0,0-1-1,-1 1 1,1 0-1,0-1 1,0 1 0,-1-1-1,1 0 1,-1 1 0,1-1-1,0 0 1,-1 1 0,1-1-1,-1 0 1,0 1-1,1-1 1,-1 0 0,1 0-1,-1 0 1,0 1 0,0-1-1,1-1 1,5-14 4,0-1 0,-2 1 0,0 0 1,0-1-1,-1 0 0,-2 0 0,1 0 0,-2 0 0,-3-33 0,4 48-1085,2 9 274,14 23-777,-14-27 1371,1 0 1,0 0 0,-1 0 0,1 0-1,0-1 1,1 0 0,-1 0 0,0 0-1,0-1 1,1 1 0,-1-1 0,1 0-1,-1 0 1,1 0 0,5-1 0,-7 1 140,0-1 0,0 0 0,0 0 0,0 0 1,0-1-1,0 1 0,0-1 0,0 0 0,0 0 0,0 0 1,0 0-1,0 0 0,-1 0 0,1-1 0,0 1 0,-1-1 1,0 0-1,1 0 0,-1 0 0,0 0 0,0 0 0,0 0 1,0-1-1,2-2 0,-4 4 95,1 1 0,-1-1 0,1 1 0,-1-1-1,0 0 1,0 1 0,1-1 0,-1 0 0,0 1 0,0-1 0,0 0 0,1 1 0,-1-1 0,0 0 0,0 1 0,0-1 0,0 0 0,0 1-1,-1-1 1,1 0 0,0 1 0,0-1 0,0 0 0,-1 1 0,1-1 0,0 0 0,0 1 0,-1-1 0,1 1 0,-1-1 0,1 1 0,0-1-1,-1 0 1,1 1 0,-1 0 0,1-1 0,-1 1 0,0-1 0,1 1 0,-1 0 0,1-1 0,-1 1 0,0 0 0,1 0 0,-1-1 0,-1 1-1,0-1 129,-1 1 0,0-1 0,0 1 0,0 0 0,0 0-1,0 0 1,1 0 0,-1 0 0,-5 2 0,2 0 98,0 0 0,1 1 0,-1 0-1,1 0 1,0 0 0,0 1 0,0-1 0,0 1 0,0 1 0,-5 5 0,9-8-183,-1 0 0,0 0 0,1-1 0,-1 1 0,1 0 0,0 1 0,0-1-1,-1 0 1,2 0 0,-1 0 0,0 1 0,0-1 0,1 1 0,-1-1 0,1 0 0,-1 1 0,1-1 0,0 1 0,0-1 0,0 1 0,1-1 0,-1 0-1,1 1 1,-1-1 0,1 1 0,0-1 0,0 0 0,1 4 0,0-4-42,0 0 0,0 0 0,-1-1-1,1 1 1,0 0 0,1-1 0,-1 1 0,0-1-1,0 0 1,1 0 0,-1 0 0,0 0-1,1 0 1,-1-1 0,1 1 0,-1-1 0,1 1-1,-1-1 1,1 0 0,-1 0 0,1 0 0,0 0-1,-1-1 1,1 1 0,3-2 0,2 1-50,0-2 1,0 1-1,-1-1 1,1 0-1,-1 0 1,14-9-1,-12 6-46,0-1 0,0-1-1,-1 0 1,12-14 0,-16 18 10,0-1 0,0-1 1,-1 1-1,0 0 1,0-1-1,0 0 1,-1 1-1,1-1 0,1-12 1,-5 11-120,-5 12 136,-6 11 144,8-9-8,1 0 0,0 1 0,0-1 0,0 0 0,1 1 0,0 0 0,0 9 0,1-16-75,1-1 0,0 1 1,0-1-1,0 1 0,0-1 0,0 1 0,0-1 0,0 0 0,0 1 1,1-1-1,-1 1 0,0-1 0,0 1 0,0-1 0,0 1 0,1-1 0,-1 1 1,0-1-1,0 0 0,1 1 0,-1-1 0,0 1 0,1-1 0,-1 0 0,0 1 1,1-1-1,-1 0 0,1 0 0,-1 1 0,1-1 0,16-1 366,15-17-44,-21 9-309,-1-1-1,0-1 0,0 1 0,-1-2 0,-1 1 0,0-1 0,0 0 1,-1-1-1,-1 0 0,0 0 0,-1 0 0,0-1 0,-1 0 0,2-14 0,2-16-90,-2 0 0,-1-1 0,-3-52 0,-2 91 26,0 0 0,0 0 0,0 0 1,-1 0-1,0 0 0,-2-8 0,3 14 29,-1 0-1,1 0 1,0 0-1,0 0 1,0 0 0,0 0-1,-1 0 1,1 0-1,0 0 1,0 0-1,0 0 1,-1 0-1,1 0 1,0 0 0,0 0-1,0 1 1,0-1-1,-1 0 1,1 0-1,0 0 1,0 0-1,0 0 1,0 0 0,0 0-1,0 1 1,-1-1-1,1 0 1,0 0-1,0 0 1,0 0-1,0 1 1,0-1 0,0 0-1,0 0 1,0 0-1,0 0 1,0 1-1,0-1 1,0 0-1,0 0 1,0 0 0,0 1-1,0-1 1,0 0-1,0 0 1,0 1-1,-4 13-51,-21 178-217,23-165 293,2 0 0,1-1 0,1 1 0,1 0 0,9 34 0,-10-52-8,1 1-1,1-1 1,0 0-1,0 0 0,7 9 1,-9-15-3,0 0 0,0 0 0,0 0 0,1 0 0,-1 0 1,1-1-1,0 1 0,0-1 0,0 0 0,0 0 0,0 0 0,1 0 1,-1 0-1,0-1 0,1 1 0,3 0 0,-6-2-5,-1 0 1,0 0-1,1 0 0,-1 0 0,1 1 1,-1-1-1,0 0 0,1 0 0,-1 0 1,1-1-1,-1 1 0,0 0 0,1 0 1,-1 0-1,1 0 0,-1 0 0,0 0 1,1 0-1,-1-1 0,1 1 1,-1 0-1,0 0 0,1-1 0,-1 1 1,0 0-1,0 0 0,1-1 0,-1 1 1,0 0-1,1-1 0,0-15 105,-10-19-46,8 33-70,-13-37-894,-2 1 0,-37-66 0,33 73-2111,-38-47-1,47 64 2352,0-1-85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11923,'-1'0'1776,"4"5"-768,4 3-344,3 2 1921,1 2-1401,5 1-440,1-1-368,2-3-576,-2-3-336,-1-6-1896,0-3 2056,-5-7-361,-2-3-327</inkml:trace>
  <inkml:trace contextRef="#ctx0" brushRef="#br0" timeOffset="1">154 11 15819,'-4'-6'2089,"-2"2"-1201,2 4-344,0 0 1144,2 4-511,2-1-377,4-1-832,2 0 56,3 0-144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14891,'1'0'1923,"1"4"-382,-1 14 590,-1 26-330,-10 179-234,10-222-1560,0 0-1,0 0 1,0-1 0,0 1-1,0 0 1,0 0-1,0 0 1,0-1-1,0 1 1,0 0-1,0 0 1,1 0-1,-1-1 1,0 1-1,0 0 1,1 0-1,-1-1 1,0 1 0,1 0-1,-1-1 1,1 1-1,-1 0 1,2 0-1,-2-1 6,1 0-1,0-1 0,-1 1 0,1 0 1,0 0-1,-1-1 0,1 1 1,0 0-1,-1-1 0,1 1 0,-1 0 1,1-1-1,-1 1 0,1-1 1,-1 1-1,1-1 0,-1 1 0,1-1 1,-1 0-1,1 0 0,21-38 294,33-111 634,-45 118-812,-7 31-62,-1 6-60,1 7-43,-1 5-50,0 0-28,0 0 0,2 0 1,-1 0-1,2-1 0,8 21 0,-12-35 102,0 0 0,-1-1 0,1 0-1,0 1 1,0-1 0,0 1 0,0-1 0,0 0 0,1 0 0,-1 0 0,0 1-1,0-1 1,1 0 0,-1-1 0,1 1 0,-1 0 0,1 0 0,-1-1-1,1 1 1,-1-1 0,3 1 0,-1-1 3,-1 0 1,1 0-1,-1 0 0,0 0 0,1-1 1,-1 1-1,0-1 0,0 0 0,1 0 1,-1 0-1,0 0 0,0 0 0,3-2 1,3-4 7,1 0 0,-1 0 1,-1 0-1,1-1 0,9-14 1,-5 5 57,-1-1-1,0 0 1,10-28 0,-16 36-51,-1-1 0,-1 0 0,0 0 0,0 0 0,-1-1 0,0 1-1,-1-21 1,-4 24-279,-3 13 78,-3 14-42,2 3 88,1 0-1,2 1 0,0 0 0,1 0 0,1-1 0,1 1 0,2 25 1,-1-45 145,1 0 1,-1 0-1,0 0 1,1-1 0,0 1-1,0 0 1,-1 0 0,2 0-1,-1-1 1,0 1 0,1 0-1,-1-1 1,1 0 0,-1 1-1,1-1 1,0 0 0,0 0-1,4 3 1,-4-4 6,0 1 1,1-1 0,0 0 0,-1 0-1,1-1 1,0 1 0,-1 0-1,1-1 1,0 0 0,0 0-1,0 0 1,-1 0 0,1 0-1,0 0 1,0-1 0,0 1-1,-1-1 1,1 0 0,3-1 0,7-3 29,-1-1 1,0 0-1,0-1 1,-1 0 0,0-1-1,0 0 1,-1-1 0,0 0-1,0 0 1,13-18 0,-14 16 15,0-1 1,-1 0 0,0-1 0,-1 0-1,-1 0 1,0 0 0,-1-1 0,0 1-1,5-24 1,-10 27-210,-4 17 64,-3 21-27,0 11-46,2 0 1,0 72 0,5-109 173,0 1-1,1-1 1,-1 0 0,0 0 0,1 0 0,-1 1-1,1-1 1,0 0 0,0 0 0,0 0 0,0 0-1,0 0 1,0 0 0,3 3 0,-3-4 0,0-1 0,0 1 1,0 0-1,0-1 0,0 1 1,0-1-1,0 1 0,1-1 1,-1 1-1,0-1 0,0 0 1,1 0-1,-1 1 0,0-1 1,1 0-1,-1 0 0,0 0 1,0-1-1,1 1 0,-1 0 1,0 0-1,0-1 0,1 1 1,-1-1-1,0 1 1,2-2-1,5-2 14,-1-1 0,0 1 0,0-1 0,0-1 0,-1 0 1,0 0-1,8-9 0,-8 8-2,0 0 1,1 1-1,0 0 0,0 0 1,14-9-1,-20 15-16,0-1 0,0 1 0,0 0-1,0-1 1,0 1 0,0 0 0,0 0-1,0 0 1,0 0 0,0 0 0,0 0 0,0 0-1,0 0 1,0 0 0,0 0 0,0 1-1,0-1 1,0 0 0,-1 1 0,1-1-1,0 1 1,0-1 0,0 1 0,0-1 0,0 1-1,-1-1 1,1 1 0,0 0 0,-1 0-1,1-1 1,0 1 0,-1 0 0,1 0 0,-1 0-1,1 0 1,-1-1 0,1 1 0,-1 0-1,1 2 1,2 6-17,1-1-1,-2 1 1,3 13 0,-2-10 7,0-1 14,5 18-34,-8-27 41,0-1-1,1 0 0,-1 0 0,1 0 1,-1 0-1,1 1 0,0-1 0,-1 0 1,1 0-1,0 0 0,0-1 0,0 1 0,0 0 1,0 0-1,0 0 0,0-1 0,0 1 1,1 1-1,0-2 11,-1 0 0,0 0 1,0 0-1,0-1 0,0 1 0,0 0 1,0 0-1,1-1 0,-1 1 0,0 0 0,0-1 1,0 1-1,0-1 0,0 1 0,0-1 1,0 0-1,0 1 0,-1-1 0,1 0 1,0 0-1,0 0 0,-1 1 0,2-3 0,16-25 302,-15 23-258,8-14 204,-1-1 1,0 0 0,6-25-1,-12 34-334,-1 0 0,-1 0-1,0 0 1,0-1 0,-1 1-1,0-1 1,-3-20 0,3 32-4,-1-1 0,0 0 0,0 1 0,1-1 0,-1 0 0,0 1 0,1-1 0,-1 0 0,0 1 0,1-1 0,-1 1 0,1-1 0,-1 1 0,1-1 0,-1 1 0,1-1 0,0 1 0,-1 0 0,1-1 0,0 1 0,-1 0 0,1-1 0,0 1 0,-1 0 0,1 0 0,0 0 0,-1-1 0,1 1 0,0 0 0,0 0 0,-1 0 0,1 0 0,0 0 0,0 1 0,7-3-333,10-6-252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18 15819,'1'-1'106,"0"1"-1,0 0 1,-1-1-1,1 1 0,0-1 1,-1 1-1,1-1 1,0 1-1,-1-1 0,1 0 1,-1 1-1,1-1 1,-1 0-1,1 1 0,-1-1 1,0 0-1,1-1 0,-1 2-51,0 0 0,0-1 0,0 1 0,0 0 0,-1 0 0,1-1 0,0 1 0,0 0 0,0-1 0,-1 1 0,1 0 0,0 0 0,0 0 0,-1-1 0,1 1 0,0 0 0,-1 0-1,1 0 1,0 0 0,-1-1 0,1 1 0,0 0 0,-1 0 0,1 0 0,0 0 0,-1 0 0,1 0 0,-1 0 0,-3 0 328,0-1 0,0 1-1,-1 0 1,1 1 0,0-1 0,-6 2 0,-2 2-106,-1 1 0,1 0 1,0 1-1,1 0 0,-1 0 0,1 1 0,-10 9 0,-6 6-411,-34 36-1,48-43-329,-24 31 1,33-40 209,0 0 1,0 0-1,1 0 0,0 1 1,1-1-1,-1 1 0,1 0 1,-2 12-1,4-18 196,-1 0 1,1 0-1,0-1 0,0 1 0,0 0 0,0 0 1,0-1-1,0 1 0,0 0 0,0 0 1,1 0-1,-1-1 0,0 1 0,0 0 0,1-1 1,-1 1-1,0 0 0,1-1 0,-1 1 0,1 0 1,-1-1-1,1 1 0,-1 0 0,1-1 1,-1 1-1,1-1 0,0 1 0,-1-1 0,1 0 1,0 1-1,-1-1 0,1 0 0,0 1 1,0-1-1,-1 0 0,1 0 0,0 1 0,0-1 1,-1 0-1,3 0 0,2 0-206,0 0-1,1-1 1,-1 0-1,10-2 1,-8 2 56,8-3 45,1 2 1,0 0-1,-1 1 1,1 1-1,0 0 1,0 1-1,23 5 1,-33-5 176,1 0-1,-1 1 1,0 0 0,-1 0 0,1 0-1,0 1 1,-1 0 0,1 0 0,-1 1 0,0-1-1,0 1 1,0 0 0,0 1 0,-1-1 0,0 1-1,0 0 1,0 0 0,0 0 0,-1 0-1,0 1 1,4 9 0,-6-12 39,1 0 0,-2 1 1,1-1-1,0 0 0,-1 0 0,1 0 1,-1 0-1,0 1 0,0-1 0,0 0 0,0 0 1,-1 1-1,1-1 0,-1 0 0,0 0 0,0 0 1,0 0-1,0 0 0,-2 3 0,-1-2 112,1 1-1,0-1 1,-1 0-1,0 0 1,0-1-1,0 1 0,0-1 1,0 0-1,-1 0 1,-7 4-1,-6 1 446,-1 0-1,0-2 0,0 0 0,-1-1 1,-20 2-1,32-6-426,-53 7 1077,55-8-1253,-1 1 0,1-1 0,0-1-1,0 1 1,0-1 0,0 0-1,-8-3 1,13 4-84,0 0 0,1-1 0,-1 1 0,0 0 0,1 0 0,-1-1 0,0 1 0,1-1 0,-1 1 0,1 0 0,-1-1 0,1 1 0,-1-1 0,1 0 0,-1 1 0,1-1 0,-1 1 0,1-1 0,-1 0 0,1 1 0,0-1 0,0 0 0,-1 1 0,1-1 0,0 0 0,0 1 0,0-1 0,0 0 0,0 0 0,0 1 0,0-1 0,0 0 0,0 0 0,0 1 0,0-1 0,0 0 0,0 1 0,1-2 0,0 0-37,0 0 0,0 0-1,0 0 1,0 0 0,1 0 0,-1 0 0,1 0 0,-1 1 0,1-1 0,-1 1 0,3-3-1,16-7-933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190 226 14603,'-11'5'191,"0"0"1,0 1-1,1 0 0,0 1 1,0 0-1,1 0 0,-1 1 1,2 0-1,-1 1 0,1 0 1,0 0-1,1 1 0,-9 15 1,9-13-135,0 1 1,0 1-1,1-1 1,1 1-1,0 0 1,1 0-1,1 1 1,0-1-1,1 1 1,-1 23-1,3-34-36,0 0-1,1 0 1,-1 1-1,1-1 1,0 0-1,0 0 1,0 0-1,0 0 1,1 0-1,0 0 1,-1-1-1,2 1 0,2 5 1,-3-8 8,0 1 0,-1 0 0,1-1 0,0 1 0,0-1 0,0 0 1,0 0-1,1 0 0,-1 0 0,0 0 0,0 0 0,1 0 0,-1-1 0,0 1 0,1-1 0,-1 1 0,0-1 0,1 0 1,-1 0-1,1 0 0,-1-1 0,1 1 0,-1 0 0,5-2 0,4-2 80,-1 0 0,1-1 0,-1 0 0,0-1 0,0 0 0,0 0 0,-1-1 0,17-15 0,1-5 386,34-42 0,-36 36 16,0-1-1,31-58 1,-44 68-279,-1 0-1,-2 0 1,0 0 0,-1-1-1,5-35 1,-11 52-147,-1 0 0,-1-1 1,1 1-1,-2-1 0,-1-16 0,2 24-82,0-1 1,-1 1-1,1-1 0,0 1 0,-1 0 0,1-1 0,0 1 1,-1 0-1,0-1 0,1 1 0,-1 0 0,0 0 0,0 0 0,0 0 1,1 0-1,-1 0 0,0 0 0,-1 0 0,1 0 0,0 0 1,0 0-1,0 0 0,0 1 0,-1-1 0,1 1 0,0-1 0,-1 1 1,1-1-1,0 1 0,-1 0 0,1-1 0,-1 1 0,1 0 1,0 0-1,-1 0 0,1 0 0,-1 0 0,1 1 0,0-1 0,-1 0 1,1 1-1,-3 0 0,1 0-16,-1 1 0,0 0 0,0 0 0,1 0 0,-1 0-1,1 0 1,0 1 0,0 0 0,0-1 0,0 1 0,0 0 0,-4 6 0,-2 5-58,-13 28 0,16-32 44,-11 25-23,2 0-1,1 1 1,2 0 0,1 1-1,2 0 1,2 1 0,-4 46-1,11-75 45,0-1 0,0 1-1,1-1 1,0 1 0,3 13 0,-3-20 3,-1 0 0,1 1 0,0-1 1,0 1-1,0-1 0,1 0 1,-1 0-1,0 0 0,1 0 1,-1 0-1,1 0 0,0 0 0,0 0 1,0 0-1,0-1 0,0 1 1,0-1-1,0 1 0,0-1 0,1 0 1,-1 0-1,0 0 0,4 1 1,-1-2-1,0 1 1,1-1-1,-1 0 1,0 0 0,1 0-1,-1-1 1,0 0-1,1 0 1,-1 0-1,0-1 1,0 0-1,8-4 1,4-2-11,0-2 0,20-14 0,-14 6 8,0 0 0,-1-2-1,0 0 1,28-37 0,-38 41 12,0 0 1,-1-1-1,-1 0 1,-1-1-1,0 0 1,-2-1-1,10-32 0,-13 22-17,-4 29 10,0 0-1,0 1 1,0-1 0,0 0 0,-1 0 0,1 1 0,0-1-1,0 0 1,-1 0 0,1 1 0,0-1 0,0 0 0,-1 0 0,1 0-1,0 0 1,0 1 0,-1-1 0,1 0 0,0 0 0,-1 0-1,1 0 1,0 0 0,-1 0 0,1 0 0,0 0 0,-1 0-1,1 0 1,0 0 0,-1 0 0,1 0 0,0 0 0,-1 0 0,1 0-1,0 0 1,0-1 0,-1 1 0,1 0 0,0 0 0,-1 0-1,1 0 1,0-1 0,0 1 0,-1 0 0,1 0 0,0-1 0,0 1-1,0 0 1,-1 0 0,1-1 0,0 1 0,0 0 0,0-1-1,0 1 1,0 0 0,-1 0 0,1-1 0,0 1 0,0 0-1,0-1 1,0 1 0,0 0 0,0-1 0,0 1 0,0 0 0,0-1-1,0 1 1,1-1 0,-7 8-7,1 1-1,0-1 1,1 1 0,0 0-1,0 0 1,-4 14 0,-15 60-64,19-65 62,1-8 7,-17 86-12,18-87 15,1 1 0,1 0 0,-1 0 0,2 0 0,-1 0 0,1 0 0,0 0 1,4 11-1,-5-18 2,1-1 0,-1 1 0,1-1 1,0 1-1,-1-1 0,1 1 0,0-1 1,0 0-1,0 0 0,0 1 0,0-1 1,0 0-1,0 0 0,0 0 0,1 0 1,-1 0-1,0 0 0,1 0 0,-1-1 1,1 1-1,-1 0 0,1-1 0,-1 1 1,1-1-1,-1 0 0,1 1 0,-1-1 1,1 0-1,0 0 0,-1 0 0,1 0 1,-1 0-1,1 0 0,-1 0 0,1-1 1,2 0-1,2-1 13,1 0 1,-1-1 0,0 0-1,0 0 1,0 0 0,0-1-1,6-5 1,4-4 21,0-1-1,-1-1 1,0-1 0,-1 0-1,-1-1 1,15-24-1,-19 26-20,-1 0 0,-1 0-1,0-1 1,-1 0 0,0 0-1,-1 0 1,-1-1 0,2-23-1,-6 39-17,1 0-1,-1 0 0,0 0 1,0 0-1,0 0 0,0-1 1,0 1-1,0 0 0,0 0 1,-1 0-1,1 0 0,0 0 1,0 0-1,-2-2 0,2 3 1,0 0-1,-1 0 0,1 0 1,0 0-1,-1 0 1,1 0-1,0 0 0,-1 0 1,1 0-1,0 0 0,-1 0 1,1 0-1,0 1 1,0-1-1,-1 0 0,1 0 1,0 0-1,-1 0 1,1 1-1,0-1 0,0 0 1,0 0-1,-1 0 0,1 1 1,0-1-1,0 0 1,0 0-1,-1 1 0,1-1 1,0 1-1,-18 32-65,8-2 57,2 2 0,0-1 0,3 1 0,0 0 0,1 37 0,3-65 22,2 0 1,-1-1 0,0 1 0,1 0-1,0 0 1,0-1 0,0 1-1,3 6 1,-3-10-8,-1 0 0,1 0 0,-1-1 0,1 1-1,-1 0 1,1 0 0,0-1 0,-1 1 0,1 0 0,0-1 0,0 1 0,-1-1-1,1 1 1,0-1 0,0 1 0,0-1 0,0 0 0,1 1 0,0-1 1,-1 0 1,1 0 0,0 0-1,-1 0 1,1 0 0,0-1-1,-1 1 1,1-1 0,0 1-1,-1-1 1,1 1 0,-1-1-1,1 0 1,1-1 0,11-7 26,0-1 0,-1 0 1,0-2-1,0 1 0,-1-1 1,0-1-1,-2 0 0,1-1 1,9-16-1,-11 14-9,0 0 0,-1-1 0,-1 1 1,0-1-1,-1-1 0,-1 1 0,-1-1 0,4-26 0,-8 39-23,0 1 1,0-1-1,-1 0 0,1 1 0,-1-1 0,-3-8 1,4 12-3,0 1 0,0-1 0,0 1 0,0-1 0,-1 0 0,1 1 0,0-1 0,0 1 0,-1-1 0,1 1 0,0-1 0,-1 1 0,1-1 0,0 1 0,-1-1 0,1 1 0,-1-1 0,1 1 0,-1 0 0,1-1 0,-1 1-1,1 0 1,-1-1 0,1 1 0,-1 0 0,0 0 0,1-1 0,-1 1 0,1 0 0,-1 0 0,0 0 0,1 0 0,-1 0 0,0 0 0,1 0 0,-1 0 0,1 0 0,-1 0 0,0 0 0,1 1 0,-1-1 0,1 0 0,-1 0 0,1 1 0,-1-1 0,0 0 0,1 0 0,-1 1 0,1-1 0,-1 1 0,1-1 0,0 1 0,-1-1 0,1 0 0,-1 1 0,1-1 0,0 1 0,-1 0 0,1 0 0,-4 5-8,0-1-1,0 1 0,1 0 1,0 1-1,0-1 0,0 1 0,1-1 1,0 1-1,-1 7 0,1-3 16,0 0-1,1 0 0,0 0 0,1 0 1,1 14-1,-1-23 3,0 0 0,0 0 1,0-1-1,1 1 0,-1 0 0,1 0 0,-1 0 1,1 0-1,0 0 0,0-1 0,-1 1 0,1 0 1,0-1-1,1 1 0,-1-1 0,0 1 1,0-1-1,1 1 0,-1-1 0,1 0 0,-1 0 1,4 2-1,-3-2 7,1 0-1,-1-1 1,1 1 0,-1-1 0,1 0 0,0 0-1,-1 0 1,1 0 0,0 0 0,-1-1 0,1 1-1,-1-1 1,1 1 0,3-3 0,7-2 38,-1-1 0,0 0 1,0-1-1,-1-1 0,13-10 1,3-5 81,39-41-1,-56 53-117,0-1-1,0-1 0,-1 0 1,-1 0-1,0-1 0,5-15 1,-13 31-113,-31 93-98,26-74 207,1 1-1,0-1 0,2 1 0,1 0 1,2 42-1,0-62-5,-1 0 0,0 0 0,0 0-1,1 0 1,-1 0 0,1 0 0,0 0 0,0 0 0,0-1 0,0 1 0,0 0 0,0 0 0,0-1 0,0 1 0,1 0 0,-1-1-1,0 0 1,1 1 0,0-1 0,-1 0 0,3 2 0,-1-2 1,-1-1-1,0 1 1,0-1-1,0 0 1,1 0 0,-1 0-1,0 0 1,0 0-1,0 0 1,1 0 0,-1-1-1,0 1 1,0-1-1,0 0 1,0 0 0,0 1-1,0-1 1,0-1-1,3-1 1,13-8 14,-2-1 1,0-1-1,0-1 1,-1 0 0,24-29-1,-19 17-16,-1-1 0,28-53 0,-44 74-6,10-21 0,-13 26-2,1-1 0,-1 1 0,1 0 0,-1-1 0,0 1-1,0 0 1,1-1 0,-1 1 0,0 0 0,0-1 0,0 1 0,0 0 0,-1-1 0,1 1-1,0 0 1,-1-3 0,0 4 1,1-1 0,-1 1 0,1 0-1,0 0 1,-1-1 0,1 1 0,-1 0-1,1 0 1,-1 0 0,1-1 0,0 1 0,-1 0-1,1 0 1,-1 0 0,1 0 0,-1 0 0,1 0-1,-1 0 1,1 0 0,-1 0 0,1 0-1,-1 1 1,1-1 0,0 0 0,-1 0 0,1 0-1,-1 0 1,1 1 0,-1-1 0,1 0 0,0 0-1,-1 1 1,1-1 0,0 0 0,-1 1-1,1-1 1,0 0 0,-1 1 0,1-1 0,0 1-1,-15 16-25,7-6 34,2 1 0,0 0 1,0 0-1,1 0 0,1 0 0,0 1 0,0 0 1,1 0-1,1 0 0,0 0 0,1 24 1,1-35-3,0-1 0,0 1 0,0-1 0,0 1 1,0-1-1,1 0 0,-1 1 0,1-1 0,-1 1 1,1-1-1,-1 0 0,1 0 0,0 1 0,0-1 1,-1 0-1,1 0 0,0 0 0,0 0 0,0 0 1,0 0-1,0 0 0,1 0 0,1 1 1,-1-1-1,0-1 0,0 0 0,0 1 1,0-1-1,0 0 0,0 0 0,0 0 1,0 0-1,0 0 0,0-1 1,0 1-1,0-1 0,0 1 0,3-3 1,4-1 7,0 0 1,0-1-1,0-1 1,-1 0-1,11-9 1,-18 14-21,29-30 87,-28 29-110,0-1 0,0 1 0,-1 0 0,0 0 1,1-1-1,-1 1 0,0-1 0,0 1 1,0-1-1,0 0 0,-1 1 0,1-1 1,-1-3-1,0 5-43,0 1 0,0-1 1,0 1-1,0-1 0,0 1 0,0-1 1,0 1-1,0-1 0,0 1 0,0 0 1,-1-1-1,1 1 0,0-1 1,0 1-1,-1-1 0,1 1 0,0-1 1,-1 1-1,1 0 0,0-1 0,-1 1 1,1 0-1,-1-1 0,1 1 0,-1 0 1,1 0-1,0-1 0,-1 1 0,1 0 1,-1 0-1,1 0 0,-1 0 1,1 0-1,-1-1 0,-21 2-3329,9 0 1703,6-4 863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13523,'0'2'3235,"6"-4"-1527,10-5-19,48-40-360,-2-3 0,59-62 0,-103 92-1267,-8 7 2,-17 25 51,-9 14-76,-27 56 0,37-68-15,0 1 1,1 0-1,0 1 1,1-1-1,-2 28 1,5-42-19,1 0 1,0 0-1,0 0 0,0 0 1,0 0-1,0 0 0,0 0 1,1 0-1,-1 0 0,0 0 1,0 0-1,1 0 0,-1 0 1,0 0-1,1 0 0,0 0 0,-1-1 0,0 0 0,0 0-1,1 0 1,-1 0 0,0 1 0,1-1 0,-1 0-1,0 0 1,1 0 0,-1 0 0,0 0 0,0 0-1,1 0 1,-1 0 0,0 0 0,1 0 0,-1 0-1,0 0 1,1 0 0,-1 0 0,0 0-1,1 0 1,-1 0 0,0-1 0,0 1 0,1 0-1,0 0 1,1-2 21,1 0-1,0 0 1,-1-1-1,1 1 1,-1 0-1,0-1 1,3-3-1,9-16 157,0 0-1,-2-1 0,0 0 0,-2-1 0,0-1 1,-2 1-1,7-32 0,-15 53-158,6-38 279,-5 39-287,-1 0 1,0 1-1,0-1 0,0 0 0,0 0 0,0 1 1,0-1-1,0 0 0,-1 1 0,1-1 0,-1 0 0,1 1 1,-1-1-1,1 1 0,-1-1 0,0 1 0,0-1 0,0 1 1,-2-2-1,3 2-16,0 1 0,-1 0 0,1 0 0,-1-1 0,1 1 0,-1 0 0,1 0 0,-1 0 0,1 0 0,-1 0 0,1 0 0,-1 0 0,1 0 0,-1 0 0,1 0 0,-1 0 0,1 0 0,-1 0 0,1 0 0,-1 0 0,1 0 0,-1 0 0,1 1 0,-1-1 0,1 0 0,-1 0 0,1 1 0,-1-1 0,1 0 0,0 1 0,-1-1 0,1 1 0,0-1 0,-1 0 0,1 1 0,0-1 0,-1 1 0,1-1 0,0 1 0,0-1 0,0 1 0,-1-1 0,1 1 0,0-1 0,0 1 0,0-1 0,0 1 0,0-1 0,0 1 0,0-1 0,0 1 0,0 2-16,-1 0 0,1 1 1,0-1-1,0 0 0,0 0 0,0 0 0,1 5 0,0-5-58,0-1 1,1 0-1,-1 1 0,0-1 0,1 0 1,-1 0-1,1 0 0,0 0 0,-1-1 0,1 1 1,0 0-1,0-1 0,0 1 0,0-1 1,1 0-1,-1 1 0,0-1 0,1 0 1,-1 0-1,0-1 0,1 1 0,-1 0 1,1-1-1,-1 0 0,1 1 0,0-1 1,-1 0-1,1 0 0,2-1 0,-1 1-108,0-1-1,0 1 1,0-1-1,-1 0 1,1 0-1,0 0 1,-1-1-1,1 1 1,-1-1-1,1 0 1,-1 0 0,0 0-1,1 0 1,-1-1-1,0 1 1,-1-1-1,1 0 1,3-4-1,1-9-652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19772,'-4'0'1689,"7"3"-1185,6 0-216,8 1 680,6-1-488,1 0-1032,3-2 624,-2 5-144,-4 1-120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3.7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281 453 16396,'-18'-12'1858,"10"6"-961,0 1 0,0 0 0,-1 0 1,1 1-1,-17-6 0,22 9-775,0 0 0,1 1 0,-1 0 0,0 0 0,1-1 0,-1 2 0,0-1 0,1 0 0,-1 0 0,0 1 0,1 0 0,-1-1 0,1 1 0,-1 0 0,1 0 0,-1 0 0,1 1 0,0-1 0,-1 1 0,1-1 0,0 1 0,0 0-1,0 0 1,0-1 0,-2 6 0,-1-1-78,0 0 0,1 1 0,-1 0 0,2-1-1,-1 2 1,1-1 0,0 0 0,1 1-1,-1-1 1,2 1 0,-1 0 0,1 0 0,0-1-1,1 1 1,-1 0 0,2 0 0,0 10 0,0-16-43,-1-1 0,0 0 0,0 0 0,1 0 0,-1 1 0,0-1 0,1 0 0,-1 0 0,1 0 0,0 0 0,-1 0 0,1 0 0,0 0 0,0 0 1,-1 0-1,1 0 0,0-1 0,0 1 0,0 0 0,0 0 0,0-1 0,0 1 0,0-1 0,0 1 0,2 0 0,-1-1 3,0 0-1,0 0 1,0 0-1,0 0 1,0-1-1,0 1 0,0-1 1,-1 1-1,1-1 1,0 1-1,0-1 1,0 0-1,-1 0 1,3-1-1,3-3 10,1 0 1,-1-1-1,-1 0 0,1 0 0,-1 0 0,6-9 1,-2 0 16,-1-1 1,0 0-1,-1 0 1,-1-1 0,-1 0-1,0 0 1,-1-1 0,-1 0-1,0 0 1,-2 0 0,0 0-1,-1-23 1,-1 22-60,-1 1 0,0 0 0,-2-1 0,0 1 0,-1 0 0,-1 1 1,0-1-1,-2 1 0,0 0 0,-1 0 0,0 1 0,-12-17 0,17 29-5,0 0-1,0 0 1,-1 0 0,1 0-1,-1 1 1,0-1-1,0 1 1,0 0 0,0 0-1,-1 1 1,1-1-1,-1 1 1,-8-3 0,10 4 10,0 1 0,0 0 0,0-1 1,0 1-1,1 0 0,-1 1 1,0-1-1,0 0 0,0 1 1,0 0-1,1 0 0,-1 0 1,0 0-1,1 0 0,-1 0 1,0 1-1,1-1 0,0 1 1,-1-1-1,1 1 0,0 0 1,0 0-1,0 0 0,-3 4 1,-3 6 13,0 0 0,1 0 0,1 0 0,0 1 1,0 0-1,2 0 0,-1 0 0,2 0 0,0 1 1,0 0-1,1 0 0,1-1 0,0 1 0,1 0 1,1 0-1,2 18 0,-2-28 23,0 0 0,0-1 0,0 1 0,0 0 0,0-1 0,1 1 0,0-1 0,-1 0 0,1 1 0,1-1 0,-1 0 0,0 0 0,1 0 0,-1 0 0,6 4 0,-3-5 0,-1 1 1,0-1 0,1 1 0,-1-2-1,1 1 1,0 0 0,-1-1-1,1 0 1,0 0 0,0 0-1,8 0 1,60-1 2,-49-1-124,1 1 1,29 4-1,-46-3-48,0 1 1,0 0-1,0 0 1,0 1-1,-1 0 1,1 0-1,-1 1 1,0 0-1,0 0 1,10 8-1,21 25-628,-27-23 260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10 21525,'0'-1'50,"1"1"0,-1 0 0,0-1 0,0 1 0,0 0 0,-1-1 0,1 1 0,0 0 0,0-1 0,0 1 0,0 0 0,0-1 0,0 1 0,0 0 0,-1 0 0,1-1 0,0 1 0,0 0 0,0-1 0,-1 1 0,1 0 0,0 0 0,0-1 0,-1 1 0,1 0 0,0 0 0,0 0 0,-1 0 0,1-1 0,0 1 0,-1 0 0,1 0 1,0 0-1,-1 0 0,1 0 0,-1 0 0,-15 3 556,-14 15 165,20-9-589,1 1 0,0 0-1,1 0 1,-1 1 0,2 0-1,0 1 1,-9 19-1,11-21-129,1 0-1,0 1 1,0-1-1,1 1 0,1 0 1,0 0-1,1 1 1,0-1-1,0 16 0,1-25-43,0 0-1,0 0 1,0 0-1,0 0 1,1 0-1,-1 0 1,1 0-1,-1 0 1,1 0-1,0 0 1,-1-1-1,1 1 1,0 0-1,0 0 1,0-1-1,1 1 1,-1 0-1,0-1 1,1 1-1,-1-1 0,1 0 1,-1 1-1,1-1 1,0 0-1,-1 0 1,1 0-1,0 0 1,0 0-1,0 0 1,0-1-1,0 1 1,0-1-1,0 1 1,0-1-1,0 0 1,0 0-1,0 0 1,0 0-1,0 0 1,4-1-1,4 0-13,0-2 1,0 1-1,-1-2 0,1 1 1,0-1-1,-1-1 0,0 0 0,0 0 1,12-10-1,11-9-83,29-31 0,-60 54 87,70-69-345,-71 70 341,0 0-1,0 0 1,0-1-1,0 1 1,1 0 0,-1 0-1,0 0 1,0 0-1,0-1 1,0 1 0,0 0-1,1 0 1,-1 0-1,0 0 1,0 0 0,0 0-1,1 0 1,-1-1-1,0 1 1,0 0 0,0 0-1,1 0 1,-1 0-1,0 0 1,0 0 0,0 0-1,1 0 1,-1 0-1,0 0 1,0 0 0,0 0-1,1 0 1,-1 0 0,0 1-1,0-1 1,0 0-1,1 0 1,-1 0 0,1 10-97,-5 17 45,4-23 33,-19 111 408,6 1 1,2 153-1,11-236-316,-1 0 1,-8 42 0,8-66-44,-1 1-1,0-1 1,-1 0 0,0 0 0,-1 0-1,0 0 1,0-1 0,-1 1 0,0-1 0,0 0-1,-1 0 1,-9 9 0,13-15-2,0 0 1,1-1 0,-1 1-1,0 0 1,0-1-1,-1 0 1,1 1-1,0-1 1,0 0 0,-1 0-1,1 0 1,0 0-1,-1-1 1,1 1-1,-1-1 1,1 1 0,-1-1-1,1 0 1,-5 0-1,5-1 1,-1 0-1,1 1 1,-1-1-1,1 0 1,-1-1-1,1 1 1,0 0-1,0-1 1,0 0-1,-1 1 1,2-1-1,-1 0 1,0 0 0,0 0-1,-2-4 1,-1-1-1,1-1 0,-1-1 1,2 1-1,-1 0 0,1-1 0,0 0 1,1 0-1,0 0 0,-1-16 1,3 6-150,1 0 1,1 0-1,1-1 1,0 1-1,1 1 1,1-1-1,1 1 1,11-23-1,0 5-1343,1 0 0,47-65 0,52-38-722,-58 77 928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2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234 291 15747,'-1'-1'95,"0"0"-1,1 0 0,-1 0 1,0 0-1,0 0 1,0 0-1,0 0 0,0 0 1,0 0-1,0 1 0,0-1 1,0 0-1,-1 1 0,1-1 1,0 1-1,0-1 0,-1 1 1,1-1-1,-2 1 1,-1 0 21,1-1 1,0 1-1,-1 1 1,1-1-1,-1 0 1,1 1-1,-6 1 1,-1 2 145,1-1 0,0 1 0,-1 1 0,-11 7 1,11-4-181,0 0 1,0 0 0,1 0 0,0 1-1,0 1 1,1 0 0,0 0 0,1 0 0,0 1-1,1 0 1,0 0 0,1 1 0,-7 20-1,11-31-79,1 0 0,0 0 0,-1 0 0,1 0 0,0 0 0,0 0-1,0 0 1,0 0 0,0 0 0,0 0 0,0 0 0,0 0 0,0 0-1,0 0 1,1 0 0,-1 0 0,0 0 0,1 0 0,-1 0 0,0 0-1,1 0 1,0 1 0,0-2 0,0 1 0,0-1 0,-1 0-1,1 1 1,0-1 0,0 0 0,0 0-1,0 0 1,-1 0 0,1 0 0,0 0-1,0 0 1,0 0 0,0 0 0,-1 0 0,1 0-1,0 0 1,0-1 0,0 1 0,1-1-1,5-2 12,0-1 0,0 1-1,-1-2 1,11-7 0,19-19 30,-2-2 0,-1-1 1,-1-1-1,-2-2 0,-2-1 1,-2-1-1,24-47 0,-47 82-40,3-7 2,0 0 0,-1 0 0,0-1 0,-1 0-1,0 1 1,-1-1 0,4-24 0,-7 36-6,0-1-1,0 1 1,0 0-1,1 0 1,-1-1-1,0 1 1,0 0 0,0 0-1,0-1 1,0 1-1,0 0 1,0-1 0,0 1-1,-1 0 1,1 0-1,0-1 1,0 1-1,0 0 1,0 0 0,0-1-1,0 1 1,0 0-1,-1 0 1,1 0 0,0-1-1,0 1 1,0 0-1,0 0 1,-1 0-1,1 0 1,0-1 0,0 1-1,-1 0 1,1 0-1,0 0 1,0 0-1,0 0 1,-1 0 0,1 0-1,0-1 1,-1 1-1,1 0 1,0 0 0,0 0-1,-1 0 1,-10 7-20,3 2 9,1 0 1,0 0-1,0 1 0,1-1 0,1 2 1,-8 14-1,-22 70-42,28-74 65,1-1 0,1 1 0,1 0 0,0 0-1,2 0 1,0 28 0,2-46-4,0 0 0,0 0-1,0 0 1,1 0 0,-1 0 0,1 0 0,-1 0 0,1 1 0,0-2-1,0 1 1,1 0 0,-1 0 0,1 0 0,-1 0 0,1-1 0,0 1-1,0-1 1,0 0 0,0 1 0,0-1 0,1 0 0,-1 0 0,1 0-1,-1 0 1,1-1 0,0 1 0,0-1 0,-1 0 0,1 0 0,0 0-1,0 0 1,0 0 0,1 0 0,-1-1 0,3 1 0,7-1 19,1 0 1,-1-1 0,-1-1 0,1 0 0,0-1 0,0 0-1,-1 0 1,1-2 0,-1 0 0,19-10 0,-3 0 3,-2-2-1,0 0 1,34-31 0,-38 29-36,28-32 0,-44 44-12,-1 1-1,0-1 1,0 0 0,-1 0 0,0 0-1,0 0 1,-1-1 0,0 0 0,0 0-1,2-8 1,-5 15 12,0 1 0,0-1 1,0 0-1,1 0 0,-1 0 0,0 1 0,0-1 0,0 0 1,0 0-1,0 0 0,0 1 0,-1-1 0,1 0 0,0 0 0,0 1 1,-1-1-1,1 0 0,0 0 0,-1 1 0,1-1 0,0 0 1,-1 1-1,0-2 0,0 2 0,1 0 1,-1-1-1,0 1 0,0 0 1,1 0-1,-1 0 0,0 0 1,0 0-1,1 0 1,-1 0-1,0 0 0,0 0 1,1 0-1,-1 0 0,0 0 1,1 1-1,-1-1 0,0 0 1,-1 1-1,-2 2-5,-1 0-1,0-1 1,1 2-1,-1-1 1,-6 7-1,-3 6 102,1 0 0,0 0-1,1 1 1,1 1 0,0 0 0,2 1 0,0 0 0,-12 37-1,21-54-60,-1 1 0,0-1 0,1 1-1,-1-1 1,1 1 0,0-1 0,0 1-1,0-1 1,0 1 0,0-1 0,1 1-1,-1-1 1,1 1 0,-1-1 0,1 1-1,0-1 1,0 0 0,2 5 0,-1-5-5,0-1 1,0 1-1,0-1 1,0 0-1,0 1 1,0-1-1,0 0 1,1 0 0,-1 0-1,0 0 1,1-1-1,-1 1 1,0-1-1,1 1 1,-1-1-1,1 0 1,-1 0 0,0 0-1,5-1 1,19-2-23,0-1 1,0-1 0,-1-2-1,47-18 1,-47 16-196,0 0 0,0 2-1,0 0 1,50-5 0,-62 14 78,-14 4 179,-17 7 293,16-12-291,0 0-1,-1-1 1,1 1 0,0 0-1,-1-1 1,1 1-1,0-1 1,-1 0 0,1 1-1,-1-1 1,1 0-1,0-1 1,-1 1 0,1 0-1,-1-1 1,1 1-1,0-1 1,-1 0 0,1 0-1,0 0 1,0 0-1,0 0 1,0 0 0,0-1-1,0 1 1,0 0-1,0-1 1,0 0 0,1 0-1,-1 1 1,1-1 0,-1 0-1,1 0 1,0 0-1,-1 0 1,1-1 0,0 1-1,1 0 1,-2-3-1,-2-7 74,1 0-1,0 0 1,0 0-1,2 0 1,-1 0 0,1-18-1,1 20-128,0 0-1,1-1 1,0 1 0,1 0-1,3-10 1,-5 17-20,1 0-1,1 0 1,-1 0 0,0 0 0,1 0-1,-1 1 1,1-1 0,0 1 0,0-1-1,0 1 1,0 0 0,0-1-1,1 1 1,-1 0 0,1 1 0,-1-1-1,1 0 1,0 1 0,-1-1 0,1 1-1,5-2 1,4 0-195,1 1 0,-1 0-1,1 0 1,25 1 0,55 9-811,5-1 529,-26-11 22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217 116 15179,'3'-10'558,"0"-1"1,-1 1-1,0-1 0,0-17 0,-2 27-478,0-1 0,0 0 0,0 0 0,0 1 0,0-1 0,0 0 0,0 1 0,-1-1 0,1 0 0,-1 0 0,1 1 0,-1-1 0,0 1 0,0-1 0,0 1 0,0-1 0,0 1 0,0-1 1,0 1-1,0 0 0,0 0 0,0-1 0,-1 1 0,1 0 0,-1 0 0,1 0 0,-1 1 0,1-1 0,-1 0 0,1 0 0,-1 1 0,0-1 0,1 1 0,-1 0 0,0-1 0,1 1 0,-4 0 0,0 0-7,-1 1 0,1 0 0,0 0-1,0 1 1,0-1 0,0 1 0,0 0 0,0 0-1,0 1 1,1 0 0,-1-1 0,1 1 0,0 1-1,-1-1 1,-4 7 0,-5 4-119,0 1-1,-20 30 1,29-38-45,0 1 1,0 0-1,1 0 1,0 0-1,0 0 1,-2 9 0,6-15 53,-1-1 1,1 1 0,0 0-1,0-1 1,0 1 0,0 0 0,0-1-1,0 1 1,0 0 0,0-1-1,0 1 1,1 0 0,-1-1 0,1 1-1,0-1 1,-1 1 0,1 0-1,0-1 1,0 0 0,0 1 0,0-1-1,0 0 1,0 1 0,0-1-1,0 0 1,0 0 0,1 0 0,-1 0-1,0 0 1,1 0 0,-1 0-1,1 0 1,-1-1 0,1 1 0,-1-1-1,1 1 1,0-1 0,-1 1 0,4-1-1,49 10-783,-37-8 652,-1 1 0,1 1-1,19 7 1,-31-9 153,0 0 0,1 1-1,-2-1 1,1 1 0,0 1-1,0-1 1,-1 1 0,0-1 0,0 1-1,0 1 1,0-1 0,-1 0 0,6 10-1,-4-4 47,0 1-1,-1 0 0,0 0 1,-1 0-1,0 0 1,-1 1-1,0-1 1,-1 1-1,0-1 0,0 1 1,-2 0-1,1-1 1,-4 13-1,1-6 113,0 0 0,-2 0 0,0 0-1,-1-1 1,-1 0 0,-1 0 0,-15 24 0,14-26 60,-2-1 1,0 0 0,0 0 0,-17 14-1,22-23-150,1 0 0,-1-1-1,0 1 1,0-1-1,-1-1 1,1 1 0,-1-1-1,0 0 1,0-1 0,0 0-1,0 0 1,-13 2 0,19-4-84,-1 1 1,0-1 0,0 0-1,0 0 1,0 0-1,0 0 1,1 0 0,-1-1-1,0 1 1,0 0 0,0-1-1,1 1 1,-1-1 0,0 0-1,0 0 1,1 0 0,-1 0-1,1 0 1,-1 0 0,1 0-1,-1 0 1,1 0-1,0-1 1,-1 1 0,1-1-1,0 1 1,0-1 0,0 1-1,-1-3 1,1-1-10,0 0 0,0 1-1,0-1 1,1 0 0,-1 0 0,1 0-1,0 0 1,1 1 0,-1-1-1,1 0 1,2-5 0,14-52-343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14843,'-22'103'2960,"3"-18"-1771,-5 130 610,22-169-1517,2 1 0,10 73 0,-9-115-250,0 1 0,1-1 1,-1 0-1,1 1 0,4 8 1,-6-13-24,1-1 1,-1 1-1,0-1 1,1 1-1,-1-1 1,1 1-1,-1-1 0,1 1 1,-1-1-1,1 1 1,-1-1-1,1 1 1,-1-1-1,1 0 1,-1 1-1,1-1 0,0 0 1,-1 0-1,1 1 1,0-1-1,0 0 1,0 0 4,0 0 1,0-1 0,0 1 0,0 0-1,0-1 1,0 1 0,0-1-1,-1 1 1,1-1 0,0 0-1,0 1 1,-1-1 0,1 0 0,0 1-1,-1-1 1,1 0 0,0 0-1,-1 0 1,1-1 0,5-9 65,0 1 0,-2-2 1,1 1-1,-1 0 0,-1-1 0,0 1 1,1-14-1,5-88 395,-8 99-436,-1 0-1,0 0 1,-1-1-1,-1 1 1,0 0-1,-5-16 1,7 29-39,0 0 0,0 0 1,-1 0-1,1 1 0,0-1 0,0 0 1,-1 0-1,1 1 0,0-1 0,-1 0 1,1 1-1,-1-1 0,1 1 1,-1-1-1,1 0 0,-1 1 0,0-1 1,1 1-1,-1-1 0,-1 0 0,1 1-2,1 1 0,0-1 0,-1 0 0,1 1 0,-1-1 0,1 0 0,0 1 0,-1-1-1,1 0 1,0 1 0,-1-1 0,1 1 0,0-1 0,-1 1 0,1-1 0,0 1-1,0-1 1,0 1 0,-1-1 0,1 1 0,0-1 0,0 1 0,-5 36-117,6-24 82,0 0-1,0 0 0,2 0 1,-1 0-1,2 0 0,0-1 1,0 1-1,1-1 0,13 23 0,-15-31 36,-1 1 0,1-1 0,1 0 0,-1 0 0,0 0 0,1-1 0,0 1 0,0-1 0,0 0 0,0 0 0,1 0-1,-1 0 1,1-1 0,-1 0 0,1 0 0,0 0 0,0 0 0,0-1 0,0 0 0,0 0 0,0 0 0,1-1-1,-1 0 1,0 0 0,0 0 0,0 0 0,0-1 0,7-2 0,-2 0 16,0 0 0,0-1 0,-1-1 0,1 1 0,-1-2 0,0 1 0,-1-1 0,1-1 0,-1 1 0,-1-1 0,12-13 0,-9 8 23,-1 1 0,0-2 1,0 1-1,-2-1 1,1-1-1,-2 1 0,8-20 1,-11 22-15,0 1 0,-1 0 1,2-18-1,-6 17-6,-5 15-15,-5 15-13,2 4-13,2 0 0,1 1 0,1 0 1,1 1-1,1 0 0,1-1 0,1 1 0,2 40 0,0-60 21,1-1 1,0 1-1,0-1 0,0 1 0,3 7 0,-3-11 6,-1 0-1,1 0 0,-1 0 1,1 0-1,-1-1 0,1 1 0,-1 0 1,1 0-1,0 0 0,-1-1 1,1 1-1,0 0 0,0-1 1,0 1-1,-1-1 0,1 1 1,0-1-1,0 1 0,0-1 1,0 1-1,0-1 0,0 0 1,0 0-1,0 1 0,0-1 0,0 0 1,0 0-1,0 0 0,0 0 1,0 0-1,0 0 0,0-1 1,0 1-1,2-1 0,2-1 16,0 0 0,0-1-1,0 0 1,0 0-1,-1 0 1,1-1-1,-1 0 1,0 0 0,0 0-1,0 0 1,5-7-1,6-12 65,14-25 0,-22 37-55,18-42 37,37-108 1,-77 217-118,2 2 0,-11 106 0,24-162 59,0 0-1,0 0 1,0 0-1,0 0 1,0 0-1,1 0 1,-1 0-1,0 0 1,1-1-1,0 1 1,0 2-1,-1-4-2,1 1 0,-1-1-1,0 0 1,0 0 0,1 1-1,-1-1 1,0 0-1,0 0 1,1 1 0,-1-1-1,0 0 1,1 0 0,-1 0-1,0 0 1,1 0 0,-1 1-1,0-1 1,1 0-1,-1 0 1,0 0 0,1 0-1,-1 0 1,1 0 0,-1 0-1,15-8 64,3-9-13,0 0 1,29-38 0,25-47 10,-66 93-54,84-130 131,-98 156-135,0 1-1,-7 29 1,3-7 42,0-7 24,2-7 61,1 0 0,2 0 0,-7 44 0,13-68-126,1 0 0,0 0 0,0 0 0,0 0 0,0-1 0,0 1 1,1 0-1,-1 0 0,0 0 0,1-1 0,-1 1 0,1 0 0,0-1 0,0 1 0,0 0 0,0-1 0,0 1 0,0-1 0,0 1 0,0-1 0,2 2 0,-1-1-19,1-1 0,-1 1 0,1-1 0,-1 0 0,1 0 0,0 0 0,0 0 0,-1 0 0,1-1 0,0 1 0,0-1 0,4 1 0,0-1-15,0 0-1,1-1 0,-1 0 0,0 0 0,0 0 0,0-1 0,0 0 0,0 0 0,0-1 0,7-4 0,-3 0 28,-1-1 0,0 0-1,-1-1 1,0 0 0,-1-1 0,1 0-1,-2 0 1,0 0 0,9-18-1,2-7 61,23-64-1,-39 94-53,5-11 24,-1 0 0,-1-1 0,-1 1 0,0-1 0,2-27 0,-7 43-40,1 1 0,0-1 0,-1 0-1,1 1 1,0-1 0,-1 0 0,1 1 0,-1-1 0,1 1 0,-1-1 0,0 1 0,1-1 0,-1 1 0,1-1 0,-1 1 0,0-1 0,1 1 0,-1 0 0,0 0 0,0-1 0,1 1-1,-1 0 1,0 0 0,1 0 0,-1 0 0,0 0 0,0 0 0,1 0 0,-1 0 0,0 0 0,0 0 0,-1 0 0,0 0-13,-1 0-1,0 1 1,0-1 0,0 0 0,0 1 0,1 0-1,-6 1 1,4 1 10,0 1-1,0-1 0,0 1 1,1 0-1,-1-1 0,1 1 1,0 1-1,0-1 0,-2 5 1,-20 45-30,23-50 40,-13 33 40,0 0 0,3 1 1,1 0-1,-8 56 0,19-93-32,-1 1 0,1-1 0,0 1-1,0-1 1,0 1 0,0-1 0,1 1 0,-1-1-1,0 1 1,1-1 0,-1 1 0,1-1 0,-1 1-1,1-1 1,1 2 0,-2-2-2,1-1-1,0 1 1,-1-1-1,1 1 1,0-1-1,0 1 1,0-1 0,-1 0-1,1 1 1,0-1-1,0 0 1,0 0 0,-1 0-1,1 0 1,0 0-1,0 0 1,0 0 0,0 0-1,0 0 1,-1 0-1,1 0 1,0 0 0,0-1-1,0 1 1,0 0-1,-1-1 1,1 1 0,1-1-1,18-9 46,-1 0-1,0-1 1,34-28 0,-31 22 12,40-23 0,-60 38-61,1 1-1,-1 0 1,0-1 0,1 1-1,-1 0 1,0 1 0,1-1-1,-1 0 1,1 1 0,-1-1-1,1 1 1,0 0 0,-1 0-1,1 0 1,-1 0 0,1 0-1,-1 1 1,1-1 0,4 2-1,-4 0-7,-1 0 0,0-1-1,0 1 1,1 0 0,-2 0-1,1 1 1,0-1 0,0 0-1,-1 1 1,1-1 0,-1 1-1,1-1 1,-1 1 0,0 0-1,0-1 1,0 1 0,0 3-1,2 5 29,0 0 0,-1 0 0,-1 0 0,1 15 0,18-342 1559,-20 315-1616,0 0 0,0 0 1,0 0-1,1 0 0,-1 0 1,0 0-1,0 0 0,1 0 1,-1 0-1,0 1 1,1-1-1,-1 0 0,1 0 1,-1 0-1,1 0 0,0 1 1,-1-1-1,1 0 0,0 0 1,-1 1-1,1-1 0,0 1 1,0-1-1,0 1 0,1-1 1,0 0-228,1 1-1,-1-1 1,1 1 0,0 0 0,-1 0 0,1 0 0,4 1-1,8 0-862,33-3-462,-21-1 607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17172,'-14'104'3162,"9"-82"-2713,1 1 0,1 0-1,1 0 1,1 1-1,1-1 1,5 33-1,-5-53-415,1 1 0,-1-2-1,1 1 1,0 0 0,0 0-1,0 0 1,1 0-1,-1 0 1,0-1 0,1 1-1,0-1 1,0 1 0,0-1-1,0 0 1,0 1 0,0-1-1,0 0 1,4 2 0,-3-3-22,-1 0 1,1-1-1,-1 1 1,0-1 0,1 1-1,-1-1 1,1 0-1,-1 0 1,1 0-1,-1 0 1,1 0 0,-1-1-1,1 1 1,-1-1-1,1 0 1,-1 1 0,0-1-1,1 0 1,-1 0-1,0-1 1,0 1 0,3-3-1,10-6 10,-1-1-1,-1 0 0,0-1 1,0 0-1,14-20 1,49-74 132,-71 98-143,11-9 4,-16 17-14,0-1 1,1 1-1,-1 0 1,0 0-1,0 0 1,1 0 0,-1 0-1,0 0 1,0 0-1,1 0 1,-1 0-1,0 0 1,0 0-1,1 0 1,-1 0 0,0 0-1,0 0 1,1 0-1,-1 0 1,0 0-1,0 0 1,1 0 0,-1 1-1,0-1 1,0 0-1,0 0 1,1 0-1,-1 0 1,0 0-1,0 1 1,0-1 0,1 0-1,-1 0 1,0 0-1,0 1 1,0-1-1,0 0 1,0 0-1,1 1 1,0 3-1,0 0-1,-1 0 1,1 1-1,-1-1 1,1 0-1,-2 9 1,-1 104-67,2-116 67,0 0-1,0 0 0,0 0 1,0 0-1,0 0 0,0 0 1,0 0-1,0 0 0,0 0 1,1 0-1,-1 0 1,0 0-1,1-1 0,-1 1 1,1 0-1,-1 0 0,1 0 1,-1 0-1,1-1 0,0 1 1,0 1-1,0-2 1,-1 0 1,1 0-1,0 0 0,0 0 1,-1 0-1,1 0 0,0 0 1,-1 0-1,1 0 0,0 0 1,-1-1-1,1 1 0,0 0 1,-1 0-1,1-1 0,-1 1 1,1 0-1,0-1 0,-1 1 1,1-1-1,-1 1 0,1-1 1,6-6 9,0 0 0,0-1 0,6-9 0,-10 13-5,16-22 6,30-38 44,-43 58-55,-1 0-1,1 0 1,0 1-1,1 0 1,0 0 0,-1 1-1,11-6 1,-16 9-4,0 1 0,1-1 1,-1 1-1,1-1 0,-1 1 0,1-1 1,-1 1-1,1 0 0,-1 0 1,1 0-1,-1 0 0,1 0 1,-1 0-1,1 0 0,-1 0 0,0 0 1,1 1-1,-1-1 0,1 1 1,-1-1-1,3 2 0,-2-1 2,-1 1-1,1 0 0,0-1 0,-1 1 1,1 0-1,-1 0 0,1-1 0,-1 1 1,0 0-1,0 1 0,0-1 0,1 3 1,1 5-18,0-1 1,-1 1 0,-1 0 0,0-1 0,0 16 0,0-18-165,-1 0 1,-1-1 0,1 1 0,-1 0 0,0-1-1,-1 1 1,-3 11 0,5-18 158,0 0 0,0 0 1,0 0-1,0 1 0,-1-1 1,1 0-1,0 0 0,0 0 0,0 0 1,0 0-1,0 0 0,0 0 1,0 1-1,0-1 0,0 0 0,0 0 1,0 0-1,-1 0 0,1 0 0,0 0 1,0 0-1,0 0 0,0 0 1,0 0-1,0 0 0,0 0 0,-1 0 1,1 0-1,0 0 0,0 0 0,0 0 1,0 0-1,0 0 0,0 0 1,-1 0-1,1 0 0,0 0 0,0 0 1,0 0-1,0 0 0,0 0 1,0 0-1,0 0 0,-1 0 0,1 0 1,0 0-1,0 0 0,0 0 0,0 0 1,0-1-1,0 1 0,-5-9-391,1-10 73,-1-10-353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16764,'5'2'1416,"-1"5"-1176,0 6-144,4 0 512,3 1-1024,5 0 408,5-7-104,2 1-72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66 115 13315,'-45'107'3103,"40"-93"-2617,1 1 1,0 0 0,1 0-1,1 0 1,-1 23-1,3-34-400,0-1 0,0 0 0,1 0 0,-1 0-1,1 0 1,0 0 0,-1 0 0,1 0 0,2 4 0,-2-6-63,-1 0 1,1-1 0,0 1 0,-1 0-1,1 0 1,0 0 0,-1-1 0,1 1-1,0-1 1,0 1 0,0 0 0,0-1-1,0 1 1,0-1 0,-1 0 0,1 1-1,0-1 1,0 0 0,0 0 0,0 1 0,0-1-1,1 0 1,-1 0 0,0 0 0,0 0-1,0 0 1,0 0 0,0-1 0,0 1-1,0 0 1,0 0 0,0-1 0,0 1-1,1-1 1,5-3 16,1 0 0,-1 0 0,0-1-1,0 0 1,0 0 0,-1 0 0,1-1-1,9-12 1,2-4 66,21-34 0,-22 29 123,22-47 1,-33 60-122,-1-1 0,0 0 0,0 0 0,-2 0 1,3-22-1,-5 34-85,-1 1 0,0 0 0,0 0 0,0 0 1,0 0-1,-1 0 0,1 0 0,0 0 0,-1 0 0,0 0 1,-1-3-1,2 5-19,0-1 0,0 1 0,0 0 0,-1 0 1,1-1-1,0 1 0,0 0 0,0 0 0,-1 0 0,1-1 1,0 1-1,0 0 0,-1 0 0,1 0 0,0 0 0,-1-1 1,1 1-1,0 0 0,-1 0 0,1 0 0,0 0 0,-1 0 1,1 0-1,0 0 0,0 0 0,-1 0 0,0 0 0,-11 10 5,5-2-2,2 1 1,-1 0-1,1 1 0,0-1 1,1 1-1,-7 20 1,-10 64 213,19-85-185,0 0 0,1 0-1,1 1 1,0-1 0,0 0 0,0 1-1,2-1 1,2 13 0,-4-20-26,1 0 0,0 0 0,-1 0 0,1 0 0,0-1 0,0 1 1,1 0-1,-1 0 0,0-1 0,1 1 0,-1-1 0,1 1 0,-1-1 0,1 1 0,-1-1 0,1 0 0,2 1 0,-1-1-4,0 0 0,-1 0-1,1-1 1,0 1-1,0-1 1,0 0 0,0 0-1,0 0 1,-1 0-1,1-1 1,0 1 0,0-1-1,0 1 1,0-1 0,-1 0-1,4-1 1,8-5-3,0 0 0,-1 0 0,0-1 1,0-1-1,-1 0 0,13-12 0,65-69-6,-77 76 8,-4 3-6,4-4-15,-10 14-15,-4 8-27,-6 10 54,-2 8 46,-9 35 0,17-53-17,-1 0-1,1 0 0,1-1 1,-1 1-1,1 0 1,0 0-1,1 0 0,0 0 1,0 0-1,3 10 1,-3-15-14,-1 0 0,1 0 1,0 0-1,0 0 0,1 0 1,-1 0-1,0 0 0,1-1 1,-1 1-1,1 0 0,0-1 0,-1 1 1,1-1-1,0 0 0,0 1 1,0-1-1,0 0 0,0 0 1,0-1-1,0 1 0,0 0 1,0 0-1,0-1 0,1 0 1,-1 1-1,0-1 0,0 0 1,0 0-1,1 0 0,-1 0 1,0-1-1,0 1 0,4-1 1,3-2 15,-1 1 0,0-1 0,1 0 0,-1-1 0,0 1 0,-1-2 0,10-5 0,7-8-10,-1-1 0,-1-1-1,-1-1 1,30-37 0,-50 56-32,-1 1 1,1 0-1,0 0 1,0 0-1,0 0 0,0 0 1,0 0-1,1 0 1,-1 0-1,0 0 1,0 1-1,2-2 0,-3 2 9,0 0 0,1 0 0,-1 0-1,0 0 1,0 0 0,1 1 0,-1-1-1,0 0 1,0 0 0,1 0 0,-1 0-1,0 0 1,0 0 0,0 1-1,1-1 1,-1 0 0,0 0 0,0 0-1,0 0 1,1 1 0,-1-1 0,0 0-1,0 0 1,0 1 0,0-1 0,0 0-1,0 0 1,0 1 0,0-1 0,1 0-1,-1 0 1,0 1 0,0-1 0,0 0-1,0 0 1,0 1 0,0-1 0,-3 36-496,3-35 487,-3 15-287,1-10 225,1 1 0,0 0-1,0 0 1,1 0 0,0 0 0,0 0 0,2 11 0,5-5-67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20676,'16'-8'1057,"0"0"-1,35-10 0,-47 16-929,0 1 0,0 0 1,0 0-1,1 0 0,-1 1 0,0-1 0,1 1 1,-1 0-1,0 1 0,1-1 0,-1 1 1,0-1-1,0 1 0,1 1 0,-1-1 0,0 1 1,7 3-1,-9-3-103,0 0 0,0-1 1,-1 1-1,1 0 0,-1 0 0,0 0 1,1 1-1,-1-1 0,0 0 0,0 0 1,0 1-1,-1-1 0,1 0 0,0 1 0,-1-1 1,0 0-1,0 1 0,1-1 0,-1 1 1,-1-1-1,1 1 0,0-1 0,0 1 1,-1-1-1,0 0 0,1 1 0,-1-1 1,-2 3-1,-2 10 6,-2-1 0,0 0 0,-10 16 0,12-22-1,-37 56 71,24-38-55,1 0 0,-22 47 0,38-71-43,1-1-1,-1 1 1,0-1 0,1 1 0,-1-1 0,1 1-1,-1-1 1,1 1 0,0-1 0,0 1 0,-1-1 0,1 1-1,0 0 1,1-1 0,-1 1 0,0-1 0,0 1-1,1-1 1,0 3 0,0-4-1,0 1 1,0 0-1,0-1 0,0 0 0,0 1 1,0-1-1,0 1 0,0-1 0,0 0 1,0 0-1,1 0 0,-1 0 1,0 0-1,0 0 0,0 0 0,0 0 1,0 0-1,0 0 0,1-1 1,-1 1-1,0 0 0,0-1 0,0 1 1,0-1-1,0 1 0,2-2 0,16-6-275,1-1-1,-2-1 0,1-1 1,-1 0-1,-1-2 0,0 0 0,-1-1 1,0 0-1,14-18 0,-13 5-177,-12 5-132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2 123 15859,'-2'2'2009,"4"1"-1089,10-1-256,6-2 1441,9 0-913,9-2-168,7-2-696,3 0-368,2-3-784,0-2 816,-8-4-296,-2 0-184</inkml:trace>
  <inkml:trace contextRef="#ctx0" brushRef="#br0" timeOffset="1">459 1 15843,'-7'20'2169,"-3"3"-1177,1 4-352,-1 3 1489,3 4-857,0 1-200,5-2-344,2-3-192,6-7-472,4-6-288,1-11-520,4-6-312,-2-10-320,1-6-281,-3-6 993,-1-3-408,-1-3 16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11907,'0'2'426,"0"1"1,0 0 0,1 0-1,-1-1 1,1 1-1,-1 0 1,1-1 0,0 1-1,0 0 1,0-1 0,0 1-1,1-1 1,-1 0 0,1 1-1,-1-1 1,4 3 0,-2-2-166,0-1 1,0 0-1,0 1 1,0-1-1,1 0 1,-1-1-1,0 1 1,1-1-1,0 1 1,6 0-1,0 0-60,0-1 0,0 0 0,1-1 0,-1 0-1,0 0 1,0-1 0,0-1 0,13-3 0,4-2 313,40-16-1,-59 19-430,0 0-1,0 0 1,0-1-1,-1 1 1,1-2-1,-1 1 1,0-1-1,10-11 0,-16 16-74,0 0-1,0 0 0,-1 0 0,1 0 0,0 0 0,-1 1 0,1-1 0,0 0 0,-1-1 0,0 1 0,1 0 0,-1 0 1,1 0-1,-1 0 0,0 0 0,0 0 0,0 0 0,0 0 0,0-2 0,0 2-4,0 1-1,-1-1 0,1 1 1,-1-1-1,1 1 0,-1-1 1,1 1-1,0-1 1,-1 1-1,0-1 0,1 1 1,-1 0-1,1-1 1,-1 1-1,1 0 0,-1 0 1,0-1-1,1 1 1,-1 0-1,0 0 0,1 0 1,-1 0-1,-1 0 0,-3 0-2,1 0-1,-1 0 1,0 0-1,0 1 0,1 0 1,-1 0-1,1 0 0,-6 3 1,-3 2-28,1 1 0,-1 0 1,2 1-1,-20 15 0,25-18 12,0 1 0,1-1-1,-1 1 1,1 0 0,0 0 0,1 1-1,0-1 1,0 1 0,0 0 0,-3 9-1,7-15 9,0 0 0,-1 0 0,1 0 0,0 0-1,0 0 1,-1 0 0,1 0 0,0 0 0,0 0-1,0 0 1,0 0 0,1 0 0,-1 0-1,0 0 1,0 1 0,1-1 0,-1 0 0,0 0-1,1 0 1,-1-1 0,1 1 0,0 0 0,0 1-1,0-1-15,1 0 0,-1 1 0,1-1-1,-1 0 1,1 0 0,0-1 0,-1 1-1,1 0 1,0-1 0,0 1 0,-1-1-1,4 1 1,6 0-166,1 0-1,-1-1 1,19-1-1,-19 0 29,14-1-167,0 0 1,1-2-1,-2-1 0,28-8 1,-41 9 288,-1 0 0,0 0 1,-1-1-1,1 0 0,-1 0 1,0-1-1,0-1 0,-1 1 1,1-1-1,-1-1 0,-1 1 1,10-14-1,-2-2 89,-1 0 0,-1-2-1,-1 1 1,-1-2 0,11-38 0,-11 26 64,-2-1 1,-2 0-1,2-46 1,-7 71-75,-2 11-24,1-1 0,-1 0-1,0 0 1,0 0 0,0 1 0,0-1-1,-1 0 1,1 0 0,-3-6 0,3 9-14,0 1 0,0 0 0,0 0 0,-1 0 1,1-1-1,0 1 0,0 0 0,0 0 0,0 0 1,0-1-1,0 1 0,0 0 0,-1 0 0,1 0 1,0 0-1,0-1 0,0 1 0,0 0 1,0 0-1,-1 0 0,1 0 0,0 0 0,0 0 1,0-1-1,-1 1 0,1 0 0,0 0 0,0 0 1,0 0-1,-1 0 0,1 0 0,0 0 1,0 0-1,-1 0 0,1 0 0,0 0 0,0 0 1,0 0-1,-1 0 0,1 0 0,0 0 0,0 1 1,0-1-1,-1 0 0,1 0 0,0 0 0,0 0 1,0 0-1,-1 0 0,1 1 0,0-1 1,0 0-1,0 0 0,0 0 0,0 0 0,0 1 1,-1-1-1,1 0 0,0 0 0,0 0 0,0 1 1,-8 14 15,-2 17 36,2 1 0,1 0 1,-5 50-1,9-56 18,-4 30 204,2 0 1,2 0 0,7 69 0,-4-119-235,6 28 139,-6-34-166,1 1 1,-1 0-1,1 0 0,-1-1 1,1 1-1,0-1 0,0 1 1,0 0-1,0-1 0,0 0 1,0 1-1,0-1 0,0 0 1,0 1-1,3 1 0,-4-3-8,1 0-1,-1 0 0,1 1 0,-1-1 1,1 0-1,-1 0 0,0 0 0,1 0 1,-1 0-1,1 1 0,-1-1 1,1 0-1,-1 0 0,1 0 0,-1 0 1,1 0-1,-1-1 0,1 1 0,-1 0 1,0 0-1,1 0 0,-1 0 1,1 0-1,-1-1 0,1 1 0,-1 0 1,0 0-1,1-1 0,-1 1 0,9-15 105,-1-21 29,-6 12-67,0-38 0,-2 53-118,-1-1-1,0 0 1,-1 0 0,0 0 0,0 1 0,-6-15 0,4 19-322,5 14 253,6 18 114,-6-25 20,0 1 0,1 0-1,-1-1 1,1 1-1,0-1 1,-1 1 0,1-1-1,0 0 1,1 0 0,-1 0-1,0 0 1,0 0 0,1 0-1,-1-1 1,1 1 0,0-1-1,-1 1 1,1-1 0,0 0-1,0 0 1,0-1 0,0 1-1,0 0 1,0-1-1,0 0 1,-1 0 0,1 0-1,6 0 1,5-3 69,0 1 0,-1-2 0,1 0 1,25-12-1,1 1-75,-40 15-17,1 0 1,-1-1-1,1 1 0,-1 0 1,1-1-1,0 1 0,-1 0 1,1 0-1,-1 0 0,1-1 1,0 1-1,-1 0 0,1 0 1,0 0-1,-1 0 0,1 0 0,0 0 1,-1 0-1,1 1 0,-1-1 1,1 0-1,0 0 0,-1 0 1,1 1-1,-1-1 0,1 0 1,0 1-1,-1-1 0,1 0 1,-1 1-1,1-1 0,-1 1 1,0-1-1,1 1 0,-1-1 0,1 1 1,-1-1-1,0 1 0,1-1 1,-1 1-1,0-1 0,0 1 1,1 1-1,-1 1-4,0 1 0,0 0 0,0 0 0,-1-1 0,1 1 0,-3 5 0,1 4 23,0-3 37,1 1-1,0 0 0,1-1 0,1 14 0,-1-22-21,0 0 0,1 1 0,-1-1 0,1 1 0,0-1 1,-1 0-1,1 1 0,0-1 0,0 0 0,1 0 0,-1 0 0,0 0 0,1 0 0,-1 0 0,1 0 0,0 0 0,-1-1 0,1 1 0,0 0 0,0-1 0,0 0 0,0 1 0,1-1 0,1 1 0,4 0 24,-1 0 0,1-1 0,-1 0 0,1-1-1,-1 1 1,1-1 0,-1-1 0,1 1 0,-1-1-1,1-1 1,-1 1 0,1-1 0,6-3 0,2-1-208,0 0 0,-1-2 0,-1 1 0,27-19 0,-36 23 164,-1-1 0,1 0 0,-1 0 0,0 0 0,0 0 0,0-1 0,-1 1 0,1-1 0,-1 0 0,0 0 0,-1 0 0,1-1 0,-1 1 0,0-1 0,2-8 0,-1-20-280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4.9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1 164 19836,'2'-91'2503,"-2"90"-2459,0 1-1,0-1 0,0 0 0,0 0 0,1 0 0,-1 0 1,0 0-1,0 0 0,0 0 0,1 0 0,-1 0 0,0 0 1,1 1-1,-1-1 0,1 0 0,-1 0 0,1 0 1,0 1-1,0-2 0,0 2 13,-1 0 1,1 0-1,-1 0 0,1 0 1,-1 1-1,1-1 1,-1 0-1,1 0 0,-1 0 1,0 1-1,1-1 0,-1 0 1,1 0-1,-1 1 1,1-1-1,-1 0 0,0 1 1,1-1-1,-1 1 1,0-1-1,0 0 0,1 1 1,-1-1-1,1 1 0,17 39 1220,6 29-792,18 48-137,-35-101-316,0-1 0,2 1 0,-1-1 0,21 25 0,-27-38-30,0 0 1,0 0 0,-1 0 0,2 0-1,-1-1 1,0 1 0,0-1-1,0 1 1,1-1 0,-1 0 0,1 0-1,-1 0 1,1 0 0,2 1-1,-3-2 1,0 0-1,-1 0 0,1 0 0,-1 0 0,1 0 0,0-1 0,-1 1 0,1 0 0,-1-1 1,1 0-1,-1 1 0,1-1 0,-1 0 0,1 1 0,-1-1 0,1 0 0,-1 0 0,0 0 0,0 0 1,0 0-1,1-1 0,-1 1 0,0 0 0,1-3 0,2-4 10,0 1 0,0-1 0,-1 0 0,0 0 1,-1 0-1,0-1 0,0 1 0,0-1 0,-1 1 0,-1-16 0,0-5 28,-8-53 0,-10-13 41,16 86-81,-1 1 1,0-1-1,0 1 0,-1 0 0,0 0 1,0 0-1,-1 1 0,-7-10 0,12 17 0,0 0 0,0 0 0,0 0-1,0 0 1,0 0 0,0 0-1,0 1 1,0-1 0,0 0 0,0 0-1,0 0 1,0 0 0,0 0-1,0 0 1,0 0 0,0 0-1,-1 1 1,1-1 0,0 0 0,0 0-1,0 0 1,0 0 0,0 0-1,0 0 1,0 0 0,0 0 0,0 0-1,0 0 1,-1 1 0,1-1-1,0 0 1,0 0 0,0 0-1,0 0 1,0 0 0,0 0 0,0 0-1,-1 0 1,1 0 0,0 0-1,0 0 1,0 0 0,0 0-1,0 0 1,0 0 0,0 0 0,-1 0-1,1 0 1,0 0 0,0 0-1,0 0 1,0-1 0,0 1 0,0 0-1,0 0 1,-1 0 0,1 0-1,0 0 1,0 0 0,0 0-1,3 13-39,30 68-105,76 131-1,-41-101 119,-54-91 20,1-1 1,0-1-1,24 22 0,-38-38 8,0-1-1,1 0 0,-1 0 1,1 0-1,-1 0 0,1 0 1,0 0-1,-1 0 0,1 0 1,0 0-1,0-1 0,-1 1 1,1-1-1,0 1 0,0-1 1,2 0-1,-3 0 1,-1 0 0,1 0-1,-1 0 1,1-1 0,-1 1 0,1 0-1,-1 0 1,1 0 0,-1-1 0,0 1 0,1 0-1,-1-1 1,1 1 0,-1 0 0,0-1-1,1 1 1,-1-1 0,0 1 0,1 0 0,-1-1-1,0 1 1,1-2 0,0-18-2,-3 10 3,-1 0 1,0 0-1,0 0 1,-1 1 0,0-1-1,-1 1 1,0 0-1,-1 1 1,-6-10-1,-10-9 8,-33-33 0,31 36-34,-32-25 0,49 43-38,0 1-1,0 0 1,-1 0 0,0 1 0,0 0-1,0 0 1,-1 1 0,1 0 0,-15-3-1,22 6 36,0 0 0,0 0 0,0 0 0,0-1-1,-1 1 1,1 0 0,0 0 0,0 1 0,0-1 0,0 0-1,0 0 1,0 0 0,0 1 0,-1-1 0,1 1 0,0-1-1,0 1 1,0-1 0,-1 2 0,2-2-5,-1 1 0,1-1 0,0 1 0,0 0 0,-1-1 1,1 1-1,0 0 0,0-1 0,0 1 0,-1 0 0,1-1 0,0 1 0,0 0 0,0-1 1,0 1-1,0 0 0,1-1 0,-1 1 0,0 0 0,0-1 0,0 1 0,1 1 0,0 1-125,1 1-1,0-1 1,0 0-1,0 0 0,0 0 1,0 0-1,1 0 1,0 0-1,4 4 0,-2-4 19,0 1-1,1-1 1,-1 0-1,1 0 1,0-1-1,-1 0 1,1 0-1,0 0 1,1-1-1,-1 1 0,0-2 1,0 1-1,1-1 1,-1 0-1,8 0 1,30-9-490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18964,'7'3'1536,"12"1"-1200,1-1-496,11-3 737,2 1-265,3-1 24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170 242 16315,'8'43'1881,"-1"4"-1209,-4 8-248,-1 5 936,-2 7-479,0-1-177,-3-7-328,0-4-296,-1-14-624,-2-5 312,-4-14 128,-2-10-152,-1-13-72</inkml:trace>
  <inkml:trace contextRef="#ctx0" brushRef="#br0" timeOffset="1">0 181 15683,'15'-21'592,"0"0"0,1 2 0,1 0 0,1 1 0,24-20 0,-35 33-448,-1 0-1,1 1 1,0-1 0,0 1-1,1 1 1,-1-1 0,1 1-1,0 1 1,0-1-1,0 1 1,0 1 0,0-1-1,0 2 1,0-1 0,1 1-1,-1 0 1,0 0 0,0 1-1,0 1 1,9 1-1,-11-1-114,-1 0-1,1 0 1,-1 1-1,1 0 1,-1 0-1,0 0 1,0 1-1,0-1 1,-1 1-1,1 0 1,-1 1-1,0-1 1,0 1-1,0 0 1,-1 0-1,1 0 1,-1 0-1,-1 0 1,1 1-1,-1 0 1,0-1-1,0 1 1,2 11-1,-2-6-28,-1 0 0,0-1 0,-1 1 0,0 0 0,-1 0 0,0 0 0,0-1 0,-2 1-1,1-1 1,-1 1 0,0-1 0,-9 18 0,1-8-16,-1 0 1,-1-1-1,0 0 0,-1-1 0,-1 0 1,-1-1-1,-1-1 0,0-1 0,-1 0 0,0-1 1,-25 14-1,23-21-577,20-6 576,0-1 0,-1 0 0,1 0 1,0 0-1,-1 0 0,1 0 1,0 0-1,-1 0 0,1 0 0,0 0 1,-1 0-1,1 0 0,0 0 0,-1 0 1,1 0-1,0-1 0,-1 1 0,1 0 1,0 0-1,-1 0 0,1 0 1,0-1-1,0 1 0,-1 0 0,1 0 1,-1-1-1,1 0-11,0-1 0,0 1 0,1-1 1,-1 1-1,0-1 0,0 1 0,1-1 0,-1 1 0,1 0 1,-1-1-1,1 1 0,0 0 0,0 0 0,-1-1 0,1 1 1,0 0-1,0 0 0,0 0 0,2-2 0,18-21-367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73 126 15523,'-7'32'1929,"-19"45"-1,18-58-1219,1 1 1,1 0-1,0 0 0,2 0 0,0 1 0,0 21 0,4-40-673,-1-1 0,1 0 0,0 0 0,0 0 0,0 0-1,0 0 1,1 0 0,-1 0 0,0 1 0,0-1 0,1 0 0,-1 0 0,0 0 0,1 0 0,-1 0 0,1 0 0,0 0 0,-1 0 0,1-1 0,0 1 0,-1 0 0,1 0-1,0 0 1,0-1 0,0 1 0,0 0 0,0-1 0,0 1 0,0-1 0,0 1 0,0-1 0,0 1 0,0-1 0,0 0 0,0 1 0,0-1 0,0 0 0,0 0-1,0 0 1,0 0 0,2 0 0,0-1 3,1 1-1,-1-1 1,1 0-1,-1 0 1,0 0-1,0 0 1,1-1-1,-1 0 1,0 1-1,0-1 1,0 0-1,4-4 1,0-2-20,0 1 0,0-2 1,-1 1-1,0-1 1,0 0-1,-1 0 0,0-1 1,-1 1-1,0-1 1,3-13-1,-2 5-163,-1 0-1,-1 0 1,-1-1-1,-1 1 1,0-19-1,-1 34 91,0 0 1,0 1-1,-1-1 0,1 1 0,-1-1 1,0 1-1,1-1 0,-1 1 0,0 0 1,-2-3-1,3 5 40,0-1 0,0 1-1,0 0 1,0 0 0,-1-1 0,1 1 0,0 0-1,0 0 1,-1 0 0,1-1 0,0 1 0,0 0-1,-1 0 1,1 0 0,0 0 0,0 0 0,-1 0 0,1-1-1,0 1 1,-1 0 0,1 0 0,0 0 0,0 0-1,-1 0 1,1 0 0,0 0 0,-1 0 0,1 0-1,0 0 1,-1 1 0,-10 11-272,8-5 228,0 0 0,1 1 0,-1-1 1,1 1-1,1-1 0,-2 12 1,3-14 47,-1 1 0,1-1 1,0 0-1,1 0 0,-1 1 0,1-1 1,0 0-1,0 0 0,0 0 1,3 6-1,-3-9 19,0 0 0,1-1 0,-1 1 0,0-1 0,1 0 0,-1 1 0,0-1 0,1 0 1,0 0-1,-1 0 0,1 0 0,0 0 0,-1 0 0,1-1 0,0 1 0,0-1 0,0 1 0,-1-1 0,1 1 0,0-1 1,0 0-1,0 0 0,0 0 0,0 0 0,0 0 0,0-1 0,0 1 0,-1 0 0,1-1 0,0 0 0,0 1 1,1-2-1,7-1 45,0-1 1,-1-1-1,0 0 0,13-8 1,-7 2-14,0-1 0,-1 0 0,0-1 0,-1-1 0,-1 0 0,0-1 0,0 0 0,-2 0 0,0-1 0,-1-1-1,0 0 1,-1 0 0,8-27 0,-14 29-130,-7 21 8,-8 26-22,5-8 152,2 0 0,1 0 0,1 1 1,1-1-1,1 1 0,2 46 0,0-68-33,1 0 0,-1 0 0,1 0 0,-1 0 0,1-1 0,0 1 0,0 0 0,0 0 0,0-1 0,1 1 0,-1 0 0,1-1 0,0 0 0,-1 1 0,1-1 0,0 0-1,0 0 1,1 0 0,-1 0 0,0 0 0,1 0 0,-1-1 0,1 1 0,-1-1 0,1 0 0,0 0 0,0 0 0,-1 0 0,1 0 0,0 0 0,0-1 0,0 0 0,0 1 0,0-1 0,0 0 0,5-1 0,3-1 3,-1 1 0,0-2 0,1 0 0,-1 0 0,0-1 0,0 0 0,-1-1 0,1 0 0,-1 0 0,0-1 0,-1 0 0,1-1 0,-1 0 0,-1 0 0,1 0 0,-1-1 0,8-12 0,0 0-11,-2 0 1,0-1 0,-1-1-1,-2 0 1,0-1 0,10-32 0,-13 20-56,-7 25 19,-5 21 16,-4 17-13,2 1 1,1-1 0,1 2-1,2-1 1,0 51-1,3-76-124,0 0-1,1 0 0,0 0 1,0 0-1,0 0 1,0 0-1,0 0 0,1-1 1,3 6-1,-5-8 92,1 0-1,-1 0 0,1-1 0,-1 1 0,1-1 1,-1 1-1,1 0 0,0-1 0,-1 1 1,1-1-1,0 1 0,0-1 0,-1 0 1,1 1-1,0-1 0,0 0 0,-1 1 0,1-1 1,0 0-1,0 0 0,0 0 0,0 0 1,-1 0-1,1 0 0,0 0 0,0 0 1,0 0-1,0 0 0,0 0 0,-1 0 0,1-1 1,0 1-1,0 0 0,0-1 0,-1 1 1,1 0-1,0-1 0,-1 1 0,1-1 1,0 0-1,-1 1 0,1-1 0,0 1 0,-1-1 1,1 0-1,-1 1 0,1-1 0,0-1 1,10-16-728,-2-11-145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 17084,'-11'-19'1832,"2"11"-1240,3 12-528,2 6 1176,5 12-1472,4-1-624,5 3 592,8 2-256,15-1-136</inkml:trace>
  <inkml:trace contextRef="#ctx0" brushRef="#br0" timeOffset="1">407 290 18892,'-18'10'881,"-1"-2"0,1 0 0,-22 6-1,23-9-339,-1 1 0,2 1 0,-31 17 0,46-24-555,0 1 0,0-1 0,1 0 0,-1 1 0,0 0 1,1-1-1,-1 1 0,0-1 0,1 1 0,-1 0 0,1-1 1,-1 1-1,1 0 0,-1 0 0,1-1 0,-1 2 0,1-1-7,0-1 0,0 1 0,0-1 0,0 0 0,0 1 0,1-1 0,-1 0 0,0 1 0,0-1 0,0 0 0,0 1 0,1-1 0,-1 0 0,0 1 0,0-1 0,1 0 0,-1 1 0,0-1 0,0 0 0,1 0 0,-1 1 0,0-1 0,1 0 0,-1 0 0,1 1 0,32 8-1243,-20-6 938,42 13-658,75 26-493,-111-35 1495,-1 1 1,-1 1 0,0 0-1,29 21 1,-44-28 43,0-1 0,0 0 0,-1 1 0,1-1 0,0 1 0,-1-1 0,1 1 0,-1 0 0,0 0 0,0 0 0,0 0 0,0 0 0,0 0 0,0 0 0,0 0 0,0 0 0,0 4 0,-1-4 24,0-1-1,-1 1 0,1 0 1,0-1-1,-1 1 0,1 0 1,-1-1-1,1 1 1,-1 0-1,0-1 0,0 1 1,0-1-1,0 0 0,0 1 1,0-1-1,0 0 1,-3 3-1,-3 1 253,-1 1-1,1-1 1,-1-1 0,-1 1-1,1-1 1,0-1 0,-10 3-1,2-1 16,1-1-1,-1 0 0,0-2 0,-18 2 1,27-3-518,0-1 1,-1 0-1,1-1 0,-1 0 1,1 0-1,0 0 1,-1-1-1,1 0 1,0 0-1,0-1 1,-7-4-1,12 6 113,-1 0 0,1-1 1,0 1-1,0-1 0,1 1 0,-1-1 0,0 0 0,0 0 1,1 1-1,-1-1 0,1 0 0,0-1 0,0 1 1,-1 0-1,1 0 0,1 0 0,-1-1 0,0 1 0,0 0 1,0-4-1,-1-23-707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16347,'10'17'1921,"3"-3"-1113,-3-4-328,2-4 1497,3-3-937,2-6-1000,3-7 232,-3-12-256,0-1-48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104 182 16331,'6'-4'393,"-1"0"0,1-1 0,-1 0 0,-1 0 0,1 0 0,-1-1 0,0 1 0,0-1-1,0 0 1,-1 0 0,5-12 0,-6 15-290,-1-1 0,1 0 0,-1 0 0,0 0 0,0 0 0,0 0 0,-1 0 0,0 0 0,1 0 0,-1 0 0,-1 0 0,1 0 0,0 0 0,-1 0 0,0 0 0,0 0 0,0 0 0,-1 0 0,1 0 0,-1 1 0,-2-5 0,3 7-90,-1-1 1,1 1 0,0 0 0,-1-1 0,1 1 0,-1 0 0,0 0 0,1 0-1,-1 0 1,0 0 0,0 1 0,1-1 0,-1 0 0,0 1 0,0-1-1,0 1 1,0 0 0,0 0 0,0 0 0,0 0 0,0 0 0,0 0-1,0 0 1,0 0 0,1 1 0,-1-1 0,0 1 0,0 0 0,0-1-1,0 1 1,1 0 0,-1 0 0,-2 2 0,-2 1-51,0 0-1,0 0 1,0 0 0,1 1 0,-1 0-1,1 0 1,-7 11 0,5-6-60,1 1 0,0-1 0,1 1 0,-6 17 1,9-22 49,0 0 1,1 0 0,0 0-1,0 0 1,0 0 0,1 0 0,0 0-1,0 0 1,0 0 0,2 10-1,-1-14 37,0 0 0,0 0-1,-1-1 1,1 1 0,0 0-1,0 0 1,0-1 0,1 1-1,-1-1 1,0 1 0,1-1-1,-1 1 1,1-1 0,-1 0-1,1 0 1,0 0 0,-1 0-1,1 0 1,0 0 0,0 0-1,0-1 1,0 1 0,0 0-1,-1-1 1,1 0 0,0 1-1,0-1 1,0 0 0,4 0-1,6-1-19,0 0 0,0 0 0,21-6-1,-23 5 20,26-7-18,53-10 18,-78 18 17,-1 0 0,1 0 0,0 1 0,0 1 0,-1 0 0,14 3 0,-20-3-5,0 0 0,0 0-1,-1 1 1,1 0 0,0 0-1,-1 0 1,0 0 0,1 0-1,-1 1 1,0-1-1,0 1 1,0 0 0,-1 0-1,1 0 1,2 5 0,-3-6 17,-1 0 1,0 0-1,0 1 1,0-1-1,0 1 1,0-1-1,0 1 1,0-1-1,-1 1 1,0-1-1,1 1 1,-1 0 0,0-1-1,0 1 1,0-1-1,-1 1 1,1 0-1,-1-1 1,1 1-1,-1-1 1,0 1-1,0-1 1,0 1-1,-3 3 1,4-5 15,0 0 0,-1-1 0,1 1 0,-1 0-1,0 0 1,1 0 0,-1-1 0,0 1 0,1 0 0,-1 0 0,0-1 0,0 1 0,0-1 0,0 1 0,0-1 0,1 1 0,-1-1 0,0 1 0,0-1 0,0 0-1,0 0 1,0 0 0,0 1 0,0-1 0,0 0 0,0 0 0,-2 0 0,1-1 25,0 0 0,0 0 0,0 0 0,0 0 0,0 0 0,0 0 0,0 0 0,1-1 0,-1 1 0,0-1 0,1 1 0,-2-3 0,-5-6 203,0 0 0,2-1-1,-9-15 1,15 25-236,-10-18 131,0-2-1,2 1 1,0-1 0,-9-42 0,17 63-169,0-1 0,0 0 0,0 1 0,0-1 0,-1 0 0,1 1 0,0-1-1,0 0 1,0 0 0,1 1 0,-1-1 0,0 0 0,0 1 0,0-1 0,0 0 0,1 1 0,-1-1 0,0 0 0,0 1 0,1-1 0,-1 1 0,1-1 0,-1 1 0,0-1-1,1 1 1,-1-1 0,1 1 0,-1-1 0,1 1 0,0-1 0,-1 1 0,1 0 0,-1-1 0,1 1 0,0 0 0,-1-1 0,1 1 0,0 0 0,3 0-100,1-1-1,-1 1 1,0 0 0,0 0 0,7 2 0,-1-1-156,21 2-572,0-1 0,0-2-1,51-6 1,-31-4 189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16371,'-6'16'300,"0"0"-1,1 1 1,0-1-1,2 1 1,0 0-1,1 0 1,-1 21-1,0-3 263,3-30-502,-9 119 1078,9-107-898,1-1-1,0 0 1,1 1-1,1-1 1,7 24 0,-9-37-210,-1-1 1,1 0-1,0 0 1,0 0-1,0 0 0,0 0 1,0 0-1,0 0 1,1-1-1,-1 1 1,1 0-1,-1-1 1,1 1-1,-1-1 1,1 1-1,0-1 1,0 0-1,0 0 0,0 0 1,0 0-1,0 0 1,0 0-1,4 1 1,-3-2-18,1 0 0,-1 0 0,1 0 0,-1 0 0,1-1 0,-1 0 0,1 1-1,-1-1 1,0 0 0,1-1 0,-1 1 0,0-1 0,0 1 0,5-4 0,26-22 28,-30 22-45,1 0 0,0 1-1,1 0 1,-1 0 0,1 0-1,-1 1 1,1-1 0,0 1-1,1 1 1,7-3 0,-13 4-4,0 1 0,-1 0 0,1 0 1,0 0-1,0 0 0,0 0 1,0 0-1,-1 0 0,1 1 0,0-1 1,0 0-1,0 0 0,-1 1 1,1-1-1,0 0 0,0 1 1,-1-1-1,1 1 0,0-1 0,-1 1 1,1-1-1,0 1 0,-1-1 1,1 1-1,-1 0 0,1-1 0,0 2 1,0 0-9,0 1 1,0-1-1,0 1 1,-1 0-1,1-1 1,0 1-1,-1-1 1,1 6-1,-1 4-162,-1 0-1,-3 22 1,2-22-464,-1-1 1,-6 19-1,12-36 226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 13723,'-1'3'165,"1"0"1,-1-1 0,0 1-1,0 0 1,0-1-1,0 1 1,0-1-1,-1 1 1,1-1 0,-1 0-1,0 0 1,-1 2-1,-7 9 298,-5 12 682,1 1-1,-18 41 1,27-53-849,0 1 0,0 0 0,2 1 0,0-1 1,0 1-1,0 22 0,3-35-224,0 0-1,0 0 1,1 0 0,-1 0 0,1 0 0,-1 0 0,1-1-1,0 1 1,0 0 0,0 0 0,1-1 0,-1 1 0,1 0 0,3 4-1,-4-6-35,0 0-1,0 0 1,1 0-1,-1 0 1,0-1-1,1 1 1,-1 0-1,1 0 1,-1-1-1,1 1 1,-1-1-1,1 0 1,0 1-1,-1-1 1,1 0-1,-1 0 1,1 0-1,0 0 1,-1 0-1,1 0 1,0 0-1,-1-1 1,1 1-1,-1-1 1,1 1-1,-1-1 1,1 0-1,1 0 1,5-4 73,-1 1 1,0-1 0,1 0 0,-2-1-1,1 0 1,-1 0 0,0-1-1,0 1 1,9-15 0,-4 4 120,0-1-1,-1 0 1,8-23 0,-10 21-74,-2 0-1,6-29 1,-10 41-147,-1 0 0,0 0 0,-1 0 0,1 0 0,-2 0 0,1 0 0,-1 0-1,0 0 1,-3-10 0,4 17-31,-1-1 0,1 1 0,-1-1 0,1 1 0,-1 0 0,0 0 0,1-1 0,-1 1 0,0 0 0,0 0 0,0 0 0,0 0 0,0 0 0,0 0 0,0 0 0,-1 0 0,-1-1 0,2 1-14,0 1 0,0 0 0,0 0 0,0 0 0,0 0 0,-1 0 0,1 0 0,0 0 0,0 0 0,0 0 0,0 0 0,0 0 0,0 1 1,0-1-1,0 0 0,0 1 0,0-1 0,-1 2 0,-2 0-91,1 0 1,0 1-1,0 0 1,0-1-1,0 1 1,0 0-1,1 1 1,0-1-1,-1 0 1,1 1-1,-2 3 0,2-2-207,0 0-1,0 1 0,1-1 0,-1 1 0,0 6 0,2-11 285,0 0 0,0 0 1,0 0-1,-1 0 0,1 0 0,0-1 0,0 1 0,1 0 0,-1 0 0,0 0 0,0 0 0,0 0 0,1 0 1,-1-1-1,0 1 0,1 0 0,-1 0 0,0 0 0,1-1 0,-1 1 0,1 0 0,0 0 0,-1-1 0,1 1 1,0 0-1,-1-1 0,1 1 0,0-1 0,-1 1 0,1-1 0,0 0 0,0 1 0,0-1 0,0 1 0,-1-1 1,1 0-1,0 0 0,0 0 0,0 0 0,1 1 0,13-1-529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3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14635,'-15'174'5731,"-6"-50"-3723,-12 111 1118,33-233-3109,0 0-1,0 1 0,-1-1 1,2 0-1,-1 0 1,0 1-1,0-1 1,1 0-1,-1 1 0,1-1 1,0 0-1,0 0 1,0 0-1,0 0 1,2 4-1,-2-6-16,0 1 0,0 0 0,0-1 0,0 1 0,0-1 0,0 1 0,0-1 0,1 0 0,-1 1 0,0-1 0,0 0 0,0 0 1,0 0-1,1 0 0,-1 0 0,0 0 0,0 0 0,0 0 0,1 0 0,-1-1 0,0 1 0,0 0 0,0-1 0,0 1 0,0-1 0,0 1 0,0-1 0,0 0 0,0 1 0,1-2 0,6-3-13,-1 0 1,0-1-1,0 0 0,-1 0 1,0 0-1,0 0 0,7-12 0,2-5 21,13-26 0,-18 30-167,0 1 1,24-32 0,-34 50 146,0 0 0,1-1 0,-1 1 0,0 0 0,0 0 0,0 0 0,0 0 0,0-1 0,0 1 0,1 0 0,-1 0 0,0 0 0,0 0 0,0 0 0,0 0 0,1-1 1,-1 1-1,0 0 0,0 0 0,0 0 0,1 0 0,-1 0 0,0 0 0,0 0 0,0 0 0,1 0 0,-1 0 0,0 0 0,0 0 0,0 0 0,1 0 0,-1 0 0,0 0 0,0 0 0,1 0 0,2 8-221,-1 17-15,-2-21 165,0 9-91,0-4 109,0 1 0,0-1 0,4 18-1,-3-25 65,-1-1-1,0 1 1,1-1-1,-1 1 1,1 0-1,0-1 1,-1 0-1,1 1 1,0-1-1,0 1 1,0-1-1,0 0 1,0 0-1,0 0 1,0 1-1,0-1 1,0 0-1,1 0 0,-1-1 1,0 1-1,1 0 1,-1 0-1,1-1 1,-1 1-1,1 0 1,-1-1-1,1 0 1,-1 1-1,4-1 1,3 0-16,0-1 0,0 0-1,0 0 1,0-1 0,0 0 0,0-1 0,0 1 0,13-8 0,58-37-470,-66 39 385,25-18-237,-26 16 60,1 1 0,1 1 0,-1 0 0,21-9 0,-33 17 253,-1 0 0,1-1 1,0 1-1,0 0 0,0 0 0,-1 0 0,1 0 0,0 0 1,0 0-1,0 0 0,-1 0 0,1 0 0,0 0 0,0 0 0,0 1 1,-1-1-1,1 0 0,0 1 0,0-1 0,-1 0 0,1 1 0,0-1 1,-1 1-1,1-1 0,0 1 0,-1-1 0,1 1 0,-1-1 0,1 1 1,-1 0-1,1-1 0,-1 1 0,0 0 0,1 0 0,-1-1 0,0 1 1,1 0-1,-1 1 0,2 5-18,0 0 0,0 0 0,0 13-1,2 4 99,-4-22-21,1 0-1,0 0 1,0 0-1,0 0 1,0 0-1,0 0 1,1 0-1,-1 0 1,1 0-1,-1-1 1,1 1-1,-1 0 1,1-1-1,0 0 1,0 1-1,0-1 1,0 0-1,0 0 1,0 0-1,0 0 1,0 0-1,0-1 1,0 1-1,1 0 1,-1-1-1,0 0 1,0 0-1,1 1 1,-1-1-1,0-1 1,0 1-1,1 0 1,2-1-1,10-2 46,-1-1-1,0 0 0,0-1 1,16-8-1,-4 3-370,-22 8 171,1 0 1,0 1-1,0-1 0,0 1 0,0 0 0,0 1 1,0-1-1,9 1 0,-11 1 51,-1-1 1,0 1-1,1 0 1,-1-1-1,0 1 1,0 0 0,1 1-1,-1-1 1,0 0-1,0 1 1,0-1-1,0 1 1,-1-1-1,1 1 1,0 0-1,-1 0 1,1 0-1,-1 0 1,1 0-1,0 3 1,5 9 21,0 0 0,-2 0 0,0 1 0,6 28 0,6 64 1285,-14-76-806,-1-18-232,3 24 638,-1-1 1,-2 51 0,-2-84-798,-1 0-1,1 0 1,-1 0 0,1 0 0,-1 0 0,0 0 0,0 0 0,-1-1 0,1 1 0,0 0 0,-3 3 0,3-5-21,0 0 1,0-1-1,1 1 1,-1 0-1,0 0 1,0-1-1,0 1 1,0 0-1,0-1 1,0 1-1,0-1 0,-1 0 1,1 1-1,0-1 1,0 0-1,0 1 1,0-1-1,-1 0 1,1 0-1,0 0 1,0 0-1,0 0 0,0 0 1,-1-1-1,1 1 1,0 0-1,0 0 1,0-1-1,0 1 1,0-1-1,0 1 1,0-1-1,-1 0 0,-3-3 37,0 1 0,0-1-1,1 0 1,-1 0 0,1 0-1,0-1 1,1 1 0,-1-1-1,1 0 1,0 0 0,0-1-1,0 1 1,-3-10-1,1 1 2,1-1 0,0 0 0,1 0 0,-2-18 0,3 20-149,2 1 0,-1-1-1,1 0 1,1 0 0,1 0 0,-1 0 0,2 1 0,0-1 0,0 1 0,1 0 0,1 0 0,0 0 0,1 0 0,0 1 0,1 0 0,0 0 0,0 1-1,1 0 1,1 0 0,-1 1 0,2 0 0,-1 0 0,1 1 0,1 1 0,-1-1 0,1 2 0,13-7 0,12-2-283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265 112 18404,'-8'-2'174,"1"0"1,-1 1-1,0 0 1,1 0-1,-1 0 1,0 1-1,1 1 1,-1-1-1,0 1 0,1 0 1,-1 1-1,1 0 1,0 0-1,-12 5 1,7-2-84,-1 1 1,1 1-1,0-1 1,1 2-1,0 0 1,0 0-1,-13 14 1,19-17-97,0 1 0,0 0 0,1 0 1,-6 11-1,9-16 0,1 1 1,-1-1-1,0 1 0,1 0 1,-1-1-1,1 1 1,0 0-1,-1-1 0,1 1 1,0 0-1,0 2 0,0-3 2,0-1 0,1 1 0,-1 0 0,0 0 0,1-1 0,-1 1 0,0 0 0,1-1 0,-1 1 0,1 0 0,-1-1 0,1 1 0,-1-1 0,1 1 0,-1-1 0,1 1 0,0-1 0,-1 1 0,1-1 0,0 1-1,-1-1 1,1 0 0,0 0 0,-1 1 0,1-1 0,1 0 0,3 1-5,0 0 0,0-1-1,0 0 1,0 0 0,0 0-1,0 0 1,0-1-1,0 0 1,0 0 0,-1 0-1,1-1 1,0 0 0,5-2-1,3-2-7,0-1 0,0 0 0,16-13 0,-10 5 23,-1 0-1,-1-2 1,27-32 0,-35 38-3,-1 0 0,0-1 0,-1 0 0,0 0 0,-1-1 0,0 0 0,6-22 0,-22 70-106,-16 82-95,25-110 187,-6 69-81,7-70 83,0 0 0,0 1 0,1-1-1,0 0 1,0 0 0,0 1 0,1-1 0,0 0-1,4 9 1,-5-13 19,0-1 0,0 1-1,0-1 1,0 0 0,0 0 0,1 1-1,-1-1 1,0 0 0,0 0-1,1 0 1,-1 0 0,1 0 0,-1-1-1,1 1 1,-1 0 0,1-1 0,-1 1-1,1-1 1,0 1 0,-1-1-1,1 0 1,0 0 0,-1 1 0,1-1-1,0 0 1,-1-1 0,1 1 0,0 0-1,-1 0 1,1-1 0,0 1-1,-1-1 1,1 0 0,-1 1 0,4-3-1,1 0 51,1-1 0,0 0-1,-1-1 1,0 1 0,0-1-1,7-8 1,-1-1 57,1-1 0,-2-1 0,0 0 0,-1 0 0,-1-1 0,0 0 0,-2-1 0,0 1 0,8-32 0,-13 36-130,-2 13 11,0 0 0,0 0-1,0 0 1,0 1-1,0-1 1,0 0-1,0 0 1,0 0 0,-1 0-1,1 0 1,0 0-1,0 0 1,0 0-1,0 0 1,0 0 0,0 0-1,0 0 1,0 0-1,0 0 1,0 0-1,0 0 1,0 0-1,0 0 1,0 0 0,0 0-1,0 0 1,0 0-1,0 0 1,-1 0-1,1 0 1,0 0 0,0 0-1,0 0 1,0 0-1,0 0 1,0 0-1,0 0 1,0 0 0,0 0-1,0 0 1,0 0-1,0 0 1,0 0-1,0 0 1,0 0 0,0 0-1,0 0 1,0 0-1,0 0 1,-1 0-1,1 0 1,0 0 0,0 0-1,0-1 1,0 1-1,0 0 1,0 0-1,0 0 1,0 0 0,0 0-1,0 0 1,0 0-1,0 0 1,0 0-1,0 0 1,0 0 0,0 0-1,-8 20-170,-6 50-115,13-64 271,1 0 1,-1 0-1,1 1 1,0-1 0,1 0-1,0 0 1,0 0-1,0 0 1,2 7-1,-2-11 23,0-1-1,0 1 0,-1-1 0,1 1 1,0-1-1,0 0 0,0 1 0,0-1 1,0 0-1,1 0 0,-1 0 0,0 0 1,1 0-1,-1 0 0,0 0 0,1 0 1,-1-1-1,1 1 0,1 0 0,1 0 11,-1-1-1,0 1 0,0-1 1,0 0-1,0 0 0,0 0 1,1-1-1,-1 1 0,5-2 1,4-2 61,0 0 1,0-1 0,20-11 0,-30 15-69,20-12 133,-1 0 0,-1-1 0,26-24 0,-36 30-116,-1-1 0,-1 0 0,1-1 0,-2 0 0,1 0 0,-1-1 0,-1 0 0,7-15 0,-22 46-387,5-13 162,0 0 1,1 0 0,0 0-1,-3 11 1,4-11-70,1 0-1,0 0 1,1 0 0,-1 10 0,1-15 228,0-1-1,0 1 1,1-1 0,-1 1 0,0-1 0,0 1 0,1-1 0,-1 1 0,1-1 0,0 0 0,-1 1 0,1-1 0,0 0 0,0 1 0,0-1 0,0 0 0,0 0 0,0 0-1,0 0 1,0 1 0,0-2 0,0 1 0,1 0 0,-1 0 0,0 0 0,1-1 0,1 2 0,20 3-576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5.4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52 294 18372,'-6'8'362,"1"0"0,-1 0 1,2 1-1,-1 0 0,1 0 0,0 0 1,1 1-1,0-1 0,0 1 0,-1 15 0,2-12-174,1 1-1,0-1 1,1 1-1,0 0 1,2-1-1,-1 1 0,4 13 1,-4-23-165,0 0 0,1 0 0,-1-1 0,1 1 0,0 0 0,0-1 0,0 1 0,0-1 0,0 0 0,1 1 0,0-1 0,-1 0 0,5 3 0,-5-5-18,0 0 0,-1 0 0,1 0 1,0 0-1,0-1 0,0 1 0,0 0 0,0-1 0,0 1 0,0-1 0,0 0 0,0 0 0,0 0 0,0 0 0,0 0 0,0 0 0,0 0 0,0-1 1,0 1-1,0-1 0,0 1 0,-1-1 0,1 0 0,0 0 0,0 0 0,0 0 0,-1 0 0,3-2 0,6-4 29,-1-2-1,0 1 1,-1-1 0,0-1-1,0 1 1,-1-1 0,0-1-1,0 1 1,-2-1 0,10-23-1,-2-1 184,-1-1 1,8-47-1,-6 8 280,-14 79-489,0 0 0,0 0 0,1-1-1,-1 1 1,1 0 0,2 4 0,0 4-20,-1-4-1,1 9 12,1 0 0,0 0 1,2 0-1,0-1 0,0 0 0,12 19 0,-17-33 16,0-1 0,0 1 0,0-1 0,0 0 0,0 1-1,0-1 1,0 0 0,0 0 0,1 0 0,-1 0 0,0 0 0,1 0-1,-1 0 1,1 0 0,-1-1 0,1 1 0,-1-1 0,1 1 0,0-1 0,-1 1-1,1-1 1,0 0 0,2 0 0,-2 0 8,1-1 0,-1 0 1,0 0-1,0 1 0,1-2 0,-1 1 0,0 0 1,0 0-1,0-1 0,0 1 0,0-1 0,-1 0 1,1 1-1,2-4 0,5-7 83,0 0 1,-1-1-1,-1 0 1,6-15-1,-10 24-77,59-153 641,-8 17-427,-53 139-245,-1-1 0,1 0 0,-1 1 1,1-1-1,0 1 0,0-1 0,0 1 0,0-1 0,0 1 0,0-1 0,0 1 0,0 0 0,0 0 0,1-1 0,-1 1 0,0 0 0,1 0 0,-1 0 0,1 1 0,2-2 0,-3 2-1,0 0 0,0 1 0,0-1 0,0 0 0,0 1 0,0 0 0,0-1 0,0 1 1,0-1-1,0 1 0,-1 0 0,1 0 0,0 0 0,0-1 0,-1 1 0,1 0 0,-1 0 0,1 0 0,0 0 0,-1 0 0,0 0 0,1 0 0,-1 1 0,5 13-24,0 0-1,-2 0 1,3 16 0,-6-30 27,9 73 30,-7-49 65,1 0 0,1-1 0,1 1 0,13 36 0,-10-50 39,-2-14-72,3-17-171,14-80-1766,-16 67 1213,0 0-1,15-37 1,-10 44-137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15243,'-18'24'857,"1"0"-1,-16 33 1,29-49-808,0 2 0,0-1 0,1 0 0,0 1 1,0 0-1,1-1 0,1 1 0,-1 0 0,2 0 0,0 13 0,0-21-65,0 0-1,1 0 1,-1 0-1,1 1 1,0-1-1,0 0 1,0 0-1,0 0 1,0 0-1,0 0 1,1 0 0,-1-1-1,1 1 1,-1 0-1,1-1 1,-1 1-1,1-1 1,0 1-1,0-1 1,0 0-1,0 0 1,2 1-1,7 3-105,0-1 1,0 0-1,14 3 0,-3-1-5,6 2 13,36 14-50,-59-20 169,0 0 0,0 0 0,0 1 0,0 0 1,-1 0-1,0 0 0,1 0 0,-1 1 0,5 6 0,-8-10 0,-1 1 0,1 0 0,-1-1 1,1 1-1,-1 0 0,1 0 0,-1 0 0,1-1 0,-1 1 1,0 0-1,1 0 0,-1 0 0,0 0 0,0 0 0,0 0 0,0-1 1,0 1-1,0 0 0,0 0 0,0 0 0,0 0 0,0 0 1,-1 0-1,1 0 0,0 0 0,-1 1 0,0-1 2,0 1 0,-1-1 0,1 1 0,-1-1 0,1 1 0,-1-1 0,1 0 0,-1 0 0,0 0 0,1 0-1,-4 2 1,-6 1 27,-1 0 0,1-1 0,-15 3 0,21-5-9,-29 5 71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29 132 17348,'-9'35'1335,"2"-12"-715,-4 32 0,10-49-573,1 0-1,-1 0 1,1 0-1,1 0 1,-1 0-1,1 0 1,0 0-1,0 0 1,0-1 0,4 9-1,-4-12-41,-1-1 0,1 0 0,-1 0 0,1 1 0,0-1 0,0 0 0,-1 0 0,1 0 1,0 1-1,0-1 0,0 0 0,0 0 0,0-1 0,1 1 0,-1 0 0,0 0 0,0 0 0,1-1 0,-1 1 0,0-1 0,1 1 0,-1-1 0,0 0 0,1 1 0,1-1 0,0 0 5,0 0-1,0-1 0,0 1 1,0-1-1,0 0 0,0 0 1,0 0-1,-1 0 0,1-1 1,0 1-1,3-4 0,4-2 37,-1 0-1,0-1 0,-1 0 0,1-1 1,7-11-1,-4 4 104,-1-1-1,-1 0 1,-1-1 0,0 0 0,-1-1-1,-1 1 1,-1-1 0,0-1 0,-2 1-1,3-22 1,-8 38-54,-2 12-5,-3 16 3,0 18-172,1 0 0,3 1 1,3 53-1,-1-92 91,1-1 1,0 1 0,0 0-1,0-1 1,0 1 0,1-1-1,-1 1 1,1-1 0,0 0-1,1 0 1,-1 0 0,1 0-1,4 6 1,-5-8 21,1 0 1,-1-1-1,0 1 1,1-1-1,-1 1 0,1-1 1,-1 0-1,1 0 1,0 0-1,-1 0 0,1-1 1,0 1-1,0-1 1,-1 1-1,1-1 0,0 0 1,0 0-1,0 0 1,0-1-1,-1 1 0,1-1 1,0 1-1,4-3 1,3 0 76,-1-1 0,1-1 0,-1 0 0,0 0 0,0 0 0,-1-1 0,0-1 0,0 1 0,0-1 0,-1 0-1,0-1 1,0 0 0,-1 0 0,0-1 0,5-9 0,-5 8-56,-1-1 0,0 0-1,0 0 1,-1 0 0,0 0-1,-1-1 1,-1 0-1,0 0 1,0 1 0,-1-1-1,0 0 1,-3-22 0,-3 18-110,5 16 49,-1-1 0,1 1-1,0 0 1,0 0 0,-1 0 0,1-1-1,0 1 1,0 0 0,-1 0 0,1 0-1,0 0 1,0-1 0,-1 1 0,1 0-1,0 0 1,-1 0 0,1 0 0,0 0-1,0 0 1,-1 0 0,1 0 0,0 0-1,-1 0 1,1 0 0,0 0 0,-1 0-1,1 0 1,-1 0 0,0 1-14,0 0 0,-1 0-1,1 0 1,0 0 0,0 1 0,0-1 0,0 0-1,0 0 1,0 1 0,0-1 0,0 0 0,0 1 0,1-1-1,-1 1 1,0-1 0,0 3 0,-2 9-81,-1 0 0,1 0 0,-1 18 0,4-26 81,-1 0-1,1 0 1,0 0-1,0 0 1,1 0 0,0 0-1,-1-1 1,2 1-1,-1 0 1,0 0-1,1-1 1,3 7-1,-4-10 23,1 1 0,-1-1 0,1 1-1,-1-1 1,1 0 0,0 1 0,0-1 0,-1 0-1,1 0 1,0 0 0,0-1 0,0 1-1,0 0 1,0-1 0,0 1 0,0-1 0,0 0-1,1 1 1,-1-1 0,0 0 0,0-1 0,0 1-1,0 0 1,3-1 0,3-1 18,0 1 1,-1-2 0,1 1-1,-1-1 1,11-5-1,-3-1 23,-1-1 0,0 0-1,0-1 1,-1 0 0,0-1-1,-1-1 1,0 0 0,-1-1-1,-1 0 1,0 0 0,-1-1-1,0 0 1,7-21 0,-9 1-72,-7 34 25,0 1 0,0 0 0,0-1 0,0 1 0,0-1 0,0 1 0,0-1-1,0 1 1,0-1 0,0 1 0,0-1 0,0 1 0,0 0 0,-1-1 0,1 1 0,0-1 0,0 1-1,-1-1 1,1 1 0,0 0 0,0-1 0,-1 1 0,0-1 0,1 1-4,-1 1 1,0-1-1,0 0 0,1 0 1,-1 1-1,0-1 1,1 0-1,-1 1 0,0-1 1,1 0-1,-1 1 1,0-1-1,1 1 0,-1-1 1,1 1-1,-1 0 0,1-1 1,-1 1-1,1-1 1,-1 2-1,-7 9-61,0 1-1,1 0 1,0 0 0,1 0-1,-6 17 1,-17 70-191,26-88 246,1-1-1,0 1 1,0 0 0,1 21 0,1-30 12,0 0 0,0-1 1,0 1-1,0 0 0,1-1 1,-1 1-1,0 0 0,1-1 0,0 1 1,-1 0-1,1-1 0,0 1 1,0-1-1,-1 1 0,1-1 1,0 0-1,1 1 0,-1-1 1,0 0-1,0 0 0,0 0 1,1 0-1,-1 0 0,1 0 1,-1 0-1,1 0 0,-1 0 1,1-1-1,-1 1 0,1 0 1,0-1-1,-1 0 0,1 1 1,0-1-1,-1 0 0,1 0 1,0 0-1,0 0 0,-1 0 1,4-1-1,5-1 2,0 0 0,0-1-1,0 0 1,0 0 0,0-1 0,-1-1 0,0 0 0,0 0 0,9-7 0,8-7 35,39-37 0,-49 41 24,0 0 1,-2-1-1,1-1 0,-2-1 0,0 0 1,15-29-1,-37 68-55,0 1-1,2 0 1,1 0 0,1 1-1,0-1 1,2 1 0,-1 29-1,4-49 1,0 0 0,0 0 0,0-1 0,1 1 0,-1 0 0,1 0 1,0 0-1,-1 0 0,1-1 0,0 1 0,1 0 0,-1-1 0,0 1 0,1-1 0,0 1 0,-1-1 0,1 0 0,0 0 0,2 2 0,-1-2-13,0-1 1,-1 1-1,1-1 1,0 0-1,0 0 1,-1 0-1,1 0 1,0-1-1,0 1 1,0-1-1,0 0 1,0 0-1,0 0 1,0 0-1,0 0 1,0-1-1,0 1 1,4-2-1,0-1-75,1 1 0,-1-1 0,1 0 0,-1-1 0,0 0 0,0 0 0,0 0 0,-1-1 0,12-11-1,-10 8 97,1-1-1,-2 0 1,0 0-1,0-1 1,0 0-1,5-12 1,6-25-227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21821,'-2'-3'1712,"-1"5"-1400,2 2-112,2 2 560,2 2-576,3 2-1184,1 1-328,0 0 1008,8 3-272,9-1-145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46 379 15283,'-9'16'1476,"0"1"0,-7 21 1,13-30-1211,1-1 1,0 0-1,1 1 1,-1-1 0,1 1-1,1-1 1,0 1 0,0 9-1,0-15-227,0-1-1,0 0 0,0 1 1,1-1-1,-1 1 0,0-1 1,1 0-1,-1 1 1,0-1-1,1 0 0,0 0 1,-1 1-1,1-1 0,0 0 1,0 0-1,-1 0 0,1 0 1,0 0-1,0 0 0,0 0 1,0 0-1,0 0 0,1 0 1,-1-1-1,0 1 0,0 0 1,0-1-1,1 1 0,-1-1 1,0 1-1,1-1 0,-1 0 1,0 0-1,1 1 1,-1-1-1,1 0 0,-1 0 1,0 0-1,1-1 0,-1 1 1,0 0-1,1 0 0,-1-1 1,3 0-1,4-2 52,1 0 0,-1-1 0,0 0 0,0 0 0,14-11 0,3-5-3,0-2-1,-1-1 0,-1-1 1,-2 0-1,0-2 1,-2 0-1,0-2 1,-2 0-1,25-57 0,-36 70-82,-1-1 0,0 0-1,5-31 1,-9 42-13,-1-1 1,1 0-1,-1 0 0,0 0 0,0 1 1,-1-1-1,0 0 0,0 1 1,0-1-1,-1 0 0,0 1 0,0 0 1,0-1-1,-4-6 0,3 9-6,1 1 0,-1-1-1,1 0 1,-1 1 0,0-1-1,0 1 1,0 0-1,-1 0 1,1 0 0,0 1-1,-1-1 1,1 1 0,-1 0-1,1 0 1,-1 0-1,0 0 1,1 1 0,-1-1-1,0 1 1,1 0 0,-1 0-1,0 0 1,-6 2 0,-1 0-27,0 0 1,0 1 0,0 0 0,0 1-1,0 0 1,-15 9 0,11-5 8,0 2 0,1 0 0,-14 12 1,23-17 8,0-1 0,0 1 0,1 1 0,-1-1 0,1 0 1,0 1-1,0 0 0,1 0 0,0 0 0,-4 10 0,7-15 10,0 0 0,0 0-1,-1 1 1,1-1 0,0 0-1,0 0 1,0 1-1,0-1 1,1 0 0,-1 0-1,0 0 1,0 0-1,1 1 1,-1-1 0,1 0-1,-1 0 1,1 0-1,-1 0 1,1 0 0,0 0-1,-1 0 1,1 0 0,0 0-1,0 0 1,0 0-1,1 0 1,31 17-379,-26-14 288,11 3-61,-1 2 0,0 0 0,-1 1 0,0 1 0,-1 0 0,0 1 0,-1 1 0,0 0 0,-1 1 0,0 0 0,-1 1 0,14 24 0,22 59-1291,-36-70 1219,3-1-85,4-14-53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13 106 16363,'0'1'33,"-11"54"2024,10-51-1865,0-1 1,1 1 0,0 0 0,0 0-1,0-1 1,1 1 0,-1 0-1,1 0 1,0-1 0,0 1-1,0-1 1,2 7 0,-2-10-118,0 1 0,0 0 0,-1 0-1,1-1 1,0 1 0,0 0 0,0-1 0,0 1 0,0-1 0,0 1 0,0-1 0,0 1 0,0-1 0,0 0 0,0 0-1,0 1 1,0-1 0,0 0 0,0 0 0,0 0 0,0 0 0,0 0 0,0 0 0,0 0 0,0-1 0,0 1 0,1 0-1,-1-1 1,0 1 0,0 0 0,-1-1 0,1 0 0,0 1 0,0-1 0,2-1 0,4-3 142,1 0-1,-1 0 1,7-8 0,-13 12-172,8-7 19,-1 0 1,0-1 0,0 0-1,-1 0 1,0-1 0,-1 1-1,0-1 1,0-1 0,-1 1-1,0-1 1,-1 0 0,-1 0-1,4-16 1,-7 25-83,0 1 0,1-1 0,-1 0 0,0 1 1,0-1-1,0 0 0,-1 1 0,1-1 0,0 0 0,0 1 0,-1-1 0,1 1 0,-1-1 0,0 0 0,1 1 1,-2-2-1,1 2 1,0 1-1,1-1 1,-1 1 0,0-1 0,1 1 0,-1-1 0,0 1 0,1-1 0,-1 1 0,0 0 0,0 0 0,0-1 0,1 1-1,-1 0 1,0 0 0,0 0 0,0 0 0,0 0 0,0 0 0,1 0 0,-1 0 0,-1 0 0,-2 1-28,1 0 1,-1 1-1,1-1 1,0 1-1,0-1 1,0 1-1,0 0 0,0 0 1,0 1-1,0-1 1,0 0-1,-4 6 1,-2 7-6,0-1 1,1 2-1,0-1 1,1 1-1,1 0 0,0 0 1,2 1-1,0-1 1,0 1-1,2 0 1,-1 27-1,2-38 58,1-1 0,1 0 0,-1 0 0,1 0 0,0 1 0,0-1 0,0 0 0,1 0 0,0 0 0,3 6 0,-4-9 4,1 0 1,-1 0-1,1 0 1,-1 0 0,1 0-1,0 0 1,0-1-1,0 1 1,0-1 0,0 1-1,1-1 1,-1 0-1,0 0 1,0 0 0,1 0-1,-1 0 1,1 0-1,-1-1 1,1 1 0,-1-1-1,1 1 1,4-1-1,1-1 23,1 1 0,0-1 0,-1-1 0,1 0-1,-1 0 1,0 0 0,10-5 0,56-30 189,-51 25-150,22-13 32,-28 14-90,0 2-1,0 0 1,1 1 0,28-9 0,-45 16-14,0 1 1,1-1-1,-1 1 1,0 0-1,1 0 1,-1-1-1,0 1 1,1 0-1,-1 0 1,0 0-1,1 0 1,-1 0-1,1 1 1,-1-1-1,0 0 0,1 1 1,-1-1-1,0 1 1,0-1-1,1 1 1,-1-1-1,0 1 1,0 0-1,0 0 1,0 0-1,0 0 1,0-1-1,0 1 1,0 1-1,0-1 1,0 0-1,0 0 0,-1 0 1,1 0-1,0 1 1,-1-1-1,1 0 1,-1 0-1,1 3 1,0 4 16,0 1 1,0-1-1,-1 1 1,-1-1-1,-1 13 1,1-2 23,0-9-38,0 34 131,1-43-146,0 0 0,-1-1-1,2 1 1,-1 0-1,0 0 1,0 0-1,0-1 1,0 1-1,0 0 1,1 0-1,-1-1 1,0 1-1,0 0 1,1-1-1,-1 1 1,1 0 0,-1-1-1,1 1 1,-1-1-1,1 1 1,-1 0-1,1-1 1,-1 1-1,1-1 1,0 0-1,-1 1 1,1-1-1,0 1 1,-1-1-1,1 0 1,0 0 0,0 1-1,-1-1 1,1 0-1,0 0 1,0 0-1,-1 0 1,1 0-1,0 0 1,0 0-1,0 0 1,-1 0-1,2 0 1,2-2 51,-1 0 1,1-1-1,-1 1 1,0 0-1,0-1 1,0 0-1,0 0 1,0 0-1,0 0 1,-1 0-1,1 0 1,-1-1-1,0 1 1,0-1-1,1-4 1,3-1-9,13-26-13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93 19548,'-6'18'1794,"-5"30"-1447,2 0 0,2 0 0,2 0 0,4 92 0,1-139-347,0 6-6,0 0-1,1 0 1,0 0-1,4 12 1,-5-18 8,0 1-1,1-1 1,-1 0 0,1 0-1,-1 0 1,1 0 0,-1 0-1,1-1 1,0 1 0,-1 0-1,1 0 1,0 0-1,0-1 1,0 1 0,-1 0-1,1-1 1,0 1 0,0 0-1,0-1 1,0 1 0,0-1-1,0 0 1,0 1 0,1-1-1,-1 0 1,0 0 0,0 1-1,0-1 1,0 0 0,0 0-1,0 0 1,0-1 0,0 1-1,1 0 1,-1 0 0,1-1-1,5-1 23,-1 0-1,0-1 1,1 0-1,-1 0 1,-1 0-1,1-1 1,10-8-1,35-37 172,-36 34-116,66-76 910,120-170 1,-174 213-1001,-21 36-3424,-22 35 1958,2-7 473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12067,'13'22'1928,"-1"5"-968,-4 0-376,2 3 1849,8 3-1465,0-1-120,7-4-704,3-5-320,5-14 240,5-9-144,3-14-120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13835,'-16'5'590,"1"1"-1,0 0 1,0 2 0,1-1-1,0 2 1,-24 19 0,33-24-485,0 0 0,1 0 0,0 1 0,0 0 0,0 0 0,0 0 0,1 0 0,-1 0 0,1 1 0,1-1 0,-1 1 0,1 0 0,0 0 0,0 0 0,1 0 0,0 0 0,0 1 0,0-1 0,1 0 0,0 12 0,0-17-106,0 0 0,0 1 0,1-1 1,-1 0-1,0 0 0,0 0 0,1 0 0,-1 0 0,0 0 0,1 0 0,-1 0 0,1 0 0,-1 0 0,1 0 0,0 0 0,0 0 0,-1 0 0,1-1 0,0 1 0,0 0 0,0-1 0,0 1 0,-1 0 1,1-1-1,2 1 0,-2 0 5,1-1 0,0 0 0,0 1 0,0-1 0,0 0 0,0 0 0,0-1 0,0 1 0,0 0 0,0-1 0,0 1 1,0-1-1,2 0 0,7-4 48,0-1 0,0 0 0,15-12 0,-22 16-33,49-39 212,-38 28-141,1 1 1,0 0-1,0 1 1,1 1-1,1 0 1,31-12 0,-46 21-81,0 1-1,0-1 1,-1 1 0,1-1 0,0 1 0,0 0 0,-1 0 0,1 0 0,0 0 0,0 0 0,0 1 0,-1-1 0,1 1 0,3 1 0,-4-1 1,-1 0 1,1 0-1,0 0 0,-1 1 0,1-1 1,-1 0-1,0 1 0,1-1 1,-1 1-1,0-1 0,0 1 1,0-1-1,0 1 0,0 0 0,0 0 1,0-1-1,-1 1 0,1 0 1,-1 0-1,1 3 0,2 17 104,-1 1 0,0 0-1,-4 35 1,1-43-26,1-15-82,0 1 0,0-1 0,0 1 0,0-1 0,0 1 0,0-1 0,-1 1 0,1-1 0,0 1 0,0-1-1,1 1 1,-1-1 0,0 1 0,0-1 0,0 1 0,0-1 0,0 1 0,0-1 0,1 1 0,-1-1 0,0 1-1,0-1 1,1 1 0,-1-1 0,0 1 0,1-1 0,-1 0 0,0 1 0,1-1 0,-1 0 0,1 1 0,-1-1-1,1 0 1,-1 0 0,1 1 0,-1-1 0,0 0 0,1 0 0,-1 0 0,1 0 0,0 0 0,-1 1 0,1-1-1,-1 0 1,1 0 0,-1 0 0,1 0 0,-1 0 0,1-1 0,-1 1 0,1 0 0,-1 0 0,1 0 0,-1 0-1,1-1 1,-1 1 0,1 0 0,0-1 0,31-20 202,-29 18-185,59-49 194,38-27 8,-86 69-250,1 1 0,0 0 0,0 1 0,1 1 0,21-7 0,-35 13 14,0 0 1,1 1 0,-1-1-1,1 1 1,0 0 0,-1-1-1,1 1 1,-1 0 0,1 0-1,-1 1 1,1-1 0,0 1-1,2 0 1,-4 0 8,0-1 0,1 1 0,-1 0 0,0-1 0,0 1 0,0 0 0,0 0 0,0 0 0,0 0 0,-1 0 0,1 0 0,0 0 0,0 1 0,-1-1 0,1 0 0,-1 0 0,1 0 0,-1 1 0,1-1 0,-1 0 0,0 1 0,1-1 0,-1 0 0,0 1 0,0-1 0,0 2 0,-1 11-24,-1 1 0,0 0 0,0-1 0,-2 0 0,0 0-1,-11 26 1,12-37 276,5-11-360,5-8-30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20708,'-21'35'1769,"-21"38"-210,38-65-1466,1 0 0,0 1 0,0-1 0,1 1 0,0-1 0,0 1 0,0 9 0,2-17-87,0 0 0,0 0 0,0 0 1,0-1-1,0 1 0,0 0 0,0 0 0,1-1 0,-1 1 0,0 0 0,0 0 1,1-1-1,-1 1 0,0 0 0,1 0 0,-1-1 0,1 1 0,-1-1 1,1 1-1,-1 0 0,1-1 0,-1 1 0,1-1 0,0 1 0,-1-1 0,1 1 1,0-1-1,-1 0 0,1 1 0,0-1 0,-1 0 0,1 0 0,0 1 1,0-1-1,0 0 0,-1 0 0,1 0 0,0 0 0,0 0 0,-1 0 0,1 0 1,0 0-1,0 0 0,0-1 0,-1 1 0,1 0 0,0 0 0,1-1 1,4-1 9,0 0 0,0 0 0,0-1 0,10-5 0,89-65 115,-79 52-137,1 1 0,57-30-1,-81 49-17,0-1-1,0 1 1,-1 0-1,1 0 1,0 0-1,0 1 0,1-1 1,3 1-1,-6 0 17,0 0 0,0 0-1,-1 0 1,1 0-1,0 0 1,-1 1 0,1-1-1,0 0 1,-1 0-1,1 1 1,0-1 0,-1 1-1,1-1 1,0 1-1,-1-1 1,1 1 0,-1-1-1,1 1 1,-1-1-1,1 1 1,-1-1 0,0 1-1,1 0 1,-1-1-1,0 1 1,1 0 0,-1 0-1,0-1 1,0 1-1,0 0 1,1-1 0,-1 1-1,0 0 1,0 0-1,0-1 1,0 1 0,-1 1-1,0 13-30,-1-1 1,-1 0-1,0 0 0,-1 0 0,0 0 0,-7 13 0,-1 7-873,12-28 718,6-11 25,-3 3 92,9-9-227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18 196 18780,'-2'1'280,"-12"20"1350,14-21-1593,-1 0 0,1 1 0,0-1 0,0 1 1,0-1-1,0 1 0,0-1 0,0 1 0,0-1 1,0 1-1,0-1 0,0 1 0,0-1 0,0 1 1,0-1-1,0 0 0,0 1 0,0-1 0,0 1 1,1-1-1,-1 1 0,0-1 0,0 1 0,1-1 1,-1 0-1,0 1 0,1-1 0,-1 0 0,0 1 1,1-1-1,-1 0 0,0 1 0,1-1 1,-1 0-1,1 0 0,-1 1 0,1-1 0,-1 0 1,0 0-1,1 0 0,-1 0 0,1 0 0,-1 0 1,1 1-1,-1-1 0,1 0 0,6 0 208,0 1-1,0-1 1,-1 0 0,1 0-1,0-1 1,-1 0 0,1 0-1,0-1 1,-1 1 0,10-5-1,6-3 351,33-19 0,-41 21-419,-2-1 0,1-1 0,-1 0 0,0-1 0,12-13 0,-19 17-176,0 1-1,-1 0 0,0-1 0,0 0 0,0 0 0,-1 0 0,0-1 0,0 1 1,-1-1-1,1 1 0,-1-1 0,-1 0 0,2-9 0,-3 15-15,0 0 0,0 1 0,1-1 0,-1 0 0,0 0 0,0 1 0,0-1 0,0 0 0,0 0 1,0 1-1,0-1 0,-1 0 0,1 0 0,0 1 0,0-1 0,0 0 0,-1 1 0,1-1 0,0 0 0,-1 1 0,1-1 0,-1 0 0,1 1 0,-1-1 0,1 1 0,-1-1 0,1 1 0,-1-1 0,1 1 0,-1-1 0,0 1 0,1-1 0,-1 1 0,0 0 0,1-1 0,-1 1 0,0 0 0,0 0 0,1 0 0,-1 0 0,0 0 1,0-1-1,1 1 0,-1 0 0,0 0 0,-1 1 0,-1 0-47,-1-1 0,1 1 0,0 0 0,-1 1 0,1-1 0,0 1 0,0-1 0,0 1 0,-4 3 0,-9 10-74,0 0 0,1 1 0,1 1 0,0 1 1,1-1-1,1 2 0,-13 26 0,23-41 144,0 0 0,1 0 1,-1 0-1,1 1 0,0-1 0,0 0 1,0 1-1,0 5 0,1-9-3,0 0 0,0 0 0,0 0-1,0 0 1,1 0 0,-1 0 0,0 0 0,0 0-1,1 0 1,-1 0 0,1 0 0,-1 0 0,1 0-1,-1-1 1,1 1 0,0 0 0,-1 0 0,1-1-1,0 1 1,0 0 0,-1-1 0,1 1 0,0 0-1,0-1 1,0 1 0,0-1 0,0 0 0,0 1-1,0-1 1,0 0 0,0 1 0,0-1 0,0 0-1,0 0 1,0 0 0,0 0 0,0 0 0,2 0-1,11-2 7,1 0 0,-1-1-1,1-1 1,-1 0-1,0-1 1,0-1-1,21-11 1,-8 4-15,33-16-3,-32 14-15,55-20 1,-78 33 15,-1 1 0,0 0 0,1 0 1,-1 0-1,0 1 0,7-1 0,-10 1 8,-1 0 1,1 0-1,0 1 0,0-1 1,0 0-1,-1 0 1,1 0-1,0 1 0,0-1 1,-1 0-1,1 1 0,0-1 1,-1 1-1,1-1 0,0 1 1,-1-1-1,1 1 1,0-1-1,-1 1 0,1-1 1,-1 1-1,1 0 0,-1-1 1,0 1-1,1 0 1,-1 0-1,0-1 0,1 1 1,-1 0-1,0 0 0,0-1 1,0 1-1,0 0 0,1 0 1,-1 0-1,0-1 1,0 1-1,-1 0 0,1 0 1,0 1-1,-6 30 129,4-25-77,1-1 1,0 1 0,0-1 0,0 1-1,1 12 1,0-18-49,0 0 1,1-1-1,-1 1 0,0 0 1,1-1-1,-1 1 0,1 0 1,-1-1-1,1 1 0,-1-1 1,1 1-1,-1 0 0,1-1 0,-1 1 1,1-1-1,0 0 0,-1 1 1,1-1-1,0 0 0,-1 1 1,1-1-1,0 0 0,-1 0 1,1 1-1,0-1 0,0 0 0,-1 0 1,1 0-1,0 0 0,0 0 1,-1 0-1,1 0 0,0 0 1,0 0-1,-1-1 0,1 1 1,1-1-1,34-10-158,-30 9 68,17-6-949,0 1 0,0 1 1,1 1-1,45-3 0,-55 8 279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5.9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99 371 17148,'1'-5'258,"-1"0"1,0 0 0,0 0 0,0 0 0,0 0 0,-1 0-1,0 0 1,0 0 0,0 1 0,-3-7 0,4 9-172,-1 0 1,1 1-1,-1-1 1,0 1-1,1-1 1,-1 1-1,0 0 1,0-1-1,0 1 1,0 0-1,0-1 1,0 1-1,-1 0 1,1 0-1,0 0 1,0 0-1,-1 0 1,1 0-1,-1 0 1,1 1-1,-1-1 1,1 1-1,-1-1 1,1 1-1,-1-1 1,0 1-1,1 0 0,-1-1 1,0 1-1,1 0 1,-1 0-1,0 1 1,1-1-1,-3 1 1,2-1-21,0 1 1,0 0-1,0 1 0,0-1 0,0 0 1,1 0-1,-1 1 0,1-1 1,-1 1-1,1 0 0,-1-1 1,1 1-1,0 0 0,0 0 1,0 0-1,0 0 0,-1 3 0,-11 37 328,11-29-342,1 0 1,0 0-1,1 1 1,0-1-1,1 0 1,5 25 0,-4-31-43,-1 0 0,1 0 0,0 0 0,1-1 0,0 1 0,0-1 0,0 1 0,1-1 0,0 0 0,0 0 0,0-1 0,1 1 0,0-1 0,6 5 0,-9-9 6,0 1 0,0-1 0,0 0 1,0 0-1,0 0 0,0 0 0,0-1 1,0 1-1,0-1 0,1 1 0,-1-1 1,0 0-1,0 0 0,1 0 0,-1 0 0,0 0 1,0 0-1,1 0 0,-1-1 0,0 1 1,0-1-1,0 0 0,0 0 0,0 0 1,0 0-1,0 0 0,0 0 0,0 0 0,0-1 1,0 1-1,-1-1 0,4-2 0,2-4 77,0 0 0,0-1 0,0 0-1,-2 0 1,9-16 0,-3 1 116,0 0 0,-2-2-1,-1 1 1,-2-1 0,0 0 0,2-27 0,-4 12 138,-2 0-1,-2 0 0,-5-50 1,4 83-287,0 1 0,0-1 0,0 1 0,-1-1 0,0 1 0,-1-1 0,-4-9 0,6 16-59,1 1 0,0 0-1,0-1 1,0 1 0,-1 0 0,1-1 0,0 1-1,-1 0 1,1-1 0,0 1 0,-1 0 0,1 0-1,0-1 1,-1 1 0,1 0 0,-1 0-1,1 0 1,0-1 0,-1 1 0,1 0 0,-1 0-1,1 0 1,-1 0 0,1 0 0,0 0 0,-1 0-1,1 0 1,-1 0 0,1 0 0,-1 0 0,1 0-1,0 1 1,-1-1 0,1 0 0,-1 0 0,1 0-1,0 0 1,-1 1 0,1-1 0,-1 0 0,1 1-1,0-1 1,-1 0 0,1 0 0,0 1-1,0-1 1,-1 0 0,1 1 0,0-1 0,0 1-1,0-1 1,-1 0 0,1 1 0,0-1 0,0 1-1,0-1 1,0 0 0,0 1 0,0-1 0,0 1-1,0-1 1,0 1 0,0 0 0,-3 13-11,1 1 1,1-1-1,0 1 1,1 0-1,3 16 1,11 77-25,-7-69 25,13 39 0,-15-61-76,1 0 0,1-1 0,0 0 0,16 25 0,-21-37-12,1-1 1,-1 0 0,1 0 0,0 0 0,0 0 0,0 0-1,0 0 1,0-1 0,0 0 0,7 4 0,-8-5 84,-1-1 0,0 1 1,1-1-1,-1 0 0,1 0 0,-1 1 1,0-1-1,1 0 0,-1 0 1,1 0-1,-1 0 0,0-1 1,1 1-1,-1 0 0,1-1 0,-1 1 1,0-1-1,0 1 0,1-1 1,-1 1-1,0-1 0,0 0 0,1 0 1,-1 0-1,0 1 0,0-1 1,0 0-1,0-1 0,0 1 0,-1 0 1,1 0-1,0 0 0,0-2 1,12-26-301,-3-8-125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15627,'21'0'1801,"11"-2"-1121,3-2-320,14 0 1768,6-2-1343,13-1-1162,4-3-919,1-8 1112,5 3-224,16-8-136</inkml:trace>
  <inkml:trace contextRef="#ctx0" brushRef="#br0" timeOffset="1">2500 1 20148,'0'7'2041,"-4"9"-1489,-10 14-312,-2 7 2056,-3 9-1992,-1 4-288,-1 7-808,1 2-264,5-4 872,1-7-176,8-9-136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4:4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18740,'1'24'1728,"-1"-3"-1256,0-1-199,0-4 807,0-3-448,0-11-320,3-2-136,0-13-176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40 240 16107,'-2'0'119,"1"0"0,-1 0-1,0-1 1,1 1-1,-1 0 1,0-1-1,1 1 1,-1-1 0,0 0-1,1 1 1,-1-1-1,1 0 1,-1 0-1,1 0 1,0 0-1,-1 0 1,1-1 0,0 1-1,0 0 1,-2-3-1,2 2 25,0 0 0,0-1 0,0 1 0,0-1 0,1 1 0,-1 0-1,1-1 1,0 1 0,-1-1 0,1 1 0,1-1 0,-1-4 0,2-2 149,0 0 0,0 1 1,1-1-1,0 1 0,1 0 0,-1-1 1,7-7-1,-2 2 2,1 2 0,1-1 0,21-20 0,-28 29-255,1 1 0,0-1 0,0 1 0,0 0 0,0 0 0,1 1 0,-1-1 0,1 1 0,0 0 0,0 0 0,-1 1 0,1-1 0,0 1 0,1 0 0,7 0 0,-11 1-31,-1 0-1,1 1 1,-1-1 0,1 0-1,-1 1 1,0-1-1,1 1 1,-1 0 0,1-1-1,-1 1 1,0 0-1,1 0 1,-1 0 0,0 0-1,0 0 1,0 0-1,0 0 1,0 1 0,0-1-1,0 0 1,0 0-1,-1 1 1,1-1-1,0 1 1,-1-1 0,1 0-1,-1 1 1,1 2-1,1 4 26,-1 1 0,1-1-1,-1 17 1,-3 15 101,-1 0 0,-9 44 0,0-3 95,11-77-207,1 1 0,-1 0 0,1 0 1,0 0-1,0 0 0,1 0 0,-1-1 0,1 1 0,3 8 1,-3-12-16,0 1 1,0 0 0,0-1-1,0 1 1,0-1 0,0 1 0,1-1-1,-1 0 1,1 0 0,-1 1-1,1-1 1,0 0 0,-1 0-1,1-1 1,0 1 0,-1 0-1,1 0 1,0-1 0,0 1-1,0-1 1,0 0 0,0 1-1,0-1 1,0 0 0,-1 0 0,4-1-1,5 0 8,0 0 0,0-1 0,0 0 0,0 0 0,0-1 0,-1-1 0,0 1 0,1-2-1,9-5 1,-1-1-496,0-1 0,-1 0 0,22-21 0,-34 29 371,-1 0 0,0-1-1,-1 1 1,1-1 0,-1 0-1,5-8 1,0-4-414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21653,'8'7'1656,"2"-12"-1264,5 1-224,5-4-16,3-1 1216,5-7-1144,2 0-15,2 2-121</inkml:trace>
  <inkml:trace contextRef="#ctx0" brushRef="#br0" timeOffset="1">488 40 22797,'9'12'1768,"-5"-4"-1824,-1-6-704,0 1-576,-3-9 1064,-3-7-256,-3-6-225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20324,'6'3'1689,"4"13"-1257,-5 4-224,7 10 1280,5 7-968,3 7-584,5 5-192,2 6-424,1-2-176,-2-8-328,-3-2-121,-6-8-527,-5-6 1056,-11-11-208,-8-5-145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16 243 17620,'-3'-10'536,"0"0"0,0 0 0,1 0 0,-2-16 0,4 22-398,0 0 0,0 0-1,1 0 1,-1 0 0,1 0-1,0 1 1,0-1 0,0 0 0,1 0-1,-1 0 1,1 1 0,0-1-1,0 1 1,0-1 0,4-3-1,4-4 39,1 1 0,1 0 0,0 0 0,0 1 0,0 1 0,1 0 0,1 0 0,-1 2 0,1 0 0,1 0 0,-1 1 0,1 1 0,-1 0 0,1 1 0,0 1 0,22-1 0,-32 3-174,0 0 1,0 1 0,-1-1-1,1 1 1,0 0-1,0 0 1,0 0-1,0 1 1,-1 0 0,1 0-1,-1 0 1,1 0-1,-1 1 1,0 0 0,0-1-1,0 2 1,4 3-1,-4-3-1,0 2 0,-1-1 0,1 0 0,-1 1 0,0 0 1,0-1-1,-1 1 0,0 0 0,0 0 0,0 1 0,-1-1 0,2 12 0,-2-2 2,-1-1 0,0 0 0,-1 0 0,0 0 1,-1 0-1,-1 0 0,-7 21 0,8-29-1042,10-16 199,-5 8 726,0-1 1,0 0-1,1 1 1,-1-1-1,0 1 0,1 0 1,-1 0-1,1 0 0,-1 1 1,1-1-1,-1 1 1,1 0-1,-1 0 0,1 0 1,0 1-1,-1-1 0,1 1 1,-1 0-1,1 0 1,-1 0-1,0 0 0,1 0 1,-1 1-1,0 0 1,0-1-1,0 1 0,3 3 1,-1-1 135,-1 0 0,1 0 0,-1 1 0,-1 0 0,1 0 0,0 0 0,-1 0 0,0 0 0,0 0 0,-1 1 0,0 0 0,0-1 0,0 1 0,0 0 0,0 9 0,0-1 254,-2 0-1,0-1 0,0 1 0,-2 0 0,1 0 0,-2-1 0,-4 16 0,4-20-62,0 1 1,0-1-1,-1 0 0,-1 0 0,1-1 0,-1 1 0,-1-1 0,0 0 0,0 0 0,-12 11 0,18-18-217,-1-1 0,1 1 0,-1 0 0,1-1 0,-1 1-1,0 0 1,1-1 0,-1 1 0,0-1 0,1 1-1,-1-1 1,0 1 0,0-1 0,0 0 0,0 1 0,1-1-1,-1 0 1,0 0 0,0 1 0,0-1 0,0 0-1,0 0 1,0 0 0,0 0 0,1 0 0,-1 0 0,0-1-1,0 1 1,0 0 0,0 0 0,0-1 0,0 1 0,-1-1-1,1-1 0,0 1-1,1 0 0,-1-1 0,0 0 0,1 1 1,-1-1-1,1 1 0,-1-1 0,1 0 0,0 1 1,0-1-1,0 1 0,0-1 0,0 0 1,0 1-1,0-1 0,0 0 0,1-1 0,6-26-226</inkml:trace>
  <inkml:trace contextRef="#ctx0" brushRef="#br0" timeOffset="1">673 276 19444,'4'29'1905,"-3"-5"-1273,-1-1-264,3-4 992,4-2-1352,2-8 200,-3-2-64,0-6-328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18164,'1'0'1880,"5"10"-1344,3 10-304,-2 3 2017,9 7-1945,-1 1-208,3-1-104,3 0-72,-4-8-144,-2-8-72,-5-14-256,-3-8-264,-7-17-449,-3-5 897,-9-10-192,-6-4-96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13 252 15403,'-10'-15'1905,"7"7"-1225,4 2-272,4 2 1080,8-4-464,2 1-207,7-4-305,2-4-144,5-5-112,0-1-64,-1-5-344,0-1-296,-6 1-544,-3 0 848,-12 8-209,-1 5-143</inkml:trace>
  <inkml:trace contextRef="#ctx0" brushRef="#br0" timeOffset="1">65 438 16612,'4'17'1672,"3"-10"-1112,9-11 64,2-9 880,7-10-463,1-3-121,4-2-184,0-1-160,-4-3-568,-2 2-480,-10 7 456,-4 6-192,-4 12-176</inkml:trace>
  <inkml:trace contextRef="#ctx0" brushRef="#br0" timeOffset="2">212 577 18380,'10'1'1720,"6"-2"-1360,3-9-152,4-4 729,2-8-929,4-2-336,-3-9 7,-2-5 249,-12-3-176,-2-5-96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14379,'10'15'1457,"-1"1"0,15 32 0,9 16 436,-30-59-1766,2 3 117,0 0 0,1 0 0,0 0 0,0 0 0,14 12 1,-18-19-209,-1 0 1,1 0 0,-1 0-1,1 0 1,0 0 0,-1-1 0,1 1-1,0 0 1,-1-1 0,1 0-1,0 1 1,0-1 0,0 0 0,0 0-1,2 0 1,-1 0-13,-1-1 1,0 0-1,0 1 1,1-1-1,-1 0 1,0 0-1,0-1 0,0 1 1,0 0-1,-1-1 1,1 1-1,0-1 1,0 1-1,-1-1 1,3-3-1,4-7 97,0-1 0,0-1 1,-1 1-1,-1-1 0,8-24 0,-8 20 48,0 1 0,2 0-1,9-16 1,-17 33-156,1-1 1,-1 1 0,0-1-1,0 0 1,1 1-1,-1-1 1,1 1 0,-1-1-1,1 1 1,-1-1 0,0 1-1,1 0 1,0-1 0,-1 1-1,1-1 1,-1 1-1,1 0 1,-1 0 0,1-1-1,0 1 1,-1 0 0,1 0-1,0 0 1,-1-1 0,1 1-1,0 0 1,0 0-1,0 1 7,0-1 0,0 1-1,0-1 1,0 1-1,0 0 1,-1-1 0,1 1-1,0 0 1,0 0-1,-1-1 1,1 1 0,0 0-1,-1 0 1,1 0-1,0 1 1,3 8 119,0-1-1,4 19 1,-6-21-83,11 49 305,-8-31-139,12 34 0,-11-52-627,-2-9 181,2-14 476,3-47-290,0 24-112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18796,'-1'4'407,"1"0"1,1 0-1,-1 0 1,1 0-1,-1-1 1,3 8-1,-3-11-363,0 0 1,0 1-1,1-1 0,-1 0 0,0 1 0,0-1 0,1 0 0,-1 1 0,0-1 0,0 0 0,1 1 0,-1-1 0,0 0 0,1 0 0,-1 1 1,0-1-1,1 0 0,-1 0 0,0 0 0,1 0 0,-1 1 0,1-1 0,-1 0 0,0 0 0,1 0 0,0 0 0,0 0 13,0-1-1,0 1 0,0 0 0,0-1 0,1 1 1,-1-1-1,0 0 0,0 1 0,0-1 0,0 0 0,-1 1 1,1-1-1,2-2 0,7-9 28,0 0 0,-1 0 0,-1-1 0,0-1 0,0 1 0,-1-1-1,-1-1 1,0 1 0,-2-1 0,1 0 0,-2 0 0,3-19 0,-6 31-52,0-1 0,0 1 0,0-1 1,0 1-1,-1 0 0,-1-7 0,2 10-26,0-1-1,0 1 1,-1-1 0,1 1 0,0-1-1,0 1 1,0-1 0,0 1 0,-1 0-1,1-1 1,0 1 0,0-1 0,-1 1-1,1 0 1,0-1 0,-1 1 0,1 0-1,0 0 1,-1-1 0,1 1 0,0 0-1,-1-1 1,1 1 0,-1 0-1,1 0 1,-1 0 0,1 0 0,0 0-1,-1-1 1,1 1 0,-1 0 0,1 0-1,-1 0 1,1 0 0,-1 0 0,1 0-1,-1 0 1,1 0 0,0 1 0,-1-1-1,1 0 1,-1 0 0,1 0 0,-1 0-1,1 1 1,0-1 0,-1 0 0,1 0-1,0 1 1,-1-1 0,1 0-1,-1 1 1,1-1 0,0 0 0,0 1-1,-1-1 1,1 0 0,0 1 0,-1 0-1,-3 5 36,0 0 0,0 0 0,1 0 0,-1 0 0,1 1 0,1 0 0,-1-1 0,-2 13 0,0 5 52,-3 32-1,7-45-73,0-4-6,0-1 0,0 1-1,1 0 1,0 1 0,0-1 0,0 0-1,1-1 1,1 1 0,1 9 0,-2-15-11,-1-1 0,1 1 0,-1 0 0,1-1 0,-1 1 0,1 0 0,0-1 0,-1 1 0,1 0 0,0-1 0,-1 1 0,1-1 0,0 0 0,0 1 1,0-1-1,-1 0 0,1 1 0,0-1 0,0 0 0,0 0 0,0 0 0,0 1 0,-1-1 0,1 0 0,0 0 0,0 0 0,0-1 0,0 1 0,0 0 1,0 0-1,-1 0 0,1-1 0,0 1 0,0 0 0,0-1 0,-1 1 0,1-1 0,0 1 0,0-1 0,-1 1 0,1-1 0,0 1 0,0-2 1,6-4-11,0 1 1,-1-1 0,8-9 0,-12 12 2,73-96-152,-3 2-73,-71 96 225,0 0-1,0-1 0,0 1 1,1-1-1,-1 1 0,0 0 1,0 0-1,1 0 1,-1 0-1,1 0 0,-1 0 1,1 0-1,-1 0 1,1 1-1,0-1 0,-1 1 1,4-1-1,-3 1 13,-1 1 0,0-1 0,0 1 0,0 0 0,0-1 0,0 1 0,0 0 0,0 0 0,0 0 0,0 0 0,0 0 0,0 0 0,-1 0 0,1 0-1,0 0 1,-1 1 0,1-1 0,-1 0 0,1 0 0,-1 1 0,1 1 0,-1-2-6,0-1 0,0 0-1,0 0 1,0 0 0,0 0-1,0 0 1,0 0 0,0 0-1,0 1 1,0-1 0,0 0-1,0 0 1,0 0 0,0 0-1,0 0 1,0 0 0,0 0 0,0 1-1,0-1 1,0 0 0,0 0-1,0 0 1,0 0 0,0 0-1,0 0 1,0 0 0,0 0-1,0 0 1,0 0 0,1 1-1,-1-1 1,0 0 0,0 0 0,0 0-1,0 0 1,0 0 0,0 0-1,0 0 1,0 0 0,1 0-1,-1 0 1,0 0 0,0 0-1,0 0 1,0 0 0,0 0-1,0 0 1,0 0 0,1 0 0,-1 0-1,0 0 1,0 0 0,0 0-1,0 0 1,0 0 0,0 0-1,0 0 1,0 0 0,1 0-1,-1 0 1,0 0 0,0-1-1,0 1 1,0 0 0,0 0 0,0 0-1,4-13-682,2-27-874,-5 31 1530,3-20-380,2 0-169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6.3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1 290 17748,'1'3'355,"0"-1"-1,0 1 1,0-1 0,1 0 0,-1 0-1,1 1 1,0-1 0,0 0 0,0 0 0,0 0-1,0-1 1,0 1 0,0 0 0,0-1-1,5 3 1,-5-4-246,0 0 0,0 0 0,-1 0 0,1 0 0,0 0 0,0 0 0,0 0 0,-1-1 0,1 1 0,0 0 0,0-1 0,-1 0 0,1 1 0,0-1 0,-1 0 0,1 0 0,-1 0 0,1 0-1,-1 0 1,1 0 0,-1 0 0,0-1 0,0 1 0,3-3 0,9-14 76,0 1 0,-1-2 0,-1 0 0,-1 0-1,0-1 1,-2-1 0,0 1 0,-2-1 0,7-31 0,-12 45-88,0 0 1,-1 0-1,1 0 0,-2 0 1,1 0-1,-2-11 1,1 16-78,1 1 0,0 0 1,0 0-1,-1 0 0,1 0 0,-1 0 1,1 0-1,-1 0 0,1 0 1,-1 0-1,0 0 0,1 0 0,-1 0 1,0 0-1,0 1 0,0-1 1,0 0-1,0 0 0,-1 0 0,1 1-6,0 0 0,-1 0 0,1-1 0,0 1 0,-1 0 0,1 1 0,0-1 0,0 0 0,-1 0 0,1 0 0,0 1 0,-1-1 0,1 1 0,0-1 0,0 1 0,0 0 0,-1-1 0,1 1 0,0 0 0,0 0 0,-1 1 0,-3 3-2,0 0 1,0 0-1,0 0 0,0 1 1,1 0-1,0 0 1,1 0-1,-1 1 1,1-1-1,0 1 1,1-1-1,0 1 1,-2 9-1,-1 4-18,2-1 0,0 1-1,1 32 1,2-39 1,0 0 1,2 0-1,-1 0 0,1-1 1,1 1-1,0 0 0,1-1 0,8 17 1,-10-25-1,0 0 0,0 0 1,1 0-1,-1 0 1,1-1-1,0 1 0,0-1 1,0 0-1,0 0 0,1 0 1,-1 0-1,1 0 0,0-1 1,0 0-1,0 0 1,0 0-1,0 0 0,1 0 1,-1-1-1,0 0 0,1 0 1,-1 0-1,1 0 0,-1-1 1,1 0-1,-1 0 1,6-1-1,3-1-157,-1-1-1,1 0 1,-1-1 0,0-1-1,0 0 1,0 0 0,-1-1 0,0-1-1,0 0 1,0 0 0,-1-1-1,0 0 1,-1-1 0,0 0-1,0-1 1,-1 0 0,0 0 0,-1-1-1,8-14 1,-13 22-7,-1 0 0,0 0 0,1 0 0,-1 0 0,-1 0 0,1 0 0,0 0 0,0-7 0,-2 9 118,1 0 1,0-1-1,0 1 0,0 0 0,-1 0 0,1-1 0,-1 1 0,1 0 0,-1 0 0,1 0 0,-1 0 0,0 0 0,0 0 0,1 0 0,-1 0 0,0 0 0,0 0 0,0 0 0,0 1 0,0-1 1,0 0-1,0 1 0,-2-2 0,-17-7-964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33 315 15387,'-1'3'628,"1"0"0,-1 1 1,0-1-1,0 0 0,-1 1 0,1-1 0,-4 5 0,5-8-496,0 1 0,-1 0 1,1 0-1,-1 0 0,1 0 0,-1-1 0,0 1 1,1 0-1,-1-1 0,0 1 0,1 0 0,-1-1 1,0 1-1,0-1 0,0 1 0,0-1 0,1 0 1,-1 1-1,0-1 0,0 0 0,0 1 0,0-1 1,0 0-1,0 0 0,-1 0 0,26 6-236,0 2 0,0 0-1,-1 2 1,0 0 0,0 1 0,-2 2 0,30 21-1,-43-28 140,-1 1-1,1 0 1,-1 0-1,-1 0 1,1 1-1,-1 0 0,-1 1 1,0-1-1,6 13 1,-8-14 21,-1 0 1,0-1 0,0 1 0,-1 0-1,0 1 1,0-1 0,-1 0-1,0 0 1,0 0 0,0 0 0,-1 0-1,0 1 1,0-1 0,-4 9-1,4-14-21,1 0-1,-1 0 0,1-1 0,-1 1 0,0 0 0,0 0 0,0-1 0,0 1 1,0-1-1,0 1 0,0-1 0,0 1 0,-1-1 0,1 0 0,-1 1 1,-2 1-1,3-3-19,0 0 1,0 1-1,0-1 1,0 0-1,0 0 1,-1 1-1,1-1 1,0 0-1,0 0 1,0 0-1,-1 0 1,1-1-1,0 1 1,0 0 0,0 0-1,0-1 1,-1 1-1,1-1 1,-2 0-1,0-2-28,-1 1-1,1-1 1,0 1-1,0-1 1,0 0-1,0 0 1,0-1-1,1 1 1,-1 0-1,1-1 1,0 0-1,0 1 0,-2-7 1,0-2-77,1 1-1,1-1 1,0 0-1,0 0 1,1 0-1,1 0 1,0 0-1,1 0 1,2-14 0,4-15-141,18-53 0,-4 14 155,-5-7 775,-17 104-625,0-1 1,1 0-1,1 0 0,0 0 1,1 0-1,5 16 0,-7-30-69,0-1 1,1 0-1,-1 1 0,1-1 0,-1 0 0,1 0 0,-1 1 0,1-1 0,0 0 1,0 0-1,-1 0 0,1 0 0,0 0 0,0 0 0,0 0 0,0 0 0,2 1 1,-2-2-2,0 0 1,-1 0 0,1 0 0,0 1 0,0-1-1,0 0 1,-1 0 0,1 0 0,0 0 0,0-1-1,0 1 1,-1 0 0,1 0 0,0 0 0,0-1-1,0 1 1,-1 0 0,1-1 0,0 1 0,1-2 0,2-1 14,1-1 1,-1 0-1,0 0 1,0-1 0,-1 1-1,6-9 1,9-18 59,-1-1-1,-1-1 1,-2-1 0,-1 0-1,12-49 1,-24 77-54,1 2 15,-1-1-1,0 1 1,0 0 0,-1-1-1,1 1 1,-1-1 0,0 1 0,0-1-1,0 1 1,-2-8 0,2 11-35,0 1 1,0 0 0,0 0-1,-1 0 1,1-1 0,0 1 0,0 0-1,0 0 1,0 0 0,0-1-1,0 1 1,0 0 0,0 0 0,0 0-1,-1 0 1,1 0 0,0-1 0,0 1-1,0 0 1,0 0 0,0 0-1,-1 0 1,1 0 0,0 0 0,0-1-1,0 1 1,0 0 0,-1 0-1,1 0 1,0 0 0,0 0 0,0 0-1,-1 0 1,1 0 0,0 0 0,0 0-1,0 0 1,-1 0 0,1 0-1,0 0 1,0 0 0,0 0 0,-1 0-1,1 0 1,0 1 0,0-1-1,-1 0 1,-7 11 168,-3 17 28,9-19-170,0-1-1,1 1 0,0 0 0,0-1 0,1 1 1,0 0-1,1 0 0,-1 0 0,2-1 0,2 13 1,-3-18-27,0 0 0,0 0 0,0 0 0,0 0 0,1 0 0,-1-1 0,1 1 0,0-1 0,0 1 0,0-1 0,0 0 0,0 1 0,0-1 0,0 0 0,1 0 0,-1-1 0,1 1 0,-1 0 0,1-1 0,0 0 0,0 1 0,0-1 0,0 0 0,0 0 0,0-1 1,0 1-1,0-1 0,0 1 0,0-1 0,0 0 0,0 0 0,4-1 0,-1 0-99,-1 0-1,1 0 1,-1 0 0,1-1 0,-1 0-1,0 0 1,0 0 0,0-1 0,0 0-1,0 0 1,-1 0 0,1 0 0,-1-1-1,0 0 1,0 1 0,0-2 0,5-6-1,-7 8-16,0 0-1,0-1 1,0 1-1,-1 0 1,1-1-1,-1 1 0,0 0 1,0-1-1,-1 0 1,1 1-1,-1-1 1,1 1-1,-1-1 1,0 0-1,-1 1 1,1-1-1,-1 0 1,1 1-1,-1-1 0,0 1 1,0-1-1,-1 1 1,1 0-1,-1-1 1,1 1-1,-1 0 1,-4-5-1,-22-24-817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3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 21044,'-10'-3'2313,"4"6"-1633,3 0-400,3 0 1721,7-2-2081,0 0 1128,2 9-992,1 2-72,-2 4-80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4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21173,'0'3'1792,"4"8"-1504,5 12-160,4 7 1048,4 8-1160,3 5-256,3 1-488,0 2-192,-2-6-400,-1-7-1401,-4-9 2041,-5-6-432,-8-11-193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4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32 354 17836,'-4'-6'211,"0"0"1,1 1-1,-1-1 1,1 0-1,1-1 1,-1 1-1,1-1 1,0 1-1,1-1 1,-1 1-1,1-1 1,1 0-1,-1-10 1,2 9-12,0-1 0,0 0 0,1 1-1,0-1 1,1 1 0,0 0 0,0 0 0,1 0 0,0 0 0,6-10 0,1 2 53,1 0 0,1 0 0,0 1 1,23-21-1,-29 30-228,0 1 0,0-1 1,1 1-1,-1 0 0,1 1 1,0 0-1,0 0 0,1 1 0,-1 0 1,1 0-1,0 1 0,12-2 1,-17 4-31,0 0 1,0-1 0,-1 2 0,1-1 0,0 0-1,0 1 1,0 0 0,0 0 0,-1 0 0,1 0-1,0 1 1,-1-1 0,1 1 0,-1 0 0,0 0-1,6 4 1,-6-3 1,1 1-1,-1 0 0,0 0 1,0 0-1,0 0 1,-1 1-1,1-1 0,-1 1 1,0-1-1,0 1 1,1 7-1,0 2 53,-1 1 0,0 0-1,-1 0 1,0 1 0,-1-1 0,-1 0 0,-5 24 0,-8 22 321,12-56-310,0 1-1,0-1 1,0 0-1,-1 0 1,0 0 0,0 0-1,0 0 1,-6 6 0,8-11-68,1 1 1,0-1 0,0 0 0,0 1 0,-1-1 0,1 0 0,0 1 0,0-1 0,-1 0 0,1 1 0,0-1 0,-1 0 0,1 0 0,0 1 0,-1-1 0,1 0 0,0 0 0,-1 0 0,1 0 0,-1 1 0,1-1 0,0 0 0,-1 0 0,1 0 0,-1 0-1,1 0 1,0 0 0,-1 0 0,1 0 0,-1 0 0,1 0 0,0 0 0,-1 0 0,1-1 0,-1 1 0,1 0 0,0 0 0,-1 0 0,1 0 0,-1-1 0,1 0-37,-1 0 1,1 1 0,0-1-1,0 0 1,0 0-1,0 1 1,-1-1-1,1 0 1,0 0-1,0 1 1,0-1 0,1 0-1,-1 0 1,0 0-1,0 1 1,0-1-1,0 0 1,1 0-1,0-1 1,0 0-67,0 0 1,0 0-1,1 0 0,-1 0 1,1 0-1,-1 0 0,1 1 1,0-1-1,-1 1 0,1-1 0,0 1 1,0-1-1,0 1 0,0 0 1,1 0-1,-1 0 0,0 0 1,0 0-1,1 1 0,-1-1 1,0 1-1,1-1 0,-1 1 1,0 0-1,1 0 0,-1 0 1,1 0-1,-1 0 0,0 1 1,5 0-1,-3 0 34,1 1 1,-1-1-1,1 1 1,-1-1-1,0 2 1,0-1-1,0 0 0,0 1 1,0-1-1,0 1 1,-1 0-1,1 1 1,-1-1-1,0 0 1,3 5-1,-3-3 200,-1 0 0,0 0 0,0 0 1,0 1-1,0-1 0,-1 1 0,0-1 0,0 1 0,-1-1 1,1 1-1,-1-1 0,0 1 0,-1 0 0,1-1 0,-1 1 1,-1-1-1,1 1 0,-1-1 0,1 0 0,-1 0 0,-4 6 1,4-5-2,-1 0 0,-1 0 0,1-1 0,-1 1 0,0-1 1,0 0-1,-1 0 0,0 0 0,1-1 0,-2 1 1,1-1-1,0-1 0,-1 1 0,0-1 0,1 0 1,-1 0-1,-11 3 0,16-5-100,-1-1 0,1 1 0,0-1 1,0 0-1,-1 1 0,1-1 0,0 0 0,-1 0 0,1 0 1,0 0-1,-1 0 0,1 0 0,0-1 0,-1 1 0,1 0 1,0-1-1,0 1 0,-1-1 0,1 1 0,0-1 0,0 0 1,0 1-1,0-1 0,0 0 0,0 0 0,0 0 0,0 0 1,0 0-1,0 0 0,0 0 0,0 0 0,1 0 0,-1 0 1,0-1-1,1 1 0,-1 0 0,0-2 0,-2-15-21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4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25 530 14523,'1'0'191,"0"1"0,0-1 0,0 1 0,0-1 0,0 0 0,0 1 0,0-1 0,1 0 0,-1 0 0,0 0 0,0 0 0,0 0 0,0 0 0,1 0 1,-1-1-1,0 1 0,0 0 0,0-1 0,0 1 0,0 0 0,0-1 0,0 1 0,0-1 0,0 0 0,2 0 0,-3-1-1,1 0-1,0 1 1,0-1 0,-1 0 0,1 1 0,-1-1 0,0 0-1,1 0 1,-1 0 0,0 1 0,0-1 0,0 0 0,0 0-1,-1 0 1,1 1 0,-1-4 0,-12-32 963,13 36-1114,-1 0 0,1 0 0,-1 0 0,1 0 0,-1 0 0,0 0 0,1 0 0,-1 0 0,0 0 0,0 0 0,1 0 0,-1 0 0,0 0 0,0 0 0,0 0 0,0 1 0,0-1 0,0 1 0,0-1 0,-1 0 0,1 1 0,0 0-1,0-1 1,0 1 0,0 0 0,-1 0 0,0-1 0,0 2-10,1 0 0,0 0 0,0 0 0,0 0 0,-1 0 0,1 0 0,0 0 0,0 0 0,0 1 0,1-1 0,-1 0 0,0 0 0,0 1 0,1-1 0,-1 1 0,1-1 0,-1 1 0,1-1 0,-1 1 0,1-1 0,0 1 0,0-1 0,0 1 0,0 1 0,1 41 284,-1-44-312,1 10 30,0-1-1,1 0 0,0 0 0,1 0 1,5 14-1,-7-21-29,0 0 0,-1 0-1,1-1 1,0 1 0,0 0 0,1 0 0,-1 0-1,0-1 1,1 1 0,-1-1 0,1 1 0,-1-1-1,1 1 1,0-1 0,-1 0 0,1 0 0,0 0-1,0 0 1,0 0 0,0 0 0,0-1 0,0 1-1,0 0 1,0-1 0,0 0 0,0 1 0,1-1-1,-1 0 1,0 0 0,3-1 0,2-1-1,-1 0 1,0 0-1,1-1 0,-1 0 1,0-1-1,0 1 0,-1-1 1,1 0-1,-1 0 0,0-1 0,0 0 1,5-5-1,10-14-9,24-35 0,-30 38-1,21-38-10,-26 43-28,0-1 0,16-20 0,-25 37 44,1 0 1,-1-1 0,0 1-1,0 0 1,0 0-1,1-1 1,-1 1 0,0 0-1,0 0 1,1 0-1,-1-1 1,0 1 0,1 0-1,-1 0 1,0 0-1,0 0 1,1-1 0,-1 1-1,0 0 1,1 0-1,-1 0 1,0 0 0,1 0-1,-1 0 1,0 0-1,1 0 1,-1 0 0,0 0-1,1 0 1,-1 0-1,1 0 1,6 10-29,2 23 78,-8-28-34,4 24 72,-3-15 34,1 0 0,0 0 0,1 0 0,0 0 0,9 16 0,-13-29-109,0-1 0,0 0 0,1 0-1,-1 1 1,0-1 0,0 0 0,1 0-1,-1 1 1,0-1 0,0 0 0,1 0-1,-1 0 1,0 0 0,1 1 0,-1-1-1,0 0 1,1 0 0,-1 0 0,0 0-1,1 0 1,-1 0 0,0 0-1,1 0 1,-1 0 0,1 0 0,-1 0-1,0 0 1,1 0 0,-1 0 0,0 0-1,1-1 1,-1 1 0,0 0 0,1 0-1,-1 0 1,0 0 0,0-1 0,1 1-1,-1 0 1,0 0 0,0-1 0,1 1-1,-1 0 1,0 0 0,0-1 0,0 1-1,1 0 1,-1-1 0,0 1 0,0 0-1,0-1 1,0 1 0,10-18 151,-10 18-150,30-79-99,1-5-3034,-29 81 2855,-2 2 214,0 1 0,0-1 0,0 1 0,1-1-1,-1 0 1,0 1 0,0 0 0,1-1 0,-1 1 0,0-1-1,1 1 1,-1-1 0,0 1 0,1-1 0,-1 1 0,1 0 0,-1-1-1,0 1 1,1 0 0,0-1 0</inkml:trace>
  <inkml:trace contextRef="#ctx0" brushRef="#br0" timeOffset="1">500 21 20300,'1'-1'66,"-1"0"0,1-1 0,0 1 0,-1 0 0,1 0 0,0 0 0,0 0 0,0 0 0,0 0 0,0 0 0,0 0 0,0 0 0,0 0 0,0 0 0,0 1-1,0-1 1,0 0 0,1 1 0,-1-1 0,0 1 0,0 0 0,1-1 0,-1 1 0,0 0 0,1 0 0,-1-1 0,1 1 0,-1 0 0,0 1 0,1-1 0,-1 0 0,0 0 0,1 0 0,-1 1-1,0-1 1,0 1 0,1-1 0,-1 1 0,0-1 0,0 1 0,0 0 0,1 0 0,-1 0 0,0-1 0,0 1 0,1 2 0,5 3 31,0 1 1,-1 0 0,0 1-1,0-1 1,7 13-1,-7-9 43,0 1 0,-1 0-1,0 0 1,-1 1 0,0-1-1,-1 1 1,2 16 0,-3-6 332,0 0 1,-2-1-1,-2 31 0,-4-22 249,6-31-717,0 1 0,0-1 0,0 0 1,0 0-1,0 0 0,0 1 0,0-1 1,0 0-1,0 0 0,0 0 0,0 0 0,0 0 1,0 1-1,0-1 0,0 0 0,1 0 1,-1 0-1,0 0 0,0 0 0,0 1 1,0-1-1,0 0 0,0 0 0,1 0 1,-1 0-1,0 0 0,0 0 0,0 0 1,0 0-1,1 0 0,-1 0 0,0 0 1,0 1-1,0-1 0,0 0 0,1 0 1,-1 0-1,0 0 0,0 0 0,0 0 1,0 0-1,1-1 0,-1 1 0,0 0 0,0 0 1,0 0-1,0 0 0,1 0 0,-1 0 1,0 0-1,0 0 0,0 0 0,0 0 1,0 0-1,0-1 0,1 1 0,-1 0 1,10-5-13,67-51-1830,-69 50 1492,-1 0 1,0-1-1,-1 0 0,1 0 1,-1-1-1,-1 1 0,9-17 1,-7 3-510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4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23 140 18716,'-14'4'1856,"7"2"-1231,6-2-313,5-1 1304,7-1-768,9-5-632,6-5-336,9-9-680,0-3-192,4-10 736,-3-6-152,-3-8-177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5:4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3 450 18292,'-1'68'2676,"-1"-30"-1260,3 0-1,4 43 1,3-57-784,-8-23-623,0-1 1,1 1-1,-1-1 1,0 1-1,0-1 1,1 0-1,-1 1 1,0-1-1,1 0 1,-1 1 0,1-1-1,-1 0 1,1 1-1,-1-1 1,0 0-1,1 0 1,-1 1-1,1-1 1,-1 0-1,1 0 1,-1 0-1,1 0 1,-1 0-1,1 0 1,-1 0-1,1 0 1,-1 0-1,1 0 1,0 0-1,-1 0 1,1 0-1,-1 0 1,1 0-1,-1-1 1,0 1-1,1 0 1,-1 0 0,1 0-1,-1-1 1,1 1-1,-1 0 1,1-1-1,-1 1 1,0 0-1,1-1 1,-1 1-1,0-1 1,1 1-1,-1-1 1,0 0-1,9-11-173,0-1-1,-2 0 0,1 0 1,-2-1-1,0 0 1,7-24-1,-1 5-247,6-16-153,-12 28 148,2 1 0,0 0-1,16-28 1,-24 47 399,1 0 0,-1 0 0,1 1 0,-1-1 1,1 0-1,0 1 0,-1-1 0,1 0 0,-1 1 0,1-1 0,0 1 0,0-1 0,-1 1 0,1-1 0,0 1 0,0-1 0,1 1 0,-1 0 21,-1 0 0,1 0-1,-1 0 1,1 0 0,-1 0 0,1 0-1,-1 0 1,1 1 0,-1-1-1,1 0 1,-1 0 0,1 0-1,-1 1 1,1-1 0,-1 0 0,0 1-1,1-1 1,-1 1 0,1-1-1,-1 0 1,1 2 0,1 2 92,0 0 0,0 0 0,0 1 0,0-1 0,0 6 1,-1-9-72,10 44 775,-6-24-36,10 30 1,-15-50-723,1 0-1,-1 0 1,0 0-1,1 0 1,-1 0-1,1 0 1,0 0-1,-1 0 1,1 0-1,0 0 1,-1 0-1,1 0 1,0-1-1,0 1 1,0 0-1,0-1 1,0 1-1,0 0 1,0-1-1,0 1 1,1 0-1,-1-1-17,0 0 0,0 0-1,0 0 1,0-1 0,0 1 0,0 0-1,0 0 1,0-1 0,0 1-1,0 0 1,0-1 0,0 1 0,0-1-1,0 0 1,0 1 0,0-1 0,-1 1-1,2-2 1,5-5-10,-1-1 0,0 1 1,-1-1-1,6-10 0,-5 8-60,13-22-239,33-46-770,-46 70 817,0 0 0,1 0 1,0 1-1,1 0 0,0 0 1,12-8-1,-19 14 196,0 0 1,0 0-1,0 1 0,0-1 0,0 0 0,1 1 1,-1-1-1,0 1 0,0-1 0,1 1 1,-1 0-1,0-1 0,0 1 0,1 0 1,-1 0-1,0 0 0,1 0 0,-1 0 1,0 0-1,1 0 0,-1 1 0,0-1 1,0 0-1,1 1 0,-1-1 0,0 1 1,0-1-1,0 1 0,0 0 0,0-1 1,1 1-1,-1 0 0,0 0 0,-1 0 0,1 0 1,0 0-1,0 0 0,0 0 0,0 0 1,-1 0-1,1 0 0,-1 0 0,1 0 1,-1 1-1,1-1 0,-1 0 0,1 2 1,1 5-162,0 1 0,0 0 0,0 0 0,-1 0 0,-1 11 1,-3 23-620,2-40 794,1-1 0,-1 1 0,0-1 0,0 1 0,0-1 0,0 1-1,0-1 1,-1 0 0,1 1 0,-1-1 0,0 0 0,1 0 0,-4 3 0,-14 3-271</inkml:trace>
  <inkml:trace contextRef="#ctx0" brushRef="#br0" timeOffset="1">110 0 23325,'-5'16'1656,"7"-4"-1424,-1-4-520,5-3 1096,0 0-583,-1-8-297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6:0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34 969 9354,'-34'22'-22,"45"-27"34,8-6 17,-1-1 0,18-14 0,220-231 1382,-13 11-56,-168 180-1234,2 2 0,108-66 0,-165 119-299,0-2 1,0 0-1,-1-1 0,-1-2 0,0 1 1,-1-2-1,20-25 0,-13 10-86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6:0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1238 9922,'0'0'49,"0"0"-1,1 0 1,-1 1 0,0-1-1,0 0 1,0 0 0,0 0-1,0 0 1,1 0-1,-1 0 1,0 1 0,0-1-1,0 0 1,1 0 0,-1 0-1,0 0 1,0 0 0,0 0-1,1 0 1,-1 0-1,0 0 1,0 0 0,0 0-1,1 0 1,-1 0 0,0 0-1,0 0 1,0 0 0,1 0-1,-1 0 1,0 0-1,0 0 1,0 0 0,1 0-1,-1 0 1,0-1 0,0 1-1,0 0 1,1 0 0,-1 0-1,15-7-242,-10 5 332,67-31-50,-2-4 0,106-72 0,-86 42-18,102-97 1,305-376-700,-453 489 479,68-63-592,-22 25 85,-69 64 452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6:4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2097 2857,'973'13'1338,"-2"-58"-319,-508 4-855,578-41 95,-228 25 216,-4-48 165,84-94-391,-771 159-387,222-104 0,-255 97 39,-2-3-1,157-122 1,-223 155 101,0-1 0,-2 0 0,0-2 0,-1 0 1,-1-2-1,21-32 0,-33 44 6,1 0 0,-1-1 0,-1 1 0,0-1 0,0 0 0,-1 0 0,-1 0 0,0-1 0,0 1 0,-1 0 0,-1-1 0,0 1 0,0-1 0,-1 1-1,0-1 1,-1 1 0,-6-20 0,5 22 10,-1 0 0,0 1 1,-1-1-1,1 0 0,-2 1 0,1 0 0,-1 1 0,0-1 0,-10-8 0,5 6 2,-1 0-1,-1 0 1,0 1 0,0 1 0,-17-7 0,-7-1 53,0 2 0,-2 1 0,-62-11 1,8 8 393,-156-8-1,-98 21 650,147 3-646,-1393-107 153,1171 64-578,-209-24-38,2-23-504,-154-50-2042,614 110 2020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16.7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16716,'2'10'1880,"15"6"-920,-1 4-304,9 13 1217,0 4-673,8 22-288,0 6-72,1 12-216,0 3-167,-5-2-649,-2-5-537,-4-22 665,0-8-112,-7-30-72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6:4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1642 36 9994,'-347'-34'521,"266"33"-368,0 3 0,-106 16 0,142-10-165,0 3-1,1 1 0,0 2 0,1 3 1,1 1-1,0 2 0,-61 40 1,43-18 318,1 2 1,2 3-1,-100 109 1,133-129-163,2 1 1,0 1 0,2 2 0,1 0 0,1 0 0,2 2 0,2 0 0,-18 57-1,27-69-102,0 0-1,2 0 1,0 0-1,2 1 0,0-1 1,4 40-1,0-45-47,0 1 0,1-1 0,0 0 0,1 0 0,1 0 0,1-1 0,0 0 0,1 0 0,16 21 0,-2-8-106,1-1-1,1-1 1,54 43 0,94 55-379,-85-72 329,2-3 0,2-5 0,1-3-1,3-5 1,121 31 0,503 72-291,35-39-1713,-320-45 834,-262-32 766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6:4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3164 1 11426,'-222'30'1009,"2"2"-689,-2-1-88,-11 1 408,0-2-72,1-7-160,0-3-48,7-6-88,-1-4-56,-5-4-120,6-2-120,3-4 80,-2 2-40,8 6-48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48.7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1333 12619,'10'-20'335,"0"1"0,0 0 0,2 1 1,21-26-1,-4 5-59,162-195 488,18 14-399,-173 184-295,484-425 288,-479 427-344,26-19-238,87-52 0,-145 100 81,-4 2 31,0-1 0,0 1 0,0-1 0,6-5 0,-8 7-76,-3 3-76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49.2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1857 11194,'0'0'31,"0"0"0,0 0-1,0 1 1,1-1 0,-1 0-1,0 0 1,0 0 0,0 0-1,0 1 1,0-1 0,0 0 0,0 0-1,1 0 1,-1 0 0,0 0-1,0 1 1,0-1 0,0 0-1,1 0 1,-1 0 0,0 0-1,0 0 1,0 0 0,1 0-1,-1 0 1,0 0 0,0 0-1,0 0 1,0 0 0,1 0-1,-1 0 1,0 0 0,0 0-1,0 0 1,1 0 0,-1 0-1,0 0 1,11-6 360,9-14-203,-17 17-40,245-279 1795,-113 124-1515,509-542 321,-636 691-747,157-158 64,311-246 0,-366 335 22,-72 55-57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49.9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2434 11955,'-1'-1'48,"0"0"0,0 0 1,0 1-1,1-1 1,-1 0-1,0 0 0,0 0 1,1 0-1,-1 0 1,1-1-1,-1 1 0,1 0 1,-1 0-1,1 0 1,0 0-1,-1-1 0,1 1 1,0 0-1,0 0 1,0 0-1,0-1 0,0 1 1,0 0-1,0 0 1,1 0-1,-1-1 0,0 1 1,1 0-1,0-2 1,13-36 426,4 11-76,1 1 1,1 0 0,42-43 0,-20 25-72,298-313 977,-91 98-1390,-27 26-310,265-301-685,-9-69-587,-376 474 1199,-67 88 164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0.4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2148 11514,'0'-2'125,"0"0"0,0 0 0,1 0 0,-1 1 0,0-1 0,1 0 0,0 0 0,-1 1 0,1-1 0,0 0 0,1-1 0,3-6 42,20-37 365,3 2 0,34-43 0,-21 31-291,422-559 1177,-324 449-1327,204-238-182,22 25-595,-297 316 472,134-123-799,-149 144 761,-13 15-32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0.8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1600 9794,'13'-17'1272,"10"-19"-752,24-31-119,13-13 831,26-34-536,13-15-152,27-15-104,5-8-72,5 0-216,-1 3-104,-11 7-344,-5 7-144,-17 22 336,-12 15-64,-28 27-96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1.3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1871 13891,'34'-36'1056,"19"-32"-704,10-17-112,29-31 200,17-15-64,18-19 25,4-5-41,6-4-248,2 3-184,3 4-256,-4 7-88,-18 20-161,-12 15-95,-14 17-744,-8 10 992,-18 21-88,-11 18-32</inkml:trace>
  <inkml:trace contextRef="#ctx0" brushRef="#br0" timeOffset="1">742 1612 12475,'36'-32'1040,"14"-28"-656,8-16-128,28-26 304,10-7-88,13-14-80,0-3-120,0 0-264,2 1-152,-7 13-472,-3 11-856,-21 22 1176,-13 10-200,-22 23-168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1.8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1012 10002,'17'-8'1104,"13"-25"-479,6-9-233,19-18 1128,8-6-776,10-17-88,4-7-48,8-8-104,1 1-79,-2 6-345,-3 5-120,-11 9-337,-6 8-199,-9 19 408,-9 10-112,-15 18-136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2.2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1 834 8570,'5'10'720,"11"-18"-120,6-14-104,13-18 344,10-10 57,14-12 71,4-5 40,8-6-128,4-2-56,-2 0-328,-3-1-159,-5 5-297,-9 7-168,-12 9-273,-7 8-143,-14 14 376,-6 9-96,-15 22-128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52.9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55 19420,'10'-55'4618,"-19"138"-2270,-54 479-3773,62-549 1170,1-13 233,0 0 0,-1 0 1,1 0-1,0 0 1,0 0-1,0 0 0,0 0 1,0 0-1,0 0 0,0-1 1,0 1-1,0 0 1,0 0-1,0 0 0,0 0 1,0 0-1,0 0 1,-1 0-1,1 0 0,0 0 1,0 0-1,0 0 1,0 0-1,0 0 0,0 0 1,1-26-534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2.6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1 342 14635,'1'13'1192,"1"-9"-487,5-17 407,4-3-640,6-14-200,5-3-40,8-11-96,2-4-304,5-7 168,-1-3-40,1-3-88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7.8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2380 2150 11731,'-4'-66'597,"-2"0"1,-4 1 0,-2 0-1,-23-70 1,17 76-412,-3 1 0,-2 1 0,-3 1 0,-37-61 0,15 43-131,-2 2 1,-79-85-1,-143-113-213,-16 22 111,230 199 91,-212-167 254,183 153-68,-115-61 1,161 102-123,-1 3 0,0 1 0,-1 2 0,-1 2 1,-1 3-1,0 0 0,0 3 0,-1 2 0,-52 0 0,83 6-76,-25-2 39,1 3-1,-1 0 0,-53 11 1,90-12-98,0 1 1,0 0-1,0-1 1,0 1 0,0 1-1,1-1 1,-1 0-1,0 1 1,1-1-1,-1 1 1,-2 2-1,5-4 11,-1 1 0,1-1 0,0 1 0,-1-1-1,1 1 1,0-1 0,0 1 0,-1-1 0,1 1-1,0-1 1,0 1 0,0 0 0,0-1 0,0 1-1,0-1 1,0 1 0,0-1 0,0 1 0,0 0-1,0-1 1,0 1 0,0 0 0,1 1-3,0-1 0,0 1 0,-1-1-1,1 1 1,0-1 0,1 1 0,-1-1 0,0 1 0,0-1 0,3 2 0,19 13-156,6-4-42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58.9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347 30 15795,'-1'-2'77,"1"1"0,-1-1-1,1 1 1,-1-1 0,0 1-1,1-1 1,-1 1-1,0-1 1,0 1 0,0 0-1,0 0 1,0-1 0,-1 1-1,1 0 1,0 0 0,0 0-1,-1 0 1,1 1-1,0-1 1,-1 0 0,1 0-1,-1 1 1,1-1 0,-1 1-1,0-1 1,1 1 0,-1 0-1,1 0 1,-1 0-1,0-1 1,1 2 0,-1-1-1,0 0 1,1 0 0,-1 0-1,1 1 1,-1-1-1,1 1 1,-1-1 0,-1 2-1,-12 4 158,1 0 0,-1 1 0,1 1 0,1 1 0,-1 0 0,1 0 0,-21 21-1,3 2-147,-42 53-1,71-83-83,-35 51 33,34-49-40,1 0 0,0 0 0,0 0 0,0 0 0,1 0 0,0 0 0,-1 1 0,1-1-1,1 0 1,-1 1 0,0 6 0,1-10 0,1 0-1,-1 0 0,0 1 1,1-1-1,-1 0 1,1 0-1,0 0 0,-1 0 1,1 0-1,0 0 1,-1 0-1,1 0 1,0 0-1,0 0 0,0 0 1,0 0-1,0-1 1,0 1-1,0 0 0,0-1 1,0 1-1,0-1 1,0 1-1,1-1 0,1 1 1,37 6-97,-27-5 68,5 0 6,1 2 0,-1 0 0,0 1 0,0 1 0,-1 1 0,0 0 0,0 2 1,19 11-1,-26-13 21,-1 0 1,0 0 0,0 1 0,-1 1 0,0-1 0,0 1 0,-1 0 0,0 1 0,-1 0 0,0 0-1,-1 0 1,0 1 0,0-1 0,4 17 0,-6-15 45,0 1 1,-1-1-1,-1 1 1,0 0-1,-1-1 1,0 1-1,0 0 1,-2-1-1,0 1 1,0 0-1,-1-1 1,-5 15-1,5-20 25,1-1 0,-1 0 0,0 1 0,-1-1 1,0 0-1,1-1 0,-2 1 0,1-1 0,-1 1 0,0-1 0,0-1 0,0 1 0,-1-1 0,1 0 0,-1 0 0,0 0 1,0-1-1,-1 0 0,1 0 0,-1-1 0,1 0 0,-1 0 0,-12 2 0,16-4-101,0 0 0,1 0 0,-1 0 0,0 0 0,0 0 0,0-1 0,0 1 0,0-1 0,1 0 0,-1 0 0,0 0 0,1 0 0,-1 0 0,0 0-1,1-1 1,0 1 0,-1-1 0,1 0 0,0 0 0,0 0 0,0 0 0,0 0 0,0 0 0,0-1 0,1 1 0,-1 0 0,1-1 0,-2-2 0,-2-6-53,1 0 1,0-1-1,1 1 1,0 0 0,-2-21-1,0-34-341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0.6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 15859,'1'363'4284,"3"-312"-4114,2-1 0,2-1 1,3 1-1,1-1 0,23 55 1,-33-98-158,-1-2-6,1-1 1,-1 0 0,0 0 0,1 0 0,-1 0-1,1 0 1,0 0 0,0 0 0,0-1 0,0 1-1,5 3 1,-7-6-6,0 1 0,1-1 0,-1 0 0,0 0 0,1 0 0,-1 0 0,1 1 0,-1-1 0,0 0 0,1 0 0,-1 0 0,1 0 0,-1 0 0,0 0 0,1 0 0,-1 0 0,1 0 0,-1 0-1,0 0 1,1 0 0,-1-1 0,1 1 0,-1 0 0,0 0 0,1 0 0,-1 0 0,0-1 0,1 1 0,-1 0 0,0 0 0,1-1 0,-1 1 0,0 0 0,0 0 0,1-1 0,-1 1 0,0 0 0,0-1 0,0 1 0,1-1 0,-1 1 0,0 0 0,0-1-1,0 1 1,0 0 0,0-1 0,0 1 0,0-1 0,0 1 0,0 0 0,0-1 0,0 1 0,0-1 0,2-26 58,-4-17 0,-3-1 0,-2 1 0,-2 1 1,-27-82-1,21 87-1,28 86 25,-8-33-79,1-1 1,1 1-1,11 17 1,-16-28-7,1 0 0,0 0 0,0-1 1,1 1-1,-1 0 0,8 4 1,-10-7 2,1 0 1,0 0-1,0 0 1,0 0-1,-1 0 0,1 0 1,0-1-1,0 1 1,0-1-1,0 1 1,0-1-1,0 0 1,0 0-1,1 0 0,-1 0 1,3-1-1,-1 0 7,-1 0-1,1-1 1,-1 0-1,1 0 1,-1 0-1,0 0 1,1 0-1,-1-1 1,-1 1-1,1-1 0,0 0 1,0 0-1,-1 0 1,0 0-1,4-6 1,1-3 32,-1 0-1,1-1 1,3-13 0,-1-2 59,-2 1 1,-1-1-1,-1 0 0,1-28 1,-5 33 13,-1 23-112,0 0 0,0 0 0,0 0 0,0 0 0,0 0 0,0 0 0,0-1 0,0 1 0,0 0 0,0 0 0,0 0 0,0 0 0,0 0 0,0-1 0,0 1-1,0 0 1,0 0 0,0 0 0,0 0 0,0 0 0,0 0 0,0-1 0,0 1 0,0 0 0,0 0 0,0 0 0,0 0 0,0 0 0,0 0 0,0-1 0,0 1 0,0 0 0,-1 0 0,1 0 0,0 0 0,0 0-1,0 0 1,0 0 0,0 0 0,0 0 0,0 0 0,-1-1 0,1 1 0,0 0 0,0 0 0,0 0 0,0 0 0,0 0 0,0 0 0,-1 0 0,1 0 0,0 0 0,0 0 0,0 0 0,0 0 0,0 0 0,-1 0-1,1 0 1,0 1 0,-4 6 59,1 6-41,1 0 0,0 0 1,1 0-1,0 0 0,1 0 1,3 21-1,17 78 28,-18-104-47,1 1-1,0-1 0,0 1 1,0-1-1,1 0 0,0 0 0,1-1 1,-1 1-1,8 8 0,-10-14 1,0 0 0,0 0-1,1 0 1,-1 0-1,0-1 1,0 1 0,1-1-1,-1 1 1,1-1 0,0 0-1,-1 0 1,1 0 0,0 0-1,-1-1 1,1 1-1,0-1 1,0 1 0,0-1-1,-1 0 1,1 0 0,0 0-1,0-1 1,0 1 0,0-1-1,-1 1 1,1-1-1,0 0 1,-1 0 0,1 0-1,-1 0 1,1-1 0,4-3-1,1-1 0,1 0-1,-1-1 0,-1 0 0,0 0 1,0-1-1,0 0 0,-1-1 0,0 1 1,5-10-1,1-5 7,0-1 1,11-36-1,-13 30 0,-1-1 0,-1-1 0,-2 0 0,2-35 0,-9 56-21,-4 14 4,-4 16-2,3 11 8,2 0 0,0 0 0,2 1 0,1-1 1,7 60-1,-5-83 9,0 0 1,0-1 0,1 1-1,0 0 1,0 0-1,1-1 1,0 0 0,4 8-1,-6-12-2,0-1-1,0 0 0,0 0 0,0 0 1,0 0-1,0 0 0,0 0 0,0 0 1,1 0-1,-1 0 0,0-1 1,0 1-1,1 0 0,-1-1 0,1 1 1,-1-1-1,3 1 0,-2-1 0,0 0 1,0 0-1,-1-1 0,1 1 0,0 0 1,0-1-1,0 0 0,-1 1 0,1-1 0,0 0 1,-1 0-1,1 0 0,0 0 0,-1 0 1,1 0-1,-1 0 0,3-3 0,4-6 0,0 1 0,-1-1-1,0 0 1,-1-1 0,1 0-1,-2 0 1,0 0-1,6-19 1,-1-3-46,10-61-1,-18 79-57,-3 19-12,-3 22-36,0 68 73,4-94 80,0 1 1,0-1-1,0 0 0,0 0 0,0 1 1,0-1-1,0 0 0,0 1 0,0-1 1,0 0-1,0 0 0,0 0 0,1 1 0,-1-1 1,0 0-1,0 0 0,0 1 0,0-1 1,0 0-1,1 0 0,-1 0 0,0 1 1,0-1-1,0 0 0,0 0 0,1 0 1,-1 0-1,0 0 0,0 1 0,1-1 0,-1 0 1,0 0-1,0 0 0,1 0 0,-1 0 1,0 0-1,1 0 0,12-3 0,11-14-31,-13 7 23,-2-2 1,0 1 0,0-1 0,-1 0 0,0-1 0,7-17 0,-12 24 11,0 0 0,-1 0 0,0 0 0,0-1 0,-1 1 0,1 0 0,-1-1 0,-1 1 0,1-1 0,-1 1 0,0-1 0,-1 1 0,0-1 0,0 1 0,0-1 0,-4-9 0,5 15-4,0 1-1,0-1 0,0 0 1,0 1-1,-1-1 1,1 0-1,0 1 0,-1-1 1,1 0-1,0 1 1,-1-1-1,1 0 0,-1 1 1,1-1-1,-1 1 1,1-1-1,-1 1 0,1-1 1,-1 1-1,0-1 1,1 1-1,-1 0 0,0-1 1,1 1-1,-1 0 1,0 0-1,1-1 0,-1 1 1,0 0-1,0 0 1,1 0-1,-2 0 0,1 1 0,-1-1 0,1 1 0,0 0 0,0 0-1,-1 0 1,1 0 0,0 0 0,0 0 0,0 0-1,0 1 1,0-1 0,1 0 0,-1 1-1,-1 1 1,-2 6 3,0 0-1,0 0 1,-4 17-1,4-7-1,-4 20 8,-3 45 1,10-73-1,1 1 0,0-1 0,1 1 0,0-1 0,1 1 0,0-1 0,0 0 1,8 17-1,-10-26-6,1 0 0,-1-1 0,1 1 0,0-1 0,0 1 0,0 0 1,0-1-1,0 0 0,0 1 0,0-1 0,0 0 0,1 1 0,-1-1 1,0 0-1,1 0 0,-1 0 0,1 0 0,-1 0 0,4 1 0,-3-2 0,-1 0 0,1 0 0,0 0 0,-1 0 0,1 0 0,0 0 0,-1-1 1,1 1-1,0 0 0,-1-1 0,1 0 0,0 1 0,-1-1 0,1 0 0,-1 0 0,3-1 0,4-4 10,-1-1 0,0 1-1,0-1 1,-1-1 0,11-14 0,5-12 21,0-1 0,-2-1 0,-2-1 0,-2-1 0,18-57 0,-28 59-20,-6 36-15,0-1 0,0 1 0,0 0 0,0-1 1,0 1-1,0-1 0,0 1 0,0 0 0,0-1 1,0 1-1,0 0 0,0-1 0,0 1 0,-1 0 1,1-1-1,0 1 0,0 0 0,0-1 0,0 1 1,-1 0-1,1-1 0,0 1 0,0 0 0,0 0 0,-1-1 1,1 1-1,-1 0 0,1 0 1,-1 1-1,0-1 0,0 1 1,0-1-1,0 1 1,0 0-1,1-1 1,-1 1-1,0 0 1,1 0-1,-1 0 1,1 0-1,-1-1 1,1 1-1,-1 2 1,-14 23 4,2 0 0,1 1 0,1 0 0,1 1 0,-6 31 0,16-58-6,0-1 0,0 1 0,0 0 1,-1-1-1,1 1 0,0-1 0,0 1 0,0 0 0,0-1 0,1 1 0,-1-1 0,0 1 0,0 0 0,0-1 0,0 1 0,0-1 0,1 1 0,-1-1 0,0 1 0,1-1 0,-1 1 0,0-1 0,1 1 0,-1-1 0,1 1 0,-1-1 0,1 1 0,1 0 0,-1 0-1,1-1 0,-1 1 0,1-1 0,-1 0 0,1 1 0,-1-1 0,1 0 0,-1 0 1,1 0-1,1 0 0,8-1-6,0 0 1,18-6-1,-18 5 11,19-2 7,0 2 0,0 1 0,1 1 1,29 5-1,-43-4-10,-15-1 6,0 1 0,-1-1 0,1 0 0,0 0 0,0 0 0,0 0 0,0 0 0,-1 0 1,1-1-1,0 1 0,0 0 0,-1-1 0,1 0 0,0 1 0,-1-1 0,1 0 0,0 0 0,-1 0 1,1 0-1,-1 0 0,0 0 0,2-2 0,-1 0 27,-1 0-1,0 0 1,1 0 0,-1-1-1,-1 1 1,1 0 0,0-1-1,-1 1 1,0-1 0,1 1-1,-2-4 1,0-41 241,-3 1-1,-2-1 1,-14-57 0,13 72-428,7 33 117,0 0-1,0 0 1,0 0-1,0 0 1,0-1-1,0 1 1,0 0-1,0 0 1,0 0-1,-1 0 1,1-1-1,0 1 1,0 0-1,0 0 1,0 0 0,0-1-1,0 1 1,0 0-1,0 0 1,0 0-1,0 0 1,1-1-1,-1 1 1,0 0-1,0 0 1,0 0-1,0 0 1,0-1-1,0 1 1,0 0-1,0 0 1,0 0-1,0 0 1,1 0-1,-1 0 1,0-1-1,0 1 1,0 0-1,0 0 1,0 0-1,1 0 1,-1 0-1,0 0 1,0 0-1,0 0 1,0 0-1,1 0 1,-1 0-1,0 0 1,0 0-1,0 0 1,0 0-1,1 0 1,-1 0-1,0 0 1,0 0-1,1 0 1,12 6-879,0 0 308,3-4-147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1.1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6 17764,'0'-1'38,"0"1"1,0 0-1,0 0 1,0 0-1,0 0 0,0-1 1,0 1-1,0 0 1,0 0-1,0 0 1,0 0-1,0 0 1,0-1-1,0 1 0,0 0 1,0 0-1,0 0 1,0 0-1,0 0 1,0-1-1,-1 1 1,1 0-1,0 0 1,0 0-1,0 0 0,0 0 1,0 0-1,0 0 1,0-1-1,0 1 1,-1 0-1,1 0 1,0 0-1,0 0 0,0 0 1,0 0-1,0 0 1,0 0-1,-1 0 1,1 0-1,0 0 1,0 0-1,0 0 0,0 0 1,-1 0-1,1 0 1,0 0-1,0 0 1,0 0-1,0 0 1,0 0-1,-1 0 0,1 0 1,-3 11 788,-1 17 173,4 14-401,2 0 0,1 0 0,10 44 0,-8-62-583,1 0 1,1 0-1,1-1 1,2 0-1,0 0 1,21 34-1,-25-47-258,2 0 0,0 0 0,10 9 0,-16-16 101,1-1 0,-1 0 0,1 1 0,-1-1 0,1-1 0,0 1 0,0 0 0,0-1 0,0 1 0,0-1 0,1 0 0,-1 0 0,0 0 0,0 0-1,1-1 1,3 1 0,5-5-436,-1-6-174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1.6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44 170 18204,'-1'0'107,"1"0"0,-1 0 0,0 1 0,0-1-1,1 1 1,-1-1 0,0 0 0,1 1 0,-1-1 0,0 1 0,1 0 0,-1-1 0,1 1 0,-1-1-1,1 1 1,-1 0 0,1-1 0,-1 1 0,1 0 0,0 0 0,-1 0 0,-7 21 114,6-17 76,-2 7 0,0 0 1,0 1 0,1-1-1,1 1 1,0 0 0,1-1-1,1 1 1,0 0 0,0 0-1,3 16 1,-3-28-289,1 0 1,-1 1-1,0-1 0,0 0 1,1 1-1,-1-1 1,1 0-1,-1 0 0,1 0 1,-1 1-1,1-1 0,0 0 1,-1 0-1,1 0 1,0 0-1,0 0 0,0 0 1,0 0-1,0-1 0,0 1 1,0 0-1,0 0 1,0-1-1,1 1 0,-1-1 1,2 1-1,-1 0-5,-1-2 0,1 1-1,0 0 1,0 0 0,0 0-1,-1-1 1,1 1 0,0-1 0,-1 0-1,1 1 1,0-1 0,-1 0 0,1 0-1,-1 0 1,1 0 0,-1 0 0,1 0-1,-1-1 1,2-1 0,5-6-3,0-1 1,-1 0-1,0 0 1,-1-1-1,0 0 1,-1 0-1,7-20 1,21-84-23,-31 104 34,3-13-102,-3 23 28,-1 13 19,-1 21-83,1 1 1,2-1-1,12 56 0,-14-85 28,0 0-1,0-1 1,1 1-1,-1-1 1,1 0-1,0 1 1,0-1-1,0 0 0,0 0 1,4 4-1,-6-7 40,1 1-1,0 0 0,0-1 1,0 1-1,0-1 0,0 1 1,0-1-1,0 0 0,0 1 1,0-1-1,0 0 0,0 0 1,0 1-1,0-1 0,0 0 1,0 0-1,0 0 0,0 0 1,0-1-1,1 1 0,-1 0 1,0 0-1,0-1 0,0 1 1,0 0-1,0-1 0,0 1 1,-1-1-1,1 1 0,0-1 1,0 0-1,0 1 0,0-1 1,-1 0-1,1 0 0,0 1 1,-1-1-1,1 0 0,0-1 1,5-6-165,-1 0 0,0 0 1,0-1-1,-1 1 0,5-17 0,6-22-646</inkml:trace>
  <inkml:trace contextRef="#ctx0" brushRef="#br0" timeOffset="1">314 2 14035,'-1'0'54,"1"0"0,-1-1 0,1 1 0,-1 0 1,1 0-1,-1 0 0,1 0 0,-1 0 0,1 0 0,0 0 0,-1 0 0,1 0 0,-1 0 0,1 0 1,-1 0-1,1 1 0,-1-1 0,1 0 0,-1 0 0,1 0 0,0 1 0,-1-1 0,1 0 0,-1 0 1,1 1-1,0-1 0,-1 0 0,1 1 0,0-1 0,-1 1 0,1-1 0,0 0 0,0 1 0,-1-1 1,1 1-1,0-1 0,0 0 0,0 2 0,-9 22 394,8-22-343,-5 16 463,1 0 0,1 1-1,0 0 1,1 0 0,1 0 0,1 33-1,1-51-559,0 0 0,0-1-1,0 1 1,0 0 0,0 0-1,0 0 1,0-1-1,1 1 1,-1 0 0,0 0-1,0-1 1,1 1 0,-1 0-1,1-1 1,-1 1 0,0 0-1,1-1 1,-1 1-1,1-1 1,-1 1 0,1-1-1,0 1 1,-1-1 0,1 1-1,0-1 1,-1 1 0,1-1-1,0 0 1,-1 1-1,1-1 1,0 0 0,0 0-1,-1 0 1,1 1 0,0-1-1,0 0 1,-1 0-1,1 0 1,0 0 0,0 0-1,0-1 1,-1 1 0,1 0-1,0 0 1,0 0 0,-1-1-1,1 1 1,0 0-1,-1-1 1,1 1 0,1-1-1,6-4-130,1 0-1,-1-1 0,12-10 0,-3 3-167,-5 5 110,1 1 0,0 0 0,0 1 0,1 1 0,-1 0 1,1 1-1,22-4 0,-30 7 162,0 0 0,0 1 0,-1 0 0,1 0 0,0 0 0,0 1 0,0 0 0,-1 0 0,10 3 1,-11-2 54,-1-1 0,0 1 1,0 0-1,0-1 0,0 1 1,0 1-1,-1-1 1,1 0-1,-1 1 0,1-1 1,-1 1-1,0 0 1,0 0-1,0 0 0,0 0 1,-1 0-1,2 4 0,-1-2 71,-1 0-1,0 1 0,0-1 1,-1 0-1,1 0 0,-1 1 0,0-1 1,-1 0-1,1 0 0,-1 1 1,0-1-1,-1 0 0,1 0 0,-1 0 1,0 0-1,-4 7 0,-1 2 219,0-1-1,-2 0 0,1 0 1,-16 16-1,18-22-196,0 0 1,-1-1-1,0 0 0,0-1 0,-10 6 0,15-9-155,1-1 0,-1 0 0,0 0 0,0 0 0,0 0 0,0 0 0,0-1 0,0 1 0,-1-1 0,1 1 0,0-1 0,0 0 0,0 1 0,0-1 0,-1 0 0,1-1 0,0 1 0,0 0 0,0-1-1,0 1 1,0-1 0,0 0 0,0 1 0,0-1 0,0 0 0,0 0 0,-3-2 0,2 0-71,0-1 0,1 1 0,-1-1 0,1 0 0,-1 0 0,1 0 0,0 0 0,1 0 0,-1 0 0,1 0-1,-2-8 1,-7-54-303,9 54 248,-5-55-454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2.0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97 1 14275,'7'20'660,"-1"0"1,-2 0-1,0 0 1,3 40-1,2 15 619,-5-53-1079,0-1 0,2 0 0,1 0 1,0 0-1,2-1 0,16 30 0,-20-43-260,-1 0 0,1 0 0,0 0 1,1-1-1,-1 1 0,1-1 0,1-1 0,-1 1 0,1-1 0,0 0 1,0-1-1,0 0 0,1 0 0,-1 0 0,1-1 0,0 0 0,0-1 1,0 0-1,0 0 0,11 1 0,-19-3 49,0 0 0,0 0 0,0 0 0,0 0 0,0 0 0,1 0 0,-1 0 0,0 1 0,0-1 0,0 0 0,0 0 0,1 0 0,-1 0-1,0 0 1,0 0 0,0 0 0,1 0 0,-1 0 0,0 0 0,0-1 0,0 1 0,0 0 0,1 0 0,-1 0 0,0 0 0,0 0 0,0 0 0,0 0 0,0 0 0,1 0 0,-1-1 0,0 1 0,0 0 0,0 0 0,0 0 0,0 0-1,0 0 1,0 0 0,1-1 0,-1 1 0,0 0 0,0 0 0,0 0 0,0 0 0,0-1 0,-7-7-244,-13-7 57,-73-37-164,47 27 1173,0-2-1,1-2 0,-42-36 0,87 64-761,-1 1 1,1 0 0,-1-1 0,1 1-1,-1-1 1,0 1 0,1 0-1,-1-1 1,1 1 0,0-1-1,-1 1 1,1-1 0,-1 1-1,1-1 1,0 0 0,-1 1-1,1-1 1,0 0 0,0 1-1,0-1 1,-1 1 0,1-1-1,0 0 1,0 1 0,0-1-1,0 0 1,0 1 0,0-1-1,0 0 1,0 1 0,0-1-1,1 0 1,-1 1 0,0-1-1,0 0 1,1 1 0,-1-1-1,0 0 1,1 1 0,-1-1 0,0 1-1,1-1 1,-1 1 0,1-1-1,-1 1 1,1-1 0,-1 1-1,1 0 1,-1-1 0,2 0-1,3-2 130,1 1-1,0-1 1,0 1-1,10-2 1,-7 1-75,72-20 359,-25 8-1195,0-3 0,59-28 1,-86 30 348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3.1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128 266 17268,'-4'0'97,"0"1"-1,0-1 1,0 1 0,0 1 0,0-1 0,0 0 0,0 1-1,0 0 1,1 0 0,-1 0 0,1 0 0,-1 1 0,1-1 0,0 1-1,0 0 1,0 0 0,0 0 0,1 0 0,-1 0 0,1 1-1,-3 5 1,-4 6 84,2 0 0,0 1 0,-10 30 0,15-39-174,0-1 1,0 0 0,1 1-1,-1-1 1,1 1 0,1 0-1,0-1 1,0 1 0,0 0 0,0-1-1,1 1 1,2 7 0,-3-13-9,1 0 1,-1-1 0,0 1-1,0-1 1,1 1 0,-1 0-1,0-1 1,1 1 0,-1-1 0,1 1-1,-1-1 1,1 1 0,-1-1-1,1 0 1,-1 1 0,1-1-1,0 1 1,-1-1 0,1 0-1,-1 0 1,1 1 0,0-1-1,-1 0 1,1 0 0,0 0-1,-1 0 1,1 0 0,0 0 0,-1 0-1,1 0 1,0 0 0,-1 0-1,1 0 1,0 0 0,-1 0-1,1 0 1,0-1 0,-1 1-1,1 0 1,0-1 0,-1 1-1,1 0 1,-1-1 0,1 1 0,-1-1-1,1 1 1,-1-1 0,1 1-1,-1-1 1,1 1 0,-1-1-1,24-29-5,-5-4 70,-1 0 1,-2-2-1,21-69 1,-17 33 99,10-79-1,-28 259 334,4 50-370,-3-135-109,0 0-1,1 0 1,2 0-1,12 35 0,-16-54-17,-1-1 0,0 1 0,1-1 0,0 0 0,0 1 0,0-1 0,0 0 0,1-1 0,-1 1 0,1 0 0,-1-1 0,1 1 0,0-1 0,0 0 0,3 2-1,-3-3-2,-1 0-1,0-1 0,0 1 0,1-1 0,-1 0 1,0 1-1,1-1 0,-1 0 0,0-1 0,1 1 1,-1 0-1,0-1 0,1 1 0,-1-1 0,0 0 1,0 0-1,0 1 0,1-2 0,-1 1 0,0 0 1,0 0-1,-1-1 0,4-2 0,6-5-31,-1-1 1,-1 0-1,0 0 0,0-1 0,-1 0 0,-1-1 1,0 0-1,0 0 0,-1 0 0,6-18 0,-6 12 24,0-2-1,-1 1 0,0-1 0,-2 0 0,0 0 1,-1-29-1,-2 44 39,-1 0-1,1 0 1,-1 0 0,0 0-1,0 0 1,-4-8 0,5 13-19,0-1-1,0 0 1,-1 1 0,1-1 0,0 1-1,-1-1 1,1 1 0,0-1 0,-1 1-1,1-1 1,-1 1 0,1-1 0,-1 1-1,1-1 1,-1 1 0,0 0 0,1-1 0,-1 1-1,1 0 1,-1 0 0,-1-1 0,1 1 0,0 0 0,0 1 1,0-1-1,0 0 0,0 1 1,0-1-1,1 0 0,-1 1 0,0-1 1,0 1-1,0 0 0,0-1 1,1 1-1,-1-1 0,0 1 1,1 0-1,-1 0 0,0-1 1,0 3-1,-5 6 49,1 0 0,0 0 0,0 0 0,1 1-1,0-1 1,-4 21 0,2-2 29,-3 37-1,8-62-80,0 3 12,1 0 0,0 0 0,0 0-1,0 0 1,2 9 0,-2-14-14,0 1-1,0-1 1,1 0 0,-1 0 0,1 0-1,-1-1 1,1 1 0,-1 0-1,1 0 1,-1 0 0,1 0 0,0 0-1,-1-1 1,1 1 0,0 0 0,0 0-1,0-1 1,0 1 0,0-1 0,-1 1-1,1-1 1,0 1 0,0-1-1,0 0 1,0 1 0,1-1 0,-1 0-1,0 0 1,0 0 0,0 0 0,0 0-1,0 0 1,0 0 0,0 0 0,0 0-1,0 0 1,0 0 0,2-1-1,18-5 11,1-1-1,-1-1 1,22-12-1,12-3 2,-16 7 56,1 2 0,1 2 0,0 2 0,52-6 0,-93 16-49,0 0 0,1 0 0,-1 0-1,0 0 1,1-1 0,-1 1 0,0 0 0,0 0 0,1 0 0,-1-1 0,0 1 0,0 0 0,1 0-1,-1-1 1,0 1 0,0 0 0,0-1 0,1 1 0,-1 0 0,0-1 0,0 1 0,0 0-1,0-1 1,0 1 0,0 0 0,0-1 0,0 1 0,0 0 0,0-1 0,0 1 0,0-1 0,0 1-1,0 0 1,0-1 0,0 1 0,0 0 0,0-1 0,-1 1 0,1 0 0,0-1 0,0 1 0,0 0-1,0 0 1,-1-1 0,1 1 0,0 0 0,0 0 0,-1-1 0,1 1 0,-14-19 418,13 17-347,-27-36 154,2-1 1,-21-44-1,46 81-351,-1 0 0,1 0 0,0 0 0,0 0 0,1-1 0,-1 1 0,1 0 0,-1-1 0,1 1 0,-1 0 0,1-1 0,0 1 0,0-1 0,1 1 0,-1-1 0,1-1 0,0 2 22,0 0-1,0 1 1,0-1-1,0 1 1,0 0 0,0-1-1,1 1 1,-1 0-1,0 0 1,1 0 0,-1-1-1,1 2 1,0-1 0,-1 0-1,1 0 1,0 0-1,-1 1 1,1-1 0,0 1-1,0 0 1,2-1 0,23-4-634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3.6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0 105 17604,'4'3'194,"0"0"-1,0 0 1,-1 0 0,1 0 0,-1 1 0,0 0-1,0-1 1,-1 1 0,1 0 0,-1 0 0,3 7 0,18 53 536,-12-32-235,77 249 1732,-86-275-2134,0 1 0,1-1-1,0 0 1,0 0 0,5 8 0,-7-13-82,-1-1 0,0 1 0,1-1 0,-1 0 0,1 1 0,-1-1 0,0 1 0,1-1 0,-1 0 0,1 0 0,-1 1 0,1-1 0,-1 0 0,1 0 0,-1 1 1,1-1-1,-1 0 0,1 0 0,-1 0 0,1 0 0,-1 0 0,1 0 0,0 0 0,-1 0 0,1 0 0,-1 0 0,1 0 0,0 0 0,0-1 3,1 0 0,-1 0 0,0 0 0,0-1 0,0 1 0,0 0 0,0 0 0,0-1 0,0 1 0,0-1 0,0 1 0,0-1 0,-1 1 0,2-3 0,6-25 73,-1 1 0,0-1 0,-3-1 0,2-36 0,-1 21-31,5-41-76,11-146-2006,-20 231 1983,-1 0 0,0 0-1,0 1 1,0-1 0,0 0-1,0 0 1,0 1-1,0-1 1,0 0 0,-1 0-1,1 1 1,0-1 0,0 0-1,-1 1 1,1-1 0,0 0-1,-1-1 1,-2 9-470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4.0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15875,'6'31'2009,"4"0"-1041,0-2-392,2-6 1129,-1-3-465,3-10-448,2-6-456,1-13-1096,2-5-1897,-5-12 2257,2-1-368,-4-2-328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34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41 324 14211,'-40'4'83,"68"-5"-28,94-6 14,387-46-78,244-17-414,571 49 389,-79 4 169,-222-55-117,-224 13 19,1 32-4,276 73 436,-7 57 443,51 3-146,608-28-454,2-63-553,-1093-13-3,664 22-56,-528-5 216,-549-17-343,430-50 0,-454 14 263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53.3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17196,'45'95'3898,"-33"-65"-2997,33 57 0,-28-63-696,1 0 1,1-1-1,34 32 1,73 52-381,-68-60-563,-55-44 641,1 0-97,0 0 0,0 0 0,-1 0 0,1 1 0,-1 0 0,1 0 0,-1 0 0,0 0 0,-1 0 0,4 8 0,-5-12 167,-1 1 1,0-1-1,0 1 1,0-1-1,0 1 0,0-1 1,0 1-1,0 0 1,0-1-1,0 1 1,0-1-1,0 1 1,0-1-1,0 1 1,-1-1-1,1 1 1,0 0-1,0-1 0,-1 1 1,-11 9-669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4.5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59 261 16628,'-21'38'2196,"16"-29"-1704,0 0-1,0 0 1,1 0-1,0 1 1,0-1 0,1 1-1,-3 19 1,5-28-466,1-1-1,0 1 1,0 0 0,0 0-1,-1 0 1,1-1 0,0 1-1,0 0 1,0 0 0,0-1-1,0 1 1,1 0 0,-1 0 0,0-1-1,0 1 1,0 0 0,1 0-1,-1-1 1,0 1 0,1 0-1,-1-1 1,0 1 0,1 0-1,-1-1 1,1 1 0,-1-1 0,1 1-1,-1 0 1,1-1 0,0 0-1,-1 1 1,1-1 0,0 1-1,-1-1 1,1 0 0,0 1-1,0-1 1,-1 0 0,1 0-1,0 0 1,0 1 0,-1-1 0,1 0-1,0 0 1,0 0 0,-1 0-1,1 0 1,0 0 0,0-1-1,-1 1 1,1 0 0,0 0-1,1-1 1,4-1 20,-1 0 0,1-1 0,-1 0 0,1 0 0,8-6 0,7-9 5,33-36 0,-36 35-27,0 1 0,25-18 1,-42 35-25,0 0 1,-1 0-1,1 0 1,0 1 0,0-1-1,0 0 1,0 1 0,0-1-1,0 1 1,0-1-1,0 1 1,0 0 0,0-1-1,0 1 1,0 0 0,0 0-1,0 0 1,0-1-1,0 1 1,0 0 0,0 1-1,0-1 1,0 0 0,1 0-1,-1 0 1,0 1-1,0-1 1,0 0 0,0 1-1,0-1 1,0 1 0,0-1-1,-1 1 1,1-1-1,0 1 1,0 0 0,1 1-1,1 2 6,0 1 0,-1 0-1,1 0 1,-1 1-1,0-1 1,1 8 0,-2-8-2,0-1-1,1 0 1,-1 0 0,1 0 0,0 0 0,0 0-1,0 0 1,4 4 0,-6-7-34,1 0-1,0-1 1,0 1-1,0-1 1,0 1 0,0-1-1,0 0 1,0 1 0,0-1-1,0 0 1,0 0-1,0 0 1,0 1 0,0-1-1,0 0 1,0 0 0,0-1-1,0 1 1,0 0 0,0 0-1,0 0 1,0-1-1,0 1 1,-1 0 0,1-1-1,0 1 1,0-1 0,0 1-1,0-1 1,0 0-1,-1 1 1,1-1 0,0 0-1,1-1 1,24-30-896,-25 31 972,30-50-589,-15 21 70</inkml:trace>
  <inkml:trace contextRef="#ctx0" brushRef="#br0" timeOffset="1">509 1 15595,'-8'8'1048,"0"1"0,1 0 0,0 0 0,0 1 0,-7 15 0,11-19-935,0 1-1,1-1 1,0 1-1,0-1 1,0 1-1,1 0 1,-1 0-1,2 0 1,-1 0-1,1 10 1,0-16-152,1 0 1,-1 1-1,0-1 1,0 0-1,1 0 0,-1 0 1,0 0-1,1 0 1,-1 0-1,1 0 1,-1-1-1,1 1 0,0 0 1,-1 0-1,1 0 1,0 0-1,0-1 1,-1 1-1,1 0 0,0-1 1,0 1-1,0-1 1,0 1-1,0-1 0,0 1 1,0-1-1,0 0 1,0 1-1,0-1 1,0 0-1,0 0 0,0 0 1,2 0-1,4 1-347,1-2 1,0 1-1,-1-1 0,9-2 0,14-1-610,-28 4 1016,1 0 0,-1 0 0,1 1 0,-1-1 0,1 0 0,-1 1 0,0-1 0,1 1 0,-1 0 0,0 0 0,0 0 0,1 0 0,-1 0 0,0 1 0,0-1 0,0 1 0,0-1 0,-1 1 0,1 0 0,0-1 0,-1 1 0,1 0 0,2 4 0,-3-3 103,0 0 1,-1-1-1,1 1 1,-1 0-1,1 0 1,-1 0-1,0-1 0,0 1 1,-1 0-1,1 0 1,0 0-1,-1-1 1,0 1-1,1 0 1,-1 0-1,0-1 1,0 1-1,-1-1 1,1 1-1,-3 3 1,-23 29 1102,25-33-1263,1 0-1,-1 0 1,0-1-1,0 1 1,0-1-1,0 1 1,0-1-1,0 0 1,0 1-1,0-1 1,-1 0-1,1-1 1,0 1-1,-1 0 1,-3 0-1,6-1 24,-1 0 0,0-1 0,1 1 0,-1 0 0,0 0 0,1-1 0,-1 1 0,1 0-1,-1-1 1,1 1 0,-1 0 0,1-1 0,-1 1 0,1-1 0,-1 1 0,1-1-1,-1 1 1,1-1 0,0 0 0,-1 1 0,1-1 0,0 1 0,-1-1 0,1 0 0,0 1-1,0-1 1,0 0 0,0 0 0,-1-15-347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5.1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 1 18916,'0'21'1493,"-4"38"-1,1-39-897,2-1 0,0 1 0,3 29-1,-1-44-535,0 0-1,0 0 1,0 0-1,1 0 1,-1 0-1,1 0 0,0 0 1,1 0-1,-1-1 1,1 1-1,0-1 1,0 0-1,0 0 0,1 0 1,0 0-1,-1-1 1,9 6-1,-10-7-55,0-1 1,1 1-1,-1-1 1,1 0-1,-1 0 0,1 0 1,-1 0-1,1 0 0,0 0 1,0-1-1,-1 0 0,1 1 1,0-1-1,0 0 0,-1 0 1,1-1-1,0 1 1,0 0-1,-1-1 0,1 0 1,0 1-1,-1-1 0,1 0 1,-1-1-1,1 1 0,-1 0 1,0-1-1,1 1 0,-1-1 1,0 0-1,0 0 1,0 0-1,3-3 0,2-3-67,0-1-1,-1 1 1,0-1-1,-1 0 1,0-1 0,0 0-1,4-13 1,10-59-610,-21 104 758,0 42 175,2-59-221,1 0 0,-1 1 0,1-1 0,0 0 0,1 1-1,-1-1 1,1 0 0,0 0 0,3 6 0,-4-10-28,-1 0 1,1 0 0,0-1-1,-1 1 1,1 0 0,0 0-1,0 0 1,-1-1 0,1 1-1,0 0 1,0-1 0,0 1-1,0-1 1,0 1 0,0-1-1,0 1 1,0-1 0,0 0-1,0 1 1,0-1 0,0 0-1,0 0 1,1 0 0,1 0-6,-1 0 1,0-1-1,0 1 1,1-1-1,-1 0 0,0 0 1,0 0-1,0 0 1,0 0-1,3-2 0,4-3-64,-1-1-1,0-1 0,11-12 1,-18 20 50,29-37-326,-19 22 89,1 1 0,1 1 1,19-17-1,-31 29 220,0 0-1,0 0 0,1 0 1,-1 0-1,1 0 1,-1 0-1,1 0 1,-1 1-1,1-1 1,0 0-1,-1 1 1,1 0-1,0-1 1,-1 1-1,1 0 1,0 0-1,2 0 1,-3 0 23,0 1 1,0-1 0,0 1 0,0-1 0,0 1 0,0-1 0,0 1 0,0 0-1,0-1 1,0 1 0,0 0 0,0 0 0,-1 0 0,1 0 0,0 0 0,-1 0 0,1 0-1,-1 0 1,1 1 0,2 6 98,0 0 0,-1 1 1,0-1-1,0 1 0,0 11 0,-1-10 24,0 6 115,3 25 298,-4-39-481,1 1-1,-1-1 1,1 0-1,-1 0 0,1 0 1,0 0-1,0 0 0,0 0 1,0 0-1,0 0 0,0-1 1,0 1-1,3 2 0,-3-3-38,-1-1 0,1 0-1,0 0 1,-1 1 0,1-1-1,0 0 1,0 0 0,-1 0-1,1 0 1,0 0 0,-1 0-1,1 0 1,0-1-1,0 1 1,-1 0 0,1 0-1,0 0 1,-1-1 0,1 1-1,0 0 1,-1-1 0,1 1-1,-1 0 1,1-1 0,0 1-1,-1-1 1,1 1 0,-1-1-1,1 0 1,17-20 3,-16 18-25,42-62-452,-35 49 252,1 1 1,1 0-1,0 1 0,0 0 0,2 0 0,14-12 0,-26 25 198,0 0-1,0 0 1,-1 1-1,1-1 1,0 0 0,0 1-1,0-1 1,0 1-1,0-1 1,0 1 0,0-1-1,0 1 1,0 0-1,0-1 1,0 1 0,0 0-1,0 0 1,0 0-1,0 0 1,0 0 0,1 0-1,-1 0 1,0 0-1,0 0 1,0 0-1,0 1 1,0-1 0,0 0-1,0 1 1,0-1-1,0 1 1,0-1 0,0 1-1,0 0 1,-1-1-1,1 1 1,0 0 0,0 0-1,0-1 1,-1 1-1,1 0 1,-1 0 0,1 0-1,0 0 1,-1 0-1,0 0 1,1 0 0,-1 0-1,1 2 1,2 8 111,0-1 1,0 1-1,-2 0 1,2 12-1,-1-7 52,-1-4-77,0-4 63,0 0 1,1 0-1,-1 0 0,2 0 0,3 9 0,-6-15-126,1-1 0,-1 0 0,1 0 1,0 0-1,-1 0 0,1 0 0,0 0 0,0 0 0,-1-1 0,1 1 0,0 0 1,0 0-1,0-1 0,0 1 0,0 0 0,0-1 0,0 1 0,0-1 1,1 0-1,-1 1 0,0-1 0,0 0 0,0 1 0,0-1 0,1 0 0,-1 0 1,0 0-1,0 0 0,0 0 0,1 0 0,-1-1 0,0 1 0,0 0 0,0-1 1,0 1-1,0 0 0,1-1 0,-1 1 0,0-1 0,0 0 0,0 1 1,0-1-1,1-1 0,7-5-219,0 0 1,0-1-1,-1 1 1,12-15-1,-14 15-75,0-1-1,1 1 1,0 1-1,1-1 1,0 1-1,16-10 1,-23 16 258,0-1-1,0 0 1,0 1 0,0-1 0,0 1 0,0-1-1,0 1 1,0 0 0,0 0 0,1-1 0,-1 1-1,0 0 1,0 0 0,0 0 0,0 0-1,0 0 1,1 0 0,-1 1 0,0-1 0,0 0-1,0 0 1,0 1 0,0-1 0,0 1 0,0-1-1,0 1 1,0 0 0,0-1 0,0 1 0,0 0-1,0-1 1,0 1 0,0 1 0,2 2 66,-1 0 1,0 1-1,0-1 1,0 1-1,-1-1 1,2 9 0,5 11-416,1-36 111,-2-6 41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06.1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23 428 18108,'-22'70'6241,"25"-89"-5839,-3 16-525,1 0 0,-1 0 0,1 0 0,-1 1 0,1-1 1,0 0-1,0 0 0,0 1 0,0-1 0,0 1 0,0-1 0,1 1 0,0-1 0,1-1 1,-1 6 65,-1 1 0,0-1 0,0 1 0,0-1 0,0 1 1,0 0-1,-1-1 0,1 1 0,-1 3 0,3 24 232,-2-19-71,0 0 0,0-1 0,1 1 0,0-1 0,1 1 0,0-1 0,0 0 0,1 0 0,6 11 0,-9-21-98,-1 1 1,1 0-1,0 0 0,-1 0 0,1 0 0,0-1 0,0 1 0,0 0 0,-1-1 1,1 1-1,0 0 0,0-1 0,0 1 0,0-1 0,0 0 0,0 1 0,0-1 1,0 0-1,0 0 0,0 1 0,0-1 0,0 0 0,0 0 0,1 0 0,-1 0 1,0 0-1,0 0 0,0-1 0,0 1 0,0 0 0,0-1 0,0 1 0,0 0 1,0-1-1,0 1 0,0-1 0,0 0 0,-1 1 0,1-1 0,0 0 0,0 1 1,0-1-1,1-2 0,3-2-64,0-1-1,0-1 1,0 1 0,6-12 0,5-13-598,-1-1 0,-1 0 0,-2-1-1,12-54 1,18-143-1585,-35 184 2211,-2 8 83,0-1 1779,-4 37-1268,-1 6-12,0 23 405,0-6-594,2 1 0,0 0 0,1-1-1,2 0 1,0 0 0,1 0 0,14 33-1,79 135 618,-58-115-710,-40-74-270,-1 0-1,0 0 1,0 1 0,0-1 0,1 0-1,-1 0 1,0 0 0,0 0 0,0 1-1,0-1 1,1 0 0,-1 0 0,0 0 0,0 1-1,0-1 1,0 0 0,0 0 0,0 1-1,0-1 1,0 0 0,0 0 0,0 1-1,0-1 1,0 0 0,0 0 0,0 0-1,0 1 1,0-1 0,0 0 0,0 0-1,0 1 1,0-1 0,0 0 0,0 0-1,0 1 1,0-1 0,0 0 0,-1 0 0,1 0-1,0 1 1,0-1 0,0 0 0,0 0-1,-1 0 1,1 0 0,0 1 0,0-1-1,-16-5-60,-26-19-160,35 20 152,-18-12-140,-21-13-644,-88-40 0,119 66 717,15 3 137,0 0 0,0 0 0,0 0-1,0 0 1,-1 0 0,1 0 0,0 0-1,0 0 1,0 0 0,0 0 0,0 0-1,0 0 1,0 0 0,0 0 0,0 0-1,0 1 1,0-1 0,0 0 0,0 0-1,0 0 1,-1 0 0,1 0 0,0 0-1,0 0 1,0 0 0,0 0 0,0 1-1,0-1 1,0 0 0,0 0 0,0 0-1,0 0 1,0 0 0,0 0 0,0 0-1,0 0 1,0 1 0,0-1-1,1 0 1,-1 0 0,0 0 0,0 0-1,0 0 1,0 0 0,0 0 0,0 0-1,0 0 1,0 0 0,0 1 0,0-1-1,0 0 1,0 0 0,0 0 0,1 0-1,-1 0 1,21 16 309,-6-9-202,1-1 0,0-1 0,0 0-1,0-1 1,0-1 0,1-1 0,-1 0 0,1-1 0,-1 0 0,1-2-1,0 0 1,17-3 0,-24 2-76,0 0 0,0-1 0,-1 1 0,1-2 0,0 1 0,-1-2 0,0 1 0,0-1 0,-1 0 0,1-1 0,-1 0 0,0-1 0,0 1 0,-1-1 0,0-1 0,0 1 0,-1-1 0,0-1 0,-1 1 0,10-18 0,-14 23 8,1-1 0,-1 1 1,0 0-1,0-1 0,0 1 0,0-8 0,-2 10 146,-4 6-84,-3 12 5,3-3-48,1 0-1,0 1 1,-3 27 0,6-36-45,1 1 0,-1 0-1,1-1 1,1 1 0,-1 0 0,1 0 0,0-1-1,1 1 1,0-1 0,4 12 0,-5-17-11,-1 0 0,1 0 0,-1 0 0,1 0 0,-1 0-1,1 0 1,0 0 0,-1 0 0,1-1 0,0 1 0,0 0 0,0 0 0,0-1 0,0 1 0,0-1 0,0 1 0,0-1 0,0 1 0,0-1 0,0 1 0,0-1 0,0 0 0,0 0-1,2 1 1,-1-2-11,0 1 0,0 0 0,0-1 0,0 1 0,0-1 0,0 0 0,0 0 0,0 0-1,0 0 1,0 0 0,-1 0 0,3-1 0,5-6-83,0 0 0,-1-1 0,12-14 0,-16 18 59,6-7-47,33-36-281,-40 45 337,0 0-1,0 1 0,1-1 0,0 1 1,-1-1-1,1 1 0,0 0 1,0 1-1,0-1 0,0 1 1,8-2-1,-9 2 44,-1 1 0,0 0 1,0 1-1,0-1 0,0 0 1,0 1-1,0-1 0,0 1 0,0-1 1,0 1-1,0 0 0,0 0 1,0 0-1,0 0 0,0 0 0,-1 1 1,1-1-1,0 0 0,-1 1 1,1-1-1,-1 1 0,0 0 0,3 2 1,2 6 128,-1 0 0,1 0 0,4 15 0,2 2-55,-10-23 189,-4-7-202,-5-8-82,-1-6-28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2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12395,'9'28'936,"8"12"-712,4 18-32,18 19 368,13 12-16,14 18-96,7 7-56,7 7-32,3 1 9,-1-4-193,-3-11-168,-14-22-176,-6-15-137,-21-28 225,-10-17-88,-13-29-72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3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9 10594,'-2'-2'1481,"4"-3"-665,0 4-288,7 7 1584,4 8-1047,6 12-169,3 2-64,9 13-168,0 4-120,8 7-128,-2 0-40,2-5-136,-5-6-152,-1-12-336,-3-3-272,-7-16 456,0-4-104,-4-6-64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4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15603,'-4'27'1657,"5"9"-1025,6 3-272,6 5 1488,4 4-1264,9-1-232,3-3-15,7-5-385,-1-7-273,1-12-391,-1-9-144,-5-12-464,-4-11 952,-11-14-280,-3-6-305</inkml:trace>
  <inkml:trace contextRef="#ctx0" brushRef="#br0" timeOffset="1">302 42 13507,'14'26'1584,"2"7"-1000,5 4-192,4 7 841,3 1-425,5-4-112,0-3-264,0-6-160,-1-6-336,-2-7-176,-4-13-344,-4-6-296,-4-16 648,-4-4-176,-4-10-176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4.6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15043,'6'22'1449,"1"7"-953,0 2-184,5 4 664,1-2-264,2 1-296,3-4-232,2-6-496,1-5-192,1-12 416,-1-7-120,-2-17-72</inkml:trace>
  <inkml:trace contextRef="#ctx0" brushRef="#br0" timeOffset="1">324 62 14059,'17'39'1480,"-1"2"-888,0-1-231,1-2 1111,2-4-800,5-8-432,2-5-200,0-15-384,-2-5-176,-3-12 384,-2-9-160,-3-15-80</inkml:trace>
  <inkml:trace contextRef="#ctx0" brushRef="#br0" timeOffset="2">647 0 14579,'7'33'1432,"3"7"-927,0 2-177,1 1 568,4-3-200,0-7-424,3-7-240,0-13-456,1-10-120,-5-19 384,0-13-176,-4-20-80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5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15563,'18'63'1809,"4"7"-1025,-2-1-312,1-9 1384,4-5-943,2-21-545,0-11-200,2-23-600,-1-12-361,-6-23 609,-3-8-192,-7-19-160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5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1 146 13267,'4'25'915,"-2"-10"-539,1-1 1,1 0 0,-1 0 0,2-1-1,11 25 1,-16-37-379,0-1-1,1 1 1,-1 0-1,0 0 0,1-1 1,-1 1-1,1 0 1,-1 0-1,1-1 1,-1 1-1,1 0 1,0-1-1,-1 1 0,1-1 1,0 1-1,-1-1 1,1 1-1,0-1 1,-1 1-1,1-1 1,0 0-1,0 1 1,0-1-1,-1 0 0,1 0 1,0 0-1,0 0 1,0 1-1,0-1 1,0 0-1,-1 0 1,1-1-1,0 1 1,0 0-1,0 0 0,0 0 1,-1-1-1,1 1 1,0 0-1,0-1 1,0 1-1,-1 0 1,1-1-1,0 1 0,-1-1 1,1 1-1,0-1 1,-1 0-1,1 1 1,-1-1-1,1 0 1,-1 1-1,1-1 1,-1 0-1,1-1 0,5-7-444,-1 0-1,0-1 1,6-16-1,-6 15 258,-3 4 154,1 1-312,-1 0 1,1 0 0,1 0-1,6-10 1,-10 15 335,1 1 1,-1-1 0,1 0-1,-1 0 1,1 1 0,0-1-1,-1 1 1,1-1 0,0 1-1,-1-1 1,1 1 0,0-1-1,0 1 1,0-1 0,-1 1-1,1 0 1,0 0 0,0-1-1,0 1 1,0 0-1,0 0 1,-1 0 0,1 0-1,0 0 1,0 0 0,0 0-1,0 0 1,0 1 0,0-1-1,-1 0 1,1 0 0,0 1-1,0-1 1,0 0 0,-1 1-1,1-1 1,0 1 0,0-1-1,-1 1 1,1-1 0,0 1-1,-1 0 1,1-1 0,-1 1-1,2 1 1,5 8 556,1 1 1,-2-1 0,1 2-1,8 21 1,-11-24-284,0 0 0,0 0 0,0 0 0,1-1 0,1 1 0,-1-1 0,2-1 0,-1 1 0,13 11 0,-17-18-257,0 1 1,0-1 0,0 0 0,0 0-1,1 0 1,-1 0 0,0 0-1,1-1 1,-1 1 0,0-1-1,1 1 1,-1-1 0,1 0 0,-1 0-1,1 0 1,-1 0 0,1-1-1,-1 1 1,0 0 0,1-1 0,-1 0-1,0 0 1,1 0 0,-1 0-1,0 0 1,0 0 0,0 0-1,0-1 1,0 1 0,0-1 0,0 1-1,0-1 1,0 0 0,1-2-1,5-6-125,0 0-1,0 0 0,-1-1 0,-1 0 0,6-13 0,83-186-4745,-95 209 4817,3-4-52,-1 0-1,1 0 1,0 0-1,6-7 1,-8 12 139,-1-1 1,1 0 0,-1 1-1,1-1 1,0 0-1,-1 1 1,1-1 0,0 1-1,-1 0 1,1-1 0,0 1-1,-1-1 1,1 1-1,0 0 1,0 0 0,0-1-1,-1 1 1,1 0-1,0 0 1,0 0 0,0 0-1,-1 0 1,1 0-1,0 0 1,0 0 0,0 0-1,-1 0 1,1 0 0,0 1-1,0-1 1,0 0-1,-1 1 1,1-1 0,0 0-1,-1 1 1,1-1-1,0 1 1,-1-1 0,1 1-1,0-1 1,-1 1 0,2 1-1,4 7 297,-1 1-1,1 0 1,-1 0-1,-1 0 0,0 0 1,0 1-1,2 13 1,3 7 398,-4-17-100,33 88 2432,-33-91-2828,1 0-1,0-1 1,0 1-1,1-1 0,1 0 1,14 15-1,-19-22-223,0-1-1,1 1 1,-1 0 0,0-1 0,1 0-1,0 0 1,-1 0 0,1 0-1,0-1 1,0 1 0,0-1 0,0 0-1,0 0 1,0-1 0,1 1-1,3-1 1,-2 0-18,0-1 0,-1 0-1,1 0 1,-1 0 0,1-1 0,-1 0-1,1 0 1,-1 0 0,0-1 0,8-4-1,0-3-27,0 0 1,-1-1-1,0 0 0,0-1 0,-1-1 1,-1 1-1,11-18 0,13-24-200</inkml:trace>
  <inkml:trace contextRef="#ctx0" brushRef="#br0" timeOffset="1">1210 267 17148,'10'31'866,"-6"-16"-644,0-1-1,2 1 1,-1-1 0,2 0-1,9 16 1,-15-28-192,0-1 0,0 0 0,0 1 0,0-1 0,0 0 0,0 0 0,1 0 0,-1 0 0,0 0 0,1 0 0,-1 0-1,0 0 1,1 0 0,-1 0 0,1-1 0,-1 1 0,1-1 0,0 1 0,-1-1 0,1 0 0,0 0 0,-1 1 0,3-1 0,-1-1-43,-1 0 1,0 1-1,1-1 1,-1 0 0,0-1-1,0 1 1,1 0-1,-1 0 1,0-1-1,0 1 1,-1-1-1,1 0 1,3-3-1,3-6-405,0 0-1,-1 0 0,0-1 0,6-16 0,20-68-765,-27 74 221,1 1 0,1-1 0,0 2 0,16-27 0,-24 46 964,0 1 0,0 0 0,0-1 0,1 1 0,-1 0 0,0 0 0,0-1 0,0 1 0,0 0 0,1 0 0,-1-1 0,0 1 0,0 0 0,1 0 0,-1 0 0,0-1 0,1 1 0,-1 0 1,0 0-1,0 0 0,1 0 0,-1 0 0,0 0 0,1 0 0,-1 0 0,0 0 0,1 0 0,-1 0 0,0 0 0,1 0 0,-1 0 0,0 0 0,1 0 0,-1 0 0,9 10 907,1 19 1279,-10-28-2074,21 102 2667,-14-63-594,23 71 0,-28-105-2049,1 0 0,0 0 0,0-1 0,0 1 0,1-1 0,-1 0 0,1 0 0,6 6-1,-9-10-152,0 0 0,0 0 0,0 0-1,1 0 1,-1 0 0,0 0 0,0 0-1,1 0 1,-1-1 0,1 1-1,-1-1 1,0 1 0,1-1 0,-1 1-1,1-1 1,-1 0 0,1 0-1,0 1 1,-1-1 0,1 0 0,-1-1-1,1 1 1,-1 0 0,1 0 0,-1-1-1,1 1 1,-1 0 0,1-1-1,-1 0 1,0 1 0,1-1 0,-1 0-1,0 0 1,1 0 0,-1 0-1,0 0 1,2-1 0,6-12-236,-8-1-112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6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12059,'0'-1'54,"0"1"1,0 0-1,0 0 1,0 0-1,0 0 1,0 0-1,0-1 1,0 1-1,1 0 1,-1 0-1,0 0 1,0 0-1,0 0 1,0 0-1,0-1 1,0 1-1,0 0 1,0 0-1,0 0 1,0 0-1,0 0 1,0 0-1,1 0 1,-1 0-1,0-1 1,0 1-1,0 0 1,0 0-1,0 0 1,0 0-1,0 0 1,1 0-1,-1 0 1,0 0-1,0 0 1,0 0-1,0 0 1,0 0-1,1 0 1,-1 0-1,0 0 1,0 0-1,0 0 1,0 0-1,0 0 1,0 0-1,1 0 1,-1 0-1,0 0 1,0 0-1,11 6 1394,12 13-159,-22-18-1130,241 192 3989,-204-167-3970,153 112 304,-167-117-461,0 1 0,-1 1-1,-1 1 1,-1 1 0,21 33-1,56 130 145,-24-41-45,-58-119-154,1-1 1,1 0-1,25 26 1,16 7-1820,-54-52 1533,-7-5-120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53.7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2 258 18116,'-1'12'1808,"12"-5"-960,5-7-287,10-9 983,7-5-304,10-8-296,4-5-127,5-3-337,5-1-280,0 0-792,-1 4-521,-6 3 881,-1-5-192,-3-4-200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7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391 1 15763,'-12'0'576,"-1"0"0,1 0 0,0 1 0,-1 1 0,1 0 0,0 1 0,0 0 0,0 1 0,0 0 0,0 1 0,1 0 0,-21 14 0,12-6-274,1 1 0,1 0-1,0 1 1,1 1 0,-30 36-1,38-41-307,1 1 0,0-1 1,0 1-1,1 1 0,1-1 0,0 1 0,1 1 0,0-1 0,1 1 0,-4 19 0,8-31-19,-1 0 0,1-1 0,0 1 0,0 0 0,0 0 1,0-1-1,0 1 0,1 0 0,-1-1 0,0 1 0,1 0 0,-1-1 0,1 1 0,0-1 0,-1 1 0,1-1 0,0 1 0,0-1 1,0 1-1,2 1 0,-1-1-16,0-1 1,1 0-1,-1 0 1,0 0-1,1 0 0,-1 0 1,0-1-1,1 1 1,-1-1-1,1 1 1,-1-1-1,1 0 1,3 0-1,25 0-237,-2-1 131,1 1 0,-1 2-1,41 8 1,-61-8 153,0 0-1,0 1 1,0 0 0,0 1-1,-1 0 1,1 1-1,-1-1 1,0 1 0,0 1-1,-1 0 1,0 0-1,0 0 1,0 1 0,11 14-1,-14-15 54,0 1-1,0 0 0,-1-1 1,0 1-1,0 0 0,-1 0 1,1 1-1,-1-1 0,-1 1 1,0-1-1,0 1 0,0-1 1,-1 1-1,0-1 1,0 1-1,-1 0 0,0-1 1,-1 1-1,1-1 0,-5 10 1,4-10-5,-1-1 0,0 1 0,0-1 0,0 0 0,-1-1 0,0 1 0,0 0 0,-1-1 0,1 0 0,-1 0 0,0-1 0,-1 1 0,1-1 0,-1 0 0,0 0 0,0-1 0,0 0 1,0 0-1,0 0 0,-1-1 0,1 0 0,-12 2 0,15-3-152,1-1 1,-1 1 0,0-1-1,0 0 1,0 0-1,0 0 1,1 0-1,-1-1 1,0 1 0,0-1-1,0 0 1,1 0-1,-1 0 1,1 0-1,-1 0 1,0 0 0,1-1-1,0 1 1,-1-1-1,1 0 1,0 0-1,0 0 1,0 0 0,0 0-1,0 0 1,0 0-1,1-1 1,-1 1 0,-1-5-1,-2-4-409,1 0-1,0 0 0,1-1 1,1 1-1,-3-24 1,1-32-552,4-13-269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8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15971,'3'1'194,"0"1"0,0-1 0,0 1 0,0 0 0,0-1 0,-1 2 0,1-1 0,-1 0-1,1 0 1,-1 1 0,0-1 0,0 1 0,0 0 0,0-1 0,0 1 0,1 4 0,2 5 84,0 0 0,-1 0 0,2 14 0,-1-6 440,35 147 1801,-21-77-1853,5-2 0,48 122 0,-69-203-643,0-1 0,0 1 1,1-1-1,0 0 0,8 12 1,-12-18-22,1 0 0,-1 0 0,0 0 1,0 1-1,0-1 0,0 0 0,0 0 0,0 0 1,1 0-1,-1 0 0,0 1 0,0-1 0,0 0 1,0 0-1,1 0 0,-1 0 0,0 0 0,0 0 1,0 0-1,1 0 0,-1 0 0,0 0 0,0 0 1,0 0-1,1 0 0,-1 0 0,0 0 0,0 0 1,0 0-1,1 0 0,-1 0 0,0 0 0,0 0 1,0 0-1,1 0 0,-1 0 0,0 0 0,0 0 1,0 0-1,1-1 0,0-8 42,-4-12-2,-9-16-61,-3 1 0,0 1 0,-27-43 0,25 46-64,13 24 46,2 5 15,1 1 1,0-1-1,0 1 0,-1 0 1,0-1-1,1 1 0,-1 0 1,-3-3-1,3 6-140,4 7 94,4 8 6,-2-10 40,0 1 0,0-1 1,1 0-1,0 0 0,0-1 0,1 0 0,0 0 0,0 0 0,0 0 1,7 3-1,-11-6 19,1-1 0,-1 0-1,1 0 1,0 0 0,-1 0 0,1-1 0,0 1 0,-1-1 0,1 1-1,0-1 1,0 0 0,0 0 0,-1 0 0,1 0 0,0-1 0,0 1 0,-1-1-1,1 0 1,0 0 0,-1 1 0,1-2 0,-1 1 0,1 0 0,-1-1-1,1 1 1,-1-1 0,0 1 0,0-1 0,0 0 0,3-3 0,0-3 6,1 1 0,-2-1 1,1 0-1,-1 0 0,0 0 0,-1-1 1,0 1-1,0-1 0,-1 0 1,0 1-1,0-1 0,-1 0 1,0-1-1,-1 1 0,0 0 0,0 0 1,-1 0-1,0 0 0,-1 0 1,-4-12-1,-2 5 0,8 16-3,-1 0 0,1 0 0,0 0 0,0 0 0,0 0 0,-1-1 0,1 1 0,0 0 0,0 0 0,-1 0 0,1 0 0,0 0 0,0 0 0,-1 0 0,1 0 0,0 0 0,0 0 0,-1 0 0,1 0 0,0 0 0,0 0 0,-1 1 1,1-1-1,0 0 0,0 0 0,0 0 0,-1 0 0,1 0 0,0 0 0,0 1 0,0-1 0,-1 0 0,1 0 0,0 0 0,0 1 0,-2 1-1,1 0 1,0 0-1,0 1 0,0-1 1,0 1-1,0-1 1,1 1-1,-1-1 1,1 1-1,-1 3 0,0 13-3,1 1-1,0 0 1,2-1-1,0 1 0,5 19 1,-4-27 8,0 0 0,1 0 0,0 0 0,1-1 0,0 1 0,1-1-1,0 0 1,15 19 0,-19-28-3,-1 0 0,1 0 0,0 0 0,0 0 0,0-1 0,0 1 0,0-1 0,0 1 0,0-1 0,0 0 0,1 0 0,-1 0-1,1 0 1,-1 0 0,0 0 0,1-1 0,-1 1 0,1-1 0,0 0 0,-1 0 0,1 0 0,-1 0 0,1 0 0,-1 0 0,1-1 0,-1 1-1,1-1 1,-1 0 0,1 1 0,-1-1 0,0 0 0,1-1 0,-1 1 0,0 0 0,0-1 0,3-1 0,3-4-2,-1 0 1,0 0-1,0 0 0,0-1 1,-1 0-1,0-1 1,0 1-1,4-10 1,3-10-4,-2 1 0,0-2 0,12-54 1,-13 29-25,5-67 0,-14 108 19,-2 14-16,-1 19-2,0 26 119,2 1 1,2-1 0,3 0 0,15 72 0,-20-115-84,13 33 109,-13-36-112,1 1 0,-1 0-1,0 0 1,1 0-1,-1-1 1,1 1-1,-1 0 1,1 0-1,-1-1 1,1 1 0,0 0-1,-1-1 1,1 1-1,0-1 1,0 1-1,-1-1 1,1 1-1,0-1 1,0 1 0,0-1-1,-1 0 1,1 1-1,0-1 1,0 0-1,0 0 1,0 0-1,0 0 1,0 0 0,0 0-1,-1 0 1,1 0-1,0 0 1,0 0-1,0 0 1,0-1-1,0 1 1,1-1-1,0 0-2,1-1 0,0 0 0,-1 0 0,0-1 0,1 1 0,-1 0 0,0-1 0,0 0 0,0 1 0,0-1-1,-1 0 1,2-4 0,16-40-50,-17 40 36,8-26-86,-1 0 0,-2-1 0,-1 0 0,-1-1 0,-1-40 0,-4 85 46,-1 26 71,2 0 0,2 0 1,13 68-1,-16-101-11,1-1-1,0 0 1,0 1-1,0-1 0,0 0 1,0 1-1,0-1 0,1 0 1,-1 0-1,1 0 1,-1 0-1,1 0 0,3 2 1,-4-3-5,0-1-1,0 1 1,0-1 0,0 0 0,1 1-1,-1-1 1,0 0 0,0 0 0,0 0 0,1 0-1,-1 0 1,0 0 0,0 0 0,0 0 0,0 0-1,1 0 1,-1-1 0,0 1 0,0 0-1,0-1 1,0 1 0,0-1 0,0 0 0,0 1-1,0-1 1,0 0 0,0 1 0,0-1 0,0 0-1,0-1 1,8-6 5,-1-1-1,-1 0 1,1 0-1,-2-1 1,1 0-1,-1 0 1,5-14 0,-2 5-35,-2 0 1,-1 0-1,6-29 1,-11 47 21,-1-2-8,1 1-1,0-1 0,-1 0 0,0 0 0,1 0 0,-1 1 1,0-1-1,-1 0 0,1 0 0,0 0 0,-2-4 0,1 10-6,-1 1 0,1-1 0,0 0 0,0 1 0,0-1 0,0 6 0,0 10-21,2 34-1,0-47 36,-1-1-1,1 0 1,0 0-1,0 1 0,1-1 1,-1 0-1,1 0 0,0 0 1,1-1-1,-1 1 1,5 6-1,-5-9 3,1 0-1,-1-1 1,0 1 0,0-1 0,1 0-1,-1 1 1,0-1 0,1 0 0,0 0-1,-1-1 1,1 1 0,-1-1 0,1 1-1,0-1 1,-1 0 0,1 0 0,0 0-1,-1 0 1,1 0 0,0-1 0,4 0-1,6-2-16,0-1 0,24-10 0,-33 13 17,16-7-13,24-8-42,-42 15 60,1-1 0,0 1 0,-1 0-1,0-1 1,1 1 0,-1-1 0,0 0 0,0 0 0,0 0 0,0 0 0,0 0 0,1-3 0,-2 4 10,-1 0 0,0-1 1,0 1-1,1 0 0,-1 0 1,0-1-1,0 1 0,0 0 0,-1 0 1,1-1-1,0 1 0,0 0 0,-1 0 1,1-1-1,0 1 0,-1 0 0,0 0 1,1 0-1,-1 0 0,0 0 1,1 0-1,-2-2 0,-25-25 207,16 16-117,7 8-72,-37-48 246,37 47-262,0-1 0,1 0 1,0 0-1,0-1 1,0 1-1,0-1 1,-1-8-1,4 13-45,0 1-1,0-1 1,0 0-1,0 0 1,0 0-1,0 1 0,1-1 1,-1 0-1,1 0 1,-1 1-1,1-1 1,0 1-1,0-1 1,-1 0-1,1 1 1,0-1-1,1 1 1,-1 0-1,0-1 1,0 1-1,0 0 1,1 0-1,-1-1 1,1 1-1,-1 0 1,1 0-1,-1 1 1,1-1-1,-1 0 0,1 1 1,0-1-1,2 0 1,9-3-247,0 0-1,1 1 1,17-2 0,-12 3 307,26-7-408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8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16347,'0'-2'211,"1"0"0,1 0 0,-1 1 0,0-1-1,0 0 1,1 0 0,-1 1 0,1-1 0,3-2-1,-5 4-173,1 0 1,0 0-1,0 0 0,-1 0 0,1 0 0,0 0 0,0 0 0,-1 0 0,1 0 0,0 0 0,-1 0 0,1 1 0,0-1 1,-1 0-1,1 0 0,0 1 0,-1-1 0,1 1 0,0-1 0,-1 0 0,1 1 0,-1-1 0,1 1 0,-1 0 0,1-1 1,-1 1-1,1-1 0,-1 1 0,0 0 0,1-1 0,-1 1 0,0 0 0,1 0 0,16 32 849,-1 1-1,-1 0 1,-2 1-1,10 41 0,-6-20-396,2 5-94,6 19 100,47 105 1,-68-177-665,0 0 0,1 0 1,0 0-1,11 13 1,-15-20 118,0 0 1,-1-1-1,1 1 1,0 0-1,0 0 1,0-1-1,0 1 1,-1-1-1,1 1 1,0-1 0,0 1-1,0-1 1,0 0-1,0 1 1,0-1-1,0 0 1,1 0-1,-1 0 1,0 0 0,2 0-1,-2 0 15,1-1 1,-1 0-1,0 0 0,0 0 0,1 0 1,-1 0-1,0 0 0,0 0 0,0 0 1,0 0-1,0 0 0,0 0 0,0-1 1,-1 1-1,1 0 0,0-1 0,-1 1 1,1-1-1,0-2 0,8-24-497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9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91 18596,'-6'7'217,"0"0"-1,0 1 1,1-1 0,0 1-1,0 0 1,1 1 0,0-1-1,1 1 1,-1-1-1,2 1 1,-1 0 0,1 0-1,0 1 1,1-1 0,0 0-1,1 0 1,0 1 0,0-1-1,1 0 1,0 1 0,4 12-1,-4-19-199,0-1 1,-1 1-1,1-1 0,0 0 0,0 0 0,1 1 0,-1-1 1,0 0-1,1 0 0,0 0 0,-1 0 0,1-1 0,0 1 0,0 0 1,0-1-1,0 1 0,0-1 0,0 0 0,3 2 0,-3-3-8,1 1 0,-1-1 0,0 0 0,1 1 0,-1-1 0,0-1 0,1 1 0,-1 0 0,0 0 0,1-1 0,-1 0 0,0 1 0,0-1 0,0 0 0,1 0 0,2-2 0,4-3-1,-1 0 0,0 0 0,0-1 1,-1 0-1,1 0 0,-2-1 0,1 0 1,5-8-1,1-5 12,-2 0 0,0-1 1,-1 0-1,-1-1 0,-1 0 0,-1-1 1,-1 1-1,-2-1 0,3-29 0,-17 162 350,10-94-349,3 66 150,-2-72-180,0 0 1,1 0-1,0 0 0,0 0 1,1 0-1,6 12 1,-9-20-27,1 1 0,-1-1 0,1 0 0,-1 0 0,1 0 0,0 0 1,0 0-1,-1 0 0,1 0 0,0 0 0,0 0 0,0 0 0,0 0 0,0 0 0,0-1 0,0 1 0,1 0 0,-1-1 1,0 1-1,0-1 0,0 0 0,1 1 0,1-1 0,-2 0 14,1 0 0,-1 0 1,1-1-1,0 1 0,-1-1 0,1 1 0,-1-1 1,1 0-1,-1 1 0,0-1 0,1 0 0,-1 0 1,0 0-1,0 0 0,3-3 0,1-2 46,1-1-1,-1 0 1,0 0-1,-1 0 0,7-17 1,4-22-279,-3-6-43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19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16556,'-8'60'1760,"5"-43"-1361,0-1 0,2 1 1,0 0-1,2 23 0,-1-39-381,0-1 0,0 1 0,0 0 0,0-1-1,0 1 1,0-1 0,1 1 0,-1 0 0,0-1-1,1 1 1,-1-1 0,0 1 0,1-1 0,-1 1 0,1-1-1,-1 1 1,0-1 0,1 0 0,-1 1 0,1-1-1,-1 1 1,1-1 0,0 0 0,-1 0 0,1 1-1,-1-1 1,1 0 0,0 0 0,-1 0 0,1 1 0,-1-1-1,1 0 1,0 0 0,-1 0 0,1 0 0,0 0-1,-1 0 1,1-1 0,-1 1 0,1 0 0,0 0-1,-1 0 1,1-1 0,-1 1 0,2-1 0,32-16-334,-25 11 223,8-2-116,1 1 0,-1 0 0,1 1 0,0 1 0,26-4 0,-36 7 231,1 1 0,0 1-1,0 0 1,0 0 0,0 0 0,-1 1-1,1 1 1,0-1 0,0 1 0,-1 1-1,0 0 1,1 0 0,10 6 0,-17-8 56,0 1 0,1-1 0,-1 1 1,0-1-1,0 1 0,0 0 0,-1 0 1,1 0-1,0 0 0,-1 0 1,1 0-1,-1 1 0,0-1 0,0 0 1,0 1-1,0-1 0,0 1 1,0-1-1,-1 1 0,1-1 0,-1 1 1,0-1-1,0 1 0,0 0 0,0-1 1,0 1-1,0-1 0,-1 1 1,1 0-1,-1-1 0,0 1 0,0-1 1,0 1-1,0-1 0,0 0 0,-2 3 1,-1 3 129,0-1-1,-1 0 1,0 0 0,-1 0 0,1 0 0,-2-1 0,1 0-1,0 0 1,-14 9 0,15-12-225,-1 0 0,1-1 1,0 1-1,-1-1 0,0 0 0,1 0 1,-1-1-1,0 1 0,0-1 0,0-1 1,-9 1-1,12-1-50,0 0-1,0-1 1,0 1-1,0-1 1,0 0 0,0 0-1,0 0 1,0 0 0,0-1-1,0 1 1,1-1 0,-1 1-1,1-1 1,-1 0-1,1 0 1,-1 0 0,1 0-1,0-1 1,0 1 0,0-1-1,0 1 1,1-1 0,-2-3-1,-12-34-404,5-17-173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17900,'3'5'174,"0"-1"1,0 1 0,0-1-1,-1 1 1,1 0-1,-1 0 1,-1 0-1,1 0 1,-1 1 0,1-1-1,-1 0 1,-1 1-1,1-1 1,-1 6-1,2 12 210,9 49 1371,35 128-1,-36-170-1554,1 1 1,1-2-1,1 0 0,2 0 0,1-1 0,33 43 0,-44-65-225,0 0-1,0 0 0,1 0 1,0 0-1,0-1 0,1 0 1,-1 0-1,10 4 0,-55-45-1068,-75-36 464,74 49 685,1-2 1,-42-35 0,79 59-41,1 0 0,-1 0 0,1-1 1,0 1-1,0 0 0,-1-1 0,1 1 0,0-1 0,0 0 1,1 1-1,-1-1 0,0 0 0,0-2 0,0 3-15,1 0-1,0 0 0,0 0 1,0 0-1,1 0 0,-1 0 1,0 0-1,0 0 0,0 0 1,1 0-1,-1 1 0,0-1 1,1 0-1,-1 0 0,1 0 1,-1 0-1,1 0 0,1-1 1,2-2-80,1 1 0,0-1 1,0 1-1,0 0 0,1 0 0,8-4 1,0 0-209,76-40-154,-39 18 135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0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116 247 18660,'-1'-2'70,"0"1"-1,-1 0 1,1 0 0,0-1-1,0 1 1,-1 0 0,1 0 0,-1 0-1,1 0 1,-1 1 0,1-1-1,-1 0 1,1 1 0,-1-1-1,0 1 1,1-1 0,-1 1-1,0 0 1,0 0 0,1 0-1,-1 0 1,0 0 0,1 0 0,-1 0-1,0 1 1,1-1 0,-1 0-1,0 1 1,1-1 0,-1 1-1,0 0 1,1 0 0,-1 0-1,1-1 1,0 1 0,-1 1-1,1-1 1,-2 2 0,-2 3 119,0 0-1,1 1 1,-1 0-1,2 0 1,-1 0 0,1 0-1,0 0 1,1 1 0,-3 8-1,1 4 30,0 1 0,-2 26 0,6-45-208,-1 20 72,2 41 0,-1-59-76,0 0-1,0 0 1,1 0-1,0 0 1,0 0-1,0 0 1,0 0-1,1 0 0,-1 0 1,1-1-1,0 1 1,0 0-1,0-1 1,1 0-1,-1 0 1,1 0-1,5 5 1,-7-7-4,1-1 1,-1 1-1,1-1 1,-1 1-1,1-1 1,-1 1-1,1-1 1,-1 0-1,1 0 1,0 0-1,-1 0 1,1 0-1,-1 0 1,1 0-1,-1 0 1,1-1-1,0 1 1,-1-1-1,1 1 1,-1-1-1,0 1 1,1-1 0,-1 0-1,1 0 1,-1 0-1,0 0 1,0 0-1,1 0 1,-1 0-1,2-2 1,3-4 4,0 0 1,-1 0-1,9-14 1,4-11 0,-3 1 1,0-2-1,-2 0 1,12-47-1,-8 7 10,8-75-1,-18 68-70,-7 74 27,-2 16 16,-2 23 8,5 160 84,1-160-7,2 0 0,2-1 1,17 61-1,-20-85-57,0-1 1,0 1-1,0-1 0,1 0 1,0-1-1,9 12 0,-12-17-16,0 0 0,0 0 0,0 0 0,0 0 0,0 0 0,0 0 0,1 0 0,-1 0 0,0 0 0,1 0 1,-1 0-1,1-1 0,-1 1 0,1-1 0,-1 1 0,1-1 0,-1 0 0,1 1 0,-1-1 0,1 0 0,-1 0 0,1 0 0,0 0 0,-1-1 0,1 1 0,-1 0 0,1 0 0,-1-1 0,1 1 0,-1-1 0,1 0 0,-1 1 0,0-1 0,1 0 0,-1 0 0,0 0 0,1 0 0,-1 0 0,1-1 0,4-4-6,-1 0-1,1-1 0,-2 1 0,1-1 1,-1 0-1,0-1 0,0 1 0,-1-1 1,1 1-1,-2-1 0,3-12 0,0-1-9,-1 0-1,-2 0 0,1-28 0,-3 43 12,-1-35-9,1 39 10,0 1 0,0-1 1,0 0-1,0 1 0,-1-1 1,1 1-1,-1-1 1,1 0-1,-1 1 0,0-1 1,1 1-1,-1 0 1,0-1-1,0 1 0,0-1 1,0 1-1,0 0 1,0 0-1,-2-2 0,2 3 2,1 0 0,-1 0-1,1 0 1,-1 0 0,1 0 0,-1 0-1,1 0 1,0 0 0,-1 0-1,1 0 1,-1 0 0,1 0 0,-1 1-1,1-1 1,0 0 0,-1 0-1,1 0 1,0 1 0,-1-1 0,1 0-1,-1 1 1,1-1 0,0 0-1,0 0 1,-1 1 0,1-1 0,0 1-1,0-1 1,-1 0 0,1 1-1,-8 15-11,5-4 8,1 0 1,0 0-1,0 0 1,1 1-1,1-1 0,0 0 1,1 0-1,0 1 1,1-1-1,0 0 0,1 0 1,8 22-1,-10-31 2,1 0-1,-1 0 1,1 0-1,-1-1 1,1 1-1,0 0 0,0-1 1,0 0-1,0 1 1,0-1-1,1 0 1,-1 0-1,1-1 1,-1 1-1,1 0 0,0-1 1,0 1-1,0-1 1,0 0-1,0 0 1,0 0-1,0 0 1,0-1-1,0 1 0,0-1 1,0 0-1,0 0 1,0 0-1,0 0 1,1-1-1,-1 1 1,0-1-1,0 0 0,5-1 1,6-3-19,0-1 1,0 1 0,-1-2-1,24-15 1,45-40-61,-75 57 130,0-1-1,-1 0 1,0-1-1,0 1 1,0-1-1,-1 0 1,0 0-1,4-10 1,-7 14 10,-1-1 0,1 0 0,-1 0 1,0 0-1,0 1 0,-1-1 1,1 0-1,-1 0 0,0 0 0,0 0 1,0 0-1,0 0 0,-1 0 0,0 0 1,0 0-1,0 0 0,0 0 0,-1 1 1,-2-7-1,-15-22 389,14 25-482,0-1-1,0 0 1,1-1-1,-6-14 1,10 22-21,0 0 0,0 0 0,-1 1 0,1-1 0,0 0 0,1 0 0,-1 1 0,0-1 0,0 0 0,0 1 0,0-1 0,0 0 0,1 0 0,-1 1 0,0-1 0,1 0 0,-1 1 0,1-1 0,-1 1 0,0-1 0,1 0 0,-1 1 0,1-1 0,0 1 0,-1-1 0,1 1 0,-1 0 0,1-1 0,0 1 0,-1-1 0,1 1 0,0 0 0,-1 0 0,1-1 0,1 1 0,30-6-850,-27 5 844,30-1-503,3-1-120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0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18012,'13'25'1376,"0"8"-1064,1 4-152,6 12 408,0 1-192,2 6-95,-4-2-65,-2-10-232,-3-3-152,-6-14-377,-4-6-103,-11-11 488,-8-5-88,-13-8-136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1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1 326 12355,'1'-14'401,"2"-1"1,0 0 0,0 1-1,1 0 1,1 0 0,0 0-1,1 0 1,1 1 0,0 0-1,1 0 1,0 1-1,20-22 1,-17 21-177,0 1 1,2 0-1,-1 1 0,2 1 0,-1 0 1,1 1-1,1 0 0,0 1 0,0 1 1,0 0-1,21-6 0,-30 12-220,-1-1 0,1 1 1,0 0-1,0 1 0,0-1 0,0 1 1,0 0-1,0 0 0,0 1 0,0 0 0,0 0 1,0 1-1,5 1 0,-7-1-9,-1 0 1,0 0-1,1 0 0,-1 0 0,0 0 1,-1 1-1,1-1 0,0 1 0,-1 0 1,1 0-1,-1 0 0,0 0 0,0 0 1,0 0-1,0 0 0,-1 1 0,1-1 0,-1 1 1,0 0-1,0-1 0,0 1 0,0 4 1,0 7 44,0 0 0,-1 1 0,0-1 0,-2 0 1,1 0-1,-2 0 0,0 0 0,-1 0 0,-1 0 1,-11 25-1,-1-4-84,-1-2 1,-1-1 0,-27 34 0,18-31-2728,24-35 1836,7-6 323,11-12-405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1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36 15675,'10'28'952,"-1"1"0,-1 0-1,5 44 1,-10-46-320,2 0-1,1-1 1,2 1 0,11 28 0,-9-42-286,-10-13-336,0 1 1,0-1-1,0 0 1,1 0-1,-1 0 1,0 0-1,0 0 1,1 0-1,-1 1 1,0-1-1,0 0 1,1 0-1,-1 0 1,0 0-1,0 0 1,1 0-1,-1 0 1,0 0-1,1 0 1,-1 0-1,0 0 1,0-1-1,1 1 1,-1 0-1,0 0 1,0 0 0,1 0-1,-1 0 1,0-1-1,1 0 11,0 0-1,0 0 1,0 0-1,-1 0 1,1-1 0,0 1-1,-1 0 1,1-1-1,-1 1 1,0-1 0,1 1-1,-1 0 1,0-1 0,0 1-1,0-3 1,0-6 27,-1 1 1,0-1 0,-1 1 0,0 0 0,0-1-1,-1 1 1,-6-13 0,-34-62 250,30 62-329,-2 0-1,-24-30 0,44 57-313,0 0-1,0 0 1,0-1-1,1 0 1,0 0 0,0 0-1,0-1 1,0 0-1,0 0 1,1 0-1,0-1 1,-1 0 0,1 0-1,0-1 1,0 0-1,0 0 1,0 0-1,0-1 1,0 0 0,0-1-1,0 1 1,0-1-1,-1-1 1,1 1-1,13-6 1,12-7-943</inkml:trace>
  <inkml:trace contextRef="#ctx0" brushRef="#br0" timeOffset="1">310 0 13659,'-2'2'137,"0"1"-1,-1-1 1,1 1 0,0-1 0,0 1 0,0 0-1,1 0 1,-1 0 0,1 0 0,-1 0-1,1 0 1,0 0 0,0 1 0,1-1 0,-1 0-1,0 4 1,-1 5 361,-3 5-14,2 0-1,0 0 1,0 31 0,3-41-373,0 0 1,0 0 0,1-1 0,0 1 0,0 0 0,1 0 0,0-1 0,0 1-1,0-1 1,1 0 0,0 0 0,6 9 0,-9-14-84,1 1 1,0-1-1,0 0 1,-1 0-1,1 0 1,0 0-1,0 0 0,0-1 1,0 1-1,0 0 1,1 0-1,-1-1 1,0 1-1,0 0 0,0-1 1,1 1-1,-1-1 1,0 0-1,1 1 1,-1-1-1,0 0 0,0 0 1,1 0-1,-1 0 1,0 0-1,1 0 1,-1 0-1,0 0 1,1-1-1,-1 1 0,0-1 1,1 1-1,-1 0 1,0-1-1,0 0 1,0 1-1,1-1 0,-1 0 1,0 0-1,0 0 1,0 1-1,0-1 1,0 0-1,-1 0 0,1 0 1,1-2-1,2-3 57,1 0-1,-1 0 0,0 0 1,-1-1-1,1 1 0,-1-1 1,2-7-1,-2 3-14,-1 0-1,0-1 1,0 1-1,-1 0 1,0 0-1,-1-1 1,-2-11-1,2 19-182,0 0-1,-1 0 1,0 0 0,0 0-1,0 0 1,0 0 0,-1 0-1,1 0 1,-1 0-1,0 0 1,0 1 0,0-1-1,-1 1 1,1 0 0,-1-1-1,0 1 1,0 0 0,0 1-1,0-1 1,-1 0 0,-6-3-1,9 6 28,0-1-1,0 1 1,-1-1 0,1 1-1,0 0 1,0 0-1,-1 0 1,1 0-1,0 0 1,-1 0 0,1 0-1,0 0 1,0 0-1,-1 1 1,1-1 0,0 0-1,0 1 1,-1-1-1,1 1 1,0-1-1,0 1 1,0 0 0,0 0-1,0-1 1,0 1-1,0 0 1,0 0 0,0 0-1,0 1 1,-4 10-814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54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1 263 17604,'0'9'423,"1"1"1,0-1 0,0 0-1,1 0 1,0 0 0,1 0-1,0 0 1,5 10 0,1 8 428,2 7-221,35 94 734,-40-114-1254,1-1 0,0 0 0,0 0-1,2-1 1,-1 0 0,2 0 0,10 10 0,-18-20-71,0 0 0,0 0 0,1 0 0,-1 0-1,1 0 1,-1-1 0,1 1 0,0-1 0,0 0 0,0 1 0,0-1 0,0-1-1,0 1 1,0 0 0,0-1 0,0 1 0,0-1 0,0 0 0,0 0 0,0 0-1,0-1 1,5 0 0,-3-1 26,0 0 0,-1 0 0,1-1 0,-1 1 0,0-1 0,0 0 0,0 0 0,0 0 0,0-1 0,-1 1 0,1-1 0,-1 0-1,5-8 1,6-10 142,-1-1-1,-2-1 0,0 0 0,8-27 0,23-106 360,-34 116-470,-6 27-70,1-1 0,0 1 0,9-25-1,-5 64-27,3 71-42,6 36 3,-10-98 36,-4-20 5,0 0 0,1 0 1,1 0-1,0 0 1,1-1-1,1 0 1,6 14-1,-11-25 0,0 0 0,1-1 0,-1 1-1,0 0 1,0-1 0,1 1 0,-1-1-1,1 1 1,-1-1 0,1 0 0,0 1 0,-1-1-1,1 0 1,0 0 0,0 0 0,0 0 0,0-1-1,2 1 1,-2 0 1,0-2-1,0 1 1,0 0-1,0 0 1,0-1 0,0 1-1,0-1 1,-1 1-1,1-1 1,0 0-1,0 0 1,0 0 0,-1 0-1,1 0 1,-1 0-1,1 0 1,-1-1-1,1 1 1,-1-1 0,2-2-1,6-7 23,-1 0-1,0-1 1,-1 0-1,0 0 1,-1-1 0,-1 0-1,5-16 1,24-101 252,-33 123-262,13-58 190,-3 0 1,-2 0-1,-1-80 0,-10 120-180,2 25-29,0 0 0,1 0 0,-1 0 0,0 0 0,0 0 0,0 0 0,0 0 0,0-1 0,0 1 0,0 0 0,0 0 0,0 0 0,-1 0 0,1 0 0,0 0 0,0 0 0,0-1 0,0 1 0,0 0 0,0 0 0,0 0 0,0 0 0,0 0 0,0 0 0,0 0 0,0 0 0,0 0 0,0 0 0,-1-1 0,1 1 0,0 0 0,0 0 0,0 0 0,0 0 0,0 0 0,0 0 0,0 0 0,0 0 0,-1 0 0,1 0 0,0 0 0,0 0 0,0 0 0,0 0 0,0 0 0,0 0 0,0 0 0,-1 0 0,1 0 0,0 0 0,0 0 0,0 0 0,0 0 0,0 0 0,0 0 0,0 0 0,-1 1 0,-4 7-366,-2 11-539,4-6 41,3-9 657,-1 0-1,0 0 0,0-1 1,0 1-1,0 0 0,-3 4 1,2-9-537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2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119 234 15091,'-3'0'134,"1"0"0,-1 0-1,1 0 1,-1 1 0,1-1-1,-1 1 1,1 0 0,-1 0-1,1 0 1,-1 0 0,1 0 0,0 0-1,0 1 1,0-1 0,0 1-1,0-1 1,0 1 0,0 0-1,0 0 1,0 0 0,1 0 0,-1 0-1,1 0 1,-2 3 0,-4 8 399,0 0 0,-10 24 1,10-18-97,0 0 0,2 1 0,-6 32 0,10-45-334,0 0 1,1 0 0,-1 0-1,1 0 1,1 0 0,-1 1-1,1-1 1,0 0 0,1 0-1,0 0 1,0-1 0,0 1-1,6 9 1,-7-14-87,-1-1 0,1 1 0,0-1 1,0 1-1,1-1 0,-1 0 0,0 0 0,0 0 0,1 0 0,-1 1 0,0-2 1,1 1-1,-1 0 0,1 0 0,-1 0 0,1-1 0,0 1 0,-1-1 1,1 1-1,-1-1 0,1 0 0,0 1 0,0-1 0,-1 0 0,1 0 1,0 0-1,-1-1 0,1 1 0,0 0 0,-1-1 0,1 1 0,0-1 0,-1 1 1,3-2-1,2-1 1,0-1 0,-1 1 0,0-1 0,1 0 0,-1-1 0,-1 1 0,1-1-1,4-6 1,4-7-8,0 0 0,-2-1 0,0-1 0,-2 0 0,0 0-1,-1-1 1,7-25 0,-7 13 18,-2 0 1,0 0-1,-3 0 0,0-37 1,-3 51-2,-3-30 1,2 44-22,0-1-1,-1 1 1,1 0-1,-1 0 1,0 0-1,0 0 1,0 0-1,-1 0 1,-6-8-1,9 12-4,0 0 1,-1 1-1,1-1 0,-1 0 0,1 1 0,0-1 0,-1 1 1,0-1-1,1 1 0,-1-1 0,1 1 0,-1 0 0,1-1 1,-1 1-1,0 0 0,1-1 0,-1 1 0,0 0 0,0 0 1,1-1-1,-1 1 0,0 0 0,1 0 0,-1 0 0,0 0 1,0 0-1,1 0 0,-1 0 0,0 0 0,1 1 0,-1-1 1,0 0-1,0 0 0,1 0 0,-1 1 0,1-1 0,-1 0 1,-1 1-1,1 1 0,-1 0 0,0 0 0,0 0 0,1 0 0,0 1 0,-1-1 0,1 0 0,0 0 0,0 1 0,0-1 0,-1 4 0,-3 20 30,0-1 1,1 1-1,2 0 1,1 1-1,0-1 1,2 0-1,2 0 1,0 0-1,1 0 0,2 0 1,0-1-1,14 32 1,-16-47 0,0 1-1,2-1 1,-1 0-1,1 0 1,11 14 0,-15-22-25,0 0 1,0 1 0,1-1-1,-1 0 1,1 0 0,-1 0 0,1 0-1,0 0 1,-1-1 0,1 0 0,0 1-1,0-1 1,0 0 0,0 0-1,0 0 1,0-1 0,0 1 0,1-1-1,-1 0 1,0 1 0,0-1 0,0-1-1,0 1 1,5-1 0,-2-1-9,-1-1 0,1 1 1,0-1-1,0 0 0,-1-1 1,0 1-1,0-1 0,0 0 1,0 0-1,0-1 0,-1 0 1,0 1-1,0-1 0,0-1 1,-1 1-1,1 0 0,-1-1 1,3-10-1,2-2-14,-1-1 0,-1-1 0,0 0 0,3-30 0,-8 41 6,1 3-5,-1 1 1,0-1 0,-1 0-1,1 0 1,-1 1-1,0-1 1,-1 0 0,-1-10-1,-5 39-39,3-1 70,2 0 0,1 1-1,0-1 1,2 0 0,0 0 0,7 32-1,-8-52-9,0 0 1,1 0-1,-1 0 0,1 0 0,0 0 0,-1 0 0,1 0 0,0-1 0,0 1 0,0 0 0,0-1 0,1 1 1,-1 0-1,0-1 0,1 1 0,1 1 0,-2-3-3,0 0 0,-1 0 0,1 1-1,-1-1 1,1 0 0,0 0 0,-1 0 0,1 0 0,-1 0-1,1 0 1,0 0 0,-1 0 0,1 0 0,0 0 0,-1 0 0,1-1-1,-1 1 1,1 0 0,-1 0 0,2-1 0,14-15 53,-3-7-44,0 0 0,-2-1 0,-1 0 0,0 0 1,5-28-1,26-61-47,-41 112 31,0-1 0,1 1-1,-1 0 1,1 0 0,0 0-1,-1-1 1,1 1-1,0 0 1,0 0 0,0 0-1,0 0 1,0 0-1,0 1 1,0-1 0,2-1-1,-3 2 4,0 0-1,1 0 0,-1 0 0,1 0 1,-1 0-1,1 0 0,-1 0 1,1 0-1,-1 0 0,1 0 0,-1 1 1,0-1-1,1 0 0,-1 0 1,1 1-1,-1-1 0,0 0 1,1 0-1,-1 1 0,0-1 0,1 0 1,-1 1-1,0-1 0,1 1 1,-1-1-1,0 0 0,0 1 0,1 0 1,2 6 0,0 1 0,0 0 0,3 15 0,-2-9-4,2 8-178,1 0 1,1 0-1,1-1 1,1-1-1,0 0 1,2 0-1,18 23 0,-27-39 90,-2-3 72,-1 1 0,1-1 0,0 0 0,0 0 0,0 0 0,0 0 0,0 0 0,0 0-1,0 0 1,0 0 0,1 0 0,-1-1 0,0 1 0,1 0 0,-1-1 0,0 1 0,1-1-1,-1 1 1,0-1 0,1 0 0,-1 0 0,1 1 0,-1-1 0,1 0 0,1-1 0,12-6-347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3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1 112 13947,'8'-11'799,"1"0"0,0 0 1,1 1-1,0 0 0,19-14 0,-23 19-511,1 1 1,-1 0-1,1 1 0,0 0 0,0 0 0,0 0 0,0 1 0,1 0 0,-1 0 0,0 1 0,1 0 0,9 0 0,-14 1-219,0 0-1,0 0 0,0 1 1,1-1-1,-1 1 0,0 0 1,0-1-1,0 1 0,0 1 1,0-1-1,-1 0 0,1 1 0,0 0 1,0-1-1,-1 1 0,3 2 1,-2 0-25,0-1 1,0 1-1,0 0 0,0 0 1,-1 0-1,0 0 1,0 1-1,0-1 1,2 8-1,0 7-20,0-1 1,-2 1-1,0 0 0,-1 23 1,-1-34 3,-8 207 124,8-208-128,0 1 1,1-1-1,0 0 1,3 14 0,-4-20-17,0 0 1,1 0-1,-1 0 1,1 0 0,-1 0-1,1 0 1,-1 0 0,1 0-1,-1 0 1,1 0-1,0 0 1,-1-1 0,1 1-1,0 0 1,0 0 0,0-1-1,0 1 1,0 0-1,0-1 1,0 1 0,0-1-1,0 1 1,0-1 0,0 1-1,0-1 1,0 0-1,0 0 1,0 1 0,0-1-1,0 0 1,1 0 0,-1 0-1,0 0 1,0-1 0,0 1-1,0 0 1,0 0-1,0-1 1,2 1 0,4-3 31,0-1 0,-1 1 0,1-1 0,-1-1 0,1 1 0,-1-1 0,7-7 0,38-42-102,-43 45 14,34-43-928,-38 47 843,-1 0 0,0-1-1,0 1 1,0 0-1,-1-1 1,1 0 0,-1 0-1,1-7 1,-5-3-327,-5 4-132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3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0 184 17252,'2'0'1616,"12"-12"-1120,2-5-240,4-5 904,4-2-767,5-3-866,3 0-375,-2 2 632,0 7-184,-3 6-160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3.9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104 274 17900,'3'-1'214,"0"-1"0,0 0-1,-1 0 1,1-1 0,-1 1 0,0 0 0,0-1 0,0 0-1,0 1 1,0-1 0,0 0 0,-1 0 0,1 0 0,-1 0-1,0 0 1,0 0 0,1-5 0,1-4 105,0 0 0,-1 0 0,0-18 0,-1 16-188,-1 0-1,-1 0 1,0 0 0,-6-26 0,5 35-109,1 1 1,0 0 0,-1 0 0,0 0 0,0 0 0,0 0 0,-1 0-1,-5-6 1,7 8-11,-1 0-1,0 1 1,0-1-1,0 1 1,0 0-1,0-1 0,-1 1 1,1 0-1,0 0 1,0 0-1,-1 1 1,1-1-1,-1 0 1,1 1-1,0 0 1,-1-1-1,-2 1 0,2 0 0,1 0 0,0 1 0,-1-1 0,1 0-1,0 1 1,0-1 0,-1 1 0,1 0-1,0 0 1,0 0 0,0 0 0,0 0 0,0 0-1,0 1 1,0-1 0,-2 3 0,1 0-2,0-1 1,1 1 0,-1-1 0,1 1 0,-1 0 0,1 0-1,1 0 1,-3 5 0,0 4 3,1 1-1,0 0 1,1 0 0,-1 20-1,3-20-10,0-1-1,1 1 0,0-1 1,1 1-1,1-1 1,0 0-1,1 0 0,0 0 1,8 15-1,-10-24-2,0 0-1,0 0 0,0 0 1,1 0-1,-1-1 0,1 1 1,0-1-1,0 0 0,0 0 1,1 0-1,-1 0 0,1 0 1,-1-1-1,1 1 1,0-1-1,0 0 0,0 0 1,0-1-1,1 1 0,-1-1 1,0 0-1,1 0 0,-1 0 1,0-1-1,1 0 0,-1 1 1,1-2-1,-1 1 0,1 0 1,-1-1-1,8-2 1,-2 0-6,-1 0 0,1-1 0,0-1 0,-1 0 0,0 0 1,0 0-1,-1-1 0,1-1 0,-1 1 0,-1-1 0,1-1 1,6-8-1,10-14-42,38-65 0,-36 53-63,-24 39 86,0 0 0,0 0 0,0 1 0,0-1 0,0 1 0,0 0 0,6-5 0,-8 7 22,0 0 0,0 0 0,1 0 0,-1 0 0,0 0 0,0 0 1,1 0-1,-1-1 0,0 1 0,1 0 0,-1 0 0,0 0 0,0 0 0,1 0 1,-1 0-1,0 0 0,1 0 0,-1 1 0,0-1 0,1 0 0,-1 0 1,0 0-1,0 0 0,1 0 0,-1 0 0,0 0 0,0 1 0,1-1 0,-1 0 1,0 0-1,0 1 0,6 16-48,-1 36 63,-2-17 224,9 36-1,-12-70-218,0 0 0,1-1 0,-1 1 0,0 0 0,1-1 1,0 1-1,-1-1 0,1 1 0,0-1 0,0 1 0,0-1 0,0 0 0,0 1 0,2 1 1,-2-3-9,-1 0 0,1 0 0,-1 1 0,1-1 0,0 0 0,-1 0 0,1 0 0,-1 1 0,1-1 0,0 0 0,-1 0 0,1 0 0,0 0 0,-1 0 0,1 0 0,0 0 0,-1-1 0,1 1 0,0 0 0,-1 0 0,1 0 1,-1-1-1,1 1 0,0-1 0,3-2 7,0 1 0,-1-1 0,0-1 0,0 1 0,0 0 0,0-1 0,0 0 1,3-5-1,28-57-133,-25 45-109,1 2-1,25-37 0,-34 55 197,-1 0 0,1-1 0,0 1 0,0 0-1,0 0 1,1 0 0,-1 0 0,0 0-1,0 0 1,1 0 0,-1 0 0,0 0-1,1 1 1,-1-1 0,1 1 0,2-2-1,-3 2 17,0 0-1,-1 1 0,1-1 1,0 0-1,0 0 0,-1 0 0,1 1 1,0-1-1,0 0 0,-1 1 0,1-1 1,0 1-1,-1-1 0,1 1 1,0-1-1,-1 1 0,1-1 0,-1 1 1,1 0-1,-1-1 0,1 1 0,-1 0 1,1 0-1,2 7-58,0 0 1,0 0-1,0 0 1,2 16-1,-2-7 46,2-1-17,-4-8 12,1 0 0,0 0 0,0 0 0,1-1 0,0 1 0,0-1-1,1 0 1,0 0 0,7 9 0,-11-15 19,1-1 1,-1 0-1,0 0 0,1 1 0,-1-1 1,0 0-1,1 1 0,-1-1 1,0 0-1,1 0 0,-1 0 0,0 1 1,1-1-1,-1 0 0,1 0 1,-1 0-1,1 0 0,-1 0 0,0 0 1,1 0-1,-1 0 0,1 0 1,-1 0-1,0 0 0,1 0 0,-1 0 1,1 0-1,-1 0 0,1-1 0,-1 1 1,0 0-1,1 0 0,-1 0 1,0 0-1,1-1 0,-1 1 0,0 0 1,1-1-1,-1 1 0,0 0 1,1-1-1,-1 1 0,0 0 0,0-1 1,1 1-1,6-19-179,-5-5-28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24.5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13835,'7'14'641,"-1"0"0,-1 0 0,0 1 0,4 26 0,4 63 1797,-3-19-482,22 78-60,-25-138-1870,1 0-1,1 0 0,2 0 1,15 28-1,-55-100-3367,-58-77 1065,85 118 2956,8 9-248,11 9 94,-14-10-383,5 4 60,0-1-1,0 0 1,1 0 0,-1 0 0,1-1 0,0 0-1,0-1 1,12 3 0,-17-6-155,0 1 0,0-1 0,0 0 0,0 0 0,0 0 0,1 0 0,-1-1 0,0 1 0,0-1 0,0 0 0,0-1 0,0 1 0,-1-1 0,1 1 0,0-1 0,-1 0 0,1 0 0,-1-1 0,0 1 0,1-1 0,4-5 0,-1 0 38,0-1 0,0 0 0,-1 0 1,0 0-1,-1-1 0,0 0 0,4-10 0,-6 12 1,-1 1 0,0-1-1,0 0 1,0 1 0,-1-1 0,0 0-1,-1 0 1,1 0 0,-2 0-1,0-11 1,1 19-80,-1 0 0,1 1 1,0-1-1,0 0 0,0 0 0,0 0 0,0 1 0,-1-1 1,1 0-1,0 0 0,0 0 0,0 1 0,-1-1 0,1 0 0,0 0 1,0 0-1,-1 0 0,1 0 0,0 1 0,0-1 0,-1 0 1,1 0-1,0 0 0,0 0 0,-1 0 0,1 0 0,0 0 1,-1 0-1,1 0 0,0 0 0,0 0 0,-1 0 0,1 0 0,0 0 1,0-1-1,-1 1 0,1 0 0,0 0 0,0 0 0,-1 0 1,1 0-1,0 0 0,0-1 0,0 1 0,-1 0 0,1 0 0,0 0 1,0-1-1,0 1 0,0 0 0,-1 0 0,1-1 0,0 1 1,0 0-1,0 0 0,0-1 0,0 1 0,0 0 0,0 0 1,0-1-1,0 1 0,0 0 0,0 0 0,0-1 0,0 1 0,0 0 1,0-1-1,-10 20 165,4-1-72,1 1 1,1-1-1,1 1 1,-1 23 0,3-30-62,1 1 0,1 0 0,0-1 1,0 1-1,1-1 0,1 0 1,5 17-1,-7-27-28,-1 0 0,1 0 0,0 0 0,0 0-1,0 0 1,1 0 0,-1 0 0,0 0 0,1 0 0,-1-1 0,1 1 0,0-1 0,-1 1 0,1-1 0,0 0 0,0 1 0,0-1 0,0 0 0,4 1 0,-4-1-13,1-1 0,0 0 0,0 1 0,0-1 0,0-1 0,-1 1 0,1 0 0,0-1 0,0 1 0,0-1 0,0 0 0,-1 0 1,1 0-1,-1 0 0,4-2 0,5-4-74,0 0 1,-1-1 0,1-1-1,-2 1 1,17-20-1,-18 19-41,0 0 0,1 0 0,0 1 0,0 1 0,1-1 1,19-10-1,-28 17 107,0 1 1,0 0 0,0-1 0,0 1-1,0 0 1,0-1 0,0 1 0,0 0-1,0 0 1,0 0 0,0 0 0,0 0 0,0 0-1,0 0 1,0 0 0,0 1 0,0-1-1,0 0 1,0 1 0,0-1 0,0 0 0,0 1-1,0-1 1,-1 1 0,1 0 0,0-1-1,0 1 1,0 0 0,-1-1 0,1 1-1,0 0 1,-1 0 0,1 0 0,0-1 0,-1 1-1,1 0 1,-1 0 0,0 0 0,1 0-1,-1 0 1,0 0 0,1 2 0,1 6 40,0 0 0,0 0 0,1 18 0,-3-19 5,2 23 113,-2-19 5,1-1-1,3 20 1,-4-31-143,0 1 0,0-1 1,0 1-1,0-1 0,0 1 0,0 0 1,0-1-1,1 1 0,-1-1 0,0 1 0,0-1 1,0 1-1,1-1 0,-1 1 0,0-1 1,1 1-1,-1-1 0,0 1 0,1-1 1,-1 1-1,1-1 0,-1 0 0,1 1 0,-1-1 1,1 0-1,-1 0 0,1 1 0,-1-1 1,1 0-1,-1 0 0,1 1 0,-1-1 1,1 0-1,0 0 0,-1 0 0,1 0 0,-1 0 1,1 0-1,0 0 0,-1 0 0,1 0 1,-1 0-1,1-1 0,-1 1 0,1 0 1,-1 0-1,1 0 0,0-1 0,-1 1 0,1 0 1,-1-1-1,0 1 0,1 0 0,-1-1 1,1 1-1,0-1 0,24-26 87,13-28-336,-23 32-276,0 1 1,38-38-1,-52 58 466,0 1 0,0-1-1,1 1 1,-1-1 0,0 1 0,1 0 0,-1 0-1,1 0 1,0 0 0,-1 0 0,1 0 0,0 0-1,0 1 1,0-1 0,-1 1 0,1-1-1,0 1 1,0 0 0,0 0 0,0-1 0,0 1-1,0 0 1,0 1 0,-1-1 0,1 0 0,0 1-1,0-1 1,0 1 0,2 0 0,-1 1-1,0 1 1,-1-1 0,1 1-1,0 0 1,-1 0 0,1 0-1,-1 0 1,0 0 0,0 1-1,0-1 1,-1 0 0,1 1-1,1 4 1,13 53-72,-13-46 177,1-1 1,0 0-1,11 25 0,-7-26-53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11250,'0'0'124,"1"0"-1,-1 0 0,0 0 1,0 0-1,0 0 0,1 0 1,-1 0-1,0 0 0,0 0 0,0 0 1,1 0-1,-1 0 0,0 0 1,0 0-1,0 0 0,1 0 1,-1 0-1,0 1 0,0-1 0,0 0 1,0 0-1,1 0 0,-1 0 1,0 0-1,0 1 0,0-1 1,0 0-1,0 0 0,0 0 0,1 1 1,-1-1-1,0 0 0,0 0 1,0 0-1,0 1 0,0-1 1,0 0-1,4 16 746,-1 17-1181,44 339 469,-7-82-171,-25-117 120,13 122 170,16 257 39,-31-351-52,-13-191-261,35 778 596,-17-408-550,-5-188-24,-4-118-1102,-8-70 905,0-9-56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0 10258,'-5'1'582,"0"-1"1,0 1-1,-1 1 0,1-1 0,0 1 0,0-1 0,0 1 1,1 1-1,-1-1 0,-5 5 0,-3 2 25,0 0 1,-13 13-1,6-1-393,0 0 0,2 1 0,1 1 0,0 0 0,-16 34-1,6-5-153,-30 87 0,46-109-75,2 1 0,1 1 0,2 0 0,1 0 0,1 0 0,2 0 0,2 1 0,4 46 0,8 164-405,-10-135 345,27 168 1,-28-268 69,4 18-66,3 46-1,-8-63 62,0 1-1,-1-1 1,0 0 0,-1 0 0,1 0-1,-2-1 1,1 1 0,-8 16 0,-58 133 52,68-157-40,0 0 0,-1 0 0,1 0 0,0 0 0,-1 0-1,0 0 1,1 0 0,-1-1 0,1 1 0,-1 0 0,0 0 0,0 0-1,1-1 1,-1 1 0,0 0 0,0-1 0,0 1 0,-1 0 0,2-2-1,-1 1 1,1 0-1,0 0 1,-1 0-1,1 0 1,-1-1-1,1 1 1,0 0-1,-1 0 1,1-1-1,0 1 1,-1 0-1,1-1 1,0 1-1,-1 0 1,1-1-1,0 1 1,0-1-1,0 1 1,-1 0-1,1-1 1,0 1-1,0-1 1,0 1-1,0-1 1,0 1-1,0-1 1,-2-4 3,1-1 1,1 1 0,-1-1 0,1 1 0,1-9-1,-1 10-8,1 1 0,0 0-1,0-1 1,0 1-1,0 0 1,1 0 0,-1 0-1,1 0 1,0 0-1,0 0 1,2-3-1,-3 5 0,0 1 0,-1-1 0,1 0 0,0 0 0,0 1 0,0-1 0,0 0 0,0 1 0,-1-1 0,1 1 0,0-1 0,0 1 0,0 0 0,1-1 0,-1 1 0,0 0 0,0 0 0,0-1 0,0 1 0,0 0 0,0 0 0,0 0 0,0 1 0,0-1 0,0 0 0,1 0 0,-1 0 0,0 1 0,0-1 0,0 1 0,0-1 0,0 1 0,0-1 0,-1 1 0,1-1 0,0 1 0,1 1 0,2 1 70,0 0 1,0 1-1,-1-1 1,1 1-1,-1 0 1,0 0-1,0 0 1,-1 0-1,1 0 0,-1 0 1,0 1-1,0-1 1,0 1-1,-1 0 1,0-1-1,0 1 0,0 0 1,0 0-1,-1 0 1,1 0-1,-2 5 1,-2 23 313,1 37-1,-1 19 17,-47 261 272,37-251-676,3-32 24,0 80 0,11-108-50,2 0 0,2 1 0,17 64 0,49 109-421,-58-178 350,35 62 0,-43-89 103,0 1 0,0-2-1,0 1 1,1-1 0,1 0 0,-1 0-1,1 0 1,0-1 0,1 0 0,-1-1-1,1 1 1,0-1 0,10 4 0,-11-7 3,-1-1-1,0 1 1,1-1 0,0 0 0,-1-1 0,1 1 0,0-1 0,-1-1 0,14-1 0,3-3 10,34-12 0,14-3-463,-62 19 131,0 0 0,0 1-1,0 0 1,0 1 0,17 2-1,6 1-275,-16-3 38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14875,'-1'-9'713,"1"-27"1488,1 30-1012,2 23 23,6 88 451,40 284-302,-48-388-1357,0 7 59,1 1 0,0-1 0,1 0 0,6 15 0,-8-21-50,0-1 0,0 1 0,0-1-1,0 1 1,0-1 0,0 1-1,0-1 1,1 0 0,-1 1 0,1-1-1,-1 0 1,1 0 0,-1 0 0,1 0-1,-1 0 1,1-1 0,0 1-1,0 0 1,-1-1 0,1 1 0,0-1-1,0 0 1,0 1 0,-1-1 0,1 0-1,0 0 1,0 0 0,3-1-1,3-1-119,-1 0 0,0 0 0,0-1-1,0 0 1,-1 0 0,1 0-1,-1-1 1,0 0 0,9-8-1,-10 9 3,-1-1-1,0 0 1,0 0-1,0 0 1,-1-1 0,0 1-1,1-1 1,-1 0-1,-1 0 1,1 0-1,-1 0 1,0-1-1,2-5 1,-3-16-380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17764,'1'-13'1680,"6"-4"-1296,6-1-176,6-2 720,4-1-856,4-2-336,-3 7 264,-1 5-80,-3 6-136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 13019,'3'0'1136,"-4"0"-768,-2-1-72,-3 0 480,3-2-80,-1 0-119,-5 3-113,1 0-160,-2 3-112,-5 0-360,-3-1-200,-2 1 320,-5 0-136,-2-3-56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55.6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9113 0 12947,'6'8'339,"0"-1"-1,0 1 1,-1 0 0,0 0 0,-1 1 0,0-1 0,0 1 0,-1 0 0,4 12-1,1 3 51,65 192 1045,-64-184-1326,-1 1-1,-3 0 0,0 0 0,-1 61 1,-5-76-23,-2 0 0,0 0 0,-1 0 0,-1-1-1,0 1 1,-2-1 0,0 0 0,-1-1 0,0 0 0,-15 21 0,-14 15 269,-68 73 1,99-118-345,-37 38 25,-2-2 0,-1-2 0,-3-2 0,-62 38 0,-227 112-2,-179 43 17,287-145-9,-3-10-1,-362 70 1,-499 24 85,-322-69-392,657-114 174,92-1 124,516 13-16,-525-13-89,504 1 15,-323-65 0,389 50 179,2-5 1,1-5-1,2-4 0,1-4 1,3-4-1,2-5 1,-140-105-1,49 2 401,148 120-355,2-2 1,-47-67 0,58 66-229,1-1 0,3-1-1,2-2 1,-20-62 0,38 105 51,1 0-73,-1 0-1,1 1 1,0-1 0,-1 0 0,1 0-1,0 1 1,0-1 0,-1 0-1,1 0 1,0 0 0,0 1 0,0-1-1,0 0 1,0 0 0,0 0-1,0 1 1,1-1 0,-1 0-1,0 0 1,0 0 0,0 1 0,1-1-1,-1 0 1,0 1 0,1-1-1,-1 0 1,2 0 0,3-4-488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8810,'-37'7'728,"-6"1"-712,3-1-192,1 3 392,0-1 0,5-2-176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10554,'0'0'880,"-4"2"-904,-4-1-40,3-1 1113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17 14723,'-11'-3'1608,"-2"0"-1135,-1 0-209,-3 3 920,-6-1-688,-3-1-112,-4 1-288,-2-1-120,-5 1-176,1 1-192,-7 0-496,0 0 672,-3 3-72,2 2-88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14627,'-20'3'1176,"-5"1"-928,-1-1-104,1 0 73,-2-1-169,0-2-665,-3 0 625,-5 0-248,-3 1-120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2018 61 11514,'-61'3'819,"0"-3"-1,0-2 0,-96-16 0,118 12-1782,-1 2-1,0 2 1,0 1-1,0 2 0,1 2 1,-1 2-1,-69 17 1,90-17 843,0-1 1,0-1 0,0-1-1,-26 0 1,-79-8 1419,0-1-84,71 11-80,0 1-1,-64 17 1,19-4 648,80-16-1539,-1 0 1,0-1 0,1-2-1,-30-2 1,-72-20 386,76 13-441,-61-6 1,93 16-181,1-2 1,0 0-1,0 0 0,0-1 1,1 0-1,-1-1 0,1 0 1,-1-1-1,1 0 0,1 0 1,-15-11-1,22 14-38,0 1-1,0-1 1,0 1 0,0 0-1,0-1 1,0 1 0,-1 1 0,1-1-1,0 0 1,-1 0 0,1 1 0,0-1-1,-1 1 1,1 0 0,-1 0-1,1 0 1,-3 0 0,3 1 1,1-1 0,-1 1 1,1 0-1,-1 0 0,1 0 0,0 0 0,-1 0 1,1 0-1,0 0 0,0 1 0,0-1 0,0 0 1,0 1-1,0-1 0,0 0 0,0 1 0,0 0 1,1-1-1,-1 1 0,1-1 0,-1 1 0,1 0 1,0-1-1,-1 1 0,1 2 0,-1 8-149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 12083,'-5'-2'279,"0"1"1,-1-1-1,1 1 0,-1 0 1,1 1-1,-1-1 1,1 1-1,-1 0 1,1 0-1,-1 1 1,1-1-1,-1 1 1,1 1-1,-1-1 1,1 1-1,0 0 1,0 0-1,0 0 1,0 1-1,0 0 1,0 0-1,1 0 1,-1 0-1,-7 8 1,5-4-132,-1 1 0,1 0 1,0 0-1,1 1 1,0 0-1,0 0 1,1 0-1,0 1 0,1-1 1,0 1-1,0 0 1,-2 13-1,4-11 52,0 0 0,1 1 0,1-1 0,2 22 0,-2-30-159,0 0 0,0-1 0,1 1 1,0-1-1,0 1 0,0-1 0,0 0 0,0 1 0,1-1 1,-1 0-1,1 0 0,0 0 0,0 0 0,0 0 0,0 0 1,1-1-1,-1 1 0,1-1 0,-1 1 0,7 3 1,-7-6-40,0 1 1,0 0-1,0-1 1,0 0-1,0 1 1,0-1-1,0 0 1,0 0-1,0 0 1,0 0-1,1-1 1,-1 1-1,0 0 1,0-1-1,0 0 1,0 1-1,0-1 1,0 0-1,-1 0 1,1 0-1,0 0 1,0 0-1,-1-1 1,1 1-1,0 0 1,2-4-1,2-2-101,1 0-1,-2-1 1,1 1 0,7-15-1,0-1-264,-2 0-1,0-1 1,-2 0-1,0 0 1,-2-1 0,-1 0-1,5-43 1,-11 56 70,-4 26 334,-3 47 531,1 1 0,4 0 0,2 0 0,13 88-1,-12-134-477,7 40 223,-7-52-390,0 0 1,0 1 0,1-1-1,-1 0 1,1 0 0,0 0-1,0 0 1,0 0-1,4 4 1,-6-8 67,0 0-1,0 0 1,0 0 0,0 1-1,0-1 1,0 0-1,0 0 1,1 0 0,-1 0-1,0 0 1,0 1 0,0-1-1,0 0 1,0 0-1,0 0 1,0 0 0,1 0-1,-1 0 1,0 0 0,0 1-1,0-1 1,0 0 0,0 0-1,1 0 1,-1 0-1,0 0 1,0 0 0,0 0-1,0 0 1,1 0 0,-1 0-1,0 0 1,0 0 0,0 0-1,0 0 1,1 0-1,-1 0 1,0 0 0,0 0-1,0 0 1,0 0 0,0-1-1,1 1 1,-1 0-1,0 0 1,0 0 0,0 0-1,0 0 1,0 0 0,1 0-1,-1 0 1,0-1 0,0 1-1,0 0 1,0 0-1,0 0 1,0 0 0,0 0-1,0-1 1,0 1 0,0 0-1,1-11-275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15163,'2'7'316,"-1"1"-1,1 0 1,-1 0-1,-1-1 1,0 1-1,0 0 1,0 0 0,-1 0-1,-2 10 1,0 4 309,-5 61 1633,-26 110 0,31-229-2041,4-7-510,-2 13-63,3 0 1,6-44 0,-8 73 350,0 1 0,0-1 1,0 1-1,0-1 0,0 1 0,0-1 0,0 1 0,0-1 1,0 1-1,0-1 0,0 1 0,0-1 0,1 1 0,-1 0 1,0-1-1,0 1 0,1-1 0,-1 1 0,0 0 1,0-1-1,1 1 0,-1-1 0,0 1 0,1 0 0,-1-1 1,0 1-1,1 0 0,-1 0 0,1-1 0,-1 1 0,1 0 1,-1 0-1,0 0 0,1 0 0,-1-1 0,1 1 0,-1 0 1,1 0-1,-1 0 0,1 0 0,-1 0 0,1 0 0,-1 0 1,1 0-1,-1 0 0,1 0 0,-1 1 0,1-1 0,-1 0 1,0 0-1,1 0 0,-1 1 0,1-1 0,-1 0 0,0 0 1,1 1-1,-1-1 0,1 0 0,-1 1 0,0-1 0,1 0 1,-1 1-1,25 31-14,-19-24-2,39 57-14,31 40 45,-76-105-9,0 0 0,0 0 0,0 0 0,0 0 0,0 0 0,0 0 0,0 0 0,1 0 0,-1 0 0,0 0 0,0 0 1,0 1-1,0-1 0,0 0 0,0 0 0,0 0 0,0 0 0,0 0 0,0 0 0,0 0 0,0 0 0,0 0 0,0 0 0,0 0 0,0 1 1,0-1-1,0 0 0,0 0 0,0 0 0,0 0 0,0 0 0,0 0 0,0 0 0,0 0 0,0 0 0,0 0 0,0 1 0,0-1 0,0 0 1,0 0-1,0 0 0,0 0 0,0 0 0,0 0 0,0 0 0,0 0 0,0 0 0,0 0 0,0 0 0,0 0 0,-1 0 0,1 0 1,0 1-1,0-1 0,0 0 0,0 0 0,0 0 0,0 0 0,0 0 0,0 0 0,0 0 0,0 0 0,0 0 0,-1 0 0,1 0 0,0 0 1,0 0-1,0 0 0,0 0 0,-11-2 33,-10-5-2,-51-23-2,44 20 15,0-2 1,1-1-1,-40-26 1,66 39-38,0-1-1,0 0 1,0 1 0,1-1-1,-1 1 1,0-1-1,0 0 1,1 0 0,-1 1-1,0-1 1,1 0 0,-1 0-1,1 0 1,-1 0 0,1 0-1,-1-1 1,1 2-4,0-1 1,0 1 0,1-1 0,-1 1-1,0 0 1,0-1 0,0 1-1,0-1 1,0 1 0,1 0-1,-1-1 1,0 1 0,0-1-1,1 1 1,-1 0 0,0-1-1,0 1 1,1 0 0,-1-1-1,0 1 1,1 0 0,-1 0 0,1-1-1,-1 1 1,1 0 0,3-2 22,1 0 1,0 1-1,0-1 0,9 0 1,-10 1-27,24-4 140,74-11-2171,-89 15 1685,0 0 1,0 1-1,0 0 1,0 1-1,21 4 1,-4 5-380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14219,'1'0'122,"0"0"-1,0 0 1,0 1 0,0-1-1,0 0 1,0 1 0,0-1-1,0 1 1,0-1 0,-1 1 0,1-1-1,0 1 1,0 0 0,-1-1-1,1 1 1,0 0 0,-1-1-1,1 1 1,-1 0 0,1 0-1,-1 0 1,1 0 0,-1 0-1,1-1 1,-1 1 0,0 0-1,0 0 1,1 0 0,-1 0-1,0 1 1,3 38 1866,-3-31-1428,2 61 1100,-1-20-871,8 55 0,-1-75-562,-7-30-224,-1 1-1,0-1 1,0 1-1,1-1 1,-1 1-1,0-1 0,1 1 1,-1-1-1,1 0 1,-1 1-1,1-1 0,-1 0 1,1 1-1,-1-1 1,1 0-1,-1 0 0,1 1 1,-1-1-1,1 0 1,-1 0-1,1 0 0,-1 0 1,1 1-1,0-1 1,-1 0-1,1 0 0,-1 0 1,1 0-1,-1-1 1,1 1-1,0 0 0,-1 0 1,1 0-1,-1 0 1,1-1-1,-1 1 0,1 0 1,-1 0-1,1-1 1,-1 1-1,1 0 0,-1-1 1,1 1-1,-1 0 1,0-1-1,1 1 0,0-2 1,5-4-46,0-1 0,-1 0 0,1 0 0,-1-1 1,-1 0-1,1 0 0,-2 0 0,1 0 0,-1 0 0,0-1 0,0 0 1,-1 1-1,-1-1 0,2-12 0,-2-4-125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14995,'1'4'1457,"15"-1"-993,3-3-216,7-10 1040,5-1-856,6-5-168,-2-1-40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55 16812,'-4'6'1352,"0"-3"-1016,1 3-184,0-9 224,-1-3-240,1-1-280,-1-3-152,-4 0-408,-2 0-1417,-5 3 1633,-5-2-280,-6 2-48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1:56.0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16 872 15579,'-3'5'290,"0"-1"0,1 1 0,0 0 1,0-1-1,-1 7 0,3-10-257,0-1 1,0 1-1,-1-1 1,1 1 0,0-1-1,0 1 1,0-1 0,0 1-1,0 0 1,0-1-1,1 1 1,-1-1 0,0 1-1,0-1 1,0 1-1,0-1 1,1 1 0,-1-1-1,0 1 1,1-1-1,-1 1 1,1 0 8,0-1 0,-1 0 0,1 1 0,0-1 0,0 0 0,-1 0 0,1 0 0,0 0 0,0 0 0,-1 0 0,1 0 0,0 0 0,0 0 0,-1 0 0,1 0 0,0 0 0,0 0 0,-1-1 0,1 1 0,1-1 0,4-1 169,0-1 0,0 0 0,-1 0 0,0-1 0,1 1-1,-1-1 1,0 0 0,6-7 0,2-4 322,17-24 1,-10 9-138,-1-1 0,-2-1 0,-1 0 0,-2-1 1,-1-1-1,-2 0 0,-1-1 0,8-54 0,-12 51-226,-3 0-1,-1 0 1,-1 0 0,-3 0-1,-1 0 1,-1 0-1,-3 1 1,-11-39 0,10 51-136,-24-48 1,39 86-62,1 0 0,1 0 1,0-1-1,19 18 0,50 42-346,-60-57 196,1-1 0,1-1 0,0 0 0,0-2 0,2 0 0,-1-1-1,1-1 1,0-1 0,1-1 0,45 7 0,12-7-246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1773 0 15011,'-194'46'-845,"2"-1"-63,161-37 1099,0-1 1,-1-2-1,-53 2 1,-98-9 506,58-1-502,-132-4-1632,-310-50-1,491 45 978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1 12243,'-66'15'992,"1"1"-752,1-2-112,8-4 352,-1-2-160,5-5-176,0-3-80,1-8-152,-4-2-1216,-1-3 1152,2 1-128,1-6-96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1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1265 38 13003,'-237'36'2645,"149"-20"-2128,-162 9-1,83-30-153,-4 0 260,133 6-205,1 1 0,-59 13 0,88-14-356,-8 3 201,0 0 1,-1-2-1,1 0 0,-24-1 1,36-1-239,1 0 0,-1-1 0,0 0 0,1 0 0,-1 0 0,0 0 0,1 0 0,-1-1 0,1 1 0,-7-5 0,8 5-63,1-1-1,-1 0 1,0 0 0,0 0 0,1 0 0,-1 0-1,1 0 1,0 0 0,-1 0 0,1-1-1,0 1 1,0 0 0,1-1 0,-1 1 0,0-1-1,1 1 1,-1-6 0,1 5-30,0 0 0,1-1 0,-1 1 0,1 0-1,0 0 1,0-1 0,0 1 0,0 0 0,0 0 0,1 0 0,-1 0 0,1 0 0,0 1 0,0-1 0,0 0-1,4-3 1,13-16-321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14315,'1'19'4039,"8"65"-1725,85 363 720,-61-309-1661,-72-360-1308,35 179-252,1-1 1,3 0 0,6-52 0,-4 80 109,1 1 0,0 0 0,1 0 1,1 0-1,0 1 0,12-23 1,-14 31 46,1 1 1,-1 0 0,1 0-1,0 0 1,0 1 0,0-1 0,1 1-1,8-6 1,-10 8 13,1 0 0,-1 0 0,1 0 1,-1 1-1,1 0 0,0 0 0,-1 0 0,1 0 0,0 0 0,0 1 0,0-1 0,0 1 0,0 0 1,7 1-1,-7 0 17,-1 0 0,1 0 0,-1 0 0,1 0 1,-1 1-1,0-1 0,0 1 0,0 0 0,0 0 1,0 0-1,0 0 0,0 0 0,0 1 0,-1-1 0,0 1 1,1 0-1,-1 0 0,0 0 0,0 0 0,0 0 1,-1 0-1,1 1 0,-1-1 0,0 0 0,0 1 1,0-1-1,0 1 0,0-1 0,-1 5 0,2 3 100,-2 1 0,0-1 0,0 0 0,0 0-1,-2 0 1,1 0 0,-2 0 0,-4 14 0,3-12 70,-1-1 1,-1 1 0,0-1-1,-1-1 1,0 1 0,-13 14-1,16-22-129,1 0-1,-1 0 1,0 0-1,0-1 1,-1 0-1,1 0 1,-1 0-1,-7 3 1,9-5-74,0 0 0,0 0 0,0 0 0,0-1 1,0 1-1,0-1 0,0 0 0,0 0 1,0 0-1,0 0 0,0 0 0,0-1 1,0 1-1,0-1 0,0 0 0,-3-1 0,4 1-87,0-1-1,0 1 0,0 0 1,0-1-1,0 1 0,1-1 0,-1 0 1,1 1-1,-1-1 0,1 0 0,-1 0 1,1 0-1,0 0 0,0 0 1,0 0-1,0 0 0,0-1 0,0-3 1,-1-1-106,0-1 0,1 0 1,0 0-1,0-10 0,3-12-593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17580,'0'0'57,"0"0"0,0 0 0,0 0 0,0 0 0,0 0 0,-1 0 0,1 0 0,0 1 0,0-1 0,0 0 0,0 0 0,0 0 0,0 0 0,0 0 0,0 0 0,-1 0 0,1 0 0,0 0 0,0 0 0,0 0 0,0 0 0,0 0 0,0 0 0,-1 0 0,1 0 0,0 0 0,0 0 0,0 0 0,0 0 0,0 0 0,0 0 0,0 0 0,-1 0 0,1 0 0,0 0 0,0 0 0,0 0 0,0-1 0,0 1 0,0 0 0,0 0 0,0 0 0,0 0 0,-1 0 0,1 0 0,0 0 0,-6 15 893,3 25-314,0 0 1,3 1-1,5 43 1,-1-4 41,-4 47 649,-10-167-1141,-32-198-2354,42 231 1903,3 6 102,7 15 52,11 23 136,0 7 306,3-2 1,55 78 0,-69-111-74,-6-11-33,-4 0-210,0 1 0,0 0 0,0-1 0,-1 1 0,1-1-1,0 1 1,-1 0 0,1-1 0,-1 1 0,1 0 0,-1 0 0,0-1 0,0 0 0,-12-14 22,1 0 1,-2 1 0,0 1 0,0 0-1,-18-12 1,-85-51-241,96 64 158,21 12 42,-1 1 0,1 0 0,0 0 0,0 0 1,-1 0-1,1 0 0,0 0 0,0 0 0,-1 0 0,1 0 0,0 0 0,0 0 0,0-1 0,-1 1 0,1 0 0,0 0 0,0 0 0,0 0 0,0-1 0,-1 1 0,1 0 0,0 0 0,0 0 0,0-1 0,0 1 0,0 0 0,0 0 0,-1-1 0,1 1 0,0 0 0,0 0 1,0-1-1,0 1 0,0 0 0,0 0 0,0 0 0,0-1 0,0 1 0,0 0 0,0 0 0,0-1 0,1 1 0,-1 0 0,0 0 0,0-1 0,0 1 0,0 0 0,0-1 0,17-4-178,36 2-421,-42 3 337,137-1-793,-116 3 689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14939,'3'-4'872,"14"-16"548,-17 20-1353,0 0 0,1-1 0,-1 1 0,1-1 0,-1 1 0,0 0 0,1 0 0,-1-1 0,1 1-1,-1 0 1,1 0 0,-1-1 0,0 1 0,1 0 0,-1 0 0,1 0 0,-1 0 0,1 0 0,-1 0 0,1 0-1,-1 0 1,1 0 0,-1 0 0,1 0 0,-1 0 0,1 0 0,-1 0 0,1 0 0,-1 0 0,1 1 0,-1-1 0,1 0-1,-1 0 1,1 0 0,-1 1 0,0-1 0,1 0 0,-1 1 0,1-1 0,-1 0 0,1 1 0,1 3 183,0 1 1,0-1 0,0 0 0,0 0 0,-1 1 0,1-1-1,-1 1 1,1 8 0,1 42 518,-2-35-491,1 76 509,3 49 108,-4-140-846,-1 0 0,1 0 0,0 0 0,0-1 0,4 10 0,-5-14-41,0 1 1,1 0-1,-1-1 1,0 1-1,1-1 1,-1 1-1,1 0 1,-1-1-1,0 1 1,1-1-1,0 0 0,-1 1 1,1-1-1,-1 1 1,1-1-1,-1 0 1,1 1-1,0-1 1,1 0-1,-1 0-1,0 0-1,0 0 0,0 0 1,0 0-1,0 0 1,0 0-1,-1-1 1,1 1-1,0 0 1,0-1-1,0 1 0,0-1 1,0 1-1,0-1 1,-1 0-1,1 1 1,0-1-1,0-1 0,8-6-312,-1-2 0,0 1 0,-1-1 0,0 0-1,-1 0 1,0-1 0,-1 0 0,0 0 0,-1-1-1,0 1 1,0-1 0,-1 0 0,-1 0 0,1-13-1,-4-4-589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9 160 16163,'-6'1'2025,"3"-1"-1265,8-7-360,5-5 1377,10-5-841,6-1-136,2-5-856,4-2-552,-5 2 568,-3 3-136,-6 4-48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16 17412,'-1'-2'78,"-1"1"-1,0-1 1,1 1 0,-1 0 0,0 0 0,0-1-1,0 1 1,0 1 0,0-1 0,0 0 0,0 0-1,0 1 1,0-1 0,0 1 0,0 0 0,0-1-1,-1 1 1,1 0 0,0 0 0,0 0 0,0 1-1,-4 0 1,-5 1 29,0 0 0,0 0 0,-12 5 1,7 0 16,-1 0 0,1 1 1,1 1-1,-1 0 0,-18 16 1,26-19-114,0 0 0,1 1 0,0 0 0,0 0 0,1 1 0,0-1 0,0 2 0,1-1 0,0 0 0,1 1 0,-5 12 0,8-18-15,0 0 0,0 1-1,0-1 1,1 0-1,0 0 1,-1 1-1,1-1 1,0 0-1,1 1 1,-1-1 0,1 0-1,-1 1 1,1-1-1,0 0 1,0 0-1,0 0 1,1 0 0,-1 0-1,1 0 1,0 0-1,-1 0 1,1 0-1,1-1 1,-1 1-1,0-1 1,1 0 0,-1 1-1,5 2 1,6 3-87,1 0 0,0 0 0,1-1 1,27 9-1,-19-7-29,-9-4 39,-1 0 0,0 1 1,-1 1-1,1 1 1,-1-1-1,-1 2 0,19 16 1,-26-21 79,-1-1 1,0 1-1,0 0 1,0 0-1,0 1 1,-1-1-1,1 1 1,-1-1-1,0 1 0,-1 0 1,1 0-1,-1 0 1,0-1-1,0 1 1,0 1-1,-1-1 1,0 0-1,0 0 1,0 0-1,0 0 0,-1 0 1,0 0-1,0 0 1,-1 0-1,-1 5 1,-2 1 123,-1 0 0,0 0-1,0 0 1,-1-1 0,-1 0 0,0 0 0,0-1 0,-1 0 0,0 0 0,0-1-1,-17 12 1,3-5 319,-1 0 0,-1-2 0,0-1-1,-29 11 1,48-21-362,1 0 0,-1 0 0,0-1 0,1 0 0,-1 0 0,0 0 1,-6-1-1,10 0-102,1 0 1,0 0 0,0 0 0,0-1-1,0 1 1,0 0 0,-1-1 0,1 1 0,0 0-1,0-1 1,0 0 0,0 1 0,0-1 0,0 0-1,0 1 1,0-1 0,1 0 0,-1 0-1,0 0 1,0 0 0,1 1 0,-1-1 0,0 0-1,1 0 1,-1-1 0,1 1 0,-1 0-1,1 0 1,0 0 0,-1 0 0,1 0 0,0 0-1,0-1 1,0 1 0,0 0 0,0 0 0,0 0-1,0 0 1,0-1 0,0 1 0,1-2-1,2-10-96,0-1 0,2 0-1,8-21 1,-9 25 46,24-58-341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13531,'-35'294'7958,"32"-230"-7189,3 0 1,13 100-1,-12-157-740,0 3 19,0 0 0,1 0 0,0 0 0,1 0 0,6 14 0,-9-23-43,0-1 0,0 0-1,0 0 1,0 0 0,0 0-1,0 0 1,0 0 0,0 0-1,0 0 1,0 1 0,0-1-1,0 0 1,0 0-1,0 0 1,0 0 0,0 0-1,0 0 1,0 0 0,0 1-1,0-1 1,1 0 0,-1 0-1,0 0 1,0 0-1,0 0 1,0 0 0,0 0-1,0 0 1,0 0 0,0 0-1,0 0 1,0 1 0,1-1-1,-1 0 1,0 0-1,0 0 1,0 0 0,0 0-1,0 0 1,0 0 0,0 0-1,0 0 1,1 0 0,-1 0-1,0 0 1,0 0 0,0 0-1,0 0 1,0 0-1,0 0 1,0 0 0,1 0-1,-1 0 1,0 0 0,0-1-1,0 1 1,0 0 0,2-9 141,-4-14 15,-7-31 147,-28-88 0,49 194-386,-10-46 71,1 0 0,0 0 0,1 0 0,0 0 0,0-1 0,0 1-1,0-1 1,1 0 0,0-1 0,0 1 0,8 5 0,-10-8 8,1 0 0,-1 0 1,1-1-1,-1 1 0,1-1 1,0 0-1,0 0 1,0 0-1,0 0 0,0 0 1,0-1-1,0 0 0,0 0 1,0 0-1,0 0 0,0-1 1,0 0-1,0 1 0,-1-2 1,7-1-1,-2-1 40,-1 0-1,0 0 1,0-1-1,0 0 1,0 0-1,-1-1 1,0 0-1,0 0 1,-1-1 0,0 1-1,0-1 1,0 0-1,-1 0 1,0-1-1,0 0 1,-1 1-1,0-1 1,0 0 0,-1 0-1,0-1 1,0 1-1,-1 0 1,0-1-1,0 1 1,-1-1-1,-2-11 1,2 19-31,0-1 1,0 1-1,0 0 0,-1-1 1,1 1-1,-1 0 0,1 0 1,-1-1-1,1 1 0,-1 0 1,0 0-1,-1-2 0,2 3-4,-1 0 0,1-1 0,0 1 0,-1 0 0,1 0 0,-1-1 0,1 1-1,-1 0 1,1 0 0,-1 0 0,1-1 0,-1 1 0,1 0 0,-1 0 0,1 0 0,-1 0-1,1 0 1,-1 0 0,1 0 0,-1 0 0,1 0 0,-1 0 0,-1 1 0,0 0 1,1 0-1,-1 0 0,1 0 1,-1 0-1,1 0 1,0 0-1,-1 0 0,1 1 1,0-1-1,0 0 1,0 1-1,0-1 0,0 1 1,0-1-1,-1 3 1,-2 5-5,0 1-1,1-1 1,1 1 0,0-1 0,0 1 0,0 0 0,1-1 0,1 1-1,0 0 1,0 0 0,1 0 0,0 0 0,1-1 0,3 15 0,-4-22-3,0 0 1,0 0 0,0 0-1,0 0 1,0 0 0,0 0-1,0-1 1,1 1 0,-1 0-1,0-1 1,1 1 0,0-1-1,-1 1 1,1-1 0,0 0-1,0 0 1,-1 0 0,1 0-1,4 1 1,-3-1 0,0-1 0,0 1 0,0-1 0,0 0 0,0 0 1,0 0-1,0-1 0,0 1 0,0-1 0,0 0 0,0 0 0,4-1 0,3-3-1,0 0 0,-1-1 0,1 0 0,-1 0 0,-1-1-1,13-12 1,-4 0 11,-1-1-1,-1 0 0,21-38 0,-21 35-6,-25 84 1,7-44-5,0-1 0,1 1 0,0-1 0,2 1 0,0 0 0,4 27-1,-4-42 2,0-1 1,0 1-1,0-1 0,1 0 0,-1 1 0,0-1 0,1 0 0,-1 0 0,1 1 0,0-1 0,-1 0 1,1 0-1,0 0 0,0 0 0,0 0 0,-1 0 0,1 0 0,0 0 0,0 0 0,1 0 1,-1 0-1,0 0 0,0-1 0,0 1 0,1-1 0,-1 1 0,0-1 0,0 1 0,1-1 0,-1 0 1,0 1-1,1-1 0,-1 0 0,0 0 0,1 0 0,-1 0 0,1 0 0,-1 0 0,0-1 0,1 1 1,-1 0-1,0-1 0,1 1 0,1-2 0,3 0 2,0-1 0,-1 0 0,1-1 0,-1 1 0,0-1 0,0 0 0,0 0 0,5-6 0,3-5 1,-1-1 0,0 0 1,-1-1-1,-1 0 0,-1-1 0,0 0 0,-1 0 1,-1-1-1,5-20 0,-12 32-47,-4 10 24,-3 8 1,-1 5 14,2 0-1,0 1 1,1 0-1,0 0 1,2 1-1,0-1 1,-1 21-1,4-38-4,0 1 0,0-1 0,0 0 0,0 1 0,0-1 0,0 1 0,-1-1 0,1 0 0,1 1 0,-1-1 0,0 1 0,0-1 0,0 0 0,0 1 0,0-1 0,0 1 0,0-1 0,0 0 0,1 1 0,-1-1 0,0 0 0,0 1 0,1-1 0,-1 0 0,0 1 0,0-1 0,1 0 0,-1 1 0,0-1 0,1 0 0,-1 0 0,0 1 0,1-1 0,-1 0-1,1 0 1,-1 0 0,0 0 0,1 0 0,-1 0 0,0 1 0,2-1 0,-1-1-104,1 1 0,0-1 0,0 0 0,-1 0 0,1 1 0,0-1 0,-1 0 0,1-1 0,2-1 0,31-34-3973,1-8 1894,-17 21 766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107 271 15531,'1'-12'4854,"-4"-14"-1919,3 22-2767,-1 1 1,1 0-1,-1 0 1,0 0 0,0 1-1,0-1 1,0 0-1,-1 0 1,1 0 0,-1 1-1,-2-5 1,3 7-156,1 0 1,0-1 0,-1 1 0,1-1-1,-1 1 1,0 0 0,1 0-1,-1-1 1,1 1 0,-1 0-1,1 0 1,-1 0 0,0-1 0,1 1-1,-1 0 1,0 0 0,1 0-1,-1 0 1,1 0 0,-1 0-1,0 0 1,0 1 0,-1-1-13,0 1 0,1 0 0,-1 0 1,1 0-1,-1 0 0,1 0 0,0 0 0,-1 0 1,1 0-1,0 1 0,-2 2 0,-5 6-5,1 1 0,0 0 0,-10 22 0,14-25-5,0-1 0,0 1 0,1-1 0,0 1 0,1 0 0,-1 0 0,1 12 0,1-20 3,0 1 1,0 0-1,0 0 0,0 0 0,0 0 1,1 0-1,-1 0 0,0 0 1,1-1-1,-1 1 0,0 0 0,1 0 1,-1-1-1,1 1 0,-1 0 0,1 0 1,0-1-1,-1 1 0,1-1 0,0 1 1,0 0-1,-1-1 0,1 1 1,0-1-1,0 0 0,-1 1 0,1-1 1,0 0-1,0 1 0,0-1 0,0 0 1,0 0-1,0 0 0,0 0 0,1 0 1,4 0-31,1 0 1,-1-1-1,0 0 1,8-2-1,-6 2-1,84-22-324,-64 15 266,1 0 1,0 2-1,1 2 1,54-3-1,-83 7 104,-1 0 0,1 0 0,0 0 0,0 0 1,0 0-1,0 0 0,0 1 0,-1-1 0,1 0 0,0 0 0,0 1 0,0-1 0,-1 0 0,1 1 0,0-1 0,0 1 0,-1-1 1,1 1-1,0-1 0,0 2 0,-3-2 389,-5-7-23,2-2-242,0-1 0,0 0-1,1 0 1,0 0-1,0 0 1,-1-11-1,-11-66 90,15 84-223,1 0 0,0 0 0,-1 1-1,1-1 1,0 0 0,0 0 0,0 0 0,1 0 0,-1 0 0,1 0 0,0 0 0,1-4-1,0 5-29,-1 0-1,0 1 1,1-1-1,-1 1 1,1 0-1,0-1 1,-1 1-1,1 0 1,0 0-1,0 0 1,0 0-1,0 0 1,0 1-1,0-1 1,0 0-1,0 1 1,0 0-1,3-1 1,43-7-1446,-3 1 694,0-2 1,62-21-1,-57 11 191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41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14291,'-9'16'1464,"1"3"-1056,-1 2-167,5 6 551,1-2-296,-1 2-32,4 2-120,-2 1-88,1 3-96,1 1-48,0 5-296,-3-1-240,0 4 408,0-3-104,3-2-72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0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 14507,'0'-1'55,"0"1"0,1 0-1,-1 0 1,0 0 0,1-1 0,-1 1 0,0 0-1,1 0 1,-1 0 0,0 0 0,1 0-1,-1 0 1,0 0 0,1 0 0,-1 0 0,0 0-1,1 0 1,-1 0 0,0 0 0,1 0-1,-1 0 1,1 0 0,-1 0 0,0 0 0,1 0-1,-1 0 1,0 1 0,0-1 0,1 0-1,-1 0 1,0 0 0,1 1 0,-1-1 0,0 0-1,0 0 1,1 1 0,-1-1 0,2 17 1055,-10 23 774,-13 35 380,-29 117 572,45-167-2665,1 1 0,1 0 0,2 1 0,0-1 0,5 35 0,-3-52-144,0-1-1,1 1 0,5 14 1,-6-21-24,0 0 0,-1-1 0,1 1 0,0-1 1,0 1-1,0-1 0,0 0 0,0 1 1,1-1-1,-1 0 0,2 2 0,-2-3-3,0 1-1,-1-1 0,1 0 1,0 1-1,0-1 1,0 0-1,-1 0 1,1 0-1,0 0 0,0 0 1,0 0-1,0 0 1,-1 0-1,1 0 1,0 0-1,0 0 0,0 0 1,-1 0-1,1-1 1,0 1-1,0 0 1,0-1-1,-1 1 0,2-1 1,2-2-106,0 0 1,-1-1-1,1 1 1,-1-1-1,0 0 0,0 1 1,0-1-1,-1 0 1,1-1-1,-1 1 1,0 0-1,0-1 0,-1 1 1,3-10-1,-1 1-253,-1-1 0,1 1 1,-2-1-1,0-16 0,-5-11-223,-10 3-196</inkml:trace>
  <inkml:trace contextRef="#ctx0" brushRef="#br0" timeOffset="1">29 279 16492,'-23'7'1656,"17"2"-976,6-5-216,28-1 808,3-3-183,19-4-609,5-2-480,3-5 152,3 1-40,-7-2-144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12755,'10'-15'5900,"19"-49"-4077,11-30-1152,-5-2-1,28-121 1,-66 239-650,1-1 0,1 0-1,3 41 1,14 76-39,-8-83-10,26 235-122,-31-239 147,-2 0 0,-3 0 1,-14 86-1,15-129 19,-10 36 83,11-41-75,-1-1 1,0 1 0,-1 0-1,1-1 1,0 1-1,-1-1 1,1 0 0,-1 1-1,0-1 1,0 0 0,0 0-1,-3 3 1,4-5-15,1 1 0,-1-1 0,1 0 0,-1 0 0,1 1 0,-1-1 0,1 0 0,-1 0-1,0 1 1,1-1 0,-1 0 0,0 0 0,1 0 0,-1 0 0,1 0 0,-1 0 0,0 0 0,1 0 0,-1 0 0,0 0 0,1-1 0,-1 1 0,1 0 0,-1 0 0,0 0 0,1-1 0,-1 1 0,1 0 0,-1-1 0,1 1-1,-2-1 1,1-1 13,-1 0 0,0 0 0,1-1 0,-1 1 0,1 0 0,-1 0-1,1-1 1,-1-2 0,-2-7 65,1 0-1,-4-19 1,4 9-58,1-1 0,1 1 0,0-1 0,2 0 0,1 1 0,1-1 0,1 1 0,1 0 0,8-24-1,-3 19-40,1 1-1,1 0 0,1 1 0,2 0 1,0 2-1,35-42 0,9 1 11,27-34 31,-74 83-27,-2-1 0,1 1-1,-2-1 1,14-33 0,-21 44 0,0-1 0,0 0 0,-1 0 0,0 0 0,0 1 0,0-1 0,-1 0 0,0 0 0,0 0 0,-1 0 0,-1-11 0,1 14-1,0 0-1,0 0 0,0 1 0,0-1 1,-1 0-1,1 1 0,-1-1 0,1 1 1,-1 0-1,0-1 0,0 1 1,0 0-1,0 0 0,-1 0 0,1 0 1,0 1-1,-1-1 0,1 1 0,-1-1 1,0 1-1,0 0 0,1 0 0,-1 0 1,0 0-1,-5 0 0,6 0 0,-1 1-1,0-1 0,1 1 1,-1 0-1,0 0 1,0 0-1,1 0 0,-1 1 1,0-1-1,1 1 1,-1 0-1,0-1 0,1 1 1,-1 0-1,1 1 1,-1-1-1,1 0 0,0 1 1,-3 1-1,2 1 1,0-1-1,0 0 1,0 1-1,0-1 1,1 1-1,0 0 1,0 0-1,0 0 1,0 0-1,1 0 1,-2 4-1,0 4-13,1 0 1,0 0-1,1 0 0,0 0 0,1 0 0,0 0 0,4 24 0,-2-26-124,1-1 1,-1 1 0,2-1-1,-1 0 1,1 0 0,1 0 0,0 0-1,0-1 1,1 1 0,10 11-1,-12-15 68,0-1 0,1 0 0,-1 0 0,1-1 0,0 0 0,0 1-1,0-1 1,0-1 0,1 1 0,-1-1 0,1 0 0,-1 0 0,1-1 0,0 1 0,0-1-1,0-1 1,0 1 0,10-1 0,35-8-470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39 15947,'-1'16'936,"0"0"0,-2 0 0,-6 23 0,-1 10 91,-3 28 222,-5 138 0,18-213-1237,0 5 20,0-1-1,1 1 0,-1-1 1,3 8-1,-3-13-29,0 0 0,0 0 0,0-1 0,1 1-1,-1 0 1,0 0 0,1 0 0,-1-1 0,0 1 0,1 0 0,-1 0 0,1-1 0,-1 1 0,1 0-1,-1-1 1,1 1 0,-1-1 0,1 1 0,0-1 0,-1 1 0,1-1 0,0 1 0,0-1 0,-1 1-1,1-1 1,0 0 0,0 0 0,-1 1 0,1-1 0,0 0 0,0 0 0,0 0 0,0 0-1,-1 0 1,1 0 0,0 0 0,0 0 0,0 0 0,0 0 0,-1-1 0,1 1 0,0 0 0,0 0-1,0-1 1,9-5-4,-1-1 0,0 0-1,0-1 1,-1 1 0,0-2 0,0 1-1,-1-1 1,7-10 0,-2 4-4,29-40-24,-22 27-34,45-47 0,-63 74 61,0 0 0,-1 0 1,1 0-1,0 1 0,0-1 0,0 0 0,0 0 0,0 1 0,0-1 0,0 1 0,0-1 0,0 1 0,0-1 1,0 1-1,0 0 0,0-1 0,0 1 0,2 0 0,-3 0 1,1 0 0,-1 1 0,1-1 0,-1 0 0,0 1 0,1-1 0,-1 1 1,0-1-1,1 0 0,-1 1 0,0-1 0,1 1 0,-1-1 0,0 1 0,0-1 0,0 1 0,1-1 0,-1 1 0,0-1 0,0 1 1,0-1-1,0 1 0,0 0 0,0-1 0,0 2 0,-1 7-11,0 0 1,0 0-1,-3 11 0,4-18 13,-9 38-14,0-6 0,2 0 0,1 0 0,2 1-1,0 38 1,5-69 14,-1 0-1,0 0 1,1 0 0,0 0 0,0 0-1,0 0 1,3 6 0,-3-9 0,-1 0-1,1-1 1,-1 1 0,1 0-1,-1 0 1,1-1-1,-1 1 1,1-1 0,0 1-1,-1-1 1,1 1 0,0-1-1,-1 1 1,1-1 0,0 1-1,0-1 1,-1 0 0,1 0-1,0 1 1,0-1 0,0 0-1,0 0 1,-1 0 0,1 0-1,0 0 1,0 0-1,0 0 1,0 0 0,-1 0-1,1 0 1,0 0 0,0-1-1,0 1 1,-1 0 0,1-1-1,0 1 1,0 0 0,-1-1-1,2 0 1,7-5-8,-1-1 1,0 0 0,0-1-1,-1 1 1,0-1-1,0-1 1,-1 1-1,0-1 1,8-15 0,-4 6-11,15-24-142,-2-2-1,-2-1 1,-2 0-1,-2-2 1,-2 0 0,-2 0-1,9-63 1,-20 93 44,0 0 1,-2-29-1,-11 70 223,4 6-54,1-1 0,2 1-1,1 0 1,2 0 0,0 0 0,2 0 0,2 0 0,0-1-1,2 1 1,2-1 0,0 0 0,15 36 0,-21-63-49,-1 0 0,1 0 0,0 0 0,-1 0 0,1 0 0,0 0-1,0 0 1,0 0 0,1 0 0,-1 0 0,0-1 0,1 1 0,-1 0 0,1-1 0,3 3-1,-5-4-2,0 0-1,1 0 1,-1 0-1,0 0 0,0 0 1,0 0-1,0 0 1,1-1-1,-1 1 0,0 0 1,0 0-1,0 0 1,0 0-1,1 0 0,-1-1 1,0 1-1,0 0 0,0 0 1,0 0-1,0-1 1,0 1-1,0 0 0,0 0 1,0 0-1,0-1 1,0 1-1,1 0 0,-1 0 1,0 0-1,0-1 1,0 1-1,-1 0 0,1 0 1,0 0-1,0-1 1,0 1-1,0 0 0,0 0 1,0 0-1,0-1 1,0 1-1,0 0 0,-4-12 19,-6-12-54,-1 1-1,-1 0 1,-28-38-1,-5-10 623,45 70-578,0 1 1,0 0 0,-1 0 0,1-1 0,0 1-1,0 0 1,0 0 0,0-1 0,0 1 0,0 0-1,0 0 1,0-1 0,0 1 0,0 0 0,0 0 0,0-1-1,0 1 1,0 0 0,0-1 0,0 1 0,1 0-1,-1 0 1,0-1 0,0 1 0,0 0 0,0 0-1,0 0 1,1-1 0,-1 1 0,0 0 0,0 0 0,0 0-1,1-1 1,-1 1 0,0 0 0,0 0 0,0 0-1,1 0 1,-1 0 0,0 0 0,0 0 0,1-1 0,-1 1-1,12-2 140,-12 2-132,50-6-1169,54-14 1,-92 17 673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2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17436,'0'-1'1464,"8"-1"-1136,6-2-136,10-3 384,9-6-472,12-3 56,5-4-160,6-8-120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18180,'3'-6'1688,"1"4"-1344,-1 2-400,0-1 224,0-8 56,1-5-48,0-15-256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 12691,'0'0'40,"1"-1"1,-1 1 0,0 0 0,1 0-1,-1-1 1,0 1 0,1 0 0,-1 0-1,1 0 1,-1 0 0,0 0 0,1-1-1,-1 1 1,1 0 0,-1 0 0,0 0-1,1 0 1,-1 0 0,1 0 0,-1 0-1,0 0 1,1 0 0,-1 1 0,1-1-1,-1 0 1,0 0 0,1 0 0,-1 0-1,1 1 1,-1-1 0,0 0 0,1 0-1,-1 0 1,0 1 0,0-1 0,1 0-1,-1 1 1,0-1 0,1 0 0,-1 1-1,0-1 1,0 0 0,0 1-1,1-1 1,-1 0 0,0 1 0,0-1-1,0 1 1,0-1 0,0 0 0,0 1-1,0-1 1,0 1 0,7 25 933,-7-26-968,4 26 805,-2 1 0,-1 0 0,-2 37 0,-15 83 1000,12-110-1419,-9 46 345,6-47-436,1 0 0,2 1 0,2 51-1,2-87-295,0-1-1,0 1 1,0 0 0,0 0-1,0 0 1,0 0-1,1-1 1,-1 1-1,0 0 1,0 0 0,1 0-1,-1-1 1,0 1-1,1 0 1,-1 0-1,1-1 1,-1 1 0,2 1-1,-2-2-1,1 0-1,-1 0 1,1 0-1,-1 0 1,1 0-1,-1 0 0,0 0 1,1 0-1,-1 0 1,1 0-1,-1 0 1,1 0-1,-1 0 1,0 0-1,1-1 1,-1 1-1,1 0 1,-1 0-1,0 0 0,1-1 1,-1 1-1,1 0 1,-1 0-1,1-1 1,19-23 50,298-426 140,-306 436-194,25-36-601,-34 46 520,-1-1 0,1 1 1,-1-1-1,0 1 0,0-1 1,-1 0-1,1 0 0,-1 0 0,1-7 1,-2 12 71,0-1 1,0 1-1,0-1 0,0 1 1,0-1-1,0 1 0,0-1 1,0 1-1,0-1 1,0 1-1,0-1 0,0 1 1,-1-1-1,1 1 0,0-1 1,0 1-1,-1 0 1,1-1-1,0 1 0,0-1 1,-1 1-1,1 0 0,0-1 1,-1 1-1,1-1 1,-1 1-1,1 0 0,0 0 1,-1-1-1,1 1 0,-1 0 1,1 0-1,-1-1 1,1 1-1,-1 0 0,1 0 1,-1 0-1,1 0 0,-1 0 1,1 0-1,-1 0 1,1 0-1,-1 0 0,1 0 1,-2 0-1,-14 2-391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13667,'1'41'1840,"1"4"-1120,2-4-247,5 0 1111,3-4-792,4-1-304,6-6-688,-2-3 1320,3-16-1064,4-8-16,4-16-80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15643,'-9'6'413,"0"0"0,0 0 0,1 0 0,0 1 0,0 0 0,0 1 0,1 0 0,-7 9-1,-1 4 299,0 1 1,-12 26-1,23-40-561,0 0 0,0 1 0,1-1 0,0 1 0,-2 11 0,4-20-142,1 1 1,0 0-1,0-1 0,0 1 1,0-1-1,-1 1 1,1 0-1,0-1 0,0 1 1,0 0-1,0-1 1,0 1-1,1 0 1,-1-1-1,0 1 0,0-1 1,0 1-1,0 0 1,1-1-1,-1 1 0,0-1 1,1 1-1,-1-1 1,0 1-1,1-1 0,-1 1 1,1-1-1,-1 1 1,1-1-1,-1 1 1,1-1-1,0 1 0,0-1 1,0 0-1,1 0 1,-1 0-1,1 0 1,-1 0-1,0 0 0,1-1 1,-1 1-1,1 0 1,-1-1-1,0 1 1,0-1-1,3-1 1,6-3 5,-1-1 1,15-12 0,40-39-12,-42 36 8,0 1 0,1 1 1,40-24-1,-62 42-7,1 0 1,0 0-1,0 0 0,0 0 1,0 0-1,0 0 0,0 1 1,0-1-1,0 1 0,0-1 0,0 1 1,0 0-1,1 0 0,-1 0 1,0 0-1,0 0 0,0 0 1,0 0-1,0 1 0,0-1 1,3 2-1,-3-1 9,0 1-1,-1-1 1,1 1 0,-1 0-1,1 0 1,-1-1 0,0 1-1,0 0 1,1 0 0,-2 0-1,1 0 1,0 0-1,0 1 1,0-1 0,-1 0-1,0 0 1,1 1 0,-1-1-1,0 3 1,1 14 152,-2 32 0,0-39-85,0 0 0,1 0 0,0 0 0,1 0 0,0 1 0,1-1 0,4 14 0,-6-25-71,0 0 0,1-1 0,-1 1 0,1 0 0,-1 0 0,0 0 0,1 0 0,0-1 1,-1 1-1,1 0 0,-1-1 0,1 1 0,0 0 0,-1-1 0,1 1 0,0-1 0,0 1 1,0-1-1,-1 1 0,1-1 0,0 0 0,0 0 0,0 1 0,0-1 0,1 0 0,1 0 3,-1 0-1,0 0 0,1 0 1,-1-1-1,0 1 0,0-1 1,0 0-1,1 0 0,-1 0 0,3-1 1,5-5 13,1 0 0,-1 0 0,10-9 0,-18 14-18,59-57 83,-39 37-57,1 1-1,49-35 1,-71 55-32,-1 0 1,1 1-1,0-1 1,0 0-1,0 1 1,0-1 0,0 1-1,0-1 1,1 1-1,-1 0 1,0-1-1,0 1 1,0 0-1,0 0 1,0 0-1,0 0 1,1 0 0,-1 0-1,0 0 1,0 0-1,2 1 1,-2 0 0,0-1 0,-1 1 0,1 0 0,0 0 0,-1-1 0,1 1 0,0 0 0,-1 0 1,1 0-1,-1 0 0,0 0 0,1 0 0,-1 0 0,0-1 0,1 1 0,-1 0 0,0 0 0,0 0 0,0 2 0,0 6 16,0 1-1,-1-1 0,-4 19 0,4-23-12,-6 26 13,4-22-41,1 0 1,0 0-1,0 0 0,1 1 0,0-1 1,1 0-1,1 12 0,-1-21 8,0 0 0,0 1 0,0-1 0,0 0 0,0 0 0,0 1 0,0-1 0,0 0 0,0 0 0,0 1 0,0-1 0,0 0 0,1 0 0,-1 1 0,0-1 0,0 0 0,0 0 0,0 0 0,1 1 0,-1-1 0,0 0 0,0 0 0,0 0 0,1 0 0,-1 1 0,0-1 1,0 0-1,1 0 0,-1 0 0,0 0 0,0 0 0,1 0 0,-1 0 0,1 0 0,8-5-625,8-17-160,37-69 1012,-41 67-415,13-21-181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23 16484,'-23'50'2590,"19"-43"-2134,0 0 0,0 1 0,1 0 0,0 0 0,0 0 0,1 0 0,0 0 0,-1 11 0,3-18-434,0-1-1,0 0 0,0 1 0,0-1 1,0 0-1,1 1 0,-1-1 0,0 0 1,0 0-1,0 1 0,1-1 0,-1 0 1,0 0-1,0 1 0,1-1 1,-1 0-1,0 0 0,1 0 0,-1 0 1,0 1-1,0-1 0,1 0 0,-1 0 1,0 0-1,1 0 0,-1 0 0,0 0 1,1 0-1,-1 0 0,1 0 1,-1 0-1,0 0 0,1 0 0,-1 0 1,0 0-1,1 0 0,-1 0 0,0 0 1,0 0-1,1-1 0,-1 1 0,0 0 1,1 0-1,-1 0 0,0-1 0,0 1 1,1 0-1,19-11 90,-19 11-92,52-33-22,66-36-65,-102 61 64,0 0-1,0 1 0,0 1 1,1 1-1,23-4 1,-38 8 9,0 1 1,0 0 0,1 0 0,-1 0 0,0 0 0,0 0 0,0 1 0,4 0-1,-6-1 3,1 1-1,-1-1 1,0 1-1,0-1 1,0 1-1,0 0 0,0-1 1,0 1-1,0 0 1,0 0-1,0-1 1,-1 1-1,1 0 1,0 0-1,0 0 0,0 2 1,0 0 10,0 0 0,0 0 0,-1 0-1,1 0 1,-1 0 0,0 0 0,0 0 0,0 1 0,0-1 0,-1 0 0,1 0-1,-1 0 1,0 0 0,0 0 0,-2 4 0,-40 95 464,12-35-205,30-66-289,0 0 0,1 0 0,-1 0 0,1 0 0,-1 0 0,1 0 0,0 0 0,-1 0 0,1 0 0,0 0 1,0 0-1,0 0 0,0 1 0,-1-1 0,2 0 0,-1 0 0,0 0 0,0 0 0,0 0 0,1 1 0,0-2-46,-1 0 0,1 0 0,0 0 0,0 0 0,0 0 0,-1 0 0,1 0 0,0-1 0,0 1 0,-1 0 0,1-1 0,0 1 0,0-1 0,-1 1-1,1-1 1,0 1 0,-1-1 0,1 1 0,0-1 0,36-36-3115,-37 37 3147,53-57-1885,-23 27 686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4 139 13115,'0'0'82,"0"1"0,-1-1 1,1 0-1,0 1 0,0-1 0,-1 0 0,1 1 1,0-1-1,0 0 0,-1 1 0,1-1 1,0 0-1,0 1 0,0-1 0,0 1 1,0-1-1,0 0 0,0 1 0,0-1 1,0 1-1,0-1 0,0 1 0,0-1 0,0 0 1,0 1-1,0-1 0,0 1 0,0-1 1,0 0-1,0 1 0,1-1 0,-1 1 1,0-1-1,0 0 0,1 1 0,-1-1 1,0 0-1,1 1 0,0-1 137,1 1 0,-1-1-1,0 0 1,1 0 0,-1 1 0,1-1-1,-1 0 1,0 0 0,1-1 0,-1 1-1,3-1 1,36-12 2059,-25 6-2076,-1 0 1,0-1 0,-1-1 0,1-1 0,-2 0 0,0 0-1,0-1 1,-1-1 0,17-22 0,-27 34-203,0-1-1,0 0 1,-1 0-1,1 0 1,-1 0-1,1 0 1,-1 0-1,1 0 1,-1-1-1,1 1 1,-1 0 0,0 0-1,0 0 1,0 0-1,0 0 1,0-1-1,0 0 1,0 2-1,0-1 0,-1 1-1,1 0 1,-1 0 0,1-1 0,0 1 0,-1 0 0,1 0-1,-1 0 1,1 0 0,0 0 0,-1 0 0,1-1 0,-1 1-1,1 0 1,-1 0 0,1 0 0,-1 1 0,1-1 0,-1 0-1,1 0 1,0 0 0,-1 0 0,1 0 0,-1 0 0,1 1-1,0-1 1,-1 0 0,-5 3-3,1-1-1,0 1 1,0 0 0,1 0-1,-9 7 1,3 0 31,2 0 1,-1 0-1,2 0 0,-1 1 1,1 0-1,1 1 0,0 0 1,1 0-1,0 0 0,1 0 1,0 1-1,1 0 0,-3 23 1,5-33-15,1 0 1,0 0-1,0 0 1,1 0-1,-1 0 1,0 0-1,1 0 1,0 0-1,0-1 1,0 1-1,2 5 1,-2-7-6,0 1 0,0-1 1,1 0-1,-1 1 0,0-1 1,1 0-1,-1 0 0,1 1 1,-1-1-1,1 0 1,0-1-1,-1 1 0,1 0 1,0 0-1,0-1 0,-1 1 1,1-1-1,0 0 0,0 1 1,3-1-1,3 0 2,0 0 0,0-1 0,0 0 0,0 0 0,0-1-1,-1 0 1,1 0 0,0-1 0,7-3 0,68-38 56,-72 37-64,39-24-10,-33 19 3,0 1 0,1 1 0,0 0 0,20-7-1,-37 17 8,0 0 0,0-1 0,0 1 0,0 0 0,0-1 0,0 1-1,0 0 1,0 0 0,0 0 0,0 0 0,0 0 0,0 0-1,0 0 1,0 0 0,0 1 0,0-1 0,0 0 0,0 1-1,1 0 1,-1-1 3,-1 1 0,1 0-1,0-1 1,-1 1-1,0 0 1,1-1 0,-1 1-1,1 0 1,-1 0 0,0-1-1,0 1 1,1 0 0,-1 0-1,0 0 1,0-1-1,0 1 1,0 0 0,0 0-1,0 1 1,-1 6 49,0 0 0,-1-1 0,0 1 0,-3 10 0,0-2 72,4-13-95,0-1 0,1 0 0,0 1 0,-1-1 0,1 0 0,0 1 0,0-1-1,0 0 1,1 5 0,-1-7-24,0 0-1,1 0 1,-1 1-1,0-1 1,0 0-1,0 1 1,1-1-1,-1 0 1,0 0-1,0 1 0,1-1 1,-1 0-1,0 0 1,1 0-1,-1 0 1,0 1-1,0-1 1,1 0-1,-1 0 1,0 0-1,1 0 1,-1 0-1,0 0 1,1 0-1,0 0 1,16-4 67,-2-5-202,0 1 1,0-2-1,15-13 1,-19 14-352,0 0 0,1 1 0,0 1 0,0 0 0,1 0 1,19-7-1,-24 14-144,-4 2-92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42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10602,'-2'56'736,"-1"0"-1200,1-2 464,-1 1 264,3-4-272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136 185 18108,'-6'1'220,"0"0"0,0 1 0,0 0 0,1 0 0,-1 0 0,1 1 0,-1 0 0,1 0 1,0 0-1,0 1 0,1 0 0,-1 0 0,1 0 0,0 0 0,-7 9 0,6-7-37,-1 1 0,1 1 0,1-1 0,-1 1 0,1 0 0,0 0 0,1 0-1,0 1 1,-4 16 0,7-24-164,0 0-1,0 1 1,-1-1 0,1 1-1,0-1 1,0 0-1,0 1 1,0-1-1,0 0 1,1 1 0,-1-1-1,0 1 1,1-1-1,-1 0 1,1 0-1,-1 1 1,1-1 0,-1 0-1,1 0 1,0 0-1,0 1 1,0-1-1,-1 0 1,1 0 0,2 1-1,-1-1-2,-1-1 0,1 1 0,0 0-1,0-1 1,0 1 0,1-1 0,-1 0 0,0 0-1,0 0 1,0 0 0,0 0 0,0 0 0,0 0-1,4-1 1,4-2 10,1 0 0,-1-1 0,1 0 0,-1-1-1,10-6 1,1-3-20,0-2-1,-1 0 0,0-1 1,-1-1-1,-1-1 0,-1-1 1,-1 0-1,0-1 0,-2 0 1,-1-2-1,0 1 0,-2-2 1,15-39-1,-22 40-35,-4 23 30,0 0 0,0 0-1,0 0 1,0 0-1,0-1 1,0 1 0,0 0-1,0 0 1,0 0-1,0 0 1,-1-1 0,1 1-1,0 0 1,0 0-1,0 0 1,0 0 0,0 0-1,0 0 1,0-1-1,0 1 1,0 0 0,-1 0-1,1 0 1,0 0 0,0 0-1,0 0 1,0 0-1,0 0 1,0-1 0,-1 1-1,1 0 1,0 0-1,0 0 1,0 0 0,0 0-1,0 0 1,-1 0-1,1 0 1,0 0 0,0 0-1,0 0 1,0 0-1,-1 0 1,1 0 0,0 0-1,0 0 1,0 0 0,0 1-1,0-1 1,-1 0-1,1 0 1,0 0 0,0 0-1,-3 2 0,1 1-1,-1-1 1,1 1-1,-1-1 1,1 1-1,0 0 1,0 0-1,1 0 1,-3 3 0,-8 19 18,2 0 0,-12 36 0,19-49-1,-1 1 0,2 1 1,0-1-1,0 0 0,2 0 0,-1 1 1,3 13-1,-2-24-11,0 0-1,1 0 1,0 0 0,-1 0 0,1 0 0,1 0-1,-1 0 1,0 0 0,1 0 0,-1 0-1,1-1 1,0 1 0,0-1 0,0 1-1,0-1 1,1 0 0,-1 0 0,4 3-1,-1-2 2,-1-1 0,1 0 0,0 0 0,0 0 0,0 0 0,0-1 0,0 0 0,0 0 0,0-1 0,8 1 0,4-1-23,-1-1 1,1-1 0,0-1-1,0 0 1,-1-1 0,17-6-1,-13 2-51,0 0 0,0-1 0,21-14 0,-32 17 26,-1 1 0,0-1 0,-1-1 0,1 1-1,-1-1 1,0 0 0,-1-1 0,0 0 0,7-10 0,-13 17 32,1 0-1,0 0 1,-1 0 0,1 0 0,-1 0-1,1 0 1,-1 0 0,1 0 0,-1 0-1,0 0 1,1 0 0,-1-1 0,0 1-1,0 0 1,0 0 0,0 0 0,0-2 0,-1 3 9,1 0 0,0-1 0,-1 1 0,1 0 0,-1 0 0,1 0 0,-1 0 0,1 0 0,-1 0 0,1 0 0,-1 0 1,1 0-1,-1 0 0,1 0 0,-1 0 0,1 0 0,-1 0 0,1 0 0,0 0 0,-1 0 0,1 1 0,-1-1 0,1 0 1,-1 0-1,1 1 0,-1-1 0,-5 3 38,1 1-1,0-1 1,-1 1 0,-6 7-1,6-5 23,1 0-1,0 0 0,0 1 0,1 0 0,0 0 1,0 0-1,0 1 0,1-1 0,0 1 0,1-1 1,-1 1-1,2 0 0,-2 10 0,3-16-41,-1-1-1,1 1 0,0-1 0,0 1 1,1-1-1,-1 1 0,0-1 1,0 1-1,1-1 0,-1 0 0,1 1 1,-1-1-1,1 0 0,0 1 0,0-1 1,-1 0-1,1 0 0,0 0 1,0 1-1,0-1 0,0 0 0,0 0 1,2 1-1,0-1 5,0 1 0,0-1 0,-1 0 0,1 0 0,0 0 0,0 0 0,1-1 1,-1 1-1,0-1 0,5 0 0,5-1 18,0 0 0,0-1 0,0 0 0,17-6 0,-8 1-24,-1-1 0,1-1 1,-2-1-1,1-1 0,-1-1 0,-1-1 1,0 0-1,29-28 0,-48 40-16,23-24-21,-22 24 20,0 0-1,-1 0 1,1 0-1,0 0 1,0 0-1,-1 0 1,1-1-1,-1 1 1,1 0-1,-1 0 1,1 0-1,-1-1 1,0 1 0,0 0-1,1-1 1,-1 1-1,0 0 1,0-1-1,0 1 1,0 0-1,-1 0 1,1-3-1,-1 4 2,0-1 0,1 1 0,-1 0 0,0-1 0,1 1 0,-1 0 0,0-1 0,1 1 0,-1 0 0,0 0 0,0 0 0,1 0 1,-1 0-1,0 0 0,0 0 0,1 0 0,-1 0 0,0 0 0,0 0 0,1 0 0,-1 0 0,0 1 0,1-1 0,-1 0 0,0 0 0,0 1 0,1-1 0,-1 1 0,1-1 0,-2 1 0,-20 14 3,21-15-2,-8 8 34,-1-1 0,1 2 0,-15 16 0,22-22-18,-1 1 0,1-1 0,0 0 0,0 0 0,0 1 1,0 0-1,1-1 0,-1 1 0,1 0 0,0 0 0,0-1 0,0 1 0,1 0 0,-1 0 0,1 6 1,0-8-17,1-1 1,-1 1 0,1-1-1,-1 1 1,1-1 0,0 0 0,-1 1-1,1-1 1,0 0 0,0 1-1,0-1 1,0 0 0,0 0 0,0 0-1,0 0 1,1 0 0,-1 0-1,0 0 1,0 0 0,1 0 0,-1 0-1,1-1 1,-1 1 0,1-1-1,-1 1 1,1-1 0,-1 0 0,1 1-1,2-1 1,4 1-149,0-1 0,1 1 1,-1-1-1,10-2 0,-8 1-192,1-1 0,-1 0 1,0 0-1,0-1 0,14-6 0,-20 7 247,1-1 0,0 1 0,-1-1 0,1 0 0,-1 0 0,0 0 0,0-1 0,0 1 0,-1-1 0,1 0 0,-1 0 0,0-1 0,3-4 0,8-32-714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19140,'-11'1'1808,"1"7"-1359,1-4-794,3-3 1618,8-5-1009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77 15979,'1'0'56,"-1"0"-1,0 0 0,1 0 0,-1 0 1,0 0-1,1 0 0,-1 0 0,0 0 1,1 0-1,-1 0 0,0 0 0,1 0 1,-1 0-1,0 0 0,1 1 0,-1-1 1,0 0-1,0 0 0,1 0 0,-1 0 1,0 1-1,1-1 0,-1 0 0,0 0 1,0 1-1,1-1 0,-1 0 0,0 0 1,0 1-1,0-1 0,0 0 0,1 1 1,-1-1-1,0 0 0,0 0 0,0 1 1,0 0-1,-4 18 1035,-22 31-351,14-30-288,-31 65 404,-69 140 196,102-207-995,21-46-350,149-282-3005,-157 305 3244,15-29-462,2 0-1,31-40 1,-50 73 513,0-1 1,1 1-1,-1-1 0,0 1 1,1 0-1,-1-1 0,1 1 1,0 0-1,2-2 1,-3 3 8,-1 0 1,0 0 0,0 0 0,1 0 0,-1 0-1,0 0 1,0 0 0,1 0 0,-1 0 0,0 0-1,0 0 1,1 0 0,-1 0 0,0 0 0,0 1-1,0-1 1,1 0 0,-1 0 0,0 0 0,0 0-1,0 0 1,1 1 0,-1-1 0,0 0 0,0 0 0,0 0-1,0 1 1,1-1 0,-1 0 0,0 0 0,0 0-1,0 1 1,0-1 0,0 0 0,0 0 0,0 1-1,0-1 1,0 0 0,0 0 0,0 1 0,0-1-1,1 7 104,-1 0-1,0-1 1,-1 1-1,-1 8 0,-23 152 1207,4-33-239,-3 138 0,26-251-980,0-16-29,0-14 4,0-14-56,-1-1-1,-1 1 1,-1 0-1,-5-33 1,-26-93-40,20 99 44,12 48-14,-1 0 0,0 0 0,1 0 0,0 0 0,-1 0 0,1 0 1,0 0-1,0 0 0,0 0 0,0 0 0,0 0 0,1 0 0,-1 0 0,1-2 0,0 3 0,1 0 0,-1 1 0,0-1 0,0 1-1,0-1 1,0 1 0,0-1 0,1 1 0,-1-1-1,0 1 1,0 0 0,1 0 0,-1 0 0,0 0 0,0 0-1,1 0 1,-1 0 0,0 0 0,1 0 0,-1 1 0,0-1-1,0 0 1,2 1 0,96 11-70,-59-8 28,44 9 0,-79-12 39,0 1-1,-1-1 0,0 1 0,1 0 1,-1 0-1,0 0 0,0 0 1,0 1-1,0-1 0,0 1 0,0 0 1,-1 0-1,1 1 0,-1-1 0,0 1 1,3 4-1,-3-2 20,0 0 0,0 1-1,0-1 1,-1 1 0,0-1 0,0 1 0,-1 0 0,1 0-1,-2 0 1,1 10 0,-1 26 176,0-43-193,0 0 0,0 1 0,0-1-1,0 0 1,0 0 0,0 0-1,0 0 1,0 0 0,0 0 0,0 0-1,0 1 1,0-1 0,0 0-1,0 0 1,0 0 0,0 0 0,0 0-1,0 0 1,0 0 0,0 1-1,0-1 1,0 0 0,0 0 0,1 0-1,-1 0 1,0 0 0,0 0-1,0 0 1,0 0 0,0 1-1,0-1 1,0 0 0,0 0 0,0 0-1,1 0 1,-1 0 0,0 0-1,0 0 1,0 0 0,0 0 0,0 0-1,0 0 1,0 0 0,1 0-1,-1 0 1,0 0 0,0 0 0,0 0-1,0 0 1,0 0 0,0 0-1,1 0 1,-1 0 0,0 0 0,0 0-1,0 0 1,0 0 0,0 0-1,0 0 1,10-9 73,13-20-129,-19 24 38,10-14-63,45-55-153,-52 66 179,1 1 0,0-1 0,0 1 0,1 0 0,-1 1 0,13-7 0,-20 13 47,0-1 0,0 0 1,0 0-1,1 1 0,-1-1 1,0 1-1,1-1 0,-1 1 1,0 0-1,1-1 1,-1 1-1,0 0 0,1 0 1,-1 0-1,0 0 0,1 0 1,-1 0-1,1 0 0,-1 1 1,0-1-1,1 0 0,-1 1 1,0-1-1,0 1 1,1 0-1,-1-1 0,0 1 1,0 0-1,0-1 0,0 1 1,0 0-1,0 0 0,0 0 1,0 0-1,0 0 0,0 0 1,0 1-1,-1-1 1,1 0-1,0 0 0,-1 0 1,1 1-1,-1-1 0,1 0 1,-1 1-1,0 1 0,3 8 77,-2-1-1,1 1 1,-1 0-1,-2 17 1,1-26-62,-7 81 473,-1 0-230,24-131-1968,-5 6 1359,3-7-149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15451,'-5'23'708,"0"0"1,-1-1-1,-1 0 0,-1 0 0,-12 23 0,-12 33 1349,31-76-2048,1-1 0,-1 1 1,1-1-1,-1 1 1,1-1-1,-1 1 1,1 0-1,0-1 0,0 1 1,0 0-1,0-1 1,0 1-1,0-1 0,0 1 1,0 0-1,1-1 1,0 3-1,0-4-60,0 1 0,0-1 0,-1 1 0,1-1 0,0 1 0,0-1 0,0 0 0,0 1 0,0-1 0,0 0 0,1 0 0,-1 0 0,0 0 0,0 0 0,0 0 0,0 0 0,0 0 0,0 0 0,0 0 0,0-1 0,0 1 0,0 0 0,0-1-1,0 1 1,0-1 0,1 0 0,40-15-1555,-17 5 299,41-9 1,-58 18 1177,-1 0 0,1 1 0,0 0 0,0 1 0,-1 0-1,1 0 1,0 0 0,0 1 0,-1 1 0,9 1 0,-14-2 161,0-1 1,1 1-1,-1 0 1,0-1-1,0 1 1,0 0 0,0 1-1,0-1 1,0 0-1,0 0 1,0 1 0,-1-1-1,1 1 1,0 0-1,-1-1 1,1 1 0,-1 0-1,0 0 1,0 0-1,1 0 1,-1 0 0,-1 0-1,1 1 1,0-1-1,0 0 1,-1 0 0,1 1-1,-1-1 1,0 2-1,0 1 106,0-1 0,-1 0-1,0 0 1,0 0 0,0 0-1,-1 0 1,1 0 0,-1 0-1,0 0 1,0-1 0,0 1 0,0-1-1,-1 1 1,1-1 0,-6 4-1,-10 12 658,-2-2 1,0 0-1,-1-2 0,-30 18 0,35-24-373,0-1 0,-1 0-1,0-1 1,-1-1 0,1-1 0,-36 7-1,50-12-439,1 1-1,0-1 1,-1 0-1,1 0 1,0 0-1,-1 0 1,1 0-1,0-1 1,-1 1-1,1 0 1,0-1-1,0 0 0,-1 0 1,1 0-1,0 0 1,0 0-1,0 0 1,0 0-1,-2-2 1,3 1-39,-1 0 1,1 0-1,0 0 0,0 0 1,0 0-1,0 0 0,0 0 1,1 0-1,-1 0 1,1-1-1,-1 1 0,1 0 1,0 0-1,0-1 0,0 1 1,0 0-1,0 0 1,0-1-1,2-3 0,7-26-343,6-1-173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15155,'2'4'325,"0"1"0,-1 0 0,1-1 0,-1 1 0,0 0-1,-1 0 1,1 0 0,-1 0 0,0 0 0,-1 7 0,-11 52 1673,6-36-838,-3 14-76,5-25-855,0 1-1,1-1 1,1 1 0,0 0 0,1 19 0,1-36-241,0-1 1,0 0-1,0 0 1,0 0-1,0 1 1,0-1-1,0 0 1,0 0-1,0 1 1,0-1-1,0 0 1,0 0-1,0 0 0,0 1 1,0-1-1,0 0 1,0 0-1,0 0 1,0 1-1,0-1 1,0 0-1,1 0 1,-1 0-1,0 1 1,0-1-1,0 0 1,0 0-1,0 0 1,1 0-1,-1 1 1,0-1-1,0 0 0,0 0 1,1 0-1,-1 0 1,0 0-1,0 0 1,0 0-1,1 0 1,-1 1-1,0-1 1,0 0-1,0 0 1,1 0-1,-1 0 1,0 0-1,9-11-738,5-18-633,10-57-2321,14-41-2685,-30 115 5900,-1 11 990,8 18 1982,-1 0-628,-11-15-1684,0-1 0,0 1-1,0-1 1,0 0 0,0 0 0,1 0-1,-1 0 1,0-1 0,1 1 0,-1-1-1,0 0 1,1 0 0,-1 0 0,0 0 0,1-1-1,5-1 1,5-1 253,1-1 0,18-9-1,-17 7-144,0-1-1,0-1 0,-1-1 0,0 0 1,24-21-1,-37 29-255,-1 0 1,0 1-1,0-2 0,0 1 1,0 0-1,0 0 0,0 0 1,0 0-1,-1-1 0,1 1 1,0 0-1,-1-1 0,1 1 1,0-3-1,-1 4-13,0 0 1,0-1-1,0 1 1,0-1-1,-1 1 0,1-1 1,0 1-1,0 0 0,0-1 1,0 1-1,-1-1 0,1 1 1,0 0-1,0-1 1,-1 1-1,1 0 0,0-1 1,-1 1-1,1 0 0,0-1 1,-1 1-1,1 0 1,0 0-1,-1 0 0,1-1 1,-1 1-1,1 0 0,0 0 1,-1 0-1,-3-1 18,1 0-1,0 1 0,0 0 1,0 0-1,-1 0 1,1 0-1,0 0 1,0 0-1,0 1 0,-6 1 1,-1 2 8,1 0 1,-1 1-1,1 0 1,0 1-1,0 0 1,0 0-1,1 1 0,0 0 1,0 0-1,1 1 1,-12 16-1,13-17 11,1 0 0,0 1-1,1 0 1,-1 1 0,2-1-1,-1 0 1,1 1 0,0 0-1,1 0 1,0 0 0,0 0-1,1 0 1,0 18 0,1-25-33,0 0 0,1 0-1,-1 0 1,0 0 0,1 0 0,-1 0 0,1 0 0,0 0 0,-1 0 0,1 0 0,0 0 0,0-1 0,1 1-1,-1 0 1,0-1 0,0 1 0,1 0 0,-1-1 0,1 0 0,-1 1 0,3 0 0,-1 0-41,0-1 1,0 0 0,0 0 0,0 0 0,0 0-1,0-1 1,0 1 0,0-1 0,1 0-1,-1 0 1,0 0 0,5-1 0,4-1-234,1-1 0,-1 0 0,0-1 0,0 0 0,20-11 0,-1-4 166,43-32 0,-53 36-116,21-14-240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16972,'-28'193'4510,"10"-57"-2684,16-124-1681,-29 252 1978,32-250-2001,5-16-65,5-18-120,0-13-298,-2 0 1,-2 0-1,5-48 0,-7 89 328,0-2-1,0 1 0,1-1 1,7 7-1,-10-11 43,0 0 0,0 0 1,0 0-1,1-1 0,-1 0 0,1 0 0,-1 0 0,1 0 0,-1 0 1,1 0-1,-1-1 0,1 0 0,-1 0 0,1 0 0,0 0 0,-1-1 1,1 1-1,-1-1 0,1 0 0,-1 0 0,1 0 0,-1 0 1,0-1-1,0 1 0,1-1 0,2-2 0,8-5 47,-1 0-1,0-2 0,0 1 1,12-15-1,-28 30-39,-1 0 0,1 0 0,0 0 0,1 1 0,-1 0 0,-2 9 0,1-4-6,-2 4 4,1 1 1,-3 16 0,7-27-11,0 0 1,0 0-1,1 0 0,-1 0 1,1 0-1,1 0 0,-1 0 0,1-1 1,-1 1-1,1 0 0,2 6 1,-2-10-4,0 1-1,0-1 1,-1 0 0,1 1 0,0-1 0,0 0 0,0 1 0,0-1 0,1 0 0,-1 0 0,0 0 0,0 0-1,1 0 1,-1 0 0,0-1 0,1 1 0,-1 0 0,4 0 0,-2 0 1,0 0 0,1-1-1,-1 1 1,1-1 0,-1 0 0,0 0 0,1-1 0,5 0 0,2-2 0,0-1 1,1 1-1,-1-2 1,12-6-1,-20 10-2,54-33 23,-53 32-6,0-1 0,-1 0 0,1 0 0,-1 0 0,0-1 0,0 1 0,0-1 0,0 1 0,0-1 0,-1 0 0,4-8 0,-6 11-6,1-1 0,-1 0 0,1 1 0,-1-1 0,0 1-1,0-1 1,0 0 0,0 1 0,0-1 0,0 0 0,0 1 0,-1-1 0,1 0 0,0 1 0,-1-1 0,1 0-1,-1 1 1,0-1 0,0 1 0,1 0 0,-1-1 0,0 1 0,0-1 0,-2 0 0,-2-3 35,-1 0 0,1 0 0,-1 1 0,-10-6 0,12 8-26,0-1 0,-1 0 0,1 0 0,0 0 0,1 0 0,-7-7 0,10 10-20,0-1 0,0 1 1,0-1-1,0 1 0,1-1 1,-1 1-1,0 0 0,0-1 1,0 1-1,1-1 0,-1 1 0,0 0 1,0-1-1,1 1 0,-1-1 1,0 1-1,1 0 0,-1-1 1,0 1-1,1 0 0,-1 0 0,0-1 1,1 1-1,-1 0 0,1 0 1,-1 0-1,1-1 0,-1 1 1,1 0-1,-1 0 0,0 0 0,1 0 1,-1 0-1,1 0 0,-1 0 1,1 0-1,0 0 0,21-4 4,-22 4-3,57-6 14,-38 6-194,1-2 0,-1 0 0,0-2 0,0 0 0,25-9 0,-44 13 182,1 0 0,0-1 0,0 1 0,0-1-1,-1 1 1,1-1 0,0 1 0,0-1 0,-1 1 0,1-1 0,-1 1 0,1-1 0,0 0 0,-1 1-1,1-2 1,-1 1-10,1 0-1,-2 1 0,1-1 1,0 1-1,0-1 0,0 1 0,0-1 1,0 0-1,0 1 0,0-1 1,-1 1-1,1-1 0,0 1 1,-1-1-1,1 1 0,0-1 1,-1 1-1,1-1 0,0 1 0,-1-1 1,1 1-1,-1 0 0,1-1 1,-1 1-1,1 0 0,-1-1 1,-23-14-259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17100,'13'-2'1112,"6"-4"1064,1-1-2392,-5-1 760,3 3 49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3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39 466 16732,'-9'28'853,"1"1"0,1 0 0,2 1 0,0 0 0,1 50 0,4-76-785,0 23 189,0-27-247,0 1 0,0 0 1,0-1-1,0 1 0,1 0 1,-1-1-1,0 1 0,0 0 1,0-1-1,1 1 0,-1-1 1,0 1-1,0-1 0,1 1 0,-1 0 1,1-1-1,-1 1 0,0-1 1,1 1-1,-1-1 0,1 0 1,-1 1-1,1-1 0,-1 0 1,1 1-1,-1-1 0,1 0 1,0 1-1,-1-1 0,1 0 1,0 0-1,0 0 0,0 0 0,0 0 1,0-1-1,0 1 1,0-1-1,0 1 0,0-1 1,0 1-1,-1-1 0,1 1 1,0-1-1,0 0 0,-1 1 1,1-1-1,0 0 0,-1 0 1,1 1-1,-1-1 0,1 0 1,-1 0-1,1 0 0,-1-2 1,10-24 86,-10 25-81,6-19 60,-2 0 0,-1 0 1,0-1-1,-2 1 1,-1-32-1,0 52-69,0-1 0,0 1 0,0 0 0,0-1 0,-1 1 0,1-1 0,0 1 0,-1 0 0,1-1 0,-1 1 0,0 0-1,1 0 1,-1-1 0,0 1 0,0 0 0,-1-2 0,2 3-5,0 0 0,-1 0 0,1 0 0,0 0 0,0 0 1,0 0-1,0 0 0,0 0 0,-1 0 0,1 0 0,0 0 0,0 0 0,0 0 0,0 0 0,0 0 0,-1 0 0,1 0 0,0 0 1,0 0-1,0 0 0,0 0 0,0 0 0,-1 0 0,1 0 0,0 0 0,0 0 0,0 1 0,0-1 0,0 0 0,0 0 0,-1 0 0,1 0 1,0 0-1,0 0 0,0 0 0,0 0 0,0 1 0,0-1 0,0 0 0,0 0 0,0 0 0,0 0 0,0 1 0,-1 14 67,1-12-66,0 0 0,0 1 0,1-1 0,0 0 0,-1 0 0,1 0 0,1 0 0,-1-1 0,0 1 0,1 0 0,-1 0 0,1-1 0,0 1 0,-1-1-1,1 1 1,1-1 0,-1 0 0,4 3 0,-2-2-2,0-1 0,0 0 0,0-1 0,0 1-1,0-1 1,0 1 0,0-1 0,1 0-1,-1-1 1,0 1 0,9-1 0,2-1-5,0 0 0,0-2 0,0 0 0,0 0 0,-1-1 0,23-10 0,-19 6 4,0-1 0,0-1-1,-1 0 1,18-15-1,-25 17 6,0 0-1,-1-1 1,0-1-1,0 1 0,-1-1 1,0-1-1,8-14 1,-14 22-4,-1 0-1,1 0 1,-1 0 0,0 0 0,0 0 0,0 0 0,-1-1-1,1 1 1,-1 0 0,1 0 0,-1-1 0,-1-4 0,1 7-2,0 0 1,-1-1 0,1 1 0,-1 0 0,1 0 0,-1 0 0,1 0 0,-1 0 0,0 0-1,1 0 1,-1 0 0,0 0 0,0 0 0,0 0 0,0 0 0,0 0 0,0 1-1,0-1 1,0 0 0,0 1 0,0-1 0,0 1 0,0-1 0,-1 1 0,1 0-1,0-1 1,0 1 0,0 0 0,-1 0 0,1 0 0,0 0 0,0 0 0,-1 0 0,0 0-1,-4 1 3,0 0 0,1 1 0,-1-1 0,1 1 0,0 0 0,-1 1 0,1-1 0,0 1 0,0 0 0,0 0 0,1 0-1,-1 1 1,1 0 0,0 0 0,-7 8 0,-1 3 59,-1 1 1,2 0-1,-12 22 0,14-23 48,2 1-1,-11 32 0,16-43-77,0 0-1,1 0 1,0 1 0,0-1 0,0 1 0,1-1 0,-1 1 0,1-1-1,1 1 1,-1-1 0,1 1 0,0-1 0,2 8 0,-1-11-14,0 1 0,0-1 1,0 1-1,0-1 1,0 1-1,1-1 1,-1 0-1,1 0 1,-1 0-1,1 0 0,0-1 1,-1 1-1,1-1 1,0 0-1,0 1 1,0-1-1,0-1 0,1 1 1,-1 0-1,0-1 1,0 0-1,0 1 1,6-2-1,5 1 7,0 0 1,-1-1-1,1-1 0,18-5 1,-7 0-25,-1-2 0,-1 0 0,1-1 0,-1-2 0,-1 0 1,0-2-1,-1 0 0,-1-1 0,0-1 0,-1-1 0,30-35 0,-18 15-44,-2-2-1,-1-1 1,-2-2-1,-3 0 1,25-58-1,-40 82 41,-1 0 0,0 0-1,-1 0 1,-1-1-1,-1 0 1,2-26 0,-5 44 6,-1 0 1,0-1 0,0 1 0,0-1-1,-1 1 1,1 0 0,0-1 0,0 1-1,-1-1 1,1 1 0,-1 0 0,1-1-1,-1 1 1,0 0 0,1 0 0,-2-2-1,1 3 1,1-1-1,-1 1 0,0-1 1,1 1-1,-1 0 0,0-1 0,1 1 1,-1 0-1,0 0 0,1-1 1,-1 1-1,0 0 0,0 0 1,0 0-1,1 0 0,-1 0 0,0 0 1,0 0-1,1 0 0,-1 0 1,-1 1-1,-2 0 7,0 1 1,-1 0-1,1 0 0,0 0 1,0 0-1,0 1 0,1-1 1,-5 5-1,-7 7 18,2 0 0,0 1 0,0 1-1,2 0 1,-1 1 0,2 0 0,1 0 0,0 1 0,-8 23-1,8-13 17,0-1-1,2 2 1,2-1-1,0 1 0,-1 50 1,6-68-24,0 0 0,1 0-1,0 0 1,1 0 0,0 0 0,0 0 0,1-1 0,9 20-1,-10-25-53,0-1 1,1-1-1,-1 1 0,1 0 0,0-1 0,0 1 0,0-1 0,0 0 0,1 0 0,-1 0 0,1 0 0,0-1 0,0 1 0,0-1 0,0 0 0,0 0 0,0-1 0,1 1 0,-1-1 0,1 0 0,-1 0 0,1-1 0,8 1 0,-5-1-108,-1 0 1,1-1-1,0-1 0,-1 1 0,1-1 0,-1 0 0,0-1 1,13-6-1,3-2-228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190 436 17132,'0'-1'67,"0"0"0,0 1 1,0-1-1,-1 1 0,1-1 1,0 0-1,0 1 0,-1-1 0,1 1 1,0-1-1,-1 1 0,1-1 1,-1 1-1,1-1 0,-1 1 1,1-1-1,-1 1 0,1 0 1,-1-1-1,1 1 0,-1 0 0,1-1 1,-1 1-1,0 0 0,1 0 1,-1-1-1,1 1 0,-1 0 1,0 0-1,1 0 0,-1 0 1,0 0-1,1 0 0,-1 0 1,0 0-1,1 0 0,-1 0 0,1 1 1,-1-1-1,0 0 0,0 1 1,-29 12 1152,15-3-781,1 1-1,0 0 1,1 1 0,-12 14-1,18-18-377,0 0 0,1 1-1,0-1 1,0 1 0,1 1-1,0-1 1,0 1 0,-3 11-1,8-20-55,-1 0-1,1 0 1,0 0-1,-1 0 1,1 1-1,0-1 1,-1 0-1,1 0 1,0 0-1,0 0 1,0 0-1,0 1 1,0-1-1,0 0 1,1 0-1,-1 0 1,0 0-1,0 0 1,1 1-1,-1-1 1,1 0-1,-1 0 1,1 0-1,0 0 1,-1 0-1,1 0 1,0-1-1,-1 1 1,1 0 0,0 0-1,2 1 0,-1-1 3,0-1 0,0 1 0,1-1-1,-1 0 1,1 0 0,-1 1 0,0-1-1,1-1 1,-1 1 0,1 0 0,-1-1-1,0 1 1,1-1 0,-1 0 0,3-1 0,7-3-1,-1 0 0,0-2 0,0 1 0,0-1 0,-1-1 0,0 0 0,0 0 0,-1-1 0,11-13 0,-4 2-21,0 0 0,-2-1 1,21-39-1,-34 58 13,3-5-10,0 0 0,-1-1 0,1 0 0,-1 0 0,-1 0 0,0 0 0,0-1 0,1-12 0,-3 21 12,0-1-1,0 1 1,0 0-1,0 0 1,0 0-1,0 0 1,0 0-1,0 0 1,0-1-1,0 1 1,0 0-1,0 0 1,0 0-1,0 0 1,0 0-1,0 0 1,-1 0-1,1 0 1,0-1-1,0 1 1,0 0-1,0 0 1,0 0-1,0 0 1,0 0-1,-1 0 1,1 0-1,0 0 1,0 0-1,0 0 0,0 0 1,0 0-1,0 0 1,-1 0-1,1 0 1,0 0-1,0 0 1,0 0-1,0 0 1,0 0-1,-1 0 1,1 0-1,0 0 1,0 0-1,0 0 1,0 0-1,0 0 1,0 0-1,0 0 1,-1 1-1,1-1 1,0 0-1,0 0 1,0 0-1,0 0 1,0 0-1,0 0 1,0 0-1,0 1 1,0-1-1,0 0 1,0 0-1,0 0 0,-1 0 1,-6 9 4,-2 6 3,2 1 1,-1 0-1,2 0 0,0 1 0,1 0 1,1 0-1,1 0 0,-2 20 0,4-34-13,1-1-1,0 0 0,0 0 0,0 0 0,0 0 0,0 0 0,1 0 0,-1 0 0,0 0 0,1 0 0,0 0 0,-1 0 0,1 0 0,0 0 0,0 0 0,0 0 0,1 0 1,-1-1-1,2 3 0,-2-3-24,1 0 0,-1-1 0,1 1 0,-1 0 1,1-1-1,-1 1 0,1-1 0,0 0 0,-1 0 0,1 1 1,0-1-1,-1 0 0,1 0 0,-1 0 0,1-1 0,0 1 1,-1 0-1,1-1 0,-1 1 0,1-1 0,0 1 1,-1-1-1,0 0 0,1 0 0,1-1 0,10-5-299,0-2-1,0 0 0,-1 0 1,0-1-1,-1-1 1,0 0-1,10-14 0,61-90-1719,-34 36 989,61-138 0,-104 207 1173,-3 6-15,0 1-1,-1-1 0,1 0 0,-1 0 0,0 0 0,0 0 0,-1 0 0,1-6 0,-1 10-80,0 0 0,1 0-1,-1 0 1,0 0 0,0-1 0,0 1-1,-1 0 1,1 0 0,0 0-1,0 0 1,0 0 0,0 0 0,0 0-1,0 0 1,0-1 0,0 1-1,0 0 1,0 0 0,0 0 0,0 0-1,0 0 1,0 0 0,0 0-1,0 0 1,0 0 0,-1 0 0,1-1-1,0 1 1,0 0 0,0 0-1,0 0 1,0 0 0,0 0 0,0 0-1,0 0 1,-1 0 0,1 0-1,0 0 1,0 0 0,0 0-1,0 0 1,0 0 0,0 0 0,0 0-1,-1 0 1,1 0 0,0 0-1,0 0 1,0 0 0,0 0 0,0 0-1,0 0 1,0 1 0,0-1-1,-1 0 1,1 0 0,0 0 0,0 0-1,0 0 1,0 0 0,0 0-1,-11 9 538,-9 15 176,-5 15-274,2 0 0,2 1 0,1 2 0,2 0 1,2 1-1,2 0 0,2 1 0,-12 84 0,23-120-409,-1 35 135,2-41-169,0 0 0,0 0 1,0 0-1,1 0 0,-1 0 0,1 0 0,-1 0 0,1 0 1,0 0-1,0 0 0,-1 0 0,1-1 0,1 1 0,-1 0 1,0 0-1,2 1 0,-2-2-9,0 0 0,0-1 0,0 1 1,0-1-1,0 0 0,0 1 0,0-1 1,1 0-1,-1 1 0,0-1 0,0 0 0,0 0 1,0 0-1,0 0 0,0 0 0,1 0 1,-1 0-1,0-1 0,0 1 0,0 0 0,0-1 1,0 1-1,0 0 0,0-1 0,0 1 1,0-1-1,0 0 0,0 1 0,0-1 0,0 0 1,0 0-1,-1 1 0,1-1 0,1-2 1,3-2 4,-1-1 0,1 0 1,-1 0-1,4-8 1,-1 0 2,-1 0 0,0 0 1,-1-1-1,-1 0 0,4-19 1,-6 24-7,-1 1 1,0-1-1,-1 0 1,0 1-1,0-1 0,-1 0 1,0 1-1,-1-1 1,-4-14-1,6 23-4,-1 0 0,1 0 0,0 0 0,-1 0 0,1 0 0,-1 0 0,1 0 0,-1 0 0,1 0 0,-1 0-1,0 0 1,1 0 0,-1 0 0,0 1 0,0-1 0,0 0 0,0 1 0,0-1 0,1 0 0,-1 1 0,0-1 0,0 1 0,0 0 0,-1-1 0,1 1 0,0 0-1,0-1 1,0 1 0,-2 0 0,2 0 1,-1 1 0,1-1-1,-1 1 1,1 0 0,-1-1 0,1 1-1,0 0 1,-1 0 0,1 0-1,0 0 1,0 0 0,-1 0 0,1 0-1,0 0 1,0 0 0,0 1-1,0-1 1,1 0 0,-1 1 0,-1 2-1,-1 3 6,0 0 0,0 0-1,1 0 1,0 0 0,0 1 0,1-1-1,0 1 1,1 0 0,-1-1-1,1 1 1,1-1 0,1 15 0,-1-19-3,0 1 1,0 0-1,0-1 1,0 1-1,1-1 0,-1 0 1,1 1-1,0-1 1,0 0-1,0 0 1,0 0-1,1 0 1,-1 0-1,1-1 1,0 1-1,-1-1 1,1 0-1,0 0 1,0 0-1,1 0 1,-1 0-1,0-1 1,1 1-1,-1-1 1,1 0-1,-1 0 1,1 0-1,4 0 1,1 0-3,1-1 0,-1-1 0,1 1 0,-1-1 0,1-1 1,-1 0-1,0 0 0,0-1 0,0 0 0,0-1 1,-1 0-1,1 0 0,-1-1 0,10-7 0,-4 2-17,0 0-1,-1-2 0,-1 1 0,0-1 1,0-1-1,-1 0 0,9-16 0,-18 27 10,14-26-53,-15 26 50,0 0 1,-1 1 0,1-1-1,0 0 1,-1 0 0,1 0-1,-1 0 1,1 1-1,-1-1 1,0 0 0,0 0-1,0 0 1,0-2 0,-2 4 5,1 1 1,-1 0 0,1-1 0,-1 1 0,1 0 0,0 0-1,0 0 1,-1 0 0,1 0 0,0 1 0,0-1 0,-1 2 0,-12 19 145,1 1 1,1 0 0,2 0 0,0 2 0,-11 39-1,20-60-121,-1 4 62,0 0-1,0 0 1,0 0 0,1 1 0,0 10 0,1-18-73,0 1 1,0-1 0,0 0-1,1 0 1,-1 1 0,0-1 0,1 0-1,-1 1 1,1-1 0,-1 0-1,1 0 1,-1 0 0,1 0 0,0 0-1,0 1 1,-1-1 0,1 0-1,0-1 1,0 1 0,0 0 0,0 0-1,0 0 1,0-1 0,0 1-1,1 0 1,-1-1 0,0 1 0,0-1-1,0 1 1,1-1 0,-1 0-1,0 1 1,1-1 0,-1 0 0,0 0-1,1 0 1,-1 0 0,0 0-1,0 0 1,1 0 0,2-1 0,4-1-49,0 0 0,1 0 1,-1-1-1,0 0 0,0 0 1,-1-1-1,15-8 0,50-41-537,-55 40 405,10-11-127,-20 17 146,1 0 1,-1 1-1,2 0 1,-1 0-1,0 1 1,14-7-1,-22 12 144,0 0 0,0 0 0,1 0 0,-1 0 0,0 0 0,0-1 0,0 1 0,1 0 0,-1 0-1,0 0 1,0 0 0,1 0 0,-1 0 0,0 0 0,0 0 0,0 0 0,1 0 0,-1 0 0,0 0-1,0 1 1,1-1 0,-1 0 0,0 0 0,0 0 0,0 0 0,1 0 0,-1 0 0,0 0 0,0 1-1,0-1 1,1 0 0,-1 0 0,0 0 0,0 0 0,0 1 0,0-1 0,0 0 0,0 0 0,1 1-1,-2 11-83,-10 18 118,9-28-24,-7 19 76,-12 31 199,19-48-237,1 1 0,0 0 0,0-1 0,0 1 0,0-1-1,1 1 1,0 0 0,0 9 0,1-13-31,-1 1 0,1-1 0,-1 0 0,1 0 0,0 0 0,-1 1 0,1-1 0,0 0 0,0 0 1,0 0-1,0 0 0,0 0 0,0 0 0,0-1 0,0 1 0,0 0 0,0 0 0,0-1 0,1 1 0,-1-1 0,0 1 0,0-1 0,1 1 1,-1-1-1,0 0 0,1 0 0,-1 0 0,0 0 0,1 0 0,-1 0 0,1 0 0,-1 0 0,0 0 0,3-1 0,5 0 2,0-1 0,1 0 1,11-5-1,-21 7-13,13-5 0,-1 0-1,0-1 1,-1 0 0,1-1 0,-1 0 0,-1-1-1,1 0 1,15-17 0,-22 21 17,0 0 1,0 0 0,-1-1-1,1 1 1,-1-1-1,0 0 1,-1 0-1,1 0 1,-1 0-1,0 0 1,0-1-1,-1 1 1,1-1-1,-1 1 1,-1-1 0,1 0-1,-1 1 1,0-1-1,0 0 1,0 1-1,-1-1 1,-2-9-1,3 14-87,-1-1 0,1 1-1,-1-1 1,1 1-1,-1 0 1,1-1-1,-1 1 1,0 0-1,0-1 1,0 1 0,0 0-1,0 0 1,0 0-1,0 0 1,0 0-1,0 0 1,0 0-1,0 0 1,-1 0 0,1 0-1,-2 0 1,4 0 31,0 1 0,-1 0 1,1-1-1,0 1 1,-1-1-1,1 1 0,-1-1 1,1 1-1,-1-1 1,1 0-1,-1 1 0,1-1 1,-1 0-1,1 1 1,-1-1-1,0 0 0,1 0 1,-1 1-1,0-1 0,1-1 1,2-17-490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17820,'-8'-2'1680,"1"2"-1160,1 1-216,7 0 408,2 1 513,0 1-865,0-2-136,0-1-208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59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1 113 10418,'0'-2'266,"1"-1"-1,-1 1 1,1 0 0,-1-1-1,1 1 1,0 0-1,0-1 1,0 1 0,0 0-1,1 0 1,-1 0 0,4-4-1,-4 5-6,1-1 1,-1 0-1,0 0 0,1 0 0,-1 0 0,0 0 1,0 0-1,0 0 0,-1-1 0,1 1 1,0 0-1,0-4 0,-3 6-135,1 1-1,0 0 1,0-1 0,0 1 0,0 0-1,0 0 1,0 0 0,0 0 0,1 0-1,-1 0 1,0 0 0,0 0 0,1 0-1,-2 3 1,2-4-105,-1 1 0,1-1 0,0 1 0,-1-1-1,1 1 1,0-1 0,-1 1 0,1-1 0,0 1 0,0 0 0,-1-1 0,1 1 0,0-1-1,0 1 1,0 0 0,0-1 0,0 1 0,0-1 0,0 1 0,0 0 0,0-1 0,0 1 0,0-1-1,1 1 1,-1 0 0,0-1 0,0 1 0,0-1 0,1 1 0,-1-1 0,0 1 0,1-1-1,-1 1 1,1-1 0,-1 1 0,0-1 0,1 1 0,-1-1 0,1 0 0,-1 1 0,1-1-1,-1 0 1,1 1 0,-1-1 0,1 0 0,0 0 0,-1 1 0,1-1 0,1 0 0,2 0 97,1 0 1,0 0-1,0-1 1,0 1 0,-1-1-1,1 0 1,0-1-1,-1 1 1,1-1 0,7-3-1,-7 2-11,1 0 1,0 1-1,0 0 0,0 1 0,0-1 1,12 0-1,18 0 40,0-1 0,61-12 1,-66 10 289,1 2 1,0 1-1,53 4 1,-74-2-416,41 5 15,74 15 0,-66-9-47,-39-9 22,0 0 1,1-2-1,-1 0 0,25-5 1,32 1 12,-65 5-32,0 0 0,0 1 0,1 1 0,12 4 0,34 6-23,-37-11 16,1-2 1,-1 0 0,1-1 0,-1-1 0,43-11 0,112-41-183,-125 36 213,-45 16-30,0 1-1,1 0 0,-1 0 1,1 1-1,-1 0 0,13 2 1,14-1-3,40-3 6,-1 3 0,95 14-1,96 10 12,-10-2-39,129 22 18,-212-35 19,306 10 28,-426-20-32,830-16-12,-235-6-211,-266-4 43,-37 1-57,522 54 205,-660-15 39,136-17 14,-2-29-22,177-6 48,412 49-92,-33-5 72,-734-10-23,240 25 0,194 18-30,-311-25 33,81 2 0,44-8 3,-221-4-14,-167-3 15,20 1 18,1-3 0,50-6-1,-92 7-17,-1 0 0,0 0 0,1 0 0,-1 0 1,1 0-1,-1 0 0,0 0 0,1 0 0,-1 0 0,1 0 0,-1 0 0,0 0 0,1 0 0,-1 0 0,1 0 0,-1 0 0,0-1 0,1 1 0,-1 0 0,0 0 0,1 0 0,-1-1 0,0 1 1,1 0-1,-1 0 0,0-1 0,0 1 0,1 0 0,-1-1 0,0 1 0,0 0 0,1-1 0,-10-4 130,3 3-91,18 1-115,-7 1 12,1 1 9,0-1 1,0 0-1,0 0 0,0-1 0,0 0 0,0 0 0,0 0 0,0-1 0,-1 0 0,1 0 0,8-4 0,55-25-2665,-47 19 2417,1-2 20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20 16892,'-6'-3'232,"1"0"1,-1 1-1,0-1 1,0 1-1,0 0 1,0 1-1,0 0 1,-1 0 0,1 0-1,0 0 1,-8 1-1,4 1 17,-1 0 1,0 1-1,1 0 0,-1 0 1,1 1-1,-11 5 0,0 1-57,1 2 0,0 0 0,0 1 0,1 1 0,-26 23 0,44-35-180,-3 2-38,1 0-1,0-1 1,0 1 0,0 0-1,1 0 1,-5 7-1,7-9 17,0-1 0,0 0 0,0 0-1,-1 1 1,1-1 0,0 0 0,0 1-1,0-1 1,0 0 0,0 1 0,0-1-1,0 0 1,0 1 0,0-1 0,0 0-1,1 0 1,-1 1 0,0-1-1,0 0 1,0 1 0,0-1 0,0 0-1,1 0 1,-1 1 0,0-1 0,0 0-1,0 0 1,1 1 0,-1-1 0,0 0-1,0 0 1,1 1 0,21 4-411,38-3-269,-21-2 210,50 8 0,-78-6 462,-1 0 1,1 1-1,-1 0 1,1 0 0,-1 1-1,0 0 1,-1 1 0,1 0-1,11 9 1,-19-13 44,0 0 0,-1 1 1,0-1-1,1 0 0,-1 0 0,0 1 0,0-1 1,1 0-1,-1 1 0,0-1 0,0 1 1,-1 0-1,1-1 0,0 1 0,0 0 0,-1-1 1,1 1-1,-1 0 0,0 0 0,1 0 1,-1 3-1,-1-3 18,1 1 0,-1-1 0,0 0 0,0 1 1,0-1-1,0 0 0,0 0 0,0 0 0,0 0 0,-1 0 0,1 0 1,-1 0-1,0 0 0,-2 1 0,-6 5 206,0 0 1,-1-1-1,0-1 0,-22 11 0,20-11-135,0 0 0,-1-1-1,0-1 1,0 0-1,0-1 1,-1 0-1,1-1 1,-1-1-1,1 0 1,-20-2-1,33 1-157,1 0 0,-1 0 0,0 0 0,0 0 0,0 0 0,0 0 0,1-1 0,-1 1 0,0 0 0,0-1 0,0 1 0,1 0 0,-1-1 0,0 1 0,1-1 0,-1 1-1,0-1 1,1 0 0,-1 1 0,1-1 0,-1 1 0,0-1 0,1 0 0,0 0 0,-1 1 0,1-1 0,-1 0 0,1 0 0,0 0 0,0 1 0,-1-1 0,1 0 0,0 0 0,0 0 0,0 0-1,0 1 1,0-1 0,0 0 0,0 0 0,0 0 0,1 0 0,-1 1 0,0-2 0,2-3-78,0 1-1,0-1 1,0 1 0,0 0-1,1 0 1,5-7 0,18-18-514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135 313 17348,'-22'22'1055,"2"-3"-187,1 1-1,-16 22 1,30-35-707,0-1 0,1 1 0,0 0 1,1 0-1,0 1 0,0-1 1,0 1-1,1-1 0,0 1 0,0 0 1,0 11-1,2-17-144,-1 0 0,1-1 0,0 1 0,0 0-1,0-1 1,0 1 0,0 0 0,1-1 0,-1 1 0,1 0 0,-1-1 0,1 1 0,-1 0 0,1-1 0,0 1 0,0-1 0,0 1-1,0-1 1,0 0 0,0 1 0,0-1 0,0 0 0,0 0 0,1 0 0,-1 1 0,0-1 0,1-1 0,-1 1 0,1 0-1,-1 0 1,1-1 0,-1 1 0,1 0 0,0-1 0,-1 0 0,1 1 0,0-1 0,0 0 0,-1 0 0,1 0 0,0 0-1,1 0 1,5-1 44,0 0-1,0 0 1,0-1-1,-1 0 1,1-1-1,-1 1 0,14-8 1,-2-1-82,-1-1 0,-1-1 1,0-1-1,0 0 0,-1-1 0,-1 0 1,14-21-1,-11 12-21,-1 0 0,-1-2 0,-1 0 0,18-45 0,-28 60 25,-1-1 1,-1 0-1,0 0 1,0 0-1,-1 0 1,-1 0-1,0 0 1,-1-1-1,-1-18 1,0 27 19,0-1 1,0 1 0,0-1 0,0 1-1,0-1 1,-1 1 0,0 0-1,0 0 1,0 0 0,-1 0-1,1 0 1,-1 0 0,0 0 0,0 1-1,0 0 1,0-1 0,-1 1-1,1 0 1,-1 1 0,0-1-1,0 1 1,0 0 0,0-1 0,0 2-1,-1-1 1,1 0 0,-9-1-1,1 1 21,1 1-1,-1 0 1,0 1-1,1 0 1,-1 0-1,0 1 1,1 1-1,-1 0 1,-17 6 0,22-6-9,1 0 0,0 1 1,0-1-1,0 1 1,0 0-1,0 1 0,1-1 1,-1 1-1,1 0 1,0 1-1,0-1 1,1 1-1,-1 0 0,1 0 1,0 0-1,0 1 1,1 0-1,-4 7 1,6-10-25,0-1 1,0 1-1,1 0 1,-1 0 0,1 0-1,-1 0 1,1 0 0,0 0-1,0 0 1,1 0 0,-1 0-1,1-1 1,-1 1 0,1 0-1,0 0 1,0 0-1,0-1 1,0 1 0,1 0-1,-1-1 1,1 1 0,-1-1-1,4 4 1,4 3-126,0 0 0,0-1 0,1 0 0,14 9 0,-4-2-93,-7-6 63,0 1 1,-1 1-1,-1 0 1,1 1-1,-2 0 0,13 18 1,-19-22 111,1 0-1,-1 0 1,-1 0 0,1 1 0,-1 0-1,-1-1 1,0 1 0,0 0 0,-1 0-1,0 0 1,0 0 0,-2 17 0,0-12-404,-2 0 0,-7 25 0,9-34 229,1-1-151,2-8 135,3-13-170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17020,'-35'116'4366,"26"-75"-3771,1 1-1,2-1 1,2 2-1,2-1 1,1 0 0,3 1-1,7 50 1,-8-88-610,10 43-25,-10-44-94,0-1 1,1 1-1,-1 0 0,1-1 0,0 1 1,0-1-1,0 0 0,0 0 0,4 5 1,-6-8 87,0 0 0,1 1 0,-1-1 0,0 0 0,1 0 0,-1 1 0,0-1 0,1 0 0,-1 0 0,0 0 0,1 0 1,-1 0-1,0 1 0,1-1 0,-1 0 0,0 0 0,1 0 0,-1 0 0,0 0 0,1 0 0,-1 0 0,1 0 0,-1 0 0,0 0 0,1 0 1,-1-1-1,0 1 0,1 0 0,-1 0 0,0 0 0,1 0 0,-1 0 0,0-1 0,1 1 0,-1 0 0,0 0 0,0-1 0,1 1 1,-1 0-1,0 0 0,0-1 0,1 1 0,-1 0 0,0-1 0,0 1 0,0 0 0,0-1 0,0 1 0,1 0 0,-1-1 0,0 1 0,0 0 1,0-1-1,0 1 0,0-1 0,5-27-642,-5 24 415,4-30-549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98 16011,'3'3'212,"1"-1"1,-1 0-1,1 0 0,-1 0 0,1 0 0,0-1 0,0 1 0,-1-1 0,1 0 0,0 0 0,0-1 0,0 1 0,0-1 0,1 0 0,-1 0 0,0 0 0,0 0 0,0-1 0,0 0 0,0 1 1,0-2-1,-1 1 0,6-2 0,-4 1-61,0 0 1,0-1-1,0 1 1,0-1-1,0 0 1,-1 0 0,1-1-1,-1 1 1,0-1-1,0 0 1,0 0-1,-1 0 1,1-1-1,-1 1 1,0-1 0,4-8-1,-7 12-142,1 0 0,-1 0 0,1 0-1,-1 0 1,1 0 0,-1 0 0,0 0 0,1 0 0,-1 0-1,0-1 1,0 1 0,0 0 0,0 0 0,0 0 0,0 0-1,0 0 1,-1-1 0,1 1 0,0 0 0,-1 0 0,1 0-1,0 0 1,-1 0 0,1 0 0,-1 0 0,0 0 0,1 0 0,-1 0-1,0 0 1,0 0 0,1 1 0,-1-1 0,0 0 0,0 0-1,0 1 1,0-1 0,0 1 0,0-1 0,-2 0 0,0 0-4,0 0 0,0 1 1,0-1-1,0 1 0,0 0 1,0 0-1,0 0 0,0 0 1,0 1-1,0-1 0,1 1 1,-1 0-1,0 0 0,-4 1 0,-3 4 16,1-1 0,0 1 0,1 1 0,-1-1-1,1 1 1,0 1 0,1 0 0,0 0 0,0 0-1,1 1 1,0 0 0,-7 13 0,6-8 38,0 1 0,1 0 0,0 1 1,1 0-1,1-1 0,0 2 0,-1 22 1,4-35-63,1-1 0,0 1 0,0 0 0,0 0 0,0-1 0,1 1 1,-1 0-1,1-1 0,0 1 0,0 0 0,1-1 0,-1 1 0,1-1 1,-1 0-1,1 1 0,0-1 0,4 4 0,-4-5 11,1 0 1,-1 0-1,1 0 1,0 0-1,0-1 0,0 1 1,0-1-1,0 0 0,0 0 1,0 0-1,0 0 0,0 0 1,1-1-1,-1 0 0,0 1 1,0-1-1,1 0 1,-1-1-1,0 1 0,4-1 1,2-1 2,-1 0 0,1 0 0,-1-1 0,0 0 1,0-1-1,0 1 0,10-8 0,23-15-58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70 279 15075,'-5'3'205,"0"1"0,0-1-1,1 1 1,-1 0 0,1 0 0,0 1 0,1-1-1,-1 1 1,1 0 0,0 0 0,0 0-1,0 0 1,1 0 0,-1 1 0,1-1-1,1 1 1,-1-1 0,-1 10 0,1-2 73,0 1 0,1 0 1,0 0-1,1 0 0,1 0 0,3 24 1,-3-35-237,-1-1 1,1 1 0,-1 0-1,1 0 1,0-1 0,0 1-1,0-1 1,1 1 0,-1-1-1,0 1 1,1-1 0,0 0-1,-1 1 1,1-1-1,0 0 1,0 0 0,0 0-1,1-1 1,-1 1 0,0-1-1,1 1 1,-1-1 0,1 0-1,-1 1 1,1-1 0,-1 0-1,1-1 1,0 1 0,0 0-1,-1-1 1,1 0-1,0 0 1,0 0 0,0 0-1,-1 0 1,1 0 0,0-1-1,0 1 1,0-1 0,-1 0-1,1 0 1,4-2 0,4-2-9,0 0 0,-1-1 1,0 0-1,0-1 1,0 0-1,-1-1 1,0 0-1,-1 0 0,1-1 1,9-13-1,3-7-137,-1-1-1,19-39 1,-24 39-58,-1 0 0,12-40 1,-21 56 117,-2 0 1,0 0 0,0 0-1,-1-1 1,-1 1 0,0-1 0,-3-24-1,2 36 48,-1 1 0,1-1 0,-1 0 0,0 0 0,1 0 0,-1 0 0,-1 1 0,1-1 0,0 0 0,-1 1 0,1-1 0,-1 1 0,0-1-1,0 1 1,0 0 0,0 0 0,0 0 0,0 0 0,-3-2 0,2 3 15,0-1-1,-1 1 1,1 0-1,0 0 1,0 0-1,-1 0 1,1 1-1,0 0 1,-1-1-1,1 1 1,0 0-1,-1 0 1,1 1 0,-1-1-1,1 1 1,-5 1-1,-2 2 57,0 0-1,0 0 1,0 1 0,1 0-1,-1 1 1,1 0 0,1 0-1,-1 1 1,1 0 0,-11 13-1,10-10 9,1 0-1,0 0 0,1 0 1,0 1-1,1 0 1,0 1-1,1-1 1,-7 22-1,11-28-53,0-1 1,0 1-1,0 0 0,1 0 1,-1-1-1,1 1 0,0 0 0,1 0 1,-1 0-1,3 6 0,-3-9-26,1 0 0,0 1-1,0-1 1,0 0 0,1 0 0,-1 1-1,0-1 1,1 0 0,-1 0-1,1-1 1,0 1 0,0 0 0,0 0-1,0-1 1,0 1 0,0-1-1,0 0 1,0 0 0,0 0-1,1 0 1,2 1 0,1 0-83,1 0 1,-1-1-1,0 0 1,1 0-1,-1-1 1,0 0-1,1 0 0,-1 0 1,10-3-1,2-1-460,34-13 0,-40 13 246,0-1 1,0 2-1,1-1 1,0 2-1,24-3 0,-36 5 283,1 0 0,-1 0-1,0 0 1,0 0 0,1 1 0,-1-1-1,0 0 1,0 1 0,0-1-1,1 1 1,-1-1 0,0 1-1,0 0 1,0-1 0,0 1-1,0 0 1,0 0 0,0 0-1,0 0 1,-1 0 0,1 0-1,0 0 1,0 0 0,-1 0-1,1 0 1,-1 0 0,1 0 0,-1 0-1,1 1 1,-1-1 0,0 0-1,1 0 1,-1 3 0,1 3 117,-1 1 1,0-1-1,0 1 1,-2 10-1,2-15-67,-5 24 456,-8 29 0,7-34-116,0 0 1,-2 32 0,8-53-382,0 0 0,0 0 0,0 0 0,0 0 1,0-1-1,0 1 0,0 0 0,0 0 0,0 0 0,0 0 0,0 0 1,1-1-1,-1 1 0,0 0 0,1 0 0,-1 0 0,1-1 0,-1 1 1,1 0-1,0 0-26,-1-1 0,0 0 0,1 0 0,-1 0 0,1 0 0,-1 0 0,1 1 0,-1-1 0,1 0 0,-1 0 0,1 0 0,-1 0 0,1-1 0,-1 1 0,1 0 0,-1 0 0,0 0 0,1 0 0,-1 0 0,1-1 0,-1 1 0,1 0 0,-1 0 0,1-1 0,3-2-219,1 0 0,-1-1 0,0 0 0,-1 1 0,4-5-1,17-22-940,35-61-1,-29 36 275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16396,'-1'0'127,"0"0"1,0 1-1,0-1 1,0 1-1,0-1 1,0 1-1,0-1 1,0 1-1,0 0 1,0-1-1,0 1 1,0 0 0,1 0-1,-1 0 1,0-1-1,1 1 1,-1 0-1,0 0 1,1 0-1,-1 0 1,1 0-1,-1 2 1,0 0 211,-7 10 18,1 0 1,1 0-1,1 1 0,-1 0 1,2 1-1,0-1 0,1 1 0,1-1 1,0 1-1,1 0 0,0 0 0,2 19 1,4 17-268,3-1 0,17 62 1,-10-47-150,-15-64 35,1 1-1,-1-1 0,0 0 1,0 0-1,0 0 0,1 0 1,-1 0-1,0 1 0,-1-1 1,1 0-1,0 0 0,0 0 1,0 0-1,-1 1 0,0 1 1,1-3-2,0 0 1,-1 1-1,1-1 1,0 0-1,-1 0 1,1 1-1,-1-1 1,1 0-1,0 0 1,-1 0-1,1 0 1,-1 0 0,1 0-1,0 1 1,-1-1-1,1 0 1,-1 0-1,1 0 1,-1 0-1,1 0 1,0-1-1,-1 1 1,1 0-1,-1 0 1,1 0-1,0 0 1,-1 0-1,0-1 1,-3-1-102,0 0 0,0-1 1,1 1-1,-1-1 0,0 0 1,1 0-1,-4-5 0,-11-12 71,1-1-1,1-1 1,0-1-1,2 0 1,1-1 0,1 0-1,1-1 1,1 0-1,-11-43 1,20 63 121,0 0-1,0 0 1,1 0-1,-1-1 1,1 1-1,0 0 1,1 0-1,0-9 1,0 12-40,0 0 1,-1 0-1,1 0 0,0 1 1,0-1-1,0 0 1,0 0-1,1 1 0,-1-1 1,0 1-1,1-1 0,-1 1 1,1-1-1,-1 1 0,1 0 1,0 0-1,-1 0 0,1 0 1,0 0-1,0 0 1,0 1-1,0-1 0,0 0 1,2 0-1,17-2 135,0 1 0,0 1 0,0 1 1,0 0-1,21 4 0,-3-1 21,21 1-56,3-1 24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175 101 11418,'3'-4'669,"0"-1"0,0 0-1,0 0 1,-1-1 0,0 1-1,0 0 1,0-1-1,1-8 1,-3 13-513,1 0 0,-1 0 1,0 0-1,0-1 0,-1 1 0,1 0 0,0 0 1,0 0-1,0 0 0,-1 0 0,1 0 1,-1-1-1,1 1 0,-1 0 0,1 0 0,-1 0 1,0 0-1,1 1 0,-2-2 0,0 1-39,1-1 1,-1 2-1,1-1 0,-1 0 0,0 0 0,0 0 1,1 1-1,-1-1 0,0 1 0,0 0 0,0-1 1,0 1-1,0 0 0,0 0 0,-3 1 0,-1-1-26,0 1 0,0 1 0,1-1 0,-1 1 0,0 0 0,1 0 0,-1 1 0,1 0 0,0 0 0,0 0 0,0 0-1,0 1 1,1 0 0,-1 0 0,1 0 0,0 0 0,-4 7 0,-1 0-71,1 1 0,0 0-1,1 0 1,1 1 0,0-1 0,-5 17 0,9-25-20,1 1 0,-1 0 0,1 0 1,0 1-1,1-1 0,-1 0 0,1 0 1,1 10-1,-1-13-3,0-1 0,1 0 0,-1 1 1,1-1-1,-1 0 0,1 1 0,0-1 0,-1 0 1,1 0-1,0 0 0,0 0 0,0 0 0,0 1 1,0-2-1,0 1 0,0 0 0,0 0 0,0 0 1,1 0-1,-1-1 0,0 1 0,0-1 0,1 1 1,-1-1-1,0 1 0,1-1 0,-1 0 0,0 1 1,1-1-1,-1 0 0,1 0 0,-1 0 0,1 0 1,-1 0-1,0-1 0,1 1 0,1-1 0,7-1-9,0-1 0,0 0 0,-1 0 0,0-1 0,1-1 0,-1 1 0,-1-1 0,1-1 0,-1 0 0,0 0 0,0 0 0,9-11 0,0-1-1,0-2 0,-1 0-1,23-38 1,-34 52 12,-1-1-1,0 0 1,-1-1 0,0 1-1,0 0 1,-1-1 0,3-8-1,-21 49-4,6-1-8,2 0 0,1 1 0,-5 65 0,12-94 4,0-1 1,0 1 0,0 0-1,0 0 1,1 0 0,0 0-1,-1 0 1,1-1 0,1 1-1,-1 0 1,4 6 0,-4-8 3,0-1 0,1 1 0,-1-1 0,1 0 0,-1 1 0,1-1 0,-1 0 0,1 0 0,0 0 0,-1 0-1,1 0 1,0 0 0,0-1 0,0 1 0,0-1 0,0 1 0,0-1 0,0 0 0,0 1 0,0-1 0,0 0 0,0 0 0,0-1 0,3 0 0,6-1-10,1 0 0,-1-2 0,0 1 0,0-1 1,-1-1-1,1 0 0,-1-1 0,0 0 0,18-14 0,-5 1 32,-1-1-1,33-37 1,-54 56-14,5-5 8,0 0 0,-1-1 0,0 1 0,-1-1 1,1 0-1,-1 0 0,0-1 0,4-11 0,-8 19-9,0-1-1,0 1 0,0 0 0,1 0 0,-1-1 0,0 1 1,0 0-1,0-1 0,0 1 0,0 0 0,0 0 0,0-1 1,0 1-1,0 0 0,0-1 0,0 1 0,0 0 1,0 0-1,0-1 0,0 1 0,0 0 0,0-1 0,0 1 1,0 0-1,0 0 0,0-1 0,-1 1 0,1 0 0,0 0 1,0-1-1,0 1 0,0 0 0,-1 0 0,1-1 1,0 1-1,0 0 0,0 0 0,-1 0 0,1-1 0,-1 1 1,0 1-1,0-1 0,1 0 0,-1 1 0,0-1 1,1 1-1,-1-1 0,0 1 0,1-1 1,-1 1-1,1-1 0,-1 1 0,1 0 0,-1-1 1,1 1-1,-1 1 0,-7 10-14,1 1 0,1 0 0,0 0 0,1 1 0,1 0 0,0 0 0,-4 28 0,7-41 14,1 1-1,0-1 1,0 1-1,0-1 1,0 1-1,0-1 1,0 1-1,0-1 1,0 1-1,1-1 1,-1 1-1,1-1 1,-1 1 0,1-1-1,0 0 1,-1 1-1,1-1 1,0 0-1,0 0 1,1 3-1,0-4 2,-1 1-1,0-1 0,1 1 0,-1-1 0,1 1 0,-1-1 1,0 0-1,1 0 0,-1 1 0,1-1 0,-1 0 1,1 0-1,-1 0 0,0-1 0,1 1 0,-1 0 1,1-1-1,-1 1 0,1 0 0,-1-1 0,2-1 1,8-3 12,-1 0 0,1-1 0,-1-1 1,-1 0-1,1 0 0,-1 0 0,-1-2 1,15-15-1,0-5 28,30-48 0,-53 77-50,0-1 0,0 1 0,1-1 1,-1 1-1,0-1 0,1 0 0,-1 1 0,1-1 0,-1 1 0,0 0 0,1-1 0,-1 1 1,1-1-1,-1 1 0,1 0 0,-1-1 0,1 1 0,0 0 0,-1 0 0,2-1 1,2 10-132,-3 27-47,-2-27 136,0 23-110,0-21 2,1 0 1,-1 0-1,2 1 0,0-1 0,0-1 0,1 1 1,3 11-1,-5-21 120,0 0-1,0-1 1,1 1 0,-1 0-1,0-1 1,1 1 0,-1 0-1,1-1 1,-1 1 0,1-1-1,-1 1 1,1-1 0,-1 1-1,1-1 1,0 1 0,-1-1-1,1 1 1,-1-1 0,1 0-1,0 0 1,-1 1 0,1-1-1,0 0 1,1 0 0,19-3-465,-2-3 17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20012,'-21'8'432,"0"0"-1,1 1 1,0 1 0,1 2-1,0-1 1,0 2 0,1 1-1,1 0 1,0 1-1,-22 26 1,35-36-452,0 0 0,1 0-1,0 0 1,-1 0 0,-1 7 0,4-12-7,1 1 1,0 0-1,-1 0 1,1 0-1,-1 0 1,1 0-1,0 0 1,0 0-1,0 0 1,0 0 0,0-1-1,0 1 1,0 0-1,0 0 1,0 0-1,0 0 1,0 0-1,0 0 1,1 0-1,-1 0 1,0 0-1,1 0 1,-1 0-1,1-1 1,-1 1-1,1 0 1,-1 0-1,1-1 1,0 1-1,-1 0 1,1-1 0,0 1-1,-1 0 1,1-1-1,0 1 1,0-1-1,0 1 1,-1-1-1,2 1 1,9 1-234,-1 0 0,1 0 0,-1-1 0,1-1 0,-1 0 0,1 0 1,11-3-1,7 2-253,11-2-56,53 1-306,-84 3 800,0 0 1,0 0-1,1 1 0,-1 0 1,-1 0-1,1 1 0,13 6 1,-21-9 86,1 1 1,-1-1-1,-1 1 0,1-1 1,0 1-1,0 0 1,0-1-1,0 1 1,0 0-1,0 0 0,-1 0 1,1-1-1,0 1 1,-1 0-1,1 0 0,-1 0 1,1 0-1,-1 0 1,1 0-1,-1 0 1,0 0-1,1 0 0,-1 0 1,0 1-1,0-1 1,0 0-1,0 0 1,0 0-1,0 0 0,0 0 1,0 0-1,0 0 1,0 1-1,-1-1 1,1 0-1,0 0 0,-1 0 1,1 0-1,-1 0 1,0 0-1,1 0 1,-1-1-1,1 1 0,-1 0 1,0 0-1,-1 1 1,-4 4 114,1-1 1,-1 1 0,0-1-1,0-1 1,-8 6-1,-10 4 246,-1 0 0,-26 9 0,40-18-133,0-2 0,0 1 0,0-1-1,0-1 1,0 0 0,0-1 0,-22 0 0,12-4 34,10-6-5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81 16460,'-3'-6'2057,"0"10"-964,-2 13-49,-2 12-436,2 0-1,2 0 1,0 1 0,3 52 0,0-80-594,0 0-1,0 0 1,0 1-1,1-1 1,-1 0 0,1 0-1,-1 0 1,1 0-1,0 0 1,0 0-1,0 0 1,0-1 0,0 1-1,0 0 1,0 0-1,1-1 1,-1 1-1,1-1 1,-1 1 0,4 2-1,-3-4-1,0 1-1,0-1 0,0 1 1,0-1-1,0 1 0,0-1 1,0 0-1,0 0 1,0 0-1,0 0 0,0 0 1,0-1-1,0 1 0,0 0 1,0-1-1,0 0 1,-1 1-1,1-1 0,0 0 1,0 0-1,0 0 0,2-3 1,9-5 43,0 0 1,-1-2 0,-1 1-1,0-2 1,17-21-1,41-69 203,-57 83-210,-12 50-8,-3-11-34,-2 8-12,0 34 1,5-56 5,0 0 0,0 0-1,0 0 1,1 0 0,0 0-1,0 0 1,1 0 0,0 0 0,0 0-1,0 0 1,5 8 0,-5-12 4,-1 0 0,0 0 0,1 0 0,0 0 0,-1-1 0,1 1 0,0 0 0,0-1 0,0 0 0,0 1 0,0-1 0,0 0 0,1 0 1,-1 0-1,0 0 0,0 0 0,1-1 0,-1 1 0,3-1 0,0 1 7,-1-2-1,0 1 1,0 0-1,0-1 1,1 0 0,-1 0-1,0 0 1,0 0 0,0-1-1,5-2 1,2-2 19,-1-1 0,1 0 0,-1 0 1,0-1-1,-1-1 0,13-14 0,-14 15-18,-2-1 0,1-1 0,-2 1 0,1-1 0,-1 0 0,0 0 0,-1 0 0,-1-1 0,1 0 0,-1 0 0,-1 1 0,0-2 0,-1 1 0,0-18 0,-1 27-12,0 0 0,0 0-1,0 0 1,-1 0 0,1 0-1,-1 0 1,1 0 0,-1 0 0,0 0-1,0 0 1,0 0 0,0 1-1,0-1 1,0 0 0,0 1 0,0-1-1,-1 0 1,-1-1 0,2 3-1,1 0 0,-1-1 0,1 1 1,-1 0-1,1-1 0,-1 1 0,0 0 1,1 0-1,-1 0 0,0 0 0,1 0 0,-1 0 1,1 0-1,-1 0 0,0 0 0,1 0 1,-1 0-1,0 0 0,1 0 0,-1 0 0,1 0 1,-2 1-1,0 0-1,1 0-1,0 0 1,-1 0 0,1 0 0,0 1 0,0-1-1,0 0 1,0 0 0,0 1 0,0-1 0,0 1-1,-1 2 1,-1 2-5,1 0 0,-1 1 0,2-1 0,-1 1 0,0-1 1,1 1-1,0-1 0,1 1 0,0 0 0,0 0 0,0-1 0,2 10 0,-2-13 4,1 0 0,0-1 0,-1 1-1,1 0 1,0-1 0,0 1 0,1 0 0,-1-1 0,0 1-1,1-1 1,0 0 0,-1 1 0,1-1 0,0 0 0,0 0-1,0 0 1,1 0 0,-1-1 0,0 1 0,1 0 0,-1-1 0,1 0-1,-1 0 1,1 0 0,0 0 0,-1 0 0,1 0 0,0 0-1,0-1 1,5 1 0,0-2-1,1 1 1,-1-1-1,1-1 0,-1 1 0,0-1 1,0-1-1,0 0 0,0 0 0,0 0 1,-1-1-1,1 0 0,-1-1 0,0 0 1,-1 0-1,12-10 0,-9 7 4,-1 0 0,-1-1-1,1 0 1,-1 0-1,-1 0 1,0-1 0,0 0-1,-1 0 1,0-1 0,-1 1-1,4-13 1,-3-19-3,-7 21-9,2 20 11,0 1 0,-1-1 0,1 1 0,0-1 0,0 1 0,0 0 0,-1-1 0,1 1 0,0-1 0,-1 1 0,1 0 0,0-1 0,-1 1 0,1 0 0,0-1 0,-1 1 0,1 0 0,-1 0 1,1-1-1,0 1 0,-1 0 0,1 0 0,-1 0 0,1 0 0,-1 0 0,1-1 0,-1 1 0,1 0 0,-1 0 0,-1 1 0,0-1 0,1 1 0,-1-1 0,1 1 0,-1 0 0,1-1 0,0 1 0,-1 0 0,1 0 0,0 0 0,-1 0 0,1 0 0,0 0 0,0 0 0,0 1 0,0-1 0,0 0 0,-1 3 0,-15 29-10,16-30 10,-8 18 10,1 1-1,-7 29 1,13-40 0,0-1 0,0 1 1,1 0-1,0 0 0,1-1 1,1 1-1,1 14 0,-1-23-5,-1 0-1,0 0 0,1 0 0,0 0 1,-1 0-1,1 0 0,0 0 0,0 0 1,0-1-1,0 1 0,0 0 0,0-1 0,1 1 1,-1-1-1,0 1 0,1-1 0,-1 1 1,1-1-1,0 0 0,1 1 0,0-1 0,0 0 0,-1 0 0,1-1-1,0 1 1,-1-1 0,1 1 0,0-1 0,0 0-1,0 0 1,-1-1 0,1 1 0,0 0-1,2-2 1,6-1-10,0-1-1,0 0 0,-1-1 1,0 0-1,19-13 1,-9 4-46,0-1 1,-1-1 0,28-32-1,-36 36 11,-1-1 0,0 0-1,-1-1 1,-1 0 0,0-1 0,9-21-1,-17 32-28,-7 12 56,-7 19 32,8-11 8,1 0-1,1 1 1,-3 23 0,6-32-12,0 0 0,1 0 1,0 0-1,1-1 0,-1 1 1,1 0-1,1 0 0,0 0 1,4 12-1,-5-17-33,1 0-1,0 0 1,0 0 0,0 0-1,0 0 1,0 0 0,1-1 0,-1 1-1,1-1 1,-1 0 0,1 0-1,0 0 1,0 0 0,0 0-1,0-1 1,0 1 0,1-1 0,-1 0-1,0 0 1,1 0 0,-1 0-1,1 0 1,-1-1 0,1 0-1,-1 0 1,1 0 0,-1 0-1,7-1 1,-4 0-75,1 0-1,-1-1 1,0 1 0,1-2-1,-1 1 1,0 0-1,0-1 1,-1 0 0,1-1-1,0 1 1,-1-1-1,0 0 1,0 0 0,0-1-1,4-4 1,15-28-333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16187,'-17'10'1697,"7"6"-1025,3 0-304,3 1 1152,4-3-751,4-1-809,2-4-289,8-8 329,2-2-152,7-5-160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01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67 17492,'66'-62'3434,"-63"61"-1275,-6 8-1391,-7 12-220,-23 25 254,-65 69 0,28-35-657,-130 175-49,191-239-272,0 0 1,1 1-1,-12 28 1,19-42 128,1 0 0,-1 1 1,1-1-1,0 0 0,-1 0 0,1 0 0,0 0 0,0 1 0,0-1 1,0 0-1,0 0 0,0 0 0,0 1 0,1 1 0,-1-3 18,0 0 0,0 0 0,1 1 0,-1-1 0,0 0 0,0 0-1,1 0 1,-1 1 0,0-1 0,1 0 0,-1 0 0,0 0 0,1 0 0,-1 0-1,0 0 1,1 0 0,-1 0 0,0 0 0,1 0 0,-1 0 0,0 0 0,1 0-1,-1 0 1,0 0 0,0 0 0,1 0 0,-1 0 0,0 0 0,1 0 0,-1-1-1,1 1 1,3-2-199,0-1-1,1 1 1,-1-1-1,0 0 1,4-4-1,47-45-2713,-3-2-1,80-106 1,-90 100 1435,43-82 0,-76 123 2154,-1 0 0,9-33 1,-6 5 7532,-14 72-7828,1-1 0,1 0 0,1 1 0,1-1 0,6 34 0,33 116-336,-23-110-26,9 67-1,-28-120-666,-6-14-108,-15-22-665,12 12 954,-13-9-530,-2 0 0,0 1 0,-34-18 0,43 28 1025,0 2 0,-1 0 0,-1 1 0,1 1 0,-1 1 0,-30-7 0,34 12 1051,20 5 694,24 6 594,0-5-1732,1-2 0,-1 0 1,1-3-1,0 0 0,-1-2 0,1 0 0,-1-3 1,35-8-1,-38 4-435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4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164 245 14107,'0'2'313,"0"0"1,0 1-1,0-1 0,-1 0 0,1 0 1,-1 1-1,1-1 0,-1 0 1,0 0-1,1 0 0,-1 0 0,0 0 1,0 0-1,-1 0 0,1 0 0,0-1 1,-2 3-1,-32 31 1611,16-18-968,-1 3-186,6-7-28,-22 27 0,33-36-660,0 0 0,1 0 0,-1 0 0,1 0 0,0 0 0,0 1 0,0-1 0,1 1 1,-1-1-1,1 1 0,0-1 0,0 9 0,1-12-70,0 1-1,0 0 1,0-1 0,1 1 0,-1 0 0,0-1-1,1 1 1,-1 0 0,1-1 0,0 1 0,-1-1-1,1 1 1,0-1 0,0 1 0,0-1 0,0 0-1,0 1 1,0-1 0,2 2 0,0-2-7,0 1 0,0 0 0,-1-1 0,1 1 0,0-1 0,0 0 0,0 0 0,1 0 0,4 0 0,2 0-18,0 0 1,1-1-1,-1 0 1,0-1-1,16-2 1,-7-2-57,0-1 0,0 0 1,0-1-1,0-1 1,-1-1-1,-1-1 0,0 0 1,0-1-1,22-19 1,-14 7-74,0-1 0,-2 0 0,0-2 0,32-49 1,-46 61 104,-1-1 0,0 0 1,-1-1-1,6-17 0,-11 28 30,0-1-1,0 0 0,-1 0 0,0 0 1,0 0-1,-1 0 0,1 0 1,-1-1-1,-1 1 0,1 0 1,-1 0-1,0 0 0,0 0 1,-4-10-1,3 13 9,0 0 0,0-1 0,0 1 0,-1 0 0,0 0-1,1 0 1,-1 0 0,0 1 0,0-1 0,0 1 0,-1 0 0,1 0 0,0 0 0,-1 0 0,0 1 0,1-1 0,-1 1 0,0 0-1,0 0 1,1 0 0,-1 0 0,0 1 0,0 0 0,0 0 0,0 0 0,-5 1 0,0-1 2,0 1 0,0 1 0,1 0 1,-1 0-1,0 0 0,1 1 0,0 1 0,0-1 1,0 1-1,-15 10 0,12-4 16,1-1 0,0 1 0,1 1 0,0 0 0,0 0 0,1 1 0,1 0 0,0 0 0,-10 24 0,12-25 2,1 0 0,1 0 1,-1 0-1,2 1 0,0-1 0,0 1 0,1 0 0,1 0 1,-1-1-1,2 1 0,0 0 0,3 13 0,-3-21-13,0 0-1,0 1 0,1-1 0,0 0 0,-1 0 0,2 0 1,-1 0-1,0-1 0,1 1 0,0 0 0,-1-1 0,1 0 1,1 0-1,-1 0 0,0 0 0,5 3 0,-3-4-12,1 1-1,-1-1 1,1 1 0,-1-1-1,1-1 1,0 1-1,0-1 1,0 0 0,-1-1-1,12 1 1,-2-2-28,0-1 0,0 0 1,0-1-1,0 0 0,-1-1 0,1-1 1,-1-1-1,23-11 0,-21 7-34,24-19-1,-15 10 41,-22 19 95,-3 6-27,-4 5 18,-12 40 147,15-47-189,1 0-1,-1 0 0,1 0 1,-1 0-1,1 0 0,0 0 1,1 0-1,-1 0 0,1 0 1,-1 0-1,3 5 0,-3-8-12,1 0 0,0 0-1,0 0 1,0 0 0,0 0-1,0-1 1,0 1 0,0 0-1,0 0 1,0-1 0,0 1-1,0-1 1,0 1 0,1-1-1,-1 1 1,0-1-1,0 0 1,1 1 0,-1-1-1,0 0 1,1 0 0,-1 0-1,0 0 1,0 0 0,1 0-1,-1-1 1,0 1 0,0 0-1,1-1 1,0 0 0,43-14-30,-41 13 18,47-21-106,-31 14 34,0 0 0,0 1 0,0 1 0,35-8 0,-53 15 78,0-1 1,1 1 0,-1-1 0,0 1 0,1 0 0,-1 0 0,0 0-1,1 1 1,-1-1 0,0 0 0,1 1 0,-1 0 0,0-1 0,0 1-1,0 0 1,1 0 0,-1 0 0,0 0 0,0 1 0,-1-1 0,1 0-1,0 1 1,0 0 0,-1-1 0,2 3 0,1 1 60,-2 1 0,1 0 0,-1-1-1,0 1 1,0 0 0,-1 0 0,2 12 0,-3-17-45,1 0 0,-1 1-1,0-1 1,1 0 0,-1 1 0,1-1-1,-1 0 1,1 0 0,-1 1 0,1-1-1,0 0 1,0 0 0,-1 0-1,1 0 1,0 0 0,0 0 0,0 0-1,0 0 1,0 0 0,1-1 0,-1 1-1,0 0 1,0-1 0,0 1 0,1-1-1,-1 1 1,0-1 0,1 1 0,-1-1-1,0 0 1,1 0 0,-1 0 0,0 0-1,1 0 1,-1 0 0,0 0 0,1 0-1,-1 0 1,0-1 0,1 1 0,1-2-1,8-1-52,-1-1 0,1 0-1,-1-1 1,10-6 0,-11 6-29,7-4-78,16-9-602,57-23-1,-88 40 714,0 1 0,0-1 0,0 1-1,0 0 1,1-1 0,-1 1-1,0 0 1,0-1 0,1 1 0,-1 0-1,0 0 1,0 0 0,1 0 0,-1 0-1,0 1 1,0-1 0,1 0-1,-1 1 1,0-1 0,0 0 0,2 2-1,-3-2 14,1 1-1,-1 0 1,1 0 0,-1 0-1,1 0 1,-1-1-1,1 1 1,-1 0-1,0 0 1,0 0 0,1 0-1,-1 0 1,0 0-1,0 0 1,0 0-1,0 0 1,0 0 0,0 0-1,0 0 1,-1 1-1,0 6 39,-1-1-1,-1 0 0,1 0 1,-1 0-1,-5 9 1,5-12 103,1 0 1,-1 0-1,1 0 1,-1 0-1,0-1 1,0 1 0,-1-1-1,1 0 1,-1 0-1,1 0 1,-8 3-1,-5 0 212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99 18020,'-3'2'268,"0"1"1,0 0 0,0-1-1,0 1 1,1 1-1,0-1 1,-3 4-1,-1 2 40,0 0-9,0 0 0,1 0 0,1 1 0,-1 0-1,-3 15 1,6-20-233,0 1-1,1 0 1,0 0-1,0 0 1,0 0-1,1 0 1,0 0-1,0 0 1,0 0 0,1 0-1,1 7 1,-1-11-57,-1-1 1,1 1 0,0-1 0,0 1-1,0-1 1,0 1 0,0-1 0,0 0-1,0 1 1,0-1 0,0 0 0,1 0 0,-1 0-1,0 0 1,1 0 0,-1 0 0,1 0-1,-1-1 1,1 1 0,-1 0 0,1-1-1,0 1 1,-1-1 0,1 0 0,0 1-1,-1-1 1,1 0 0,0 0 0,-1 0 0,1 0-1,0-1 1,-1 1 0,4-1 0,2-1 7,0 1 0,0-2 0,0 1 0,0-1 0,-1 0 1,11-7-1,3-4-1,-1-1-1,-1-1 1,0-1 0,-2 0 0,0-1 0,0-1 0,-2 0 0,0-1 0,-2-1 0,0 0 0,10-27-1,-20 43-14,0 2-1,-1 0-1,0 0 1,0 0-1,0 0 1,0 0-1,0 0 1,-1 0-1,1 0 1,-1-6-1,-1 10 2,0-1 0,0 1 0,0 0 0,0-1 0,1 1 0,-1 0 0,0 0 0,0 0 0,1 0 0,-1 0 0,0-1 0,1 1 0,-1 2 0,-7 12-13,2 0 1,0 1-1,0 0 1,2 0-1,0 0 0,1 1 1,0-1-1,0 32 1,3-46 5,0 0 0,0 0 1,0 0-1,0 0 1,1 0-1,-1 0 0,0 0 1,1 0-1,0 0 0,-1 0 1,1-1-1,0 1 1,0 0-1,0 0 0,0 0 1,0-1-1,3 3 0,-3-3-2,0 0-1,0-1 0,0 1 1,1-1-1,-1 1 0,0-1 1,1 1-1,-1-1 0,0 0 1,1 1-1,-1-1 0,0 0 1,1 0-1,-1 0 0,1 0 1,-1 0-1,0 0 0,1-1 1,1 1-1,4-3-32,1 0-1,0 0 1,-1-1-1,0 0 0,0 0 1,0 0-1,6-6 1,69-62-307,-18 15 118,-63 57 227,26-19-98,-27 19 101,1 0 0,-1-1 0,1 1 0,0-1 0,-1 1 0,1 0-1,0-1 1,-1 1 0,1 0 0,0 0 0,-1 0 0,1-1 0,0 1 0,-1 0 0,1 0 0,0 0 0,0 0 0,-1 0 0,1 0 0,0 0 0,-1 1 0,1-1 0,0 0 0,-1 0 0,1 0-1,0 1 1,-1-1 0,1 0 0,0 1 0,-1-1 0,1 1 0,-1-1 0,1 1 0,-1-1 0,1 1 0,-1-1 0,1 1 0,-1-1 0,1 1 0,0 1 0,0 4 32,-1 1 1,1 0 0,-1 0-1,0 0 1,-1-1 0,0 1-1,0 0 1,0-1 0,-5 14-1,3-7 22,-5 15 63,4-16-16,1 1 0,0 0 0,1 0 1,0 0-1,1 0 0,0 24 0,1-36-90,0 0-1,1-1 1,-1 1 0,0 0-1,0 0 1,0 0-1,1-1 1,-1 1-1,0 0 1,1 0-1,-1-1 1,1 1-1,-1 0 1,1-1 0,-1 1-1,1-1 1,-1 1-1,1 0 1,0-1-1,-1 1 1,1-1-1,0 0 1,-1 1-1,1-1 1,0 1-1,0-1 1,-1 0 0,2 1-1,1-1 9,-1 0 0,1 0 0,-1 0 0,1 0-1,-1 0 1,1-1 0,-1 1 0,0-1 0,5-1 0,4-2 46,1-1 1,20-13-1,74-53 204,10-7-192,-112 76-82,-1 0 0,1 0 0,-1 1 1,1-1-1,0 1 0,-1 0 0,1 0 1,6-1-1,-9 2 3,0 0 0,-1 0 1,1 0-1,0 0 0,-1 0 0,1 0 1,0 0-1,-1 0 0,1 1 0,0-1 1,-1 0-1,1 0 0,0 1 0,-1-1 1,1 1-1,-1-1 0,1 0 0,-1 1 1,1-1-1,0 1 0,0 1 0,-1-1-1,1 0 1,-1 0 0,1 0-1,-1 1 1,1-1 0,-1 0-1,0 1 1,0-1 0,0 0-1,1 1 1,-1-1 0,-1 0-1,1 2 1,-9 43-29,6-39 40,1 1-1,1-1 1,-1 0 0,1 1 0,1-1-1,-1 1 1,2 13 0,-1-20-7,0-1 0,0 0 1,0 0-1,0 1 0,0-1 1,0 0-1,0 0 0,1 1 1,-1-1-1,0 0 0,0 0 1,0 0-1,0 1 0,0-1 1,1 0-1,-1 0 1,0 0-1,0 0 0,0 1 1,1-1-1,-1 0 0,0 0 1,0 0-1,1 0 0,-1 0 1,0 0-1,0 0 0,1 0 1,-1 0-1,0 0 0,0 0 1,1 0-1,-1 0 1,1 0-1,11-4 44,11-11 3,49-50-35,-47 41-204,1 2-1,46-32 0,-71 53 158,0 0-1,0 0 0,0 0 1,0 1-1,0-1 0,0 0 0,0 1 1,0-1-1,1 1 0,-1-1 0,0 1 1,0 0-1,1 0 0,-1-1 0,0 1 1,0 0-1,1 0 0,-1 0 0,0 0 1,1 0-1,-1 1 0,1-1 0,-1 1 15,-1 0-1,1 0 0,-1-1 1,1 1-1,-1 0 0,0 0 1,1 0-1,-1 0 0,0 0 0,0-1 1,0 1-1,0 0 0,0 0 1,0 0-1,0 0 0,0 0 0,0 0 1,0 0-1,0 0 0,0 0 1,-1-1-1,1 2 0,-3 8 97,-1-1-1,1 0 1,-11 18 0,1-9-103,0-3 25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432 264 11586,'-4'-3'234,"0"1"0,0 0-1,-1 0 1,1 0 0,0 0 0,-1 1-1,1 0 1,-1 0 0,-6-1-1,2 2 535,0 0-1,0 1 1,0 0 0,-9 2-1,7 0 116,7-2-632,0 1 0,0-1 1,0-1-1,0 1 0,0-1 1,0 1-1,0-1 0,-6-1 1,9 1-252,1 0 0,0 0 0,-1 0 0,1-1-1,0 1 1,-1 0 0,1 0 0,0 0 0,0-1 0,-1 1 0,1 0 0,0 0 0,0-1 0,0 1 0,-1 0 0,1-1 0,0 1 0,0 0 0,0-1 0,0 1-1,0 0 1,0-1 0,0 1 0,0 0 0,0-1 0,0 1 0,0 0 0,0-1 0,0 1 0,0 0 0,0-1 0,0 1 0,0 0 0,0-1 0,0 1 0,0 0-1,1-1 1,8-18-182,-8 17 183,0 0-1,0 1 1,0-1 0,0 1 0,-1-1 0,1 0-1,0 0 1,-1 1 0,1-1 0,-1 0 0,0 0-1,1-3 1,-2 5 5,1 0 0,0 0 0,-1 0-1,1-1 1,-1 1 0,1 0 0,-1 0 0,1 0 0,-1 0-1,1 0 1,-1 0 0,1 0 0,-1 0 0,1 0-1,-1 1 1,1-1 0,-1 0 0,1 0 0,0 0 0,-1 1-1,1-1 1,-1 0 0,1 0 0,0 1 0,-1-1 0,1 0-1,-1 1 1,-17 10 61,15-8-52,-23 14 184,2 1 0,0 1 0,1 2 0,-34 38 0,44-43 12,0 0 1,2 1 0,-1 1 0,2 0 0,1 0-1,0 1 1,-11 36 0,19-53-184,0 0-1,1 0 1,0 0-1,-1 0 1,1 0-1,0 0 1,0 0 0,0 0-1,0 0 1,1 4-1,-1-5-19,1-1 0,-1 1 0,0-1 0,1 1-1,-1-1 1,1 1 0,-1-1 0,1 1 0,0-1 0,-1 1 0,1-1-1,-1 1 1,1-1 0,0 0 0,-1 0 0,1 1 0,0-1-1,0 0 1,-1 0 0,1 0 0,0 0 0,-1 0 0,1 1 0,0-2-1,0 1 1,-1 0 0,1 0 0,0 0 0,0 0 0,-1 0-1,1 0 1,0-1 0,-1 1 0,1 0 0,0-1 0,0 0 0,13-4 18,0 0 0,0-2 0,-1 0 0,23-16 0,50-44 53,-74 58-78,178-153-154,-137 112 64,65-79-1,-106 116 89,-2-1 0,17-31 0,-26 44 4,0 0 0,-1 0-1,1 0 1,-1 0 0,1 0-1,-1 0 1,0 0 0,1-1-1,-1 1 1,0 0 0,0 0-1,0 0 1,0 0 0,0 0-1,0-1 1,0 1 0,0-1-1,-1 1 1,1 1 0,0 0-1,-1-1 1,1 1 0,0 0-1,-1-1 1,1 1 0,-1 0-1,1 0 1,0-1-1,-1 1 1,1 0 0,-1 0-1,1 0 1,-1 0 0,1 0-1,-1 0 1,1-1 0,-1 1-1,1 0 1,0 0 0,-1 0-1,1 0 1,-1 1 0,1-1-1,-1 0 1,0 0 0,-3 1 12,0 1 0,-1-1 0,1 1 0,0 0 0,0 0 0,0 0 0,-4 4 0,-7 5 23,2 2 0,0-1 0,0 2 0,1 0 0,1 0 0,0 1 0,-12 23-1,17-27-56,0 1 0,1-1 0,0 1-1,1 1 1,0-1 0,1 1 0,0-1-1,1 1 1,1 0 0,0 0 0,1 18-1,0-28-18,0 0-1,1 0 0,-1 1 0,1-1 1,0 0-1,0 0 0,1 0 0,-1 0 1,0-1-1,1 1 0,2 3 1,-3-5 26,0 1 1,1-1-1,-1 0 1,0 1-1,1-1 1,-1 0-1,1 0 1,0 0-1,-1 0 1,1-1-1,0 1 1,0 0 0,-1-1-1,1 1 1,0-1-1,0 0 1,0 1-1,0-1 1,0 0-1,1 0 1,24-5-168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173 259 16195,'0'-1'86,"0"0"0,1 0 0,-1 0 0,0 0 0,0 0 0,1-1 0,-1 1 0,0 0-1,0 0 1,0 0 0,-1 0 0,1 0 0,0 0 0,0 0 0,0 0 0,-1 0 0,1 0-1,-1 0 1,1 0 0,-1 0 0,1 0 0,-1 0 0,1 0 0,-1 0 0,0 1 0,1-1-1,-1 0 1,0 0 0,0 1 0,0-1 0,0 0 0,0 1 0,0-1 0,1 1 0,-1-1 0,0 1-1,0 0 1,-1-1 0,1 1 0,0 0 0,-1 0 0,-4-2 177,1 1 0,-1 0 1,1 0-1,-1 0 0,1 1 1,-12 1-1,12 0-215,0 0-1,0 0 1,-1 1 0,1 0-1,0 0 1,1 1 0,-1-1 0,0 1-1,1 0 1,-1 0 0,1 1-1,0-1 1,0 1 0,0 0-1,1 0 1,-1 0 0,1 0 0,0 1-1,0 0 1,1-1 0,-1 1-1,1 0 1,0 0 0,0 0 0,-1 11-1,2-16-43,1 1-1,0 0 1,0 0 0,0 0-1,0-1 1,0 1 0,-1 0-1,1 0 1,1 0 0,-1-1-1,0 1 1,0 0-1,0 0 1,0 0 0,0-1-1,1 1 1,-1 0 0,0 0-1,1-1 1,-1 1 0,1 0-1,-1-1 1,1 1-1,-1 0 1,1-1 0,-1 1-1,1-1 1,-1 1 0,1-1-1,0 1 1,-1-1-1,1 1 1,0-1 0,0 0-1,-1 1 1,1-1 0,0 0-1,0 0 1,0 0 0,-1 1-1,1-1 1,0 0-1,0 0 1,0 0 0,-1 0-1,1 0 1,0 0 0,0-1-1,0 1 1,0 0 0,6-2 11,-1 1 0,0-1 0,0 0 0,0 0 0,7-4 0,16-10 30,-1-1 0,45-36 0,44-50 34,-55 42-83,-55 53 13,0-1 0,-1 1 0,0-1 0,0-1 0,7-15 0,-12 15 65,-9 11-3,-9 9 35,7-1-58,1 0-1,1 1 1,-1 0 0,2 0-1,0 1 1,-10 19 0,5-6 12,2 0 0,-10 32 0,15-39-57,1 0 0,-4 32 0,7-44-65,1 1 0,0 0 1,0-1-1,0 1 1,1-1-1,0 1 0,0-1 1,0 1-1,1-1 0,-1 1 1,1-1-1,5 8 0,-6-11 19,0-1 0,0 1 0,0-1 0,1 1-1,-1-1 1,1 0 0,-1 1 0,1-1-1,-1 0 1,1 0 0,-1 0 0,1 0 0,0 0-1,0-1 1,-1 1 0,1 0 0,0-1 0,0 0-1,0 1 1,0-1 0,3 0 0,0 0-4,-1 0-1,1-1 1,-1 0 0,0 0 0,1 0-1,-1 0 1,8-4 0,22-13-370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158 276 18492,'-3'-1'124,"1"0"0,0-1 0,0 2 1,0-1-1,0 0 0,-1 0 0,1 1 0,0-1 1,-1 1-1,1 0 0,-1 0 0,1 0 0,0 0 0,-1 0 1,1 0-1,0 1 0,-1-1 0,-2 2 0,1 0-2,0-1 1,0 2-1,0-1 0,0 0 0,1 1 0,-1-1 1,1 1-1,0 0 0,-4 5 0,-2 2 20,2 0 0,-1 1 1,1 0-1,1 1 0,-9 20 0,11-22-39,0 1 0,1 0 0,-2 14 0,4-23-81,1 1-1,-1-1 1,1 0 0,0 1 0,0-1 0,0 1-1,0-1 1,0 1 0,1-1 0,-1 1 0,1-1-1,-1 0 1,1 1 0,0-1 0,0 0 0,0 1 0,0-1-1,1 0 1,-1 0 0,3 3 0,-2-4-10,0 1 0,0-2 1,0 1-1,0 0 1,0 0-1,0-1 0,0 1 1,1-1-1,-1 1 0,0-1 1,0 0-1,0 0 1,1 0-1,-1 0 0,0-1 1,0 1-1,0 0 0,0-1 1,1 1-1,-1-1 1,0 0-1,0 0 0,0 0 1,2-1-1,8-5-5,0 0 0,17-13 1,-24 16-10,22-16-69,0-2-1,-2-1 0,0-1 1,-2-1-1,25-34 1,-43 49 6,-10 13 47,-14 15 61,11-8-2,1 0 0,-1 0 1,1 1-1,1 0 0,0 0 1,1 1-1,-6 18 0,10-29-32,1 0-1,-1 0 0,1 0 1,-1 0-1,1 0 0,0 0 0,0 1 1,-1-1-1,1 0 0,0 0 0,0 0 1,0 0-1,0 0 0,1 1 0,-1-1 1,0 0-1,0 0 0,1 0 1,-1 0-1,1 0 0,-1 0 0,1 0 1,-1 0-1,1 0 0,-1 0 0,1 0 1,0 0-1,0 0 0,-1 0 1,1 0-1,0-1 0,0 1 0,0 0 1,0-1-1,0 1 0,0 0 0,0-1 1,0 0-1,0 1 0,0-1 1,1 1-1,-1-1 0,0 0 0,0 0 1,0 0-1,0 0 0,0 0 0,1 0 1,0 0-1,9 0 19,0-1-1,0-1 1,-1 0 0,1 0-1,-1-1 1,0 0 0,12-5-1,72-38 12,-67 32-32,-27 14-6,33-17-54,43-16 0,-75 32 51,-1 1 0,1 0 0,0-1 0,0 1-1,-1 0 1,1 0 0,0 0 0,0-1 0,0 1 0,-1 0-1,1 0 1,0 0 0,0 0 0,0 0 0,-1 1 0,1-1-1,0 0 1,0 0 0,0 0 0,-1 1 0,2-1 0,-2 1 4,1-1 0,-1 1 0,0 0 0,0-1 1,1 1-1,-1-1 0,0 1 0,0-1 0,0 1 0,0-1 1,0 1-1,0 0 0,0-1 0,0 1 0,0-1 1,0 1-1,0 0 0,0-1 0,-1 1 0,1-1 0,0 1 1,-1 0-1,-19 37 194,15-31-133,-4 7 72,5-8-21,0 1 0,0-1 0,0 1 0,1 0-1,0 0 1,0 0 0,1 0 0,-3 14 0,5-21-102,0 1-1,0-1 1,0 0 0,0 1 0,0-1 0,0 0 0,0 0 0,0 1 0,0-1 0,1 0 0,-1 1 0,0-1 0,0 0 0,0 0 0,0 1 0,0-1 0,0 0 0,1 0 0,-1 0 0,0 1 0,0-1 0,0 0 0,1 0 0,-1 0 0,0 0 0,0 1 0,1-1 0,-1 0 0,0 0 0,0 0 0,1 0 0,-1 0 0,1 0 0,12-1 194,14-11 9,-25 11-192,47-27-3,49-37 0,-10 6-613,-112 90 270,19-26 322,1 0 2,-1 0 1,1 0-1,0 1 0,-4 6 0,8-12 0,0 0 1,0 0 0,0 0-1,0 0 1,0 1-1,0-1 1,0 0 0,0 0-1,0 0 1,0 0-1,0 0 1,0 1-1,0-1 1,0 0 0,0 0-1,0 0 1,0 0-1,0 1 1,0-1 0,0 0-1,0 0 1,0 0-1,0 0 1,0 0-1,0 1 1,0-1 0,0 0-1,1 0 1,-1 0-1,0 0 1,0 0 0,0 0-1,0 1 1,0-1-1,0 0 1,0 0 0,1 0-1,-1 0 1,0 0-1,0 0 1,0 0-1,0 0 1,0 0 0,1 0-1,-1 0 1,0 0-1,0 0 1,0 0 0,0 0-1,1 0 1,-1 0-1,0 0 1,0 0-1,0 0 1,0 0 0,0 0-1,1 0 1,-1 0-1,0 0 1,0 0 0,0 0-1,0 0 1,0 0-1,1 0 1,-1 0 0,0 0-1,0-1 1,12-3-62,69-45-1059,-45 26-284,41-19 1,-75 41 1320,-1 0-1,1 0 1,-1 1 0,1-1-1,-1 1 1,1-1-1,0 1 1,-1 0-1,1-1 1,0 1-1,1 0 1,-3 0 71,1 0-1,-1 0 1,0 1 0,0-1 0,1 0 0,-1 0-1,0 0 1,0 0 0,0 1 0,1-1-1,-1 0 1,0 0 0,0 0 0,0 1 0,1-1-1,-1 0 1,0 0 0,0 1 0,0-1-1,0 0 1,0 0 0,0 1 0,0-1 0,1 0-1,-1 0 1,0 1 0,0-1 0,0 0-1,0 0 1,0 1 0,0-1 0,0 0 0,0 1-1,-1-1 1,1 0 0,0 0 0,0 1-1,-2 5 40,0 0-1,-1 0 0,0 0 0,-5 7 0,-3 9 402,11-21-385,-1 0-1,1 0 0,-1 0 1,1 1-1,0-1 0,0 0 1,0 0-1,-1 1 0,1-1 0,0 0 1,0 1-1,1-1 0,-1 0 1,0 0-1,0 1 0,1 1 1,0-3-13,-1 1 0,0-1 0,1 1 0,-1-1 0,1 1 0,-1-1 0,1 0 0,-1 1 0,1-1 0,-1 0 0,1 1 0,0-1 0,-1 0 1,1 0-1,-1 1 0,1-1 0,0 0 0,-1 0 0,1 0 0,0 0 0,-1 0 0,2 0 0,4-1 70,-1 0 0,0 0 0,1 0 0,-1-1 0,0 0 1,5-2-1,16-8 3,0-1 1,-2-1 0,0-1 0,0-1 0,33-30-1,-46 35-137,0 0 0,0 0-1,-1-1 1,-1-1-1,0 1 1,-1-2-1,0 1 1,-1-1-1,-1 0 1,0 0-1,7-28 1,-12 39 23,0 1 0,-1-1 0,0 0 0,0 0 0,1 1 0,-1-1 0,-1 0 0,0-4 0,1 7 9,0 0 1,0-1 0,0 1 0,0 0-1,0 0 1,0 0 0,0 0 0,0-1-1,0 1 1,0 0 0,0 0-1,-1 0 1,1 0 0,0 0 0,0-1-1,0 1 1,0 0 0,0 0-1,-1 0 1,1 0 0,0 0 0,0 0-1,0 0 1,0 0 0,-1 0-1,1-1 1,0 1 0,0 0 0,0 0-1,-1 0 1,1 0 0,0 0 0,0 0-1,0 0 1,0 0 0,-1 0-1,1 0 1,0 0 0,0 1 0,-12 10-24,4 1 18,2 1 0,-1 0-1,2 0 1,0 0-1,0 1 1,1 0 0,1 0-1,0 0 1,1 0-1,1 0 1,0 1 0,2 21-1,0-25-93,1 0 0,1 0 0,0 0-1,1 0 1,0-1 0,1 1-1,0-1 1,0 0 0,1-1 0,0 1-1,1-1 1,13 14 0,-67-67 523,-3 1 0,-74-49 0,124 92-402,0 0 0,0 0 0,0 0 0,0 0 0,0 0 0,0 0 0,0 0 0,0 0 0,0 0 0,0 0 0,0 0 0,0 0 0,0 0 0,0 0 0,1 0 0,-1 0 1,0 0-1,0-1 0,0 1 0,0 0 0,0 0 0,0 0 0,0 0 0,0 0 0,0 0 0,0 0 0,0 0 0,0 0 0,0 0 0,0 0 0,0 0 0,0-1 0,0 1 0,0 0 1,0 0-1,0 0 0,0 0 0,0 0 0,0 0 0,0 0 0,0 0 0,0 0 0,0 0 0,0 0 0,0 0 0,-1 0 0,1-1 0,0 1 0,0 0 0,0 0 0,0 0 0,0 0 1,0 0-1,0 0 0,0 0 0,0 0 0,14 1 502,37 7-501,-12-2-38,-10-2-190,1-2 0,0-1 0,0-2 0,31-4 0,-29-4 5,-7-9-41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53 17180,'3'-4'708,"0"-1"0,-1 0 1,0 0-1,0 0 0,3-11 1,-5 16-639,0 0 0,0-1 0,1 1 0,-1-1 0,0 1 1,0-1-1,0 1 0,0-1 0,0 1 0,-1-1 0,1 1 1,0 0-1,0-1 0,0 1 0,0-1 0,0 1 0,-1-1 0,1 1 1,0 0-1,0-1 0,0 1 0,-1 0 0,1-1 0,0 1 0,-1 0 1,1-1-1,0 1 0,-1 0 0,0-1 0,0 1 20,-1 0 0,1 0 0,-1-1 0,1 2 0,-1-1 0,1 0 0,-1 0 0,1 0 0,-1 1 0,1-1 0,-1 1 0,1-1 0,0 1 0,-3 1 0,-14 8-53,0 1 0,1 1 0,1 1 0,0 0-1,0 1 1,1 1 0,1 0 0,-14 20 0,28-35-62,0 0 1,0 1-1,-1-1 0,1 0 1,0 0-1,0 1 0,-1-1 1,1 1-1,0-1 0,0 0 1,0 1-1,0-1 0,0 0 1,-1 1-1,1-1 0,0 1 1,0-1-1,0 0 0,0 1 1,0-1-1,0 1 0,0-1 0,0 0 1,1 1-1,-1-1 0,0 1 1,0-1-1,0 0 0,0 1 1,0-1-1,1 0 0,-1 1 1,0-1-1,0 0 0,1 1 1,-1-1-1,0 0 0,0 0 1,1 1-1,-1-1 0,0 0 1,1 0-1,-1 1 0,0-1 1,1 0-1,-1 0 0,1 0 1,-1 0-1,0 0 0,1 1 1,-1-1-1,1 0 0,-1 0 0,0 0 1,1 0-1,-1 0 0,1 0 1,-1 0-1,1-1 0,37 3-720,-19-2 352,-14 1 318,0-1 0,0 1 0,0 0 0,0 1-1,0-1 1,-1 1 0,1 0 0,0 0 0,-1 0 0,0 1 0,1 0 0,-1 0 0,0 0 0,0 0 0,5 7 0,-6-7 66,-1 0 0,0 1 1,0-1-1,0 1 0,-1 0 1,1 0-1,-1 0 0,0 0 1,0 0-1,0 0 0,-1 0 1,1 0-1,-1 0 0,0 0 1,0 0-1,0 0 1,-1 0-1,0 0 0,1 0 1,-3 5-1,-2 6 136,0 0-1,-1-1 1,-1 0 0,0 0 0,-1 0 0,-1-1-1,0 0 1,-1 0 0,0-1 0,-1-1 0,0 0-1,-19 14 1,26-22-88,-1 1-1,0-2 1,0 1-1,-9 3 1,13-6-67,0 1 0,0-1 0,1 0 0,-1 1 0,0-1 0,0 0 0,0 0 0,1 0 0,-1 0 0,0 1 0,0-1 0,0 0 0,0 0 0,1-1 0,-1 1 0,0 0-1,0 0 1,0 0 0,1 0 0,-1-1 0,0 1 0,0 0 0,1-1 0,-1 1 0,0-1 0,0 1 0,1-1 0,-1 1 0,0-1 0,1 1 0,-1-1 0,1 0 0,-1 1 0,1-1 0,-1 0 0,1 1 0,0-1 0,-1 0 0,1 0 0,-1-1 0,1-3-29,-1-1 0,1 1 1,0-1-1,1 1 0,-1-1 0,1 1 0,0 0 1,1-1-1,2-6 0,14-35-373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11634,'1'17'813,"0"0"0,-1 1-1,-1-1 1,-1 1 0,0-1-1,-7 22 1,-1 15 1003,8-39-1462,0-4-126,0 0 0,1-1 0,0 1 0,0 0 0,2 0 1,-1 0-1,1 0 0,3 12 0,-4-22-209,1 0 0,-1 0 1,1 0-1,0 1 0,-1-1 1,1 0-1,0 0 0,0 0 0,0 0 1,0 0-1,0 0 0,0 0 1,0 0-1,0-1 0,0 1 0,0 0 1,0-1-1,0 1 0,1-1 1,-1 1-1,0-1 0,1 1 0,-1-1 1,0 0-1,0 0 0,1 0 1,-1 0-1,0 1 0,1-2 0,-1 1 1,3 0-1,2-1-1,0-1 0,-1 1 0,1-1 0,0 0 0,8-5 0,14-9-25,-1-1-1,-1-2 1,42-36-1,-39 29-30,60-39 0,-87 63 40,1 1-1,-1 0 1,0 0 0,0 0 0,1 0 0,-1 0 0,1 0 0,-1 0 0,1 1-1,-1-1 1,1 1 0,3 0 0,-5 0 9,0 1-1,0-1 1,0 0 0,0 1 0,1-1-1,-1 1 1,0 0 0,0-1-1,0 1 1,0 0 0,0 0-1,0-1 1,-1 1 0,1 0 0,0 0-1,0 0 1,-1 0 0,1 0-1,0 0 1,-1 0 0,1 0 0,-1 1-1,1-1 1,-1 0 0,0 0-1,1 0 1,-1 1 0,0 1-1,3 24 229,-1 0-1,-1 0 0,-2 0 0,-7 48 0,2-15 142,5-43-259,0-10-56,0 0 1,1 0-1,0 0 1,0 0-1,2 10 1,-2-17-62,0 1 0,0-1 0,0 1 0,0-1 0,0 1 0,0-1 0,0 1 0,0-1 0,1 0 0,-1 1 0,0-1 1,0 1-1,0-1 0,1 1 0,-1-1 0,0 0 0,1 1 0,-1-1 0,0 0 0,1 1 0,-1-1 0,0 0 0,1 1 0,-1-1 0,1 0 0,-1 0 0,0 1 0,1-1 0,-1 0 0,1 0 0,-1 0 1,1 0-1,-1 0 0,1 0 0,0 0 0,0 0 1,1 0 1,-1-1 0,0 0-1,1 1 1,-1-1-1,1 0 1,-1 0-1,0 0 1,0 0 0,0 0-1,2-1 1,30-39 15,-30 37-19,63-102-125,3-5-291,-63 105 203,-3 9 62,-3 17-15,-8 32 34,7-50 114,-22 106-696,23-108 673,0 0 1,0 0 0,0-1-1,0 1 1,-1 0 0,1 0-1,0 0 1,0 0-1,0 0 1,0 0 0,0 0-1,0 0 1,0 0-1,0 0 1,-1 0 0,1 0-1,0 0 1,0 0-1,0 0 1,0 0 0,0 0-1,0 0 1,-1 0-1,1 0 1,0 0 0,0 0-1,0 0 1,0 0-1,0 0 1,0 0 0,0 0-1,-1 0 1,1 0-1,0 0 1,0 0 0,0 0-1,0 0 1,0 0-1,0 0 1,0 0 0,0 0-1,-1 1 1,-1-52-793,2 13 280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13947,'3'11'1408,"0"-3"-1040,1 1-352,3-2 584,5-4-383,2-3 15,-1-3-184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114 147 11066,'-20'33'933,"0"1"118,1 0 0,-15 38 1,30-62-916,0 0 0,1 0 0,0 1 1,1-1-1,0 0 0,1 1 0,0 0 1,1-1-1,0 1 0,0-1 0,1 1 0,4 15 1,-5-24-106,1 1 1,-1-1 0,1 1 0,0-1 0,0 1 0,0-1-1,0 0 1,0 1 0,0-1 0,1 0 0,-1 0 0,1 0-1,0 0 1,-1 0 0,1 0 0,0 0 0,0-1 0,0 1-1,0-1 1,1 1 0,-1-1 0,0 0 0,1 0-1,-1 0 1,0 0 0,1 0 0,-1 0 0,1-1 0,0 1-1,-1-1 1,1 0 0,-1 0 0,1 0 0,-1 0 0,1 0-1,0-1 1,-1 1 0,1-1 0,2 0 0,5-3 119,0 1 1,0-1 0,-1-1-1,1 0 1,-1 0 0,0-1-1,0 0 1,9-10 0,7-8 238,-1 0 1,-1-2 0,-1-1 0,32-52 0,-30 37-154,-2 0 0,31-85 0,-47 108-197,7-35 0,-13 54-39,0 0-1,0 0 0,0 0 0,0 0 0,0 0 0,-1-1 0,1 1 0,0 0 0,0 0 0,0 0 0,0 0 1,0 0-1,0 0 0,0 0 0,0 0 0,0 0 0,-1 0 0,1 0 0,0 0 0,0 0 0,0-1 1,0 1-1,0 0 0,0 0 0,-1 0 0,1 0 0,0 0 0,0 0 0,0 0 0,0 0 0,0 0 0,0 0 1,-1 1-1,1-1 0,0 0 0,0 0 0,0 0 0,0 0 0,0 0 0,0 0 0,-1 0 0,1 0 1,0 0-1,0 0 0,0 0 0,0 0 0,0 0 0,0 1 0,0-1 0,0 0 0,0 0 0,0 0 1,0 0-1,0 0 0,-1 0 0,1 0 0,0 1 0,0-1 0,0 0 0,0 0 0,0 0 0,0 0 0,0 0 1,0 1-1,0-1 0,0 0 0,0 0 0,0 0 0,-5 12-10,-1 1 1,1-1-1,1 1 0,-4 18 0,-7 56-28,14-84 37,-14 142 17,15-122-11,0 0 0,1 0 0,1 0 0,8 31 0,3-21-27,-13-32 15,1-1 0,-1 1 0,0 0 0,1-1 0,-1 1 0,1-1 0,-1 1 0,1-1 0,-1 1 0,1-1 0,-1 0 0,1 1 0,-1-1 0,1 0-1,-1 1 1,1-1 0,0 0 0,0 1 0,0-1-5,0-1 0,-1 1 0,1 0-1,-1 0 1,1-1 0,-1 1 0,1 0-1,-1-1 1,1 1 0,-1-1 0,1 1-1,-1-1 1,0 1 0,1-1 0,-1 1-1,0-1 1,1 1 0,-1-1-1,0 1 1,0-1 0,1 1 0,-1-1-1,0 0 1,0 1 0,0-2 0,3-8-220,-1 0 0,0 0 0,-1-1 0,0 1 0,-1-1 1,0 1-1,0-1 0,-1 1 0,-1 0 0,0-1 0,0 1 0,-5-13 1,0 5-99,0 0 1,-1 0 0,-1 0 0,-1 1 0,-19-26 0,0 17 2461,36 29-2188,1-1 1,0 0-1,0 0 0,-1-1 1,1 0-1,0 0 0,0-1 1,13 0-1,2-2-1103,38-9 0,-33 3 509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128 205 15003,'2'-4'371,"0"-1"-1,-1 1 1,1-1 0,-1 0-1,0 0 1,0 0 0,0-5-1,-1 9-293,0 0 0,0 0 0,0 0 0,0 0-1,0 0 1,0 0 0,0 0 0,0 0 0,-1 0 0,1 1-1,0-1 1,-1 0 0,1 0 0,-1 0 0,1 0 0,-1 0-1,0 0 1,1 1 0,-1-1 0,0 0 0,1 0 0,-1 1-1,0-1 1,0 1 0,0-1 0,1 1 0,-1-1 0,0 1-1,0-1 1,0 1 0,0 0 0,0-1 0,0 1 0,0 0-1,0 0 1,0 0 0,0 0 0,0 0 0,0 0 0,0 0-1,-2 0 1,-1 1 29,1 0 0,-1 0-1,0 0 1,1 1 0,-1-1-1,1 1 1,0 0 0,-1 0 0,1 0-1,0 0 1,0 0 0,0 1 0,0-1-1,1 1 1,-1 0 0,1 0-1,-4 6 1,-2 2-46,1 0 0,1 1 0,-9 20 0,2 11-51,12-40-10,1-1 1,-1 1-1,1 0 1,0 0 0,0 0-1,0 0 1,0 0-1,1 0 1,-1-1-1,1 1 1,0 0-1,2 5 1,-3-7 0,1 0 0,-1-1 0,1 1 0,0 0 0,0 0 1,-1-1-1,1 1 0,0-1 0,0 1 0,0-1 0,-1 1 0,1-1 0,0 1 0,0-1 0,0 0 0,0 1 1,0-1-1,0 0 0,0 0 0,0 0 0,0 0 0,0 0 0,0 0 0,0 0 0,0 0 0,0 0 0,0 0 1,0 0-1,0-1 0,0 1 0,0 0 0,0-1 0,0 1 0,1-2 0,34-21 14,-35 23-14,43-37-28,-1-2 0,-2-2 1,43-56-1,3-1-133,-92 105 140,0 0 1,1 0-1,0 1 0,0-1 0,-5 16 0,-15 52 8,22-69 9,0 0 3,-5 18 10,-6 32 0,12-50-2,1-1 0,-1 0 0,1 1 0,0-1 1,0 1-1,0-1 0,1 0 0,0 1 0,0-1 0,0 0 0,0 0 0,5 9 0,-5-12-1,0-1 0,0 1 0,0 0 0,0-1 0,0 1 0,1-1 0,-1 0 0,1 1 0,-1-1-1,1 0 1,-1 0 0,1 0 0,0 0 0,-1 0 0,1 0 0,0 0 0,0-1 0,0 1 0,3 0 0,-1-1 4,0 0 0,0 0 0,-1 0-1,1 0 1,0-1 0,0 0 0,-1 0 0,1 0 0,6-2-1,2-3 16,0-1-1,0 1 0,-1-2 0,18-14 1,40-42 96,-60 54-105,0 1-1,-1-2 0,-1 1 0,0-1 1,7-15-1,-11 15-10,-11 14-3,-11 16 2,13-9 5,0-1 1,1 1 0,0 1-1,0-1 1,1 1 0,0 0-1,1 0 1,1 0-1,-1 0 1,2 0 0,0 1-1,0 13 1,1-23-7,0 0 0,0 0 0,0 0 1,0 0-1,1-1 0,-1 1 0,1 0 0,-1 0 0,1 0 0,0-1 0,-1 1 0,1 0 1,0-1-1,0 1 0,0-1 0,1 1 0,-1-1 0,0 1 0,1-1 0,-1 0 0,0 0 1,1 0-1,-1 0 0,1 0 0,0 0 0,-1 0 0,1 0 0,0-1 0,0 1 1,-1 0-1,1-1 0,0 0 0,0 1 0,0-1 0,0 0 0,-1 0 0,1 0 0,0 0 1,2-1-1,3 0 0,0 0-1,0-1 1,0 0 0,0 0 0,0-1 0,-1 0 0,1 0 0,-1-1 0,6-4-1,41-32 8,-48 36-3,-1 0 0,0-1 0,0 1 0,0-1 0,0 0 0,-1 0 0,0 0 0,5-11-1,-7 15 6,-1 0-1,0 0 0,1-1 0,-1 1 1,0 0-1,1-1 0,-1 1 0,0-1 1,0 1-1,0 0 0,0-1 0,-1 1 0,1 0 1,0-1-1,0 1 0,-1 0 0,1-1 1,-1 1-1,1 0 0,-1 0 0,0-1 1,-1-1-1,-1 0 66,0 0-1,0 0 1,-1 0 0,0 0-1,-6-3 1,8 5-34,0 0 0,0-1 0,0 1 0,0 0 0,0-1 0,0 1-1,0-1 1,0 0 0,0 1 0,1-1 0,-1 0 0,1 0 0,0 0 0,-1 0 0,1 0 0,0-1 0,-2-3-1,4 5-60,-1 1-1,0-1 0,0 1 0,0-1 1,1 1-1,-1-1 0,0 1 0,1-1 1,-1 1-1,0 0 0,1-1 0,-1 1 1,0-1-1,1 1 0,-1 0 0,1-1 1,-1 1-1,1 0 0,-1 0 0,1-1 1,-1 1-1,1 0 0,-1 0 0,1 0 1,-1 0-1,1 0 0,-1 0 0,2 0 1,21-4-629,-19 4 537,87-6-526,-23 6 208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01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16444,'1'22'4729,"-1"39"-3715,0-48-943,1 67 85,-1-71-123,1-1 1,1 1-1,-1-1 1,2 0-1,-1 1 0,1-1 1,4 10-1,-6-17-8,0 1 0,0-1 0,0 1 1,0-1-1,0 1 0,0-1 0,0 0 0,1 1 1,-1-1-1,0 0 0,1 0 0,-1 0 0,1 0 1,-1 0-1,1 0 0,-1 0 0,1-1 0,0 1 1,-1 0-1,1-1 0,0 0 0,0 1 1,-1-1-1,1 0 0,0 0 0,0 0 0,0 0 1,-1 0-1,1 0 0,0 0 0,0-1 0,-1 1 1,1-1-1,0 1 0,-1-1 0,1 0 0,0 0 1,-1 0-1,1 1 0,1-3 0,8-4 175,-2-1 0,1 1 0,-1-2 1,14-14-1,3-8 342,-1 0 0,-2-2 0,-1-1 1,30-62-1,-61 115-522,1 1 0,1 0-1,1 0 1,0 0 0,2 1 0,0 0 0,-1 41 0,4-60-22,1 1 0,1-1 1,-1 1-1,0-1 0,1 1 1,-1-1-1,1 0 0,-1 1 1,1-1-1,0 0 1,0 0-1,0 0 0,1 0 1,-1 1-1,0-1 0,1-1 1,-1 1-1,4 3 0,-3-4 3,0 0-1,0 0 1,-1-1-1,1 1 1,0-1-1,0 1 1,1-1-1,-1 1 1,0-1-1,0 0 1,0 0-1,0 0 1,0 0-1,0-1 1,0 1-1,0 0 1,0-1-1,0 1 1,0-1-1,0 0 1,0 0-1,2-1 1,11-6 13,-1 0 0,1-1 0,-2-1 0,1 0 1,-1-1-1,-1-1 0,12-13 0,73-95 73,-97 119-87,8-9-163,-5 7-71,0-1 0,0 0-1,0 0 1,0 0 0,-1 0-1,1-1 1,-1 1 0,0-1-1,0 0 1,-1 1 0,0-1-1,2-5 1,-3 9 206,-1 1-1,1 0 1,0-1-1,0 1 1,0-1-1,0 1 1,0 0 0,0-1-1,0 1 1,-1-1-1,1 1 1,0 0-1,0-1 1,-1 1 0,1 0-1,0-1 1,0 1-1,-1 0 1,1-1 0,0 1-1,-1 0 1,1 0-1,0 0 1,-1-1-1,1 1 1,-1 0 0,1 0-1,0 0 1,-1 0-1,1-1 1,-1 1-1,1 0 1,0 0 0,-1 0-1,1 0 1,-1 0-1,1 0 1,-1 0 0,1 0-1,0 1 1,-1-1-1,1 0 1,-1 0-1,1 0 1,-3 0-156,-12 2-696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246 133 14851,'-22'131'5026,"2"-11"-1957,18-101-3081,1 1 1,1-1-1,1 0 0,3 25 1,0-29-466,-2-6-1292,-8-17-613,-63-82-1916,-9-14 955,69 90 3803,0-1 0,1 0 0,1-1 0,0 1 0,-6-24 0,12 33-246,-1-1 0,1 1 0,0 0 0,1 0 0,0-1 0,0 1 0,0 0 0,1 0 0,0-1 0,0 1 0,0 0 1,1 0-1,0 0 0,0 0 0,0 1 0,1-1 0,0 0 0,0 1 0,8-10 0,-5 8 13,1 0 1,0 0-1,0 1 1,1 0-1,-1 0 1,1 1-1,1 0 0,-1 0 1,1 1-1,-1 0 1,1 1-1,16-4 0,-11 4-139,0 0 0,0 1 0,0 1 0,1 0 0,-1 1 0,0 0 0,0 2 0,18 2 0,-22-1-69,0-1 0,0 1 0,-1 0 0,1 1 0,-1 0-1,0 1 1,0 0 0,0 0 0,-1 1 0,0 0 0,0 1 0,10 9 0,-16-13-8,1 0 1,0 0-1,-1 0 1,0 1-1,0-1 1,0 1-1,0-1 1,0 1-1,-1-1 1,1 1-1,-1 0 0,0 0 1,0 0-1,-1 0 1,1-1-1,-1 1 1,0 0-1,0 6 1,-1-4 10,-1-1 0,1 1 1,-1-1-1,0 0 1,0 0-1,-1 0 0,1 0 1,-1 0-1,-1 0 1,1-1-1,-7 8 0,-6 3-10,0 0 1,-2-1-1,0-1 0,0-1 0,-28 15 0,37-22-210,1-1-1,-1 1 1,0-2 0,0 1 0,-1-1 0,-12 2 0,17-4-69,7-4-104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14571,'2'2'222,"0"1"-1,-1 0 0,1 0 1,-1 0-1,1 0 1,-1 1-1,0-1 1,-1 0-1,1 0 1,0 1-1,-1-1 1,0 0-1,0 6 0,-7 48 2177,1-19-474,6-36-1856,-1 6 277,0 0 0,1 1 0,0-1 0,0 1 0,3 12 0,-2-20-308,-1 1 0,0-1 0,1 0 0,-1 0 1,1 0-1,-1 0 0,1 0 0,-1 0 0,1 0 0,0 0 0,0 0 0,0 0 0,-1 0 0,1 0 0,0 0 0,0-1 0,0 1 0,2 1 1,-1-2-28,0 1 0,0-1 0,-1 0 0,1 0 0,0 1 1,0-2-1,-1 1 0,1 0 0,0 0 0,0 0 0,-1-1 1,1 1-1,0-1 0,0 1 0,-1-1 0,1 0 0,1-1 1,2-1-24,0 0 1,0 0-1,-1-1 1,1 0 0,-1 1-1,0-2 1,0 1-1,-1 0 1,1-1 0,-1 0-1,0 1 1,0-1-1,0-1 1,-1 1 0,2-7-1,-1 5-22,-1 0-1,0 0 1,0-1 0,-1 1-1,0-1 1,0 1 0,-1-1-1,0 0 1,0 1 0,-1-1-1,-2-8 1,3 15 29,0 0-1,0 0 1,0 0 0,0 0-1,0 0 1,-1 0 0,1 0 0,0 1-1,-1-1 1,1 0 0,-1 0 0,1 0-1,-1 0 1,1 1 0,-1-1-1,1 0 1,-1 1 0,0-1 0,1 0-1,-1 1 1,0-1 0,0 1-1,1-1 1,-1 1 0,0-1 0,0 1-1,0 0 1,0-1 0,0 1-1,1 0 1,-1 0 0,0 0 0,0-1-1,0 1 1,0 0 0,0 0-1,0 1 1,0-1 0,0 0 0,0 0-1,0 0 1,0 0 0,1 1 0,-1-1-1,0 0 1,0 1 0,0-1-1,0 1 1,1-1 0,-1 1 0,0-1-1,0 1 1,1 0 0,-1-1-1,1 1 1,-1 0 0,0 0 0,1-1-1,-1 1 1,1 0 0,0 0-1,-1 0 1,1 0 0,0-1 0,-1 1-1,1 0 1,0 0 0,0 2-1,-2 0-2,2 1-1,-1 0 0,0 0 0,1 0 0,-1 0 1,1 1-1,0-1 0,1 0 0,-1 0 0,1 0 1,-1 0-1,3 5 0,-2-7 9,0 0 0,-1-1-1,1 1 1,1 0 0,-1-1 0,0 1-1,0-1 1,0 1 0,1-1 0,-1 0 0,1 0-1,-1 1 1,1-1 0,-1 0 0,1 0 0,0 0-1,0-1 1,-1 1 0,1 0 0,0-1-1,0 1 1,0-1 0,0 0 0,0 1 0,0-1-1,0 0 1,-1 0 0,4 0 0,3-1 5,0 0 0,0-1 1,0 0-1,-1 0 0,1-1 0,0 0 1,-1 0-1,0 0 0,0-1 0,0 0 1,0-1-1,7-5 0,-1-2 10,1 0 0,-2 0 0,0-1 0,14-20 0,-34 45-4,1 1 0,0 0 0,-7 18 0,12-26 14,0 1-1,0 0 0,0-1 0,0 1 1,1 0-1,0 0 0,1 0 0,-1 0 0,1 0 1,0 0-1,1 0 0,-1 0 0,2 5 1,-1-9-11,0 0 1,0-1 0,0 1 0,0-1 0,0 1-1,0-1 1,0 0 0,0 1 0,1-1-1,-1 0 1,0 0 0,1 0 0,-1 0 0,1 0-1,0 0 1,-1 0 0,1-1 0,0 1 0,-1 0-1,1-1 1,0 0 0,0 1 0,-1-1 0,1 0-1,0 0 1,0 0 0,0 0 0,-1 0 0,1 0-1,0-1 1,0 1 0,2-1 0,7-2 27,-1 1 1,0-2-1,1 1 1,9-6-1,3-3 2,0 0 0,26-19 0,-40 24-53,0 1-1,-1-2 1,0 1-1,0-1 0,-1 0 1,0 0-1,12-19 0,-19 26 8,1 1-1,-1-1 0,1 0 0,-1 1 0,1-1 0,-1 0 1,0 0-1,1 0 0,-1 1 0,0-1 0,0 0 1,0 0-1,1 0 0,-1 1 0,0-1 0,0 0 1,0 0-1,0 0 0,-1-1 0,1 2 2,-1 0-1,1 0 1,0-1-1,-1 1 1,1 0-1,-1 0 0,1 0 1,-1 0-1,1 0 1,-1 0-1,1 0 1,-1 0-1,1 0 1,-1 0-1,1 0 1,0 1-1,-1-1 1,1 0-1,-1 0 0,1 0 1,-1 0-1,1 1 1,-1-1-1,-28 21-12,24-14 42,-1-1 1,2 2-1,-1-1 0,1 0 0,0 1 0,-4 12 1,6-17-20,1 0 1,0 0-1,0 0 1,0 0-1,0 1 1,1-1-1,-1 0 1,1 1-1,0-1 1,0 0-1,0 1 0,1-1 1,-1 0-1,1 1 1,0-1-1,-1 0 1,1 0-1,1 0 1,1 5-1,-2-7-63,0 1 0,0-1 0,0 0 0,1 0-1,-1 0 1,0 0 0,0 0 0,1 0-1,-1 0 1,0-1 0,1 1 0,-1 0 0,1-1-1,-1 1 1,1-1 0,-1 1 0,1-1-1,0 0 1,-1 0 0,1 0 0,-1 0 0,1 0-1,0 0 1,-1 0 0,1 0 0,-1-1-1,1 1 1,2-1 0,1-1-72,-1 0-1,1 0 1,-1-1-1,0 1 1,0-1-1,0 0 1,0 0-1,5-5 1,10-12-429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7:5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14835,'1'4'1020,"1"2"-650,0 1 0,0-1-1,1 0 1,0 0 0,0 0 0,0-1 0,5 6-1,-1-4-671,0 0-1,0 0 0,1-1 0,0-1 1,0 1-1,0-1 0,1-1 0,0 1 1,0-2-1,0 1 0,0-1 0,18 3 1,-5-2-514,1-2 0,-1 0 0,0-1 0,35-4 0,-48 5 2818,-13 5-265,-22 15 865,15-14-1744,-4 4 24,-37 35 1422,48-43-2139,0 1-1,0 0 0,0 0 1,0 0-1,1 0 0,0 1 1,0-1-1,-3 9 0,6-13-175,-1 0 0,1 0 0,0-1 0,0 1 0,0 0 1,0 0-1,0-1 0,0 1 0,0 0 0,0 0 0,0 0 0,0-1 0,0 1 0,0 0 0,0 0 0,1-1 0,-1 1 0,0 0 0,1-1 0,-1 1 0,0 0 0,1-1 0,-1 1 1,1 0-1,-1-1 0,1 1 0,-1-1 0,1 1 0,0-1 0,-1 1 0,1-1 0,0 1 0,-1-1 0,1 0 0,0 1 0,-1-1 0,1 0 0,0 0 0,0 0 0,-1 1 1,1-1-1,0 0 0,0 0 0,0 0 0,-1 0 0,1 0 0,0 0 0,1-1 0,7 1-320,1 0 0,-1-2 0,13-1 1,-11 1 11,11-2-192,52-5-1288,-66 8 1639,1 1 0,-1 0 1,0 1-1,1 0 0,-1 0 0,13 4 1,-20-5 181,1 0-1,-1 1 1,0-1 0,1 0 0,-1 1 0,0-1 0,0 1 0,0 0 0,1-1-1,-1 1 1,0 0 0,0 0 0,0 0 0,0 0 0,0 0 0,0 0 0,-1 0 0,1 0-1,0 0 1,0 0 0,-1 1 0,1-1 0,0 3 0,-1-3 29,0 1 1,0-1-1,0 1 1,0 0-1,-1-1 1,1 1-1,-1-1 1,1 1-1,-1-1 1,0 1-1,1-1 1,-1 1-1,0-1 1,0 0-1,0 1 1,-2 1 0,-4 3 203,1 1 1,-1-1 0,-1-1 0,1 1 0,-14 6 0,9-6-91,1-2-1,0 0 1,-1 0-1,0-1 1,-21 3-1,14-5-42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86 119 16027,'2'12'468,"-1"0"0,0 0 0,-1 1 0,-1-1 0,1 0 0,-2 0 0,0 1 0,-6 20 0,-1 9 515,-13 84 399,-23 159 430,45-278-1492,2-7-102,5-13-4,10-27-37,61-176-242,58-139-1254,-135 354 1314,4-11-82,0 0 0,1 1-1,0-1 1,13-15 0,-19 26 82,1 1 1,-1-1-1,1 0 1,-1 1-1,1-1 0,-1 0 1,1 1-1,-1-1 1,1 1-1,0-1 1,-1 1-1,1-1 1,0 1-1,-1-1 1,1 1-1,0 0 1,0-1-1,0 1 1,-1 0-1,1 0 0,0-1 1,0 1-1,0 0 1,-1 0-1,1 0 1,0 0-1,0 0 1,0 0-1,-1 0 1,1 1-1,0-1 1,0 0-1,0 0 1,-1 1-1,1-1 0,0 0 1,0 1-1,-1-1 1,1 1-1,0-1 1,-1 1-1,1-1 1,0 1-1,-1-1 1,1 1-1,-1 0 1,1-1-1,0 2 1,1 2-11,0-1 1,-1 1 0,1 0 0,-1 0 0,1 0 0,-1 0 0,0 1-1,0 3 1,-1 6 30,0-1 0,0 0-1,-1 0 1,-1 1 0,-1-1 0,1 0-1,-2 0 1,0-1 0,0 1-1,-2-1 1,1 0 0,-13 20 0,10-20 33,1-1 0,-2 1 1,0-1-1,0-1 1,-1 0-1,0 0 1,0-1-1,-1 0 0,-1-1 1,0 0-1,0-1 1,-13 6-1,-8-5-559,20-10-41,12 2 542,1-1-1,0 1 1,0-1-1,0 1 1,0 0-1,0-1 1,0 1-1,0-1 1,0 1-1,0-1 1,0 1-1,0 0 1,0-1-1,0 1 1,0-1 0,0 1-1,0-1 1,0 1-1,1 0 1,-1-1-1,0 1 1,0 0-1,1-1 1,-1 1-1,0 0 1,0-1-1,1 1 1,-1 0-1,0-1 1,1 1-1,-1 0 1,13-13-295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 13987,'-1'9'900,"0"0"0,-1 0-1,0 0 1,0-1 0,-1 1 0,-6 13 0,-5 16 556,10-27-1111,0 2 42,0 0 0,1 1 0,0-1 1,1 1-1,0-1 0,1 25 0,1-37-368,0 0-1,0 0 1,1 0-1,-1 0 1,0 0-1,0-1 1,1 1-1,-1 0 0,1 0 1,-1 0-1,1 0 1,-1-1-1,1 1 1,0 0-1,-1 0 1,1-1-1,0 1 1,-1 0-1,1-1 0,0 1 1,0-1-1,0 1 1,0-1-1,-1 0 1,1 1-1,0-1 1,0 0-1,0 1 1,0-1-1,0 0 1,0 0-1,0 0 0,0 0 1,0 0-1,0 0 1,0 0-1,0 0 1,0 0-1,0-1 1,0 1-1,-1 0 1,1-1-1,0 1 0,0 0 1,1-2-1,5 0 31,1-2-1,-1 1 0,0-1 1,8-6-1,26-21 124,66-69-1,-38 34-215,-63 63-31,-5 6 34,-6 10-6,-9 13 48,1 2 0,1-1 0,1 1-1,-9 37 1,20-63 10,-1-1-1,1 0 1,0 0-1,-1 1 1,1-1-1,0 0 1,0 1-1,0-1 1,0 0-1,0 1 1,0-1-1,0 0 1,1 1-1,-1-1 1,0 0-1,1 0 1,-1 1-1,1-1 1,-1 0-1,1 0 1,1 2-1,-1-2 1,0-1-1,0 0 1,0 1 0,0-1-1,0 0 1,0 0 0,0 0-1,-1 0 1,1 0 0,0 0-1,0 0 1,0 0 0,0 0-1,0 0 1,0-1 0,0 1-1,0 0 1,0-1 0,0 1-1,0-1 1,1 0 0,7-4 52,0-1 1,-1 0 0,16-14-1,-5 2-72,-1-1 0,0-1 0,-1 0 0,-1-1 0,-1-1 0,20-38-1,-26 28-539,-9 32 430,1-1 0,-1 0 0,0 1 0,0-1 1,0 0-1,0 0 0,0 1 0,0-1 0,0 0 1,0 0-1,0 1 0,0-1 0,0 0 0,0 1 1,-1-1-1,1 0 0,0 1 0,-1-1 1,1 0-1,0 1 0,-1-1 0,1 0 0,-1 1 1,1-1-1,-1 1 0,1-1 0,-1 1 0,1-1 1,-1 1-1,0-1 0,1 1 0,-1 0 0,1-1 1,-1 1-1,0 0 0,0-1 0,0 1 33,0 1-1,0-1 0,0 0 1,1 0-1,-1 1 0,0-1 1,0 0-1,1 1 0,-1-1 0,0 1 1,0-1-1,1 1 0,-1-1 1,1 1-1,-1-1 0,0 1 1,1 0-1,-1-1 0,1 1 1,0 0-1,-1-1 0,1 1 1,-1 1-1,-5 11-1152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16476,'0'0'52,"0"0"0,0 0 0,0 0 0,1 0 0,-1 0 0,0 0 0,0 0 0,0 0 0,0 1 0,1-1 0,-1 0 0,0 0 0,0 0 0,0 0 0,0 0 0,0 1 0,1-1 0,-1 0 0,0 0 0,0 0 0,0 0 0,0 1 0,0-1 0,0 0 0,0 0 0,0 0 0,0 0 0,0 1 0,0-1 0,0 0 0,0 0 0,0 0 0,0 1 0,0-1 0,0 0 0,0 0 0,0 0 0,0 1 0,0-1 0,0 0 0,0 0 0,0 0 0,0 0 0,0 1 0,-1-1 0,-6 17 1126,-15 22-12,19-35-831,-144 215 2176,133-204-2396,9-13-39,6-10-6,41-94 45,8-28-196,-101 335-61,44-164 187,1 1 1,3 0 0,1 46-1,2-86-21,0 1 0,0-1-1,1 0 1,-1 1 0,1-1 0,-1 0 0,1 0-1,0 1 1,-1-1 0,1 0 0,0 0-1,1 0 1,-1 0 0,0 0 0,1 0-1,-1 0 1,3 2 0,-4-4-10,1 0-1,-1 1 1,1-1 0,-1 0 0,1 0 0,-1 1-1,1-1 1,-1 0 0,1 0 0,0 0 0,-1 0-1,1 0 1,-1 0 0,1 0 0,0 0 0,-1 0-1,1 0 1,-1 0 0,1 0 0,0 0 0,-1 0-1,1-1 1,-1 1 0,1 0 0,0-1-1,1 0 15,-1 0-1,1-1 0,-1 1 1,0 0-1,1-1 0,-1 0 0,0 1 1,0-1-1,0 0 0,0 1 1,1-4-1,3-5 4,-2 0 0,0 0 1,0-1-1,-1 0 0,0 1 0,0-1 0,-2 0 1,1 0-1,-1 0 0,-1 1 0,0-1 1,0 0-1,-5-16 0,0 5 22,-1-1 0,-2 1 0,0 0 0,-1 1 0,-15-24 0,-5 2-96,28 40 38,0 1 1,0 0 0,0 0-1,0 0 1,0 0 0,0 0-1,-1 0 1,1 1 0,-1-1-1,1 1 1,-1 0 0,0 0-1,1 0 1,-6-2 0,8 3 1,-1 1 1,1-1 0,0 0 0,0 0 0,-1 0 0,1 0 0,0 1 0,0-1 0,-1 0 0,1 0-1,0 0 1,0 1 0,0-1 0,-1 0 0,1 0 0,0 1 0,0-1 0,0 0 0,0 0-1,0 1 1,0-1 0,-1 0 0,1 0 0,0 1 0,0-1 0,0 0 0,0 1 0,0-1-1,0 0 1,0 1 0,0-1 0,0 0 0,0 0 0,1 1 0,-1-1 0,0 0 0,0 1 0,0-1-1,0 0 1,0 0 0,0 1 0,1-1 0,-1 0 0,0 0 0,0 1 0,0-1 0,1 0-1,-1 0 1,0 1 0,4 3-41,0 0 0,0 0 0,1 0 0,-1 0-1,1-1 1,0 0 0,0 0 0,7 3 0,51 20-636,-29-13-42,95 38-1225,-95-38 1389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38 195 9714,'63'-118'3923,"-19"41"1959,-89 162 366,-1 22-4808,35-76-1389,0 0 0,2 1 0,2 0 1,0 1-1,-1 38 0,7-67-33,1 1 0,0-1 0,1 1-1,-1-1 1,1 1 0,0-1 0,0 0 0,0 1 0,0-1 0,4 6 0,-4-8-10,0 0 1,1 0-1,-1-1 1,0 1-1,1 0 1,0-1-1,-1 1 1,1-1 0,0 0-1,0 0 1,0 0-1,0 0 1,0 0-1,0 0 1,0 0-1,0 0 1,0-1 0,0 1-1,0-1 1,0 0-1,1 1 1,3-1-1,4-1 10,1 0 0,-1 0-1,0-1 1,0-1 0,0 1-1,0-2 1,0 1-1,16-10 1,73-46-105,-82 48 27,-13 9 35,69-49-547,-64 44 247,-1 0-1,0 0 0,0-1 0,0 0 0,10-15 0,-18 22 249,1 0 0,0 0 0,-1 0 0,1 0 0,0 0-1,-1 0 1,1 0 0,-1 0 0,0 0 0,1-1 0,-1 1 0,0 0 0,0 0 0,0 0 0,0 0 0,0-1 0,0 1 0,0 0 0,0 0 0,0 0 0,0 0 0,-1-1 0,1 1 0,0 0 0,-1 0 0,1 0-1,-1 0 1,0 0 0,1 0 0,-1 0 0,0 0 0,1 0 0,-1 0 0,0 1 0,-1-3 0,-3 0-119,0 0 1,0 0-1,0 1 0,-1-1 0,-9-2 1,13 4 126,-34-9-781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16155,'55'-20'6747,"43"-4"-4362,-61 15-1614,3 0-416,35-10-59,139-15 1,-195 33-2265,-33 6 358,-4-1 755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182 103 12883,'-4'1'315,"-7"3"468,-1 0 0,0 0 0,0-2 0,0 1 0,0-1 0,-1-1 0,-11 0-1,23-1-684,0 0 0,0 0 0,1 0 0,-1 0 0,0 0 0,0 0 0,1 0 0,-1 0 0,0 0 0,1-1 0,-1 1 0,0 0 0,1 0 0,-1-1 0,0 1 0,1 0 0,-1-1 0,1 1 0,-1-1 0,0 1 0,1-1 0,-1 1 0,0-2 0,1 2-32,0-1 0,0 0 0,0 1 0,1-1 0,-1 0 0,0 1 0,0-1-1,1 1 1,-1-1 0,0 1 0,1-1 0,-1 0 0,0 1 0,1-1 0,-1 1 0,1 0 0,-1-1 0,1 1 0,-1-1 0,2 0 0,3-2 97,1-1 0,0 0 0,0 1 0,7-3 0,35-10-56,0 2 0,90-14 0,104 2-505,-224 24 194,-20 4-133,-33 4 63,12-2 224,-141 24 54,-163 50 1,294-65-34,26-9-110,24-5-228,30-9-202,60-22 1,-46 13 259,-5 3 30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15 16476,'0'-6'845,"-1"-2"2087,-10 16-927,-22 32-1044,2 2 0,-33 59 0,44-69-698,-27 42 117,3 2 0,-35 88 0,75-157-374,2 0 0,-1 1-1,1-1 1,1 0 0,-1 1-1,0 13 1,2-19-5,0 0 1,0 0-1,0 0 1,1 0-1,-1 0 1,1 0-1,-1 0 1,1 0-1,0 0 1,0-1-1,-1 1 1,1 0-1,1-1 0,-1 1 1,0 0-1,0-1 1,0 1-1,1-1 1,-1 0-1,1 1 1,-1-1-1,1 0 1,0 0-1,-1 0 1,1 0-1,0 0 1,0 0-1,0-1 1,0 1-1,-1-1 1,4 1-1,5 1 1,1-1-1,0 0 1,-1 0-1,1-1 1,0-1 0,-1 1-1,1-2 1,0 0-1,19-6 1,-9 1-304,0-1-1,0-1 1,33-19-1,-39 18 196,-1 0-1,-1-1 0,0 0 0,14-16 1,9-13-243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39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34 14995,'11'-31'2053,"-11"28"-1159,-4 6-323,-3 9 113,3 8-220,0 1-1,1 0 1,1 33-1,0-18-284,8 355 305,0-281-453,31 541 20,-9-189-36,-8-185-4,-10-195-8,27 107-1,-35-180-24,0-2-45,-1-1-1,1 0 0,0 0 0,1 0 0,5 10 0,-8-15 50,0-1-1,0 0 1,0 0 0,0 0 0,0 0 0,0 0-1,0 0 1,0 1 0,0-1 0,0 0-1,0 0 1,0 0 0,0 0 0,0 0-1,0 0 1,0 1 0,1-1 0,-1 0-1,0 0 1,0 0 0,0 0 0,0 0 0,0 0-1,0 0 1,0 0 0,0 0 0,0 0-1,1 0 1,-1 1 0,0-1 0,0 0-1,0 0 1,0 0 0,0 0 0,0 0-1,1 0 1,-1 0 0,0 0 0,0 0 0,0 0-1,0 0 1,0 0 0,0 0 0,1 0-1,-1 0 1,0 0 0,0 0 0,0-1-1,0 1 1,0 0 0,0 0 0,0 0 0,1 0-1,-1 0 1,0 0 0,0 0 0,0 0-1,0 0 1,0 0 0,0 0 0,0-1-1,0 1 1,0 0 0,0 0 0,0 0-1,1 0 1,0-11-235,0 8 86,0-8-209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06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0 434 16548,'36'-7'1992,"6"-8"-1304,12-14-312,12-7 952,10-10-575,4-4-17,-2 1-360,-5 2-240,-16 10-368,-7 2-200,-17 11-416,-5 4-129,-17 3 681,-5 4-208,-12 4-136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13419,'0'0'72,"1"0"-1,0 0 1,-1 0 0,1 0-1,-1 0 1,1 1 0,-1-1-1,1 0 1,-1 0 0,1 1-1,-1-1 1,1 0 0,-1 1-1,0-1 1,1 0 0,-1 1-1,1-1 1,-1 1 0,0-1-1,0 1 1,1-1 0,-1 1-1,0-1 1,0 1 0,1-1-1,-1 1 1,0-1 0,0 1 0,0-1-1,0 1 1,0-1 0,0 1-1,0 0 1,0-1 0,0 1-1,0-1 1,0 1 0,0-1-1,0 1 1,0 0 0,-3 31 1393,3-28-1144,-9 47 1907,-29 97-1,25-102-1640,12-46-570,1 1-1,0 0 0,-1 0 1,1 0-1,0 0 0,0 0 1,-1 0-1,1 0 0,0 0 0,0 0 1,0 0-1,0 0 0,0 0 1,0 0-1,1 0 0,-1 1 1,9-9 229,11-24-18,-9 2-133,15-60-1,-10 29-82,-9 47-37,-7 13 24,0 0 0,0 0 1,0 0-1,0 0 0,1 0 0,-1-1 0,0 1 1,0 0-1,0 0 0,0 0 0,0 0 1,1 0-1,-1 0 0,0 0 0,0 0 1,0 0-1,0 0 0,1 0 0,-1 0 0,0 0 1,0 0-1,0 0 0,0 1 0,1-1 1,-1 0-1,0 0 0,0 0 0,0 0 1,0 0-1,0 0 0,0 0 0,1 0 0,-1 0 1,0 1-1,0-1 0,0 0 0,0 0 1,0 0-1,0 1 0,10 22-57,-7-11 42,0-6 13,0-1-1,0 0 0,0 1 1,0-1-1,1-1 0,0 1 1,0 0-1,0-1 1,1 0-1,-1 0 0,1 0 1,0-1-1,0 1 0,1-1 1,-1 0-1,0-1 1,1 1-1,0-1 0,0 0 1,-1-1-1,1 1 0,0-1 1,0-1-1,0 1 1,0-1-1,12 0 0,-8-1 7,-1 0 1,0 0-1,0 0 0,-1-1 0,1-1 1,0 0-1,-1 0 0,1 0 0,-1-1 0,0-1 1,0 1-1,-1-1 0,1 0 0,-1-1 0,0 0 1,0 0-1,9-11 0,-14 14 3,-1 1 0,1-1 0,0 1 0,-1-1 1,0 1-1,1-1 0,-1 0 0,0 0 0,0 1 0,-1-1 0,1 0 0,-1 0 0,1 0 0,-1 0 0,0 0 1,0 0-1,0-4 0,-1 6-2,1 0 0,0 0 0,-1 0 1,1 0-1,-1 0 0,1 0 0,-1 0 1,1 1-1,-1-1 0,1 0 0,-1 0 1,0 1-1,0-1 0,1 0 0,-1 1 1,0-1-1,0 1 0,0-1 0,1 1 1,-3-1-1,1 0 0,0 1 1,-1-1 0,1 1 0,0 0-1,-1 0 1,1 0 0,0 0 0,-1 0-1,1 0 1,0 1 0,-1-1-1,-1 2 1,-7 2 7,0 1-1,1 0 1,0 1-1,0 0 0,1 1 1,-1 0-1,1 0 1,1 1-1,0 0 1,0 1-1,0 0 1,1 0-1,1 1 1,-1-1-1,1 1 0,-6 17 1,11-25-19,0 0 0,0 0 0,0 1 0,0-1 0,1 0 0,-1 0 0,1 0 0,0 1 0,-1-1 0,1 0 0,0 1 0,1-1 0,-1 0 0,0 0-1,1 1 1,-1-1 0,1 0 0,-1 0 0,1 0 0,0 0 0,0 0 0,0 0 0,0 0 0,1 0 0,-1 0 0,0 0 0,1 0 0,-1-1 0,1 1 0,0-1 0,-1 1 0,1-1 0,0 1 0,0-1 0,0 0 0,0 0 0,0 0 0,0 0 0,0-1 0,3 2 0,8 1-215,0-1 1,0 0-1,0 0 0,1-1 1,21-2-1,-4 0-80,41-8 0,-21-2-95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14563,'-3'3'221,"1"0"-1,0 1 1,0 0-1,0-1 1,0 1 0,1 0-1,-1 0 1,-1 8-1,0-2 78,-18 74 1161,4 1 0,3 0 0,-5 172 0,18-233-1297,0-14-90,1 1 1,0-1 0,0 1 0,1-1-1,0 1 1,5 14 0,-6-24-70,0 0 1,0 0-1,1 0 0,-1 0 1,0 0-1,1 0 0,-1 0 0,1 0 1,0 0-1,-1 0 0,1 0 1,0 0-1,-1-1 0,1 1 1,0 0-1,0 0 0,0-1 1,0 1-1,0 0 0,0-1 0,0 1 1,0-1-1,0 1 0,0-1 1,0 0-1,0 1 0,0-1 1,0 0-1,0 0 0,0 0 1,0 0-1,0 0 0,0 0 0,1 0 1,-1 0-1,0 0 0,2-1 1,2-1 18,1 0 0,-1 0 0,1-1-1,-1 0 1,9-7 0,9-7-27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158 383 16764,'-50'48'2624,"-13"14"-202,58-55-2138,-1 0 1,1 0-1,0 1 0,0 0 1,1 0-1,0 0 1,-4 12-1,8-19-253,-1 0 1,1 0-1,-1 0 0,1 0 1,0 1-1,0-1 0,0 0 1,-1 0-1,1 0 0,0 0 1,0 1-1,0-1 0,1 0 1,-1 0-1,0 0 0,0 1 1,1-1-1,-1 0 0,0 0 1,1 0-1,0 0 0,-1 0 1,1 0-1,-1 0 0,2 1 1,-1-1-11,1 0 0,-1-1 0,1 1 0,-1 0 0,1-1 0,-1 1 0,1-1 0,0 1 1,-1-1-1,1 0 0,0 1 0,-1-1 0,1 0 0,0 0 0,2-1 0,6 0-6,0-1 0,-1 0-1,1-1 1,14-5 0,1-3-97,-1 0 1,-1-2 0,39-27-1,-49 30 16,0 0 0,-1-1 0,-1 0 0,1-1 0,-2 0 0,0 0 0,12-22 0,-20 31 48,0 0 1,0 0-1,0 0 0,-1-1 0,1 1 0,-1-1 0,0 0 0,0 1 1,-1-1-1,1 0 0,-1 1 0,1-5 0,-1 8 17,0-1-1,-1 1 1,1-1 0,0 1-1,0-1 1,0 1-1,0-1 1,0 1 0,-1-1-1,1 1 1,0-1 0,0 1-1,-1 0 1,1-1-1,0 1 1,-1 0 0,1-1-1,0 1 1,-1 0 0,1-1-1,0 1 1,-1 0-1,1 0 1,-1-1 0,1 1-1,-1 0 1,1 0-1,0 0 1,-1-1 0,1 1-1,-1 0 1,1 0 0,-1 0-1,1 0 1,-1 0-1,1 0 1,-1 0 0,1 0-1,-1 0 1,1 0-1,-1 1 1,1-1 0,-1 0-1,1 0 1,0 0 0,-1 1-1,0-1 1,-23 14 2,15-6 7,1 1 0,-1-1 0,2 2 1,-1-1-1,1 1 0,1 0 0,0 0 0,0 1 1,1 0-1,0 0 0,1 0 0,0 1 0,-2 13 1,6-24-6,-1 1 0,1 0 0,0 0 0,-1 0 1,1 0-1,0 0 0,1 0 0,-1 0 0,0-1 1,0 1-1,1 0 0,-1 0 0,1 0 0,0 0 1,-1-1-1,1 1 0,0 0 0,0-1 0,0 1 1,0-1-1,0 1 0,3 1 0,-2-1-1,0-1-1,0 0 0,0 0 1,0-1-1,0 1 0,1 0 1,-1-1-1,0 1 1,0-1-1,1 0 0,-1 1 1,0-1-1,1-1 0,-1 1 1,4-1-1,6-1-29,0-1 0,-1 0 0,1-1-1,-1-1 1,18-9 0,-9 2-48,-1 0 0,-1-2 0,0 0 0,-1-1 0,-1 0 0,0-2 0,-1 0 0,15-23 0,-11 12-34,-1 0 1,-2-2-1,-1 0 0,21-60 1,-32 79 129,0-1 1,0 0 0,-1-1-1,-1 1 1,0 0-1,-1-1 1,0 0-1,-1 1 1,-2-15-1,2 26-13,1 0 0,-2 0 1,1-1-1,0 1 0,0 0 0,0 0 0,0 0 0,-1 0 0,1 0 0,-1 0 0,1 0 1,-1 0-1,1 0 0,-1 0 0,1 0 0,-1 0 0,0 0 0,1 0 0,-1 0 0,0 1 0,0-1 1,0 0-1,0 1 0,0-1 0,0 0 0,0 1 0,0-1 0,0 1 0,0-1 0,0 1 0,0 0 1,0 0-1,0-1 0,0 1 0,0 0 0,-1 0 0,1 0 0,0 0 0,0 0 0,0 0 0,0 0 1,-2 1-1,-1 1 21,-1-1 1,1 1 0,0 0-1,0 1 1,1-1 0,-1 1-1,0-1 1,1 1 0,-6 7-1,-3 3 20,1 2 1,1-1-1,0 1 0,1 1 0,1 0 0,1 0 0,0 1 0,-6 22 0,7-18-18,1 1 1,1 0 0,1 0-1,0 0 1,2 1 0,2 27-1,0-40-21,0 0 0,1-1 0,1 1 0,-1-1-1,6 13 1,-7-19-4,0-1 0,0 0-1,0 0 1,0 0 0,0 1 0,0-1 0,1 0-1,-1-1 1,1 1 0,-1 0 0,1 0-1,0-1 1,0 1 0,0-1 0,0 1-1,0-1 1,0 0 0,0 0 0,0 1-1,0-2 1,0 1 0,1 0 0,-1 0-1,0-1 1,1 1 0,4-1 0,-6 0 5,0 0 1,0-1-1,0 1 1,0-1-1,0 1 0,0-1 1,0 1-1,0-1 1,0 0-1,0 0 1,-1 1-1,1-1 1,0 0-1,0 0 1,-1 0-1,1 0 1,0 0-1,-1 0 1,1 0-1,-1 0 1,1 0-1,-1 0 1,0 0-1,1 0 1,-1 0-1,0 0 0,0 0 1,0 0-1,0-3 1,1-35 269,-1 35-258,-1-15 144,0 0 1,-2 0 0,0-1 0,-8-27-1,20 95-68,-7-41-103,0-1 0,1 1 0,0 0 1,0-1-1,0 0 0,1 0 0,0 0 1,0 0-1,7 8 0,-8-11 1,0-1 0,0 1 0,0-1 0,0 0-1,1 0 1,-1 0 0,1-1 0,-1 1 0,1-1 0,0 1-1,-1-1 1,1 0 0,0-1 0,0 1 0,0-1 0,-1 1-1,1-1 1,0-1 0,5 1 0,1-2-9,-1 0-1,0-1 1,0 0 0,0 0 0,0 0-1,0-1 1,-1-1 0,0 0 0,0 0-1,10-8 1,-11 8 8,-1-1-1,0 1 1,0-1-1,-1 0 1,1-1-1,-2 1 1,1-1-1,-1 0 1,0 0-1,0-1 1,0 1-1,2-11 1,-6 17 4,1 0 1,-1 0 0,0-1 0,0 1 0,1 0 0,-1 0-1,0 0 1,0-1 0,-1 1 0,1 0 0,0 0 0,-1-3-1,1 4 2,0-1 0,0 1 0,-1-1 0,1 1 0,0 0 0,-1-1 0,1 1 0,0 0-1,-1-1 1,1 1 0,0 0 0,-1-1 0,1 1 0,0 0 0,-1 0 0,1 0 0,-1-1-1,1 1 1,-1 0 0,1 0 0,-1 0 0,1 0 0,-1 0 0,-1 0 2,0 0 0,0 0-1,0 1 1,0-1 0,0 1 0,0-1 0,0 1 0,0 0 0,0 0 0,1 0 0,-1 0-1,0 0 1,0 0 0,-1 2 0,-8 7 19,1 0-1,0 1 1,0 0 0,2 1-1,-13 19 1,15-21 6,1 0 0,0 0 0,1 0 0,0 1 1,0-1-1,1 1 0,-3 20 0,6-29-23,0 0 1,0-1-1,0 1 0,-1-1 1,2 1-1,-1-1 0,0 1 1,0 0-1,0-1 0,1 1 1,-1-1-1,1 1 1,-1-1-1,1 1 0,0-1 1,0 0-1,-1 1 0,1-1 1,0 0-1,0 0 0,0 1 1,0-1-1,0 0 0,1 0 1,-1 0-1,0 0 0,1 0 1,-1-1-1,0 1 1,1 0-1,-1-1 0,1 1 1,-1 0-1,1-1 0,-1 0 1,1 1-1,-1-1 0,1 0 1,2 0-1,3 0-9,0 0 1,0-1-1,0 1 1,0-2-1,0 1 0,0-1 1,9-3-1,1-1-69,-1-2-1,0 1 0,0-2 1,-1 0-1,0-1 1,-1 0-1,0-1 0,-1-1 1,0 0-1,-1-1 1,0 0-1,-1-1 0,0-1 1,9-17-1,-19 31 68,-1 1 0,1-1 0,-1 0 0,1 1 0,-1-1-1,0 0 1,1 0 0,-1 1 0,0-1 0,0 0 0,0 0 0,0 0 0,0 1 0,0-1 0,0 0-1,0 0 1,0 0 0,0 0 0,0 0 4,-1 1 0,1 0 0,0 0 0,0 0 0,-1 0 0,1-1-1,0 1 1,-1 0 0,1 0 0,0 0 0,-1 0 0,1 0 0,-1 0 0,1 0 0,0 0 0,-1 0-1,1 0 1,0 0 0,-1 0 0,1 0 0,0 0 0,-1 0 0,1 0 0,0 0 0,-1 0 0,1 1-1,-1-1 1,-25 16-7,15-6 44,0 1 0,1 0 0,0 1 1,1 0-1,0 1 0,1 0 0,1 0 0,-7 14 0,14-26-26,-1 0-1,1 0 0,-1 0 1,1 0-1,-1 0 1,1 0-1,0 0 0,0 0 1,-1 1-1,1-1 1,0 0-1,0 0 0,0 0 1,0 0-1,0 0 1,0 0-1,1 0 1,-1 0-1,0 0 0,1 0 1,-1 0-1,0 0 1,1 1-1,0-1-1,0-1 0,0 1 0,0-1 0,0 1-1,0-1 1,0 1 0,0-1 0,0 0 0,-1 0 0,1 1 0,0-1 0,0 0-1,0 0 1,0 0 0,0 0 0,0 0 0,0 0 0,0 0 0,2-1 0,4-1 7,1 0 1,-1 0-1,0-1 1,0 0-1,8-5 1,62-44-27,-24 13-59,-52 39 71,0-1-1,0 0 1,0 1-1,0-1 1,0 1-1,0-1 1,0 1-1,0-1 1,0 1-1,0 0 1,0-1 0,0 1-1,0 0 1,0 0-1,0 0 1,2 0-1,-3 0 2,0 0 1,0 1-1,1-1 0,-1 0 0,0 0 0,1 1 1,-1-1-1,0 0 0,0 1 0,0-1 0,1 0 1,-1 1-1,0-1 0,0 0 0,0 1 1,0-1-1,1 0 0,-1 1 0,0-1 0,0 1 1,0-1-1,0 0 0,0 1 0,0-1 0,0 0 1,0 1-1,0-1 0,-1 1 0,-10 36 96,8-30-86,-8 20 57,-9 27 68,19-50-120,-1 0-1,2 1 1,-1-1 0,0 1-1,1-1 1,0 0-1,0 1 1,0-1 0,1 1-1,0 4 1,0-8-11,-1 0 0,1 0 0,-1 0 0,1 0 0,-1 0 0,1 0 0,0 0 0,-1-1 0,1 1 0,0 0 0,0 0 1,0 0-1,-1-1 0,1 1 0,0-1 0,0 1 0,0-1 0,0 1 0,0-1 0,0 1 0,0-1 0,0 0 0,1 1 0,-1-1 0,0 0 0,0 0 0,0 0 0,0 0 0,0 0 0,0 0 0,2-1 0,3 1 16,1-1-1,-1 0 0,0-1 0,7-2 1,-4 0-8,0 0 1,-1 0 0,1-1-1,-1 0 1,-1-1 0,1 0 0,-1 0-1,0 0 1,0-1 0,0 0-1,-1 0 1,0-1 0,-1 0-1,0 0 1,0 0 0,-1-1-1,4-9 1,-2 5-1,-2-1-1,1 0 1,-2 0 0,0 0-1,0-1 1,-2 1 0,0-1-1,0 1 1,-1-1-1,-4-23 1,-2 15 9,6 23-22,0-1 1,0 0-1,0 1 0,-1-1 1,1 1-1,0-1 0,0 0 1,-1 1-1,1-1 1,0 1-1,-1-1 0,1 1 1,-1-1-1,1 1 0,-1-1 1,1 1-1,-1 0 1,1-1-1,-1 1 0,1 0 1,-1-1-1,1 1 0,-1 0 1,0 0-1,1-1 1,-1 1-1,1 0 0,-1 0 1,0 0-1,-1 0 0,2 0-46,-1 1 0,0 0 0,0 0-1,1-1 1,-1 1 0,1 0 0,-1 0-1,0 0 1,1 0 0,0-1 0,-1 1-1,1 0 1,-1 0 0,1 0-1,0 0 1,0 0 0,0 0 0,0 0-1,-1 0 1,1 0 0,0 0 0,1 0-1,-1 0 1,0 1 0,4 26-1517,-4-28 1546,0-1 0,0 1-1,0 0 1,0 0 0,0 0 0,0 0-1,0 0 1,0 0 0,0-1-1,0 1 1,0 0 0,0 0 0,0 0-1,0 0 1,0 0 0,0 0 0,0 0-1,0-1 1,1 1 0,-1 0-1,0 0 1,0 0 0,0 0 0,0 0-1,0 0 1,0 0 0,0 0 0,0 0-1,1 0 1,-1 0 0,0-1 0,0 1-1,0 0 1,0 0 0,0 0-1,0 0 1,1 0 0,-1 0 0,0 0-1,0 0 1,0 0 0,0 0 0,0 0-1,0 0 1,1 0 0,-1 0-1,0 0 1,0 1 0,0-1 0,0 0-1,0 0 1,0 0 0,0 0 0,1 0-1,-1 0 1,0 0 0,0 0-1,0 0 1,0 1 0,1-16-679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0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19244,'-5'-1'1768,"5"2"-1351,2 1-369,-1-1 432,6 4-48,-1-3-256,1 0-272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5 161 17044,'-2'-5'270,"1"0"0,1 0-1,-1 0 1,1 0 0,0 0 0,0 0 0,0 0 0,1-1 0,0 1 0,0 1 0,0-1 0,0 0 0,4-7 0,1-3 563,0 1 1,17-27 0,-23 41-808,1-1 1,-1 0 0,0 0-1,1 0 1,-1 1 0,1-1 0,-1 0-1,1 1 1,-1-1 0,1 0-1,-1 1 1,1-1 0,0 1-1,-1-1 1,1 1 0,0-1 0,-1 1-1,1-1 1,0 1 0,0 0-1,0-1 1,-1 1 0,1 0-1,1-1 1,-1 2-9,-1 0 0,1-1 0,-1 1 0,1 0 0,-1-1-1,1 1 1,-1 0 0,1-1 0,-1 1 0,0 0 0,0 0 0,1-1 0,-1 1-1,0 0 1,0 0 0,0 0 0,0-1 0,0 1 0,0 1 0,-1 46 169,-13 42-77,6-45-79,-2 56 0,10-100-32,-1 0 1,1 0-1,0 0 1,0 0-1,0 0 1,0 0-1,0 0 0,0 0 1,0 0-1,1 0 1,-1 0-1,0 0 1,0 0-1,1 0 0,-1 0 1,1 0-1,-1 0 1,1 0-1,-1 0 1,1 0-1,-1-1 0,1 1 1,0 0-1,0 0 1,-1-1-1,2 2 1,0-2-2,0 0 1,-1 0-1,1 0 1,0 0 0,-1 0-1,1-1 1,-1 1 0,1 0-1,0-1 1,-1 1 0,1-1-1,-1 0 1,1 0-1,-1 1 1,1-1 0,1-2-1,21-13 1,-1-2 0,-1 0 0,-1-2 0,29-33 0,-2 2 42,-31 38-33,-17 13-8,0-1 0,0 1 0,0 0 1,1 0-1,-1 0 0,0 0 0,0 0 0,0 0 0,0 0 0,1 0 0,-1 0 0,0 0 0,0 0 0,0 0 0,1 0 0,-1 0 0,0 0 0,0 0 0,0 0 0,0 0 0,1 0 0,-1 0 0,0 0 1,0 0-1,0 0 0,0 0 0,1 0 0,-1 0 0,0 0 0,0 1 0,0-1 0,0 0 0,1 0 0,-1 0 0,0 0 0,0 0 0,0 1 0,0-1 0,0 0 0,0 0 0,0 0 0,1 1 0,-1 2 1,0 0 0,0 1-1,0-1 1,-1 1 0,1-1-1,-2 7 1,0-2 3,-1 8-9,1 0 0,0 0 0,1 0 0,2 26 0,-1-38 6,1 0 0,-1-1-1,1 1 1,0 0-1,0-1 1,1 1 0,-1-1-1,1 1 1,0-1 0,0 0-1,3 4 1,-4-5 4,1 0 0,0-1-1,0 1 1,0 0 0,0-1 0,0 0-1,1 1 1,-1-1 0,0 0 0,0 0-1,1 0 1,-1-1 0,1 1 0,-1-1-1,1 1 1,-1-1 0,1 0 0,3 0-1,3 0 25,0-2-1,-1 1 1,1-1-1,-1 0 0,1-1 1,-1 0-1,0 0 1,0-1-1,0 0 1,-1 0-1,0-1 0,12-9 1,-1-1 77,0-1 0,0-1 1,19-26-1,-31 37-73,-1 0 1,0 0-1,0-1 1,0 0-1,-1 0 0,0 0 1,-1-1-1,1 1 0,3-16 1,-19 44-20,5-6-102,2-1-1,-1 1 0,2 0 1,0 0-1,1 0 1,-2 19-1,5-33 32,0 0 0,0 0 0,0 0 0,-1 0 0,1 0-1,1 0 1,-1 0 0,0 0 0,0 0 0,0 0 0,0 0 0,1 0 0,-1 0 0,0 0-1,1-1 1,-1 1 0,1 0 0,-1 0 0,1 0 0,-1 0 0,1-1 0,0 1 0,0 0-1,-1-1 1,2 2 0,0-1-9,0-1 0,0 0 0,-1 0 0,1 1-1,0-1 1,0 0 0,-1 0 0,1-1 0,0 1 0,0 0-1,-1-1 1,1 1 0,2-2 0,18-4-462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75 116 19892,'-1'10'340,"-1"1"-1,1 0 0,-2 0 1,0-1-1,-6 15 0,-5 19 110,7-6-173,0 1 1,3 0-1,0 43 1,12 116 94,-6-161-328,-1-24 42,-1-8 112,0-8 21,1-19-76,13-109-595,53-228 0,-64 347 405,18-65-314,-18 69 295,1-1 0,0 1 1,0 0-1,0 0 0,1 0 0,8-10 1,-12 16 59,0 1 1,0 0 0,0 0 0,0 0 0,0 0 0,0-1 0,0 1 0,0 1 0,1-1 0,-1 0 0,0 0 0,1 0-1,-1 1 1,0-1 0,1 1 0,-1-1 0,1 1 0,-1-1 0,1 1 0,-1 0 0,1 0 0,-1 0 0,1 0-1,-1 0 1,1 0 0,-1 0 0,1 0 0,-1 1 0,1-1 0,-1 0 0,1 1 0,-1 0 0,1-1 0,-1 1 0,0 0-1,1-1 1,-1 1 0,0 0 0,0 0 0,0 0 0,1 0 0,-1 1 0,0-1 0,0 0 0,0 1 0,6 7-13,-1 1 0,0-1 1,0 1-1,7 18 0,-12-26 14,3 9-4,1 0 0,-1 0 1,-1 1-1,0-1 0,0 1 0,-1 0 1,-1 0-1,1 13 0,-3-20 30,1 0-1,-1 1 1,1-1 0,-1 0-1,-1 0 1,1 0-1,-1 0 1,0 0 0,0-1-1,0 1 1,-1 0-1,1-1 1,-1 0 0,0 0-1,-1 0 1,1 0-1,-1 0 1,1 0 0,-1-1-1,0 0 1,-7 4 0,4-2-26,-1-1 0,-1 0 1,1-1-1,0 0 0,-1 0 1,0-1-1,1 0 0,-1-1 1,0 1-1,0-2 0,-10 1 0,11-2-55,1 1 0,-1-1-1,1 0 1,-1 0-1,1-1 1,0 0-1,-1-1 1,1 1-1,0-1 1,0-1-1,1 1 1,-1-1-1,-8-7 1,-6-12-256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16716,'1'0'49,"-1"0"0,1 0 0,-1 0 0,0 0 1,1 0-1,-1 0 0,1 0 0,-1 0 1,0 1-1,1-1 0,-1 0 0,0 0 1,1 0-1,-1 1 0,0-1 0,1 0 0,-1 1 1,0-1-1,1 0 0,-1 0 0,0 1 1,0-1-1,1 0 0,-1 1 0,0-1 1,0 1-1,0-1 0,0 0 0,0 1 1,1 0-1,-4 16 655,-17 23 51,16-31-249,-156 288 2895,151-282-3019,9-15-193,18-30 8,64-130-1419,-46 86 223,-21 50 464,-14 24 525,-1 0 0,0-1 1,0 1-1,0 0 0,0 0 0,1 0 1,-1 0-1,0 0 0,0 0 0,0 0 0,1 0 1,-1 0-1,0 0 0,0 0 0,0 0 1,1 0-1,-1 0 0,0 0 0,0 0 1,0 0-1,1 0 0,-1 0 0,0 0 1,0 0-1,0 0 0,1 0 0,-1 0 1,0 0-1,0 0 0,0 0 0,0 0 1,1 1-1,-1-1 0,0 0 0,0 0 1,0 0-1,0 0 0,0 1 0,1-1 1,-1 0-1,0 0 0,0 0 0,0 0 1,0 1-1,0-1 0,0 0 0,0 0 1,0 0-1,0 1 0,0-1 0,0 0 0,2 8-69,-2 0-1,1 0 0,-1 15 1,-10 126 3,0-26 354,11-109 17,-1-14-287,0 0 0,0 0 1,0 0-1,1 0 0,-1 1 0,0-1 0,0 0 0,0 0 0,0 0 0,0 0 0,0 0 1,0 0-1,0 0 0,0 0 0,0 0 0,0 0 0,0 0 0,0 0 0,0 0 0,0 0 1,0 0-1,0 1 0,1-1 0,-1 0 0,0 0 0,0 0 0,0 0 0,0 0 1,0 0-1,0 0 0,0 0 0,0 0 0,0 0 0,0 0 0,1 0 0,-1 0 0,0 0 1,0 0-1,0 0 0,0 0 0,0 0 0,0 0 0,0 0 0,0-1 0,0 1 0,0 0 1,0 0-1,1 0 0,-1 0 0,0 0 0,0 0 0,0 0 0,0 0 0,0 0 0,0 0 1,0 0-1,1-2 32,-1 1 0,1 0 1,0-1-1,-1 1 0,1 0 1,-1-1-1,0 1 0,0-1 1,1 1-1,-1 0 0,0-1 0,0 1 1,0-3-1,-2-7 45,-1 0 0,1 0 0,-2 0 0,1 0 0,-2 1 0,1-1 0,-1 1 0,-1 0 0,-8-11 0,-66-80 259,77 97-307,-9-8 40,-9-12 126,22 19-176,6 5-116,17 5-418,-5-1-223,-1-3 119,1 0 1,0 0-1,-1-2 0,33-5 0,4-5-157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43 16363,'18'-28'2534,"-18"27"-2460,1 1-1,-1-1 1,0 1 0,0-1 0,1 0-1,-1 1 1,0-1 0,0 0 0,0 1-1,0-1 1,1 1 0,-1-1-1,0 0 1,0 1 0,-1-1 0,1 0-1,0 1 1,0-2 0,-1 2 9,1 0 0,-1-1 1,1 1-1,-1 0 0,1 0 0,-1 0 1,0-1-1,1 1 0,-1 0 0,1 0 1,-1 0-1,0 0 0,1 0 0,-1 0 0,1 0 1,-1 0-1,1 1 0,-1-1 0,0 0 1,1 0-1,-1 0 0,1 1 0,-1-1 1,1 0-1,-2 1 0,-7 4 233,0-1 0,1 2 0,0-1 0,-1 1 1,-10 11-1,-38 40-68,42-41-264,1-3-72,-25 30-263,35-39 221,1 1 1,-1-1 0,1 1 0,1 0 0,-1 0 0,1 0-1,-4 8 1,6-13 101,0 0 1,0 1-1,0-1 0,0 0 0,0 1 1,0-1-1,0 0 0,0 1 0,0-1 0,0 0 1,0 1-1,0-1 0,0 0 0,0 1 0,0-1 1,0 0-1,0 1 0,1-1 0,-1 0 1,0 1-1,0-1 0,0 0 0,0 1 0,1-1 1,-1 0-1,0 0 0,0 1 0,1-1 0,-1 0 1,0 0-1,0 0 0,1 1 0,14 1-675,23-10-218,-30 6 724,127-22-1368,-121 22 1485,-1 2 0,1-1 0,-1 2 0,1-1 0,-1 2 0,0 0 1,1 1-1,13 4 0,-24-6 84,0 0 0,0 1 1,0-1-1,0 1 0,0-1 0,-1 1 1,1 0-1,-1 0 0,1 0 0,-1 0 1,0 1-1,1-1 0,2 6 0,-4-6 16,0-1-1,0 1 1,-1 0-1,1 0 1,-1-1 0,1 1-1,-1 0 1,0 0-1,0 0 1,0 0-1,0 0 1,0 0-1,0-1 1,0 1 0,-1 0-1,1 0 1,-1 0-1,1 0 1,-1-1-1,0 1 1,1 0-1,-1-1 1,0 1-1,-2 2 1,-3 4 100,0-1 0,-1 0 0,0 0 1,0-1-1,-1 1 0,0-2 0,0 1 0,0-1 0,0 0 0,-12 4 1,-1 0 138,0-1 0,0-1 1,-30 5-1,46-10-235,-1-1-1,0-1 0,1 1 1,-1-1-1,0 0 0,0 0 1,0 0-1,-7-2 0,12 1 15,-1 1-1,0-1 1,0 0-1,0 0 1,1 0-1,-1 0 1,0 0-1,1 0 1,-1 0-1,1 0 1,-1 0-1,1-1 1,0 1-1,0-1 1,-1 1-1,1-1 1,0 0-1,0 1 1,1-1-1,-1 0 1,0 0-1,0 1 1,1-1-1,-1 0 1,1 0-1,0 0 1,-1-3-1,1-1-16,-1 1-1,1-1 0,1 1 0,-1-1 1,2-5-1,14-47 96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16404,'-5'22'772,"-1"0"1,-13 34-1,0-5-277,11-26-150,-55 178 1932,53-162-1921,2 0 0,1 0 0,0 43 0,6-75-302,2 1 0,-1-1 0,3 14-1,-3-21-47,1-1 0,-1 1-1,1 0 1,-1-1 0,1 1-1,0-1 1,0 1 0,0-1-1,-1 0 1,1 1-1,2 1 1,-2-3-5,-1 1 0,1-1 0,-1 1 0,1-1 0,0 0 0,-1 1 0,1-1 0,0 0 0,0 0 0,-1 0 0,1 1 0,0-1 0,0 0 0,-1 0 0,1 0 0,0 0 0,0 0 0,-1 0 0,1 0 0,0-1 0,0 1-1,-1 0 1,1 0 0,0 0 0,0-1 0,1 0-4,-1 0 0,1 0-1,-1-1 1,1 1 0,-1 0-1,0 0 1,0-1-1,0 1 1,0-1 0,0 1-1,0-1 1,0 1 0,0-1-1,-1 1 1,1-1 0,-1 0-1,1 0 1,-1 1-1,1-1 1,-1 0 0,0 0-1,0-3 1,-2-44-115,1 45 111,-6-41-55,-2 0 1,-2 1 0,-28-73-1,32 102 69,8 21 32,9 22-63,-5-18-158,1 0 1,-1-1 0,2 0 0,-1 0 0,1 0 0,1-1 0,-1 0 0,1 0-1,1-1 1,-1 0 0,1-1 0,0 0 0,1 0 0,0-1 0,-1 0 0,2-1-1,-1 0 1,0 0 0,1-1 0,0-1 0,17 3 0,19-5-622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170 331 14803,'-3'1'176,"-1"0"0,1 1 0,-1 0 0,1-1 0,0 1 0,0 0 0,-1 0 0,2 1 0,-1-1 0,0 1 0,0-1 0,-2 5 0,-30 39 705,27-34-364,-5 6-2,1 0-1,1 1 0,0 0 1,1 1-1,-13 42 0,22-61-481,1 1 0,-1-1 0,1 1 0,-1-1-1,1 1 1,0-1 0,0 1 0,-1 0 0,1-1-1,1 1 1,-1-1 0,0 1 0,0-1 0,0 1-1,1 0 1,-1-1 0,1 1 0,-1-1 0,1 1-1,0-1 1,-1 0 0,1 1 0,1 0 0,0-1-16,-1 0 0,1 0 1,0 0-1,0-1 1,-1 1-1,1-1 0,0 1 1,0-1-1,0 0 0,-1 0 1,1 0-1,0 0 1,0 0-1,0 0 0,0 0 1,-1 0-1,1-1 0,0 1 1,2-2-1,92-29 188,-76 23-195,0 0 1,0 2 0,1 0-1,0 2 1,0 0-1,37-2 1,-53 7-17,0-1 1,0 1-1,-1 0 0,1 0 1,0 0-1,7 4 0,-11-5 8,0 0 0,0 1 0,0-1 0,0 0 0,-1 1-1,1-1 1,0 1 0,0-1 0,0 1 0,-1 0-1,1-1 1,0 1 0,-1 0 0,1-1 0,0 1 0,-1 0-1,1 0 1,-1-1 0,1 1 0,-1 0 0,0 0 0,1 0-1,-1 0 1,0 0 0,1 0 0,-1 0 0,0 0-1,0 0 1,0 0 0,0-1 0,0 1 0,0 0 0,0 0-1,0 0 1,-1 0 0,1 0 0,0 0 0,0 0-1,-1 1 1,1-3 5,0 1 1,0 0-1,0 0 0,0-1 0,-1 1 1,1 0-1,0 0 0,0-1 0,0 1 1,0 0-1,0 0 0,-1-1 0,1 1 1,0 0-1,0 0 0,0 0 0,-1-1 1,1 1-1,0 0 0,0 0 0,0 0 0,-1 0 1,1 0-1,0-1 0,0 1 0,-1 0 1,1 0-1,0 0 0,-1 0 0,1 0 1,0 0-1,0 0 0,-1 0 0,1 0 1,0 0-1,0 0 0,-1 0 0,1 0 0,0 0 1,-1 0-1,1 0 0,0 0 0,0 1 1,-1-1-1,1 0 0,0 0 0,0 0 1,-1 0-1,1 0 0,0 1 0,0-1 1,0 0-1,-1 0 0,1 1 0,0-1 0,0 0 1,0 0-1,0 0 0,0 1 0,-1-1 1,1 0-1,0 1 0,0-1 0,0 0 1,0 0-1,0 1 0,0-1 0,-5-22 315,8-24-75,3 2 0,1-1 1,22-76-1,-21 90-217,-4 16-27,9-33 11,-12 45-20,0-1-1,1 1 0,-1 0 0,1-1 0,0 1 0,0 0 1,1 0-1,-1 0 0,6-5 0,-8 7-11,1 1 0,0-1-1,0 1 1,0 0 0,0-1 0,0 1-1,0 0 1,0-1 0,0 1 0,0 0-1,0 0 1,0 0 0,0 0 0,0 0 0,0 0-1,0 0 1,0 0 0,0 1 0,0-1-1,0 0 1,-1 1 0,1-1 0,0 0-1,0 1 1,0-1 0,0 1 0,0-1 0,-1 1-1,1 0 1,0-1 0,0 2 0,27 28-1079,-18-18 410,-6-8 312,-1 0 0,1 0 0,0 0 1,1-1-1,-1 0 0,1 0 0,-1 0 1,1-1-1,0 1 0,0-1 0,11 3 0,-14-5 179,1 1 0,0-1-1,0 0 1,0-1 0,-1 1-1,1 0 1,0-1-1,-1 1 1,1-1 0,0 0-1,-1 0 1,1 0-1,-1 0 1,1-1 0,-1 1-1,0-1 1,1 1-1,-1-1 1,0 0 0,0 0-1,0 0 1,0 0 0,-1 0-1,1 0 1,2-4-1,4-7-380,-1 1-1,-1-1 0,0 0 0,0-1 0,-2 1 0,1-1 0,1-15 0,-3 13 1489,0 0 0,-2 0 0,0-22 1,-1 37-842,0 0 0,1 0 0,-1 0 1,0 0-1,0 0 0,0 0 0,0 1 1,-1-1-1,1 0 0,0 0 1,0 0-1,0 0 0,-1 0 0,1 0 1,0 1-1,-1-1 0,1 0 1,-1 0-1,1 1 0,-1-1 0,1 0 1,-2-1-1,1 3 20,0-1 0,1 0-1,-1 1 1,0-1 0,1 0 0,-1 1 0,0-1 0,1 1-1,-1-1 1,1 1 0,-1-1 0,1 1 0,-1-1 0,1 1-1,-1 0 1,1-1 0,-1 1 0,1 0 0,-1 0 0,-18 43 1407,2 20-1176,2 1 0,3 1 0,4-1 0,-1 80 1,8-137-292,1 1 0,1-1 1,-1 0-1,1 1 1,4 12-1,-5-19-22,1-1-1,-1 0 1,1 0 0,-1 0-1,1 0 1,0 0 0,-1 0-1,1 1 1,0-2 0,0 1-1,0 0 1,0 0 0,0 0-1,0 0 1,0 0 0,0-1-1,0 1 1,1 0 0,0 0 1,0-1 0,-1 0 0,1 0 0,0 0 0,0 0 0,-1 0 0,1 0 0,0 0 0,-1-1 0,1 1 0,0 0 0,-1-1 0,1 0 0,-1 1 0,1-1 0,0 0 0,1-1 0,8-5 20,0 0 1,-1-1-1,-1 0 0,1-1 0,-1 0 0,0 0 0,-1-1 0,0 0 0,9-16 0,5-13 35,23-58 0,-5 9-128,53-76-673,-87 147 943,-7 13 228,-5 11 51,0 2-310,1 0 0,1 1 0,-1 0 0,2 0 0,-5 16 0,0 0 129,-43 143 1281,46-145-1442,0 1 0,2 0 0,1-1 1,0 1-1,3 27 0,6-26-98,-7-26-44,0 0 0,0 0 1,0 1-1,0-1 0,0 0 1,0 0-1,0 0 0,0 0 1,0 0-1,0 1 0,0-1 1,1 0-1,-1 0 0,0 0 1,0 0-1,0 0 0,0 0 1,0 0-1,0 0 0,1 0 1,-1 1-1,0-1 0,0 0 1,0 0-1,0 0 0,0 0 1,1 0-1,-1 0 0,0 0 1,0 0-1,0 0 0,0 0 1,1 0-1,-1 0 0,0 0 1,0 0-1,0 0 0,0 0 1,0 0-1,1-1 0,-1 1 1,0 0-1,6-13 47,-3 5-253,-2-1 0,1 1 0,0-12 0,-3 20 152,1-1-1,-1 1 1,1-1 0,-1 1 0,1-1 0,-1 1 0,1 0 0,-1-1 0,1 1 0,-1 0 0,0 0 0,1-1 0,-1 1 0,1 0 0,-1 0 0,0 0 0,1 0 0,-1 0 0,0 0 0,1 0 0,-1 0 0,0 0 0,1 0 0,-2 0 0,-2 1-373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07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0 16099,'-18'14'979,"2"1"0,-20 22 0,30-31-707,1 2-1,0-1 1,0 0-1,1 1 1,0 0-1,0 0 0,1 0 1,-4 16-1,-13 55 184,-38 97 0,55-168-448,0 0 0,-1 0 0,1 0 1,1 0-1,0 1 0,0-1 1,-1 11-1,3-17-4,0-1 1,0 1-1,0 0 1,1-1-1,-1 1 0,0-1 1,1 1-1,-1-1 1,1 0-1,-1 1 1,1-1-1,0 1 1,0-1-1,-1 0 0,1 0 1,2 3-1,-1-3 5,0 1-1,0-1 0,0 0 1,0 0-1,0 0 0,0 0 1,1 0-1,-1-1 0,0 1 1,0 0-1,1-1 0,-1 0 1,0 1-1,4-1 0,17 0 34,0-1 0,0-1-1,37-8 1,69-23-172,-52 11 822,49-5-329,-72 15-257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14187,'1'9'1832,"2"4"-1063,3 6-129,2 2 896,2 2-248,3 3-111,3 0-233,1-1-144,0-3-208,0-5-96,1-5-392,-4-4-312,0-5-712,-2-3 472,-8-4 208,-2-3-128,-5-9-184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45 252 12907,'6'23'2467,"-6"-21"-2150,0-1 0,0 1 0,0 0 0,1 0 0,-1 0 1,1 0-1,-1 0 0,1 0 0,0-1 0,-1 1 0,1 0 0,2 2 0,-2-3-247,0-1-1,-1 0 1,1 0-1,0 0 1,0 0-1,-1 0 1,1 0-1,0 0 1,0 0-1,-1 0 1,1 0-1,0 0 1,-1 0-1,1 0 1,0 0-1,0-1 1,-1 1-1,1 0 1,0-1-1,-1 1 1,1 0-1,-1-1 1,1 1-1,0-1 1,-1 1-1,1-2 1,17-15 340,-14 12-232,9-9 124,-1-1 1,0 0-1,17-31 1,-23 36-195,-2 1 0,1-1 0,-1 0 0,-1-1 0,0 1 1,0 0-1,-1-1 0,2-14 0,-4 25-100,0-1 1,0 1 0,0-1-1,0 0 1,1 0 0,-1 1-1,0-1 1,0 0-1,0 1 1,0-1 0,0 0-1,-1 1 1,1-1 0,0 0-1,0 1 1,0-1 0,-1 0-1,1 1 1,0-1-1,0 1 1,-1-1 0,1 0-1,-1 1 1,1-1 0,-1 1-1,1-1 1,0 1-1,-1-1 1,0 1 0,1 0-1,-1-1 1,1 1 0,-1 0-1,1-1 1,-1 1-1,0 0 1,1-1 0,-1 1-1,0 0 1,1 0 0,-1 0-1,0 0 1,1 0-1,-1 0 1,0 0 0,0 0-1,1 0 1,-1 0 0,0 0-1,1 0 1,-1 1 0,0-1-1,-3 2 17,0-1 0,0 1-1,0 0 1,0 1 0,0-1-1,1 1 1,-5 3 0,-11 12 17,0 1 1,-27 37-1,37-45-37,1 1 0,0 1-1,1-1 1,0 2-1,1-1 1,-6 22 0,11-34-4,1 0-1,0 0 1,-1 0 0,1 0 0,0 0 0,0 0 0,0 0 0,0 1-1,0-1 1,0 0 0,0 0 0,0 0 0,0 0 0,0 0 0,0 0-1,1 0 1,-1 0 0,1 0 0,-1 0 0,0 0 0,1 0 0,0 0 0,-1 0-1,1-1 1,0 1 0,-1 0 0,1 0 0,0 0 0,0-1 0,-1 1-1,1-1 1,0 1 0,0 0 0,0-1 0,0 1 0,0-1 0,0 0-1,0 1 1,0-1 0,0 0 0,0 0 0,0 1 0,2-1 0,4 0 4,1 0 0,-1 0 0,1 0 1,-1-1-1,8-2 0,116-30-62,-96 22-28,0 1 1,0 3-1,1 0 0,50-2 1,-83 9 73,-1 1 0,1-1 0,0 0 0,-1 1 0,1-1 0,-1 1 0,1 0 1,-1 0-1,1 0 0,-1 0 0,0 0 0,5 3 0,-7-3 14,1-1-1,-1 1 1,0-1 0,1 1 0,-1-1 0,1 1-1,-1-1 1,0 1 0,1-1 0,-1 1 0,0-1-1,1 1 1,-1 0 0,0-1 0,0 1 0,0-1-1,0 1 1,0 0 0,0-1 0,0 1 0,0 1-1,0-1 14,0 0 0,-1 0 1,1 0-1,-1 0 0,1 0 0,-1 0 0,0 0 0,1 0 0,-1 0 0,0-1 0,0 1 0,1 0 0,-1 0 0,0 0 0,0-1 0,-2 2 0,3-1 21,-1-1 0,0 1 0,0 0-1,0 0 1,-1-1 0,1 1 0,0-1 0,0 1 0,0-1-1,0 1 1,0-1 0,-1 0 0,1 1 0,0-1 0,0 0 0,-1 0-1,1 0 1,0 0 0,0 0 0,-1 0 0,1-1 0,0 1 0,0 0-1,-1-1 1,-1 0 0,2 0 10,-1 0 0,1-1-1,-1 1 1,1-1 0,0 1-1,0-1 1,0 0 0,0 1-1,0-1 1,0 0 0,0 0-1,1 0 1,-1 0 0,0-2 0,-2-9 124,1-1 0,1 1 0,0-22 0,1 32-156,0 1-6,0-34-100,1-1 1,8-51-1,-9 87 46,1 0 1,-1 1-1,0-1 0,0 0 0,0 1 0,1-1 1,-1 0-1,0 1 0,0-1 0,1 1 1,-1-1-1,1 0 0,-1 1 0,1-1 1,-1 1-1,1-1 0,-1 1 0,1 0 1,-1-1-1,1 1 0,-1-1 0,1 1 0,0 0 1,-1-1-1,1 1 0,0 0 0,-1 0 1,1 0-1,0 0 0,-1-1 0,1 1 1,1 0-1,25 6-2046,-9-2 1481,10-4-40,8-2-120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274 121 14635,'2'-4'198,"-1"1"0,0-1-1,0 0 1,0 1 0,-1-1 0,1 0 0,-1 0-1,0 0 1,0 1 0,-1-1 0,1 0-1,-1 0 1,1 0 0,-1 1 0,-1-1-1,1 0 1,-3-6 0,1 7-62,1 0 1,0 1-1,0-1 0,-1 1 1,1-1-1,-1 1 0,0 0 1,0 0-1,0 0 0,0 1 1,0-1-1,0 0 0,0 1 1,0 0-1,-1 0 0,1 0 1,-1 0-1,1 1 0,0-1 0,-6 1 1,3 0-72,-1 0 1,0 1 0,0 0-1,0 0 1,0 1 0,1-1-1,-1 1 1,1 1-1,-1-1 1,1 1 0,0 1-1,0-1 1,0 1 0,1 0-1,-1 0 1,1 0-1,-8 9 1,3-2-43,1-1-1,0 1 1,1 0-1,0 1 1,1 0-1,1 0 1,-10 25-1,13-31-10,1 0-1,1 1 0,-1-1 0,0 14 1,1-19-9,1 1 0,0 0 1,0-1-1,0 1 0,0 0 0,1-1 1,-1 1-1,0-1 0,1 1 0,-1 0 1,1-1-1,0 1 0,-1-1 1,1 1-1,0-1 0,0 0 0,0 1 1,0-1-1,0 0 0,0 0 0,0 1 1,0-1-1,1 0 0,-1 0 1,2 1-1,1-1 3,1 0 0,-1 0 0,0 0 0,0 0 0,1-1 1,-1 1-1,0-1 0,0-1 0,1 1 0,-1 0 0,0-1 0,1 0 0,-1 0 1,0 0-1,0-1 0,0 1 0,0-1 0,5-3 0,11-6 11,-1 0 0,21-17 0,-39 27-16,30-23 31,-2 0 0,-1-2 0,-1-1 0,-1-1 0,24-35 0,-40 52 92,-18 28 104,5-10-185,-39 83 504,4 1 1,-45 166 0,82-250-557,-3 6-119,0 1 0,1 0 0,1 0-1,0 0 1,1 0 0,1 0 0,1 18 0,-1-31 92,0-1 1,0 1-1,0 0 0,0 0 1,0-1-1,0 1 0,0 0 0,0-1 1,1 1-1,-1 0 0,0-1 0,1 1 1,-1 0-1,0-1 0,1 1 1,-1 0-1,0-1 0,1 1 0,-1-1 1,1 1-1,-1-1 0,1 1 0,0-1 1,-1 1-1,1-1 0,-1 0 1,1 1-1,0-1 0,-1 0 0,1 0 1,0 1-1,-1-1 0,1 0 1,0 0-1,0 0 0,-1 0 0,1 0 1,0 0-1,-1 0 0,1 0 0,0 0 1,0 0-1,-1 0 0,1 0 1,0-1-1,0 1 0,10-7-485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2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15067,'0'0'57,"0"0"-1,0 0 1,0 1 0,0-1-1,0 0 1,0 0 0,0 0-1,0 0 1,0 0-1,0 0 1,0 0 0,0 1-1,0-1 1,0 0 0,0 0-1,0 0 1,0 0-1,0 0 1,0 0 0,0 0-1,0 0 1,0 1 0,0-1-1,0 0 1,1 0 0,-1 0-1,0 0 1,0 0-1,0 0 1,0 0 0,0 0-1,0 0 1,0 0 0,0 0-1,0 1 1,0-1-1,1 0 1,-1 0 0,0 0-1,0 0 1,0 0 0,0 0-1,0 0 1,0 0-1,0 0 1,1 0 0,-1 0-1,0 0 1,0 0 0,0 0-1,0 0 1,0 0-1,0 0 1,0 0 0,0 0-1,1 0 1,-1 0 0,0-1-1,-9 19 1459,-17 23-323,-23 31-195,-66 84 240,115-156-1226,-1 1-1,1-1 1,0 1-1,-1-1 1,1 1-1,0-1 1,-1 1 0,1-1-1,0 0 1,-1 1-1,1-1 1,-1 1-1,1-1 1,-1 0 0,1 0-1,-1 1 1,1-1-1,-1 0 1,1 0-1,-1 0 1,-1 1 0,2-12 208,10-20 5,61-163-204,-69 180-108,-9 17-26,-10 20 9,7-4 94,1 0 0,1 0 0,1 1 0,1 0 0,0 0 0,2 0 0,0 1 0,-1 27-1,5-46 17,0 0-1,0 0 0,0 0 0,0 0 1,0 0-1,0 0 0,0 0 0,1 0 0,-1 0 1,1 0-1,0 0 0,-1-1 0,1 1 1,0 0-1,0 0 0,0-1 0,0 1 0,2 2 1,-2-4-1,0 1 0,-1-1 1,1 0-1,-1 1 1,1-1-1,0 0 1,-1 0-1,1 0 0,-1 0 1,1 0-1,0 1 1,-1-1-1,1 0 1,0 0-1,-1-1 0,1 1 1,0 0-1,-1 0 1,1 0-1,0 0 1,0-1-1,1 0 4,0 0 1,0 0-1,0-1 0,0 1 0,0-1 1,0 1-1,0-1 0,2-2 0,3-4 20,-1-1-1,0 0 1,0-1-1,0 1 0,-1-1 1,-1 0-1,0 0 0,4-16 1,-6 20-21,0 0 0,-1 0-1,0 0 1,0 0 0,-1 0 0,1 0 0,-1 0 0,-1-1-1,1 1 1,-1 0 0,0 0 0,-1 0 0,1 0 0,-1 0 0,0 0-1,-4-7 1,5 11-7,0 1 1,1 0-1,-1 0 0,0-1 0,0 1 0,0 0 0,0 0 0,0 0 1,0 0-1,0 0 0,0 0 0,-1 0 0,1 1 0,0-1 1,0 0-1,-1 1 0,1-1 0,-1 0 0,1 1 0,0 0 1,-1-1-1,1 1 0,-1 0 0,1 0 0,-1 0 0,1 0 0,-1 0 1,1 0-1,-1 0 0,-1 1 0,2 0-2,0-1 0,0 1 0,0 0 0,0 0 0,0 0 0,1 0 0,-1 0 0,0 0 0,0 0 0,1 0 0,-1 0 0,0 0 0,1 0 0,0 0 0,-1 0 0,1 0 0,-1 1 0,1-1 0,0 0 0,0 0 0,0 1 0,0-1-1,0 0 1,0 0 0,0 1 0,0-1 0,0 0 0,1 0 0,-1 0 0,0 1 0,1-1 0,-1 0 0,1 0 0,-1 0 0,2 2 0,2 4-188,0 0 0,0-1 0,1 1-1,-1-1 1,1 0 0,1 0 0,-1-1-1,1 0 1,0 0 0,10 7 0,-6-6-144,0 0 0,1 0 0,-1-1 1,1-1-1,0 1 0,16 2 0,11 1-482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2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17156,'-37'179'5825,"-1"13"-2904,37-184-2845,0 0 0,1 0 0,1 16 0,-1-23-93,0 0 0,1 0 0,-1 0 0,0 0 0,0 0-1,1 0 1,-1 0 0,0 0 0,1 0 0,-1-1 0,1 1 0,-1 0-1,1 0 1,0 0 0,-1-1 0,1 1 0,1 1 0,-1-2-38,0 0 1,-1 0-1,1 1 0,0-1 1,0 0-1,0 0 1,0 0-1,0-1 0,-1 1 1,1 0-1,0 0 1,0 0-1,0-1 1,0 1-1,-1 0 0,1-1 1,0 1-1,0 0 1,-1-1-1,1 1 0,0-1 1,-1 0-1,1 1 1,0-1-1,0 0 1,1 0-207,-1-1 0,1 1 1,0-1-1,-1 1 0,1-1 1,-1 0-1,0 0 1,1 1-1,-1-1 0,0 0 1,0 0-1,0 0 0,0 0 1,-1 0-1,1 0 0,0-1 1,-1 1-1,0 0 1,1 0-1,-1 0 0,0-1 1,0 1-1,0 0 0,0 0 1,-1 0-1,1-1 1,-1 1-1,1 0 0,-1 0 1,0 0-1,0 0 0,0 0 1,0 0-1,0 0 1,0 0-1,0 0 0,-1 1 1,-2-4-1,-3-2-165,0 0 0,0 0 0,-1 1 0,1 0-1,-2 0 1,1 1 0,-12-6 0,6 5 2416,0 0 0,-18-5-1,44 15 2753,-7-2-4479,1 0 0,-1-1 0,1 0-1,-1 0 1,6 1 0,5-2-189,0 0 1,0-1-1,-1 0 1,26-6-1,-34 5-129,0-1 0,0 1-1,0-1 1,-1 0 0,1 0 0,-1-1-1,0 0 1,0 0 0,0-1-1,-1 0 1,1 0 0,5-7-1,15-22-209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2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53 14355,'1'-2'211,"0"0"1,-1 0-1,1 0 1,-1 0-1,1 0 1,-1 0-1,0 0 0,0 0 1,0 0-1,0 0 1,0 0-1,0 0 1,0 0-1,-1 0 0,1 0 1,-1 0-1,-1-3 1,1 4-76,0 0 0,0 0 0,0 0 0,0 0 0,0 0 0,0 0 0,-1 0 1,1 0-1,0 1 0,-1-1 0,1 0 0,0 1 0,-1-1 0,1 1 0,-1 0 0,1-1 0,-1 1 1,1 0-1,-1 0 0,1 0 0,-1 0 0,1 0 0,-3 0 0,-7 2-23,1 0 1,0 0-1,0 1 0,0 0 0,0 1 0,0 0 1,1 1-1,0 0 0,0 0 0,0 1 1,1 0-1,-1 0 0,1 1 0,1 0 0,0 1 1,0 0-1,-7 9 0,14-16-117,-1-1 0,1 1 1,0-1-1,0 1 0,-1 0 0,1-1 0,0 1 1,0 0-1,0-1 0,0 1 0,0 0 1,0-1-1,0 1 0,0 0 0,0-1 0,0 1 1,0 0-1,0 0 0,0-1 0,1 1 0,-1-1 1,0 1-1,0 0 0,1-1 0,-1 1 1,0-1-1,1 1 0,-1 0 0,1-1 0,-1 1 1,1-1-1,-1 0 0,1 1 0,-1-1 0,1 1 1,-1-1-1,1 0 0,0 1 0,-1-1 0,1 0 1,0 0-1,-1 1 0,2-1 0,37 9-206,-30-7 147,5 1-36,12 2-86,-1 1 0,31 12 0,-51-16 162,1 0 0,-1 1 0,0-1-1,0 1 1,0 0 0,0 1 0,0-1-1,-1 1 1,1 0 0,-1 0 0,0 0-1,0 1 1,0-1 0,-1 1 0,6 10-1,-8-11 33,0 0 0,0 0-1,0 0 1,0 0-1,-1 1 1,0-1 0,0 0-1,0 0 1,-1 0-1,1 1 1,-1-1 0,0 0-1,0 0 1,0 0-1,-1 0 1,1 0 0,-1 0-1,0-1 1,0 1-1,0-1 1,-1 1 0,1-1-1,-1 0 1,-3 4 0,-5 5 62,-1 0 1,-1-1 0,0-1 0,-24 16 0,24-18-6,1 0 0,-1-2 0,-1 1 0,1-2 0,-1 0 0,0 0 0,0-1 0,0-1 0,-21 2 0,32-5-82,0 1-1,0-1 0,0-1 1,0 1-1,0 0 1,0-1-1,0 1 0,0-1 1,-5-2-1,7 2-21,0 1-1,-1-1 1,1 0-1,0 0 1,0 0-1,0 0 1,0 0-1,0 0 1,0 0-1,0 0 1,0 0-1,0-1 1,1 1 0,-1 0-1,0-1 1,1 1-1,-1 0 1,1-1-1,-1 1 1,1 0-1,0-1 1,0 1-1,-1-3 1,2-4-19,-1-1 0,2 1 0,-1-1 0,1 1 0,0 0 0,0 0 0,1 0 1,5-9-1,20-39-307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2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15555,'-39'88'2671,"4"-11"-1182,22-43-733,3 0 0,-13 60-1,21-79-652,0-1 0,1 1 0,1-1 1,0 1-1,1 0 0,0-1 0,1 1 0,1-1 0,6 21 0,-8-32-94,0 1 0,1-1 0,-1 0 1,1 0-1,0 0 0,0 0 0,0 0 0,0 0 1,1-1-1,-1 1 0,1-1 0,-1 1 0,1-1 0,0 0 1,0 0-1,5 2 0,-6-3-4,0-1-1,0 1 1,0-1 0,0 1 0,1-1-1,-1 0 1,0 0 0,0 0 0,0 0 0,0 0-1,0-1 1,0 1 0,0 0 0,0-1-1,0 0 1,0 0 0,0 1 0,0-1-1,0 0 1,0 0 0,-1-1 0,1 1-1,0 0 1,-1-1 0,1 1 0,-1-1-1,1 1 1,-1-1 0,2-2 0,2-4 8,0 0 0,-1 0 0,0 0 0,0 0 0,-1-1 1,0 1-1,0-1 0,-1 0 0,0 0 0,-1 0 0,0 0 0,0 0 1,-1 0-1,0 0 0,-1 0 0,0 0 0,0 0 0,-1 0 0,0 0 1,-5-11-1,7 18-12,-1 1 0,1-1 0,-1 0 0,0 1-1,0-1 1,0 1 0,0 0 0,0-1 0,0 1 0,0 0 0,0 0 0,-1-1 0,1 1 0,0 0 0,-1 0 0,1 0 0,-1 0 0,1 1 0,-1-1 0,1 0 0,-1 1 0,1-1 0,-1 1 0,0-1-1,1 1 1,-3 0 0,3 0 0,-1 1-1,1-1 1,-1 1 0,1-1-1,-1 1 1,1 0-1,0-1 1,-1 1-1,1 0 1,0 0-1,0 0 1,0 0-1,0 0 1,0 0-1,0 1 1,0-1 0,0 0-1,0 0 1,0 1-1,1-1 1,-1 0-1,0 1 1,1-1-1,-1 1 1,1-1-1,0 1 1,0-1-1,-1 3 1,0 1 13,0 1 0,1-1 0,-1 1 0,1 0 0,0-1 0,1 1 0,-1 0 0,1-1 0,0 1 0,1-1 1,-1 1-1,1-1 0,0 1 0,0-1 0,1 0 0,0 0 0,0 0 0,0-1 0,0 1 0,1 0 0,-1-1 0,1 0 0,7 5 0,-6-5 9,1 0-1,-1 0 1,1-1-1,0 1 1,1-1-1,-1-1 0,0 1 1,1-1-1,0 0 1,-1-1-1,1 0 1,0 0-1,0 0 1,0-1-1,-1 0 1,1 0-1,0-1 1,13-2-1,-8 0 32,-1-1 0,0 0 0,0-1 0,0 0 0,-1-1-1,0 0 1,0-1 0,0 0 0,12-12 0,-15 13-24,-1 0-1,0 0 1,0-1-1,-1 0 1,0 0 0,0 0-1,-1 0 1,0-1 0,0 0-1,-1 0 1,0 0-1,0 0 1,2-14 0,-5 20-23,0 1 0,1 0 1,-1-1-1,0 1 0,0-1 1,0 1-1,0 0 1,-1-1-1,1 1 0,0 0 1,-1-1-1,1 1 0,0 0 1,-1 0-1,0-1 0,0-1 1,0 3-3,0-1 1,1 1 0,-1-1 0,0 0-1,1 1 1,-1-1 0,0 1 0,0 0-1,1-1 1,-1 1 0,0 0 0,0-1-1,0 1 1,0 0 0,1 0 0,-1 0-1,0 0 1,0 0 0,-1 0 0,-1 0 5,0 0 0,0 1 0,0 0 0,0-1 0,1 1-1,-1 0 1,0 1 0,0-1 0,1 0 0,-1 1 0,1-1 0,-1 1 0,-1 2 0,-2 2 2,0 1 1,1-1-1,0 1 0,1 0 0,0 1 1,0-1-1,0 1 0,1 0 0,-4 11 1,6-16-11,0 0 0,1 0 0,-1 1 0,1-1 0,0 0 0,0 0 0,0 1 1,0-1-1,0 0 0,1 0 0,0 0 0,0 4 0,0-5 1,0 0 0,0 0 0,0-1 0,0 1 0,1-1 0,-1 1 0,0-1 0,1 1 0,-1-1 0,1 0 0,-1 1 0,1-1 0,-1 0 0,1 0 0,0 0 0,0 0-1,-1-1 1,1 1 0,0 0 0,0-1 0,3 1 0,3 0 5,0 0-1,-1-1 1,1 0-1,0 0 1,0-1-1,0 0 1,-1 0-1,1-1 0,-1 0 1,15-6-1,4-3 7,39-23 0,49-38-119,-158 185-48,42-105 172,1 0-1,0-1 1,0 1 0,1 0-1,-1 0 1,2-1 0,1 13-1,-2-18-15,0-1-1,1 1 1,-1-1-1,1 1 1,-1-1-1,1 1 1,0-1 0,-1 1-1,1-1 1,0 0-1,0 1 1,0-1-1,0 0 1,0 0-1,0 0 1,1 0-1,1 2 1,-2-3-11,1 1 0,0-1 0,-1 1 1,1-1-1,0 0 0,-1 1 0,1-1 1,0 0-1,0 0 0,-1-1 0,1 1 0,0 0 1,-1 0-1,1-1 0,0 1 0,-1-1 1,1 0-1,-1 1 0,1-1 0,1-1 1,3-1-126,-1-1 0,0 1 0,0-1 0,-1 0 0,1-1 1,-1 1-1,0-1 0,0 0 0,0 0 0,-1 0 1,1 0-1,-1 0 0,-1-1 0,1 0 0,2-10 1,0 2-43,-2 1 0,0-1 0,-1 0 1,0 0-1,-1-29 0,-5-6-431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2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17028,'-12'6'1744,"3"4"-1088,4-2-272,3 5 808,2-4-167,5-1-793,3-2-592,7-3 368,0 3-96,2 2-152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8:2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156 300 18196,'-11'0'583,"1"-1"1,0 2-1,0-1 1,-1 1-1,1 1 1,0 0-1,0 0 1,-14 6-1,22-7-534,-1 0-1,1 0 0,0 0 0,0 1 1,-1-1-1,1 1 0,0-1 0,0 1 1,0 0-1,1 0 0,-1 0 0,0 0 1,1 0-1,-1 0 0,1 0 0,0 0 1,-1 1-1,1-1 0,0 0 0,1 1 1,-1-1-1,0 1 0,1-1 1,-1 1-1,1 0 0,0-1 0,0 1 1,0-1-1,0 1 0,0 0 0,1-1 1,-1 1-1,1-1 0,-1 1 0,1-1 1,0 1-1,0-1 0,2 3 0,2 5-66,1 1-1,1-1 1,0 0 0,0 0-1,1-1 1,15 15-1,20 25-81,-27-27 60,-2 1 0,-1 0 0,0 1 0,16 47 0,-25-59 34,-1-1-1,-1 1 1,0 0 0,0-1-1,-1 22 1,-1-26 4,-1 0 0,0 0 0,0 0 0,0 0-1,-1 0 1,0 0 0,-1 0 0,0-1 0,0 1 0,-5 8 0,4-10 20,0 0 1,0 0-1,-1 0 1,0-1 0,1 0-1,-1 0 1,0 0-1,-1-1 1,1 1-1,-1-1 1,0-1 0,1 1-1,-1-1 1,0 0-1,-12 2 1,15-3-7,-1 0 0,1-1-1,0 1 1,-1-1 0,1 0 0,-1 0-1,1 0 1,-1-1 0,1 1 0,0-1 0,-1 0-1,1 0 1,0 0 0,0 0 0,-1-1 0,1 1-1,0-1 1,0 0 0,1 1 0,-1-2 0,0 1-1,1 0 1,-1 0 0,1-1 0,-1 1 0,1-1-1,0 0 1,0 0 0,1 0 0,-3-3-1,2-2-52,-1 0 0,1 0 0,0 0 0,1-1 0,0 1-1,0 0 1,0-1 0,2 1 0,-1-1 0,1 1 0,0-1-1,2-8 1,5-15-453,20-52-1,-4 26-443,50-89 0,44-47-544,24-43 2578,-134 219-374,-12 22 100,-15 27 12,6-4-707,1 0 0,2 1 0,0 0 0,2 0 0,-6 46 0,12-60-126,0-1 0,1 1 0,1-1-1,0 1 1,1-1 0,1 1 0,0-1 0,1 1 0,0-1 0,1 0 0,0 0-1,1-1 1,1 1 0,9 15 0,-13-24-9,1-1 0,0 1 0,1-1-1,-1 0 1,0 0 0,6 3 0,-8-5 0,-1-1 1,1 0-1,-1 1 1,1-1-1,0 0 0,-1 1 1,1-1-1,0 0 0,-1 0 1,1 0-1,0 1 0,-1-1 1,1 0-1,0 0 1,-1 0-1,1 0 0,0 0 1,-1 0-1,2-1 0,-2 1-3,1-1 0,-1 1 0,1-1 0,-1 1 0,0-1 0,1 0-1,-1 1 1,0-1 0,1 1 0,-1-1 0,0 0 0,0 1 0,1-1-1,-1 0 1,0 1 0,0-1 0,0 0 0,0 1 0,0-1 0,0 0-1,0 1 1,0-1 0,0 0 0,-1 0 0,0-5-44,-1-1 1,1 1-1,-1 0 0,-1 1 1,1-1-1,-1 0 0,0 1 1,-7-11-1,-33-38-15,41 53 77,-46-50 503,-16-19 1062,63 69-1522,0 0 1,0 0-1,1 0 0,-1 0 1,0 0-1,1-1 1,-1 1-1,0 0 0,1 0 1,-1-1-1,1 1 0,0 0 1,0-1-1,-1 1 1,1-3-1,0 4-29,0-1 1,1 0-1,-1 1 0,0-1 1,0 0-1,1 1 1,-1-1-1,1 0 0,-1 1 1,0-1-1,1 1 0,-1-1 1,1 1-1,-1-1 1,1 1-1,-1-1 0,1 1 1,0 0-1,-1-1 0,1 1 1,1-1-1,4-1-9,1 0 0,-1 1 0,1-1-1,-1 2 1,10-2 0,-1 1-187,41-4-621,92-14 202,-58-5 214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391 1 15763,'-12'0'576,"-1"0"0,1 0 0,0 1 0,-1 1 0,1 0 0,0 1 0,0 0 0,0 1 0,0 0 0,0 1 0,1 0 0,-21 14 0,12-6-274,1 1 0,1 0-1,0 1 1,1 1 0,-30 36-1,38-41-307,1 1 0,0-1 1,0 1-1,1 1 0,1-1 0,0 1 0,1 1 0,0-1 0,1 1 0,-4 19 0,8-31-19,-1 0 0,1-1 0,0 1 0,0 0 0,0 0 1,0-1-1,0 1 0,1 0 0,-1-1 0,0 1 0,1 0 0,-1-1 0,1 1 0,0-1 0,-1 1 0,1-1 0,0 1 0,0-1 1,0 1-1,2 1 0,-1-1-16,0-1 1,1 0-1,-1 0 1,0 0-1,1 0 0,-1 0 1,0-1-1,1 1 1,-1-1-1,1 1 1,-1-1-1,1 0 1,3 0-1,25 0-237,-2-1 131,1 1 0,-1 2-1,41 8 1,-61-8 153,0 0-1,0 1 1,0 0 0,0 1-1,-1 0 1,1 1-1,-1-1 1,0 1 0,0 1-1,-1 0 1,0 0-1,0 0 1,0 1 0,11 14-1,-14-15 54,0 1-1,0 0 0,-1-1 1,0 1-1,0 0 0,-1 0 1,1 1-1,-1-1 0,-1 1 1,0-1-1,0 1 0,0-1 1,-1 1-1,0-1 1,0 1-1,-1 0 0,0-1 1,-1 1-1,1-1 0,-5 10 1,4-10-5,-1-1 0,0 1 0,0-1 0,0 0 0,-1-1 0,0 1 0,0 0 0,-1-1 0,1 0 0,-1 0 0,0-1 0,-1 1 0,1-1 0,-1 0 0,0 0 0,0-1 0,0 0 1,0 0-1,0 0 0,-1-1 0,1 0 0,-12 2 0,15-3-152,1-1 1,-1 1 0,0-1-1,0 0 1,0 0-1,0 0 1,1 0-1,-1-1 1,0 1 0,0-1-1,0 0 1,1 0-1,-1 0 1,1 0-1,-1 0 1,0 0 0,1-1-1,0 1 1,-1-1-1,1 0 1,0 0-1,0 0 1,0 0 0,0 0-1,0 0 1,0 0-1,1-1 1,-1 1 0,-1-5-1,-2-4-409,1 0-1,0 0 0,1-1 1,1 1-1,-3-24 1,1-32-552,4-13-269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0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1 838 18716,'2'-13'411,"0"1"1,2 1-1,-1-1 1,2 0-1,6-14 0,4-8 222,-14 29-567,83-252 2125,-78 229-1953,-1 0-1,0 1 1,-3-2-1,0 1 1,-1 0 0,-2 0-1,-7-43 1,7 63-150,-1 1 1,0 0-1,-1 1 0,0-1 1,-6-12-1,8 18-78,1 0 0,-1-1 0,0 1 0,1 0 0,-1 0 0,0 0 0,0 0 0,0 0 0,0 0 0,0 0 0,0 0 0,0 0 0,0 0 0,0 1 0,0-1 0,0 0 0,0 1 0,-1-1 0,1 1 0,0-1 0,0 1 0,-1-1 0,1 1 0,0 0 0,-1 0 0,1 0 0,-1 0 0,1 0 0,0 0 0,-1 0-1,1 0 1,0 0 0,-1 1 0,1-1 0,0 1 0,0-1 0,-3 2 0,2-1-8,0 1 0,0 0 0,0 0 0,0-1 0,1 2 0,-1-1 0,0 0 0,1 0 0,0 0 0,-1 1 0,1-1-1,0 1 1,0-1 0,0 1 0,0 3 0,-7 43-37,8-46 34,-2 33-13,2 0 1,1 0-1,2 0 0,1 0 1,2-1-1,2 1 0,16 47 1,-1-20-6,3-2 0,2-1 1,42 65-1,-68-121-102,1 1-1,0-1 1,0 0-1,0 0 1,7 6-1,-10-10 81,1 1 0,-1-1 1,0 0-1,1 0 0,-1 1 0,0-1 0,1 0 1,-1 0-1,0 0 0,1 0 0,-1 0 0,0 1 1,1-1-1,-1 0 0,1 0 0,-1 0 0,0 0 1,1 0-1,-1 0 0,1 0 0,-1 0 0,0 0 0,1-1 1,-1 1-1,0 0 0,1 0 0,-1 0 0,1 0 1,-1 0-1,1-1 0,0 0-73,0-1 0,0 1 0,-1 0 0,1-1 0,0 1 0,0-1 0,-1 1 0,1-1-1,-1 1 1,0-1 0,1 0 0,-1-2 0,4-42-1500,-2 0 0,-2 1 0,-7-57 0,5 66 1030,-23-219 858,55 302 3204,-28-43-3375,0-1-1,0 0 1,1 1 0,-1-1 0,1 0 0,-1 0 0,1 0 0,0 0 0,0-1 0,1 1 0,-1-1 0,5 3 0,-6-5-65,0 1 0,0-1 1,1 1-1,-1-1 1,0 0-1,1 0 1,-1 0-1,1 0 0,-1 0 1,0 0-1,1-1 1,-1 1-1,0-1 1,0 0-1,1 1 0,-1-1 1,0 0-1,0 0 1,0-1-1,0 1 1,0 0-1,2-3 0,6-5 166,0 0 1,0 0-1,-1-1 0,-1-1 0,0 0 0,8-12 0,2-4 379,-18 27-575,1 0 1,-1-1 0,0 1-1,0 0 1,1 0 0,-1-1 0,0 1-1,1 0 1,-1 0 0,0 0-1,1-1 1,-1 1 0,0 0 0,1 0-1,-1 0 1,0 0 0,1 0-1,-1 0 1,1 0 0,-1 0 0,0 0-1,1 0 1,-1 0 0,0 0-1,1 0 1,-1 0 0,1 0 0,-1 0-1,0 0 1,1 0 0,-1 0-1,0 1 1,1-1 0,-1 0 0,0 0-1,1 0 1,-1 1 0,0-1-1,0 0 1,1 0 0,-1 1 0,0-1-1,0 0 1,1 1 0,-1-1-1,0 0 1,0 1 0,0-1 0,1 0-1,-1 1 1,0-1 0,0 0-1,0 1 1,0 0 0,11 26 55,-9-22-49,0 0-12,0 0-1,0 0 1,1 0 0,0-1-1,0 1 1,0-1-1,0 0 1,8 7-1,-10-10 3,0 0-1,0 0 0,0-1 0,0 1 1,0 0-1,1-1 0,-1 1 0,0-1 0,0 1 1,1-1-1,-1 0 0,0 0 0,1 1 0,-1-1 1,0 0-1,1 0 0,-1 0 0,0 0 1,1-1-1,-1 1 0,0 0 0,1-1 0,-1 1 1,0 0-1,1-1 0,-1 0 0,0 1 1,0-1-1,0 0 0,0 1 0,0-1 0,0 0 1,0 0-1,0 0 0,0 0 0,0 0 0,0 0 1,0 0-1,-1 0 0,2-3 0,1 0 34,0-1 1,-1 1-1,0-1 0,0 0 0,0 0 0,0 0 0,-1 0 0,0 0 0,0-1 0,0 1 0,-1 0 1,0-1-1,0 1 0,0 0 0,0 0 0,-1-1 0,0 1 0,0 0 0,-1 0 0,1 0 1,-3-6-1,2 6-17,0 0 1,0 0 0,-1 1 0,0-1-1,0 0 1,0 1 0,0 0 0,0 0-1,-1 0 1,0 0 0,0 0 0,0 1-1,0-1 1,-1 1 0,1 0 0,-1 1-1,0-1 1,0 1 0,0 0 0,-9-3-1,5 6-39,13 4 0,14 6 5,-11-10-19,1 0 1,-1 0-1,0-1 0,0 0 1,1 0-1,-1-1 1,0 0-1,0 0 0,0 0 1,0-1-1,0 0 0,0-1 1,0 0-1,-1 0 1,1 0-1,-1-1 0,11-8 1,-13 9-75,0 0 1,0 0-1,-1 0 1,1-1-1,-1 1 1,0-1-1,0 0 1,-1 0-1,1 0 1,-1 0-1,0 0 1,0-1-1,0 1 1,0-1-1,-1 1 1,0-1-1,0 0 1,0 0-1,-1 1 1,1-1-1,-1 0 1,0 0-1,-1 0 1,1 1-1,-1-1 1,0 0-1,-2-6 0,-12-23-576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15971,'3'1'194,"0"1"0,0-1 0,0 1 0,0 0 0,0-1 0,-1 2 0,1-1 0,-1 0-1,1 0 1,-1 1 0,0-1 0,0 1 0,0 0 0,0-1 0,0 1 0,1 4 0,2 5 84,0 0 0,-1 0 0,2 14 0,-1-6 440,35 147 1801,-21-77-1853,5-2 0,48 122 0,-69-203-643,0-1 0,0 1 1,1-1-1,0 0 0,8 12 1,-12-18-22,1 0 0,-1 0 0,0 0 1,0 1-1,0-1 0,0 0 0,0 0 0,0 0 1,1 0-1,-1 0 0,0 1 0,0-1 0,0 0 1,0 0-1,1 0 0,-1 0 0,0 0 0,0 0 1,0 0-1,1 0 0,-1 0 0,0 0 0,0 0 1,0 0-1,1 0 0,-1 0 0,0 0 0,0 0 1,0 0-1,1 0 0,-1 0 0,0 0 0,0 0 1,0 0-1,1 0 0,-1 0 0,0 0 0,0 0 1,0 0-1,1-1 0,0-8 42,-4-12-2,-9-16-61,-3 1 0,0 1 0,-27-43 0,25 46-64,13 24 46,2 5 15,1 1 1,0-1-1,0 1 0,-1 0 1,0-1-1,1 1 0,-1 0 1,-3-3-1,3 6-140,4 7 94,4 8 6,-2-10 40,0 1 0,0-1 1,1 0-1,0 0 0,0-1 0,1 0 0,0 0 0,0 0 0,0 0 1,7 3-1,-11-6 19,1-1 0,-1 0-1,1 0 1,0 0 0,-1 0 0,1-1 0,0 1 0,-1-1 0,1 1-1,0-1 1,0 0 0,0 0 0,-1 0 0,1 0 0,0-1 0,0 1 0,-1-1-1,1 0 1,0 0 0,-1 1 0,1-2 0,-1 1 0,1 0 0,-1-1-1,1 1 1,-1-1 0,0 1 0,0-1 0,0 0 0,3-3 0,0-3 6,1 1 0,-2-1 1,1 0-1,-1 0 0,0 0 0,-1-1 1,0 1-1,0-1 0,-1 0 1,0 1-1,0-1 0,-1 0 1,0-1-1,-1 1 0,0 0 0,0 0 1,-1 0-1,0 0 0,-1 0 1,-4-12-1,-2 5 0,8 16-3,-1 0 0,1 0 0,0 0 0,0 0 0,0 0 0,-1-1 0,1 1 0,0 0 0,0 0 0,-1 0 0,1 0 0,0 0 0,0 0 0,-1 0 0,1 0 0,0 0 0,0 0 0,-1 0 0,1 0 0,0 0 0,0 0 0,-1 1 1,1-1-1,0 0 0,0 0 0,0 0 0,-1 0 0,1 0 0,0 0 0,0 1 0,0-1 0,-1 0 0,1 0 0,0 0 0,0 1 0,-2 1-1,1 0 1,0 0-1,0 1 0,0-1 1,0 1-1,0-1 1,1 1-1,-1-1 1,1 1-1,-1 3 0,0 13-3,1 1-1,0 0 1,2-1-1,0 1 0,5 19 1,-4-27 8,0 0 0,1 0 0,0 0 0,1-1 0,0 1 0,1-1-1,0 0 1,15 19 0,-19-28-3,-1 0 0,1 0 0,0 0 0,0 0 0,0-1 0,0 1 0,0-1 0,0 1 0,0-1 0,0 0 0,1 0 0,-1 0-1,1 0 1,-1 0 0,0 0 0,1-1 0,-1 1 0,1-1 0,0 0 0,-1 0 0,1 0 0,-1 0 0,1 0 0,-1 0 0,1-1 0,-1 1-1,1-1 1,-1 0 0,1 1 0,-1-1 0,0 0 0,1-1 0,-1 1 0,0 0 0,0-1 0,3-1 0,3-4-2,-1 0 1,0 0-1,0 0 0,0-1 1,-1 0-1,0-1 1,0 1-1,4-10 1,3-10-4,-2 1 0,0-2 0,12-54 1,-13 29-25,5-67 0,-14 108 19,-2 14-16,-1 19-2,0 26 119,2 1 1,2-1 0,3 0 0,15 72 0,-20-115-84,13 33 109,-13-36-112,1 1 0,-1 0-1,0 0 1,1 0-1,-1-1 1,1 1-1,-1 0 1,1 0-1,-1-1 1,1 1 0,0 0-1,-1-1 1,1 1-1,0-1 1,0 1-1,-1-1 1,1 1-1,0-1 1,0 1 0,0-1-1,-1 0 1,1 1-1,0-1 1,0 0-1,0 0 1,0 0-1,0 0 1,0 0 0,0 0-1,-1 0 1,1 0-1,0 0 1,0 0-1,0 0 1,0-1-1,0 1 1,1-1-1,0 0-2,1-1 0,0 0 0,-1 0 0,0-1 0,1 1 0,-1 0 0,0-1 0,0 0 0,0 1 0,0-1-1,-1 0 1,2-4 0,16-40-50,-17 40 36,8-26-86,-1 0 0,-2-1 0,-1 0 0,-1-1 0,-1-40 0,-4 85 46,-1 26 71,2 0 0,2 0 1,13 68-1,-16-101-11,1-1-1,0 0 1,0 1-1,0-1 0,0 0 1,0 1-1,0-1 0,1 0 1,-1 0-1,1 0 1,-1 0-1,1 0 0,3 2 1,-4-3-5,0-1-1,0 1 1,0-1 0,0 0 0,1 1-1,-1-1 1,0 0 0,0 0 0,0 0 0,1 0-1,-1 0 1,0 0 0,0 0 0,0 0 0,0 0-1,1 0 1,-1-1 0,0 1 0,0 0-1,0-1 1,0 1 0,0-1 0,0 0 0,0 1-1,0-1 1,0 0 0,0 1 0,0-1 0,0 0-1,0-1 1,8-6 5,-1-1-1,-1 0 1,1 0-1,-2-1 1,1 0-1,-1 0 1,5-14 0,-2 5-35,-2 0 1,-1 0-1,6-29 1,-11 47 21,-1-2-8,1 1-1,0-1 0,-1 0 0,0 0 0,1 0 0,-1 1 1,0-1-1,-1 0 0,1 0 0,0 0 0,-2-4 0,1 10-6,-1 1 0,1-1 0,0 0 0,0 1 0,0-1 0,0 6 0,0 10-21,2 34-1,0-47 36,-1-1-1,1 0 1,0 0-1,0 1 0,1-1 1,-1 0-1,1 0 0,0 0 1,1-1-1,-1 1 1,5 6-1,-5-9 3,1 0-1,-1-1 1,0 1 0,0-1 0,1 0-1,-1 1 1,0-1 0,1 0 0,0 0-1,-1-1 1,1 1 0,-1-1 0,1 1-1,0-1 1,-1 0 0,1 0 0,0 0-1,-1 0 1,1 0 0,0-1 0,4 0-1,6-2-16,0-1 0,24-10 0,-33 13 17,16-7-13,24-8-42,-42 15 60,1-1 0,0 1 0,-1 0-1,0-1 1,1 1 0,-1-1 0,0 0 0,0 0 0,0 0 0,0 0 0,0 0 0,1-3 0,-2 4 10,-1 0 0,0-1 1,0 1-1,1 0 0,-1 0 1,0-1-1,0 1 0,0 0 0,-1 0 1,1-1-1,0 1 0,0 0 0,-1 0 1,1-1-1,0 1 0,-1 0 0,0 0 1,1 0-1,-1 0 0,0 0 1,1 0-1,-2-2 0,-25-25 207,16 16-117,7 8-72,-37-48 246,37 47-262,0-1 0,1 0 1,0 0-1,0-1 1,0 1-1,0-1 1,-1-8-1,4 13-45,0 1-1,0-1 1,0 0-1,0 0 1,0 0-1,0 1 0,1-1 1,-1 0-1,1 0 1,-1 1-1,1-1 1,0 1-1,0-1 1,-1 0-1,1 1 1,0-1-1,1 1 1,-1 0-1,0-1 1,0 1-1,0 0 1,1 0-1,-1-1 1,1 1-1,-1 0 1,1 0-1,-1 1 1,1-1-1,-1 0 0,1 1 1,0-1-1,2 0 1,9-3-247,0 0-1,1 1 1,17-2 0,-12 3 307,26-7-408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16347,'0'-2'211,"1"0"0,1 0 0,-1 1 0,0-1-1,0 0 1,1 0 0,-1 1 0,1-1 0,3-2-1,-5 4-173,1 0 1,0 0-1,0 0 0,-1 0 0,1 0 0,0 0 0,0 0 0,-1 0 0,1 0 0,0 0 0,-1 0 0,1 1 0,0-1 1,-1 0-1,1 0 0,0 1 0,-1-1 0,1 1 0,0-1 0,-1 0 0,1 1 0,-1-1 0,1 1 0,-1 0 0,1-1 1,-1 1-1,1-1 0,-1 1 0,0 0 0,1-1 0,-1 1 0,0 0 0,1 0 0,16 32 849,-1 1-1,-1 0 1,-2 1-1,10 41 0,-6-20-396,2 5-94,6 19 100,47 105 1,-68-177-665,0 0 0,1 0 1,0 0-1,11 13 1,-15-20 118,0 0 1,-1-1-1,1 1 1,0 0-1,0 0 1,0-1-1,0 1 1,-1-1-1,1 1 1,0-1 0,0 1-1,0-1 1,0 0-1,0 1 1,0-1-1,0 0 1,1 0-1,-1 0 1,0 0 0,2 0-1,-2 0 15,1-1 1,-1 0-1,0 0 0,0 0 0,1 0 1,-1 0-1,0 0 0,0 0 0,0 0 1,0 0-1,0 0 0,0 0 0,0-1 1,-1 1-1,1 0 0,0-1 0,-1 1 1,1-1-1,0-2 0,8-24-497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91 18596,'-6'7'217,"0"0"-1,0 1 1,1-1 0,0 1-1,0 0 1,1 1 0,0-1-1,1 1 1,-1-1-1,2 1 1,-1 0 0,1 0-1,0 1 1,1-1 0,0 0-1,1 0 1,0 1 0,0-1-1,1 0 1,0 1 0,4 12-1,-4-19-199,0-1 1,-1 1-1,1-1 0,0 0 0,0 0 0,1 1 0,-1-1 1,0 0-1,1 0 0,0 0 0,-1 0 0,1-1 0,0 1 0,0 0 1,0-1-1,0 1 0,0-1 0,0 0 0,3 2 0,-3-3-8,1 1 0,-1-1 0,0 0 0,1 1 0,-1-1 0,0-1 0,1 1 0,-1 0 0,0 0 0,1-1 0,-1 0 0,0 1 0,0-1 0,0 0 0,1 0 0,2-2 0,4-3-1,-1 0 0,0 0 0,0-1 1,-1 0-1,1 0 0,-2-1 0,1 0 1,5-8-1,1-5 12,-2 0 0,0-1 1,-1 0-1,-1-1 0,-1 0 0,-1-1 1,-1 1-1,-2-1 0,3-29 0,-17 162 350,10-94-349,3 66 150,-2-72-180,0 0 1,1 0-1,0 0 0,0 0 1,1 0-1,6 12 1,-9-20-27,1 1 0,-1-1 0,1 0 0,-1 0 0,1 0 0,0 0 1,0 0-1,-1 0 0,1 0 0,0 0 0,0 0 0,0 0 0,0 0 0,0 0 0,0-1 0,0 1 0,1 0 0,-1-1 1,0 1-1,0-1 0,0 0 0,1 1 0,1-1 0,-2 0 14,1 0 0,-1 0 1,1-1-1,0 1 0,-1-1 0,1 1 0,-1-1 1,1 0-1,-1 1 0,0-1 0,1 0 0,-1 0 1,0 0-1,0 0 0,3-3 0,1-2 46,1-1-1,-1 0 1,0 0-1,-1 0 0,7-17 1,4-22-279,-3-6-43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16556,'-8'60'1760,"5"-43"-1361,0-1 0,2 1 1,0 0-1,2 23 0,-1-39-381,0-1 0,0 1 0,0 0 0,0-1-1,0 1 1,0-1 0,1 1 0,-1 0 0,0-1-1,1 1 1,-1-1 0,0 1 0,1-1 0,-1 1 0,1-1-1,-1 1 1,0-1 0,1 0 0,-1 1 0,1-1-1,-1 1 1,1-1 0,0 0 0,-1 0 0,1 1-1,-1-1 1,1 0 0,0 0 0,-1 0 0,1 1 0,-1-1-1,1 0 1,0 0 0,-1 0 0,1 0 0,0 0-1,-1 0 1,1-1 0,-1 1 0,1 0 0,0 0-1,-1 0 1,1-1 0,-1 1 0,2-1 0,32-16-334,-25 11 223,8-2-116,1 1 0,-1 0 0,1 1 0,0 1 0,26-4 0,-36 7 231,1 1 0,0 1-1,0 0 1,0 0 0,0 0 0,-1 1-1,1 1 1,0-1 0,0 1 0,-1 1-1,0 0 1,1 0 0,10 6 0,-17-8 56,0 1 0,1-1 0,-1 1 1,0-1-1,0 1 0,0 0 0,-1 0 1,1 0-1,0 0 0,-1 0 1,1 0-1,-1 1 0,0-1 0,0 0 1,0 1-1,0-1 0,0 1 1,0-1-1,-1 1 0,1-1 0,-1 1 1,0-1-1,0 1 0,0 0 0,0-1 1,0 1-1,0-1 0,-1 1 1,1 0-1,-1-1 0,0 1 0,0-1 1,0 1-1,0-1 0,0 0 0,-2 3 1,-1 3 129,0-1-1,-1 0 1,0 0 0,-1 0 0,1 0 0,-2-1 0,1 0-1,0 0 1,-14 9 0,15-12-225,-1 0 0,1-1 1,0 1-1,-1-1 0,0 0 0,1 0 1,-1-1-1,0 1 0,0-1 0,0-1 1,-9 1-1,12-1-50,0 0-1,0-1 1,0 1-1,0-1 1,0 0 0,0 0-1,0 0 1,0 0 0,0-1-1,0 1 1,1-1 0,-1 1-1,1-1 1,-1 0-1,1 0 1,-1 0 0,1 0-1,0-1 1,0 1 0,0-1-1,0 1 1,1-1 0,-2-3-1,-12-34-404,5-17-173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17900,'3'5'174,"0"-1"1,0 1 0,0-1-1,-1 1 1,1 0-1,-1 0 1,-1 0-1,1 0 1,-1 1 0,1-1-1,-1 0 1,-1 1-1,1-1 1,-1 6-1,2 12 210,9 49 1371,35 128-1,-36-170-1554,1 1 1,1-2-1,1 0 0,2 0 0,1-1 0,33 43 0,-44-65-225,0 0-1,0 0 0,1 0 1,0 0-1,0-1 0,1 0 1,-1 0-1,10 4 0,-55-45-1068,-75-36 464,74 49 685,1-2 1,-42-35 0,79 59-41,1 0 0,-1 0 0,1-1 1,0 1-1,0 0 0,-1-1 0,1 1 0,0-1 0,0 0 1,1 1-1,-1-1 0,0 0 0,0-2 0,0 3-15,1 0-1,0 0 0,0 0 1,0 0-1,1 0 0,-1 0 1,0 0-1,0 0 0,0 0 1,1 0-1,-1 1 0,0-1 1,1 0-1,-1 0 0,1 0 1,-1 0-1,1 0 0,1-1 1,2-2-80,1 1 0,0-1 1,0 1-1,0 0 0,1 0 0,8-4 1,0 0-209,76-40-154,-39 18 135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116 247 18660,'-1'-2'70,"0"1"-1,-1 0 1,1 0 0,0-1-1,0 1 1,-1 0 0,1 0 0,-1 0-1,1 0 1,-1 1 0,1-1-1,-1 0 1,1 1 0,-1-1-1,0 1 1,1-1 0,-1 1-1,0 0 1,0 0 0,1 0-1,-1 0 1,0 0 0,1 0 0,-1 0-1,0 1 1,1-1 0,-1 0-1,0 1 1,1-1 0,-1 1-1,0 0 1,1 0 0,-1 0-1,1-1 1,0 1 0,-1 1-1,1-1 1,-2 2 0,-2 3 119,0 0-1,1 1 1,-1 0-1,2 0 1,-1 0 0,1 0-1,0 0 1,1 1 0,-3 8-1,1 4 30,0 1 0,-2 26 0,6-45-208,-1 20 72,2 41 0,-1-59-76,0 0-1,0 0 1,1 0-1,0 0 1,0 0-1,0 0 1,0 0-1,1 0 0,-1 0 1,1-1-1,0 1 1,0 0-1,0-1 1,1 0-1,-1 0 1,1 0-1,5 5 1,-7-7-4,1-1 1,-1 1-1,1-1 1,-1 1-1,1-1 1,-1 1-1,1-1 1,-1 0-1,1 0 1,0 0-1,-1 0 1,1 0-1,-1 0 1,1 0-1,-1 0 1,1-1-1,0 1 1,-1-1-1,1 1 1,-1-1-1,0 1 1,1-1 0,-1 0-1,1 0 1,-1 0-1,0 0 1,0 0-1,1 0 1,-1 0-1,2-2 1,3-4 4,0 0 1,-1 0-1,9-14 1,4-11 0,-3 1 1,0-2-1,-2 0 1,12-47-1,-8 7 10,8-75-1,-18 68-70,-7 74 27,-2 16 16,-2 23 8,5 160 84,1-160-7,2 0 0,2-1 1,17 61-1,-20-85-57,0-1 1,0 1-1,0-1 0,1 0 1,0-1-1,9 12 0,-12-17-16,0 0 0,0 0 0,0 0 0,0 0 0,0 0 0,0 0 0,1 0 0,-1 0 0,0 0 0,1 0 1,-1 0-1,1-1 0,-1 1 0,1-1 0,-1 1 0,1-1 0,-1 0 0,1 1 0,-1-1 0,1 0 0,-1 0 0,1 0 0,0 0 0,-1-1 0,1 1 0,-1 0 0,1 0 0,-1-1 0,1 1 0,-1-1 0,1 0 0,-1 1 0,0-1 0,1 0 0,-1 0 0,0 0 0,1 0 0,-1 0 0,1-1 0,4-4-6,-1 0-1,1-1 0,-2 1 0,1-1 1,-1 0-1,0-1 0,0 1 0,-1-1 1,1 1-1,-2-1 0,3-12 0,0-1-9,-1 0-1,-2 0 0,1-28 0,-3 43 12,-1-35-9,1 39 10,0 1 0,0-1 1,0 0-1,0 1 0,-1-1 1,1 1-1,-1-1 1,1 0-1,-1 1 0,0-1 1,1 1-1,-1 0 1,0-1-1,0 1 0,0-1 1,0 1-1,0 0 1,0 0-1,-2-2 0,2 3 2,1 0 0,-1 0-1,1 0 1,-1 0 0,1 0 0,-1 0-1,1 0 1,0 0 0,-1 0-1,1 0 1,-1 0 0,1 0 0,-1 1-1,1-1 1,0 0 0,-1 0-1,1 0 1,0 1 0,-1-1 0,1 0-1,-1 1 1,1-1 0,0 0-1,0 0 1,-1 1 0,1-1 0,0 1-1,0-1 1,-1 0 0,1 1-1,-8 15-11,5-4 8,1 0 1,0 0-1,0 0 1,1 1-1,1-1 0,0 0 1,1 0-1,0 1 1,1-1-1,0 0 0,1 0 1,8 22-1,-10-31 2,1 0-1,-1 0 1,1 0-1,-1-1 1,1 1-1,0 0 0,0-1 1,0 0-1,0 1 1,0-1-1,1 0 1,-1 0-1,1-1 1,-1 1-1,1 0 0,0-1 1,0 1-1,0-1 1,0 0-1,0 0 1,0 0-1,0 0 1,0-1-1,0 1 0,0-1 1,0 0-1,0 0 1,0 0-1,0 0 1,1-1-1,-1 1 1,0-1-1,0 0 0,5-1 1,6-3-19,0-1 1,0 1 0,-1-2-1,24-15 1,45-40-61,-75 57 130,0-1-1,-1 0 1,0-1-1,0 1 1,0-1-1,-1 0 1,0 0-1,4-10 1,-7 14 10,-1-1 0,1 0 0,-1 0 1,0 0-1,0 1 0,-1-1 1,1 0-1,-1 0 0,0 0 0,0 0 1,0 0-1,0 0 0,-1 0 0,0 0 1,0 0-1,0 0 0,0 0 0,-1 1 1,-2-7-1,-15-22 389,14 25-482,0-1-1,0 0 1,1-1-1,-6-14 1,10 22-21,0 0 0,0 0 0,-1 1 0,1-1 0,0 0 0,1 0 0,-1 1 0,0-1 0,0 0 0,0 1 0,0-1 0,0 0 0,1 0 0,-1 1 0,0-1 0,1 0 0,-1 1 0,1-1 0,-1 1 0,0-1 0,1 0 0,-1 1 0,1-1 0,0 1 0,-1-1 0,1 1 0,-1 0 0,1-1 0,0 1 0,-1-1 0,1 1 0,0 0 0,-1 0 0,1-1 0,1 1 0,30-6-850,-27 5 844,30-1-503,3-1-120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18012,'13'25'1376,"0"8"-1064,1 4-152,6 12 408,0 1-192,2 6-95,-4-2-65,-2-10-232,-3-3-152,-6-14-377,-4-6-103,-11-11 488,-8-5-88,-13-8-136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1 326 12355,'1'-14'401,"2"-1"1,0 0 0,0 1-1,1 0 1,1 0 0,0 0-1,1 0 1,1 1 0,0 0-1,1 0 1,0 1-1,20-22 1,-17 21-177,0 1 1,2 0-1,-1 1 0,2 1 0,-1 0 1,1 1-1,1 0 0,0 1 0,0 1 1,0 0-1,21-6 0,-30 12-220,-1-1 0,1 1 1,0 0-1,0 1 0,0-1 0,0 1 1,0 0-1,0 0 0,0 1 0,0 0 0,0 0 1,0 1-1,5 1 0,-7-1-9,-1 0 1,0 0-1,1 0 0,-1 0 0,0 0 1,-1 1-1,1-1 0,0 1 0,-1 0 1,1 0-1,-1 0 0,0 0 0,0 0 1,0 0-1,0 0 0,-1 1 0,1-1 0,-1 1 1,0 0-1,0-1 0,0 1 0,0 4 1,0 7 44,0 0 0,-1 1 0,0-1 0,-2 0 1,1 0-1,-2 0 0,0 0 0,-1 0 0,-1 0 1,-11 25-1,-1-4-84,-1-2 1,-1-1 0,-27 34 0,18-31-2728,24-35 1836,7-6 323,11-12-405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36 15675,'10'28'952,"-1"1"0,-1 0-1,5 44 1,-10-46-320,2 0-1,1-1 1,2 1 0,11 28 0,-9-42-286,-10-13-336,0 1 1,0-1-1,0 0 1,1 0-1,-1 0 1,0 0-1,0 0 1,1 0-1,-1 1 1,0-1-1,0 0 1,1 0-1,-1 0 1,0 0-1,0 0 1,1 0-1,-1 0 1,0 0-1,1 0 1,-1 0-1,0 0 1,0-1-1,1 1 1,-1 0-1,0 0 1,0 0 0,1 0-1,-1 0 1,0-1-1,1 0 11,0 0-1,0 0 1,0 0-1,-1 0 1,1-1 0,0 1-1,-1 0 1,1-1-1,-1 1 1,0-1 0,1 1-1,-1 0 1,0-1 0,0 1-1,0-3 1,0-6 27,-1 1 1,0-1 0,-1 1 0,0 0 0,0-1-1,-1 1 1,-6-13 0,-34-62 250,30 62-329,-2 0-1,-24-30 0,44 57-313,0 0-1,0 0 1,0-1-1,1 0 1,0 0 0,0 0-1,0-1 1,0 0-1,0 0 1,1 0-1,0-1 1,-1 0 0,1 0-1,0-1 1,0 0-1,0 0 1,0 0-1,0-1 1,0 0 0,0-1-1,0 1 1,0-1-1,-1-1 1,1 1-1,13-6 1,12-7-943</inkml:trace>
  <inkml:trace contextRef="#ctx0" brushRef="#br0" timeOffset="1">310 0 13659,'-2'2'137,"0"1"-1,-1-1 1,1 1 0,0-1 0,0 1 0,0 0-1,1 0 1,-1 0 0,1 0 0,-1 0-1,1 0 1,0 0 0,0 1 0,1-1 0,-1 0-1,0 4 1,-1 5 361,-3 5-14,2 0-1,0 0 1,0 31 0,3-41-373,0 0 1,0 0 0,1-1 0,0 1 0,0 0 0,1 0 0,0-1 0,0 1-1,0-1 1,1 0 0,0 0 0,6 9 0,-9-14-84,1 1 1,0-1-1,0 0 1,-1 0-1,1 0 1,0 0-1,0 0 0,0-1 1,0 1-1,0 0 1,1 0-1,-1-1 1,0 1-1,0 0 0,0-1 1,1 1-1,-1-1 1,0 0-1,1 1 1,-1-1-1,0 0 0,0 0 1,1 0-1,-1 0 1,0 0-1,1 0 1,-1 0-1,0 0 1,1-1-1,-1 1 0,0-1 1,1 1-1,-1 0 1,0-1-1,0 0 1,0 1-1,1-1 0,-1 0 1,0 0-1,0 0 1,0 1-1,0-1 1,0 0-1,-1 0 0,1 0 1,1-2-1,2-3 57,1 0-1,-1 0 0,0 0 1,-1-1-1,1 1 0,-1-1 1,2-7-1,-2 3-14,-1 0-1,0-1 1,0 1-1,-1 0 1,0 0-1,-1-1 1,-2-11-1,2 19-182,0 0-1,-1 0 1,0 0 0,0 0-1,0 0 1,0 0 0,-1 0-1,1 0 1,-1 0-1,0 0 1,0 1 0,0-1-1,-1 1 1,1 0 0,-1-1-1,0 1 1,0 0 0,0 1-1,0-1 1,-1 0 0,-6-3-1,9 6 28,0-1-1,0 1 1,-1-1 0,1 1-1,0 0 1,0 0-1,-1 0 1,1 0-1,0 0 1,-1 0 0,1 0-1,0 0 1,0 0-1,-1 1 1,1-1 0,0 0-1,0 1 1,-1-1-1,1 1 1,0-1-1,0 1 1,0 0 0,0 0-1,0-1 1,0 1-1,0 0 1,0 0 0,0 0-1,0 1 1,-4 10-814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119 234 15091,'-3'0'134,"1"0"0,-1 0-1,1 0 1,-1 1 0,1-1-1,-1 1 1,1 0 0,-1 0-1,1 0 1,-1 0 0,1 0 0,0 0-1,0 1 1,0-1 0,0 1-1,0-1 1,0 1 0,0 0-1,0 0 1,0 0 0,1 0 0,-1 0-1,1 0 1,-2 3 0,-4 8 399,0 0 0,-10 24 1,10-18-97,0 0 0,2 1 0,-6 32 0,10-45-334,0 0 1,1 0 0,-1 0-1,1 0 1,1 0 0,-1 1-1,1-1 1,0 0 0,1 0-1,0 0 1,0-1 0,0 1-1,6 9 1,-7-14-87,-1-1 0,1 1 0,0-1 1,0 1-1,1-1 0,-1 0 0,0 0 0,0 0 0,1 0 0,-1 1 0,0-2 1,1 1-1,-1 0 0,1 0 0,-1 0 0,1-1 0,0 1 0,-1-1 1,1 1-1,-1-1 0,1 0 0,0 1 0,0-1 0,-1 0 0,1 0 1,0 0-1,-1-1 0,1 1 0,0 0 0,-1-1 0,1 1 0,0-1 0,-1 1 1,3-2-1,2-1 1,0-1 0,-1 1 0,0-1 0,1 0 0,-1-1 0,-1 1 0,1-1-1,4-6 1,4-7-8,0 0 0,-2-1 0,0-1 0,-2 0 0,0 0-1,-1-1 1,7-25 0,-7 13 18,-2 0 1,0 0-1,-3 0 0,0-37 1,-3 51-2,-3-30 1,2 44-22,0-1-1,-1 1 1,1 0-1,-1 0 1,0 0-1,0 0 1,0 0-1,-1 0 1,-6-8-1,9 12-4,0 0 1,-1 1-1,1-1 0,-1 0 0,1 1 0,0-1 0,-1 1 1,0-1-1,1 1 0,-1-1 0,1 1 0,-1 0 0,1-1 1,-1 1-1,0 0 0,1-1 0,-1 1 0,0 0 0,0 0 1,1-1-1,-1 1 0,0 0 0,1 0 0,-1 0 0,0 0 1,0 0-1,1 0 0,-1 0 0,0 0 0,1 1 0,-1-1 1,0 0-1,0 0 0,1 0 0,-1 1 0,1-1 0,-1 0 1,-1 1-1,1 1 0,-1 0 0,0 0 0,0 0 0,1 0 0,0 1 0,-1-1 0,1 0 0,0 0 0,0 1 0,0-1 0,-1 4 0,-3 20 30,0-1 1,1 1-1,2 0 1,1 1-1,0-1 1,2 0-1,2 0 1,0 0-1,1 0 0,2 0 1,0-1-1,14 32 1,-16-47 0,0 1-1,2-1 1,-1 0-1,1 0 1,11 14 0,-15-22-25,0 0 1,0 1 0,1-1-1,-1 0 1,1 0 0,-1 0 0,1 0-1,0 0 1,-1-1 0,1 0 0,0 1-1,0-1 1,0 0 0,0 0-1,0 0 1,0-1 0,0 1 0,1-1-1,-1 0 1,0 1 0,0-1 0,0-1-1,0 1 1,5-1 0,-2-1-9,-1-1 0,1 1 1,0-1-1,0 0 0,-1-1 1,0 1-1,0-1 0,0 0 1,0 0-1,0-1 0,-1 0 1,0 1-1,0-1 0,0-1 1,-1 1-1,1 0 0,-1-1 1,3-10-1,2-2-14,-1-1 0,-1-1 0,0 0 0,3-30 0,-8 41 6,1 3-5,-1 1 1,0-1 0,-1 0-1,1 0 1,-1 1-1,0-1 1,-1 0 0,-1-10-1,-5 39-39,3-1 70,2 0 0,1 1-1,0-1 1,2 0 0,0 0 0,7 32-1,-8-52-9,0 0 1,1 0-1,-1 0 0,1 0 0,0 0 0,-1 0 0,1 0 0,0-1 0,0 1 0,0 0 0,0-1 0,1 1 1,-1 0-1,0-1 0,1 1 0,1 1 0,-2-3-3,0 0 0,-1 0 0,1 1-1,-1-1 1,1 0 0,0 0 0,-1 0 0,1 0 0,-1 0-1,1 0 1,0 0 0,-1 0 0,1 0 0,0 0 0,-1 0 0,1-1-1,-1 1 1,1 0 0,-1 0 0,2-1 0,14-15 53,-3-7-44,0 0 0,-2-1 0,-1 0 0,0 0 1,5-28-1,26-61-47,-41 112 31,0-1 0,1 1-1,-1 0 1,1 0 0,0 0-1,-1-1 1,1 1-1,0 0 1,0 0 0,0 0-1,0 0 1,0 0-1,0 1 1,0-1 0,2-1-1,-3 2 4,0 0-1,1 0 0,-1 0 0,1 0 1,-1 0-1,1 0 0,-1 0 1,1 0-1,-1 0 0,1 0 0,-1 1 1,0-1-1,1 0 0,-1 0 1,1 1-1,-1-1 0,0 0 1,1 0-1,-1 1 0,0-1 0,1 0 1,-1 1-1,0-1 0,1 1 1,-1-1-1,0 0 0,0 1 0,1 0 1,2 6 0,0 1 0,0 0 0,3 15 0,-2-9-4,2 8-178,1 0 1,1 0-1,1-1 1,1-1-1,0 0 1,2 0-1,18 23 0,-27-39 90,-2-3 72,-1 1 0,1-1 0,0 0 0,0 0 0,0 0 0,0 0 0,0 0 0,0 0-1,0 0 1,0 0 0,1 0 0,-1-1 0,0 1 0,1 0 0,-1-1 0,0 1 0,1-1-1,-1 1 1,0-1 0,1 0 0,-1 0 0,1 1 0,-1-1 0,1 0 0,1-1 0,12-6-347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0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16972,'0'-1'2296,"4"-5"-1424,5-4-336,4-1 1273,6-4-1177,1 1-608,8 0 224,7 4-128,2 0-376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1 112 13947,'8'-11'799,"1"0"0,0 0 1,1 1-1,0 0 0,19-14 0,-23 19-511,1 1 1,-1 0-1,1 1 0,0 0 0,0 0 0,0 0 0,0 1 0,1 0 0,-1 0 0,0 1 0,1 0 0,9 0 0,-14 1-219,0 0-1,0 0 0,0 1 1,1-1-1,-1 1 0,0 0 1,0-1-1,0 1 0,0 1 1,0-1-1,-1 0 0,1 1 0,0 0 1,0-1-1,-1 1 0,3 2 1,-2 0-25,0-1 1,0 1-1,0 0 0,0 0 1,-1 0-1,0 0 1,0 1-1,0-1 1,2 8-1,0 7-20,0-1 1,-2 1-1,0 0 0,-1 23 1,-1-34 3,-8 207 124,8-208-128,0 1 1,1-1-1,0 0 1,3 14 0,-4-20-17,0 0 1,1 0-1,-1 0 1,1 0 0,-1 0-1,1 0 1,-1 0 0,1 0-1,-1 0 1,1 0-1,0 0 1,-1-1 0,1 1-1,0 0 1,0 0 0,0-1-1,0 1 1,0 0-1,0-1 1,0 1 0,0-1-1,0 1 1,0-1 0,0 1-1,0-1 1,0 0-1,0 0 1,0 1 0,0-1-1,0 0 1,1 0 0,-1 0-1,0 0 1,0-1 0,0 1-1,0 0 1,0 0-1,0-1 1,2 1 0,4-3 31,0-1 0,-1 1 0,1-1 0,-1-1 0,1 1 0,-1-1 0,7-7 0,38-42-102,-43 45 14,34-43-928,-38 47 843,-1 0 0,0-1-1,0 1 1,0 0-1,-1-1 1,1 0 0,-1 0-1,1-7 1,-5-3-327,-5 4-132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0 184 17252,'2'0'1616,"12"-12"-1120,2-5-240,4-5 904,4-2-767,5-3-866,3 0-375,-2 2 632,0 7-184,-3 6-160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104 274 17900,'3'-1'214,"0"-1"0,0 0-1,-1 0 1,1-1 0,-1 1 0,0 0 0,0-1 0,0 0-1,0 1 1,0-1 0,0 0 0,-1 0 0,1 0 0,-1 0-1,0 0 1,0 0 0,1-5 0,1-4 105,0 0 0,-1 0 0,0-18 0,-1 16-188,-1 0-1,-1 0 1,0 0 0,-6-26 0,5 35-109,1 1 1,0 0 0,-1 0 0,0 0 0,0 0 0,0 0 0,-1 0-1,-5-6 1,7 8-11,-1 0-1,0 1 1,0-1-1,0 1 1,0 0-1,0-1 0,-1 1 1,1 0-1,0 0 1,0 0-1,-1 1 1,1-1-1,-1 0 1,1 1-1,0 0 1,-1-1-1,-2 1 0,2 0 0,1 0 0,0 1 0,-1-1 0,1 0-1,0 1 1,0-1 0,-1 1 0,1 0-1,0 0 1,0 0 0,0 0 0,0 0 0,0 0-1,0 1 1,0-1 0,-2 3 0,1 0-2,0-1 1,1 1 0,-1-1 0,1 1 0,-1 0 0,1 0-1,1 0 1,-3 5 0,0 4 3,1 1-1,0 0 1,1 0 0,-1 20-1,3-20-10,0-1-1,1 1 0,0-1 1,1 1-1,1-1 1,0 0-1,1 0 0,0 0 1,8 15-1,-10-24-2,0 0-1,0 0 0,0 0 1,1 0-1,-1-1 0,1 1 1,0-1-1,0 0 0,0 0 1,1 0-1,-1 0 0,1 0 1,-1-1-1,1 1 1,0-1-1,0 0 0,0 0 1,0-1-1,1 1 0,-1-1 1,0 0-1,1 0 0,-1 0 1,0-1-1,1 0 0,-1 1 1,1-2-1,-1 1 0,1 0 1,-1-1-1,8-2 1,-2 0-6,-1 0 0,1-1 0,0-1 0,-1 0 0,0 0 1,0 0-1,-1-1 0,1-1 0,-1 1 0,-1-1 0,1-1 1,6-8-1,10-14-42,38-65 0,-36 53-63,-24 39 86,0 0 0,0 0 0,0 1 0,0-1 0,0 1 0,0 0 0,6-5 0,-8 7 22,0 0 0,0 0 0,1 0 0,-1 0 0,0 0 0,0 0 1,1 0-1,-1-1 0,0 1 0,1 0 0,-1 0 0,0 0 0,0 0 0,1 0 1,-1 0-1,0 0 0,1 0 0,-1 1 0,0-1 0,1 0 0,-1 0 1,0 0-1,0 0 0,1 0 0,-1 0 0,0 0 0,0 1 0,1-1 0,-1 0 1,0 0-1,0 1 0,6 16-48,-1 36 63,-2-17 224,9 36-1,-12-70-218,0 0 0,1-1 0,-1 1 0,0 0 0,1-1 1,0 1-1,-1-1 0,1 1 0,0-1 0,0 1 0,0-1 0,0 0 0,0 1 0,2 1 1,-2-3-9,-1 0 0,1 0 0,-1 1 0,1-1 0,0 0 0,-1 0 0,1 0 0,-1 1 0,1-1 0,0 0 0,-1 0 0,1 0 0,0 0 0,-1 0 0,1 0 0,0 0 0,-1-1 0,1 1 0,0 0 0,-1 0 0,1 0 1,-1-1-1,1 1 0,0-1 0,3-2 7,0 1 0,-1-1 0,0-1 0,0 1 0,0 0 0,0-1 0,0 0 1,3-5-1,28-57-133,-25 45-109,1 2-1,25-37 0,-34 55 197,-1 0 0,1-1 0,0 1 0,0 0-1,0 0 1,1 0 0,-1 0 0,0 0-1,0 0 1,1 0 0,-1 0 0,0 0-1,1 1 1,-1-1 0,1 1 0,2-2-1,-3 2 17,0 0-1,-1 1 0,1-1 1,0 0-1,0 0 0,-1 0 0,1 1 1,0-1-1,0 0 0,-1 1 0,1-1 1,0 1-1,-1-1 0,1 1 1,0-1-1,-1 1 0,1-1 0,-1 1 1,1 0-1,-1-1 0,1 1 0,-1 0 1,1 0-1,2 7-58,0 0 1,0 0-1,0 0 1,2 16-1,-2-7 46,2-1-17,-4-8 12,1 0 0,0 0 0,0 0 0,1-1 0,0 1 0,0-1-1,1 0 1,0 0 0,7 9 0,-11-15 19,1-1 1,-1 0-1,0 0 0,1 1 0,-1-1 1,0 0-1,1 1 0,-1-1 1,0 0-1,1 0 0,-1 0 0,0 1 1,1-1-1,-1 0 0,1 0 1,-1 0-1,1 0 0,-1 0 0,0 0 1,1 0-1,-1 0 0,1 0 1,-1 0-1,0 0 0,1 0 0,-1 0 1,1 0-1,-1 0 0,1-1 0,-1 1 1,0 0-1,1 0 0,-1 0 1,0 0-1,1-1 0,-1 1 0,0 0 1,1-1-1,-1 1 0,0 0 1,1-1-1,-1 1 0,0 0 0,0-1 1,1 1-1,6-19-179,-5-5-28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39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13835,'7'14'641,"-1"0"0,-1 0 0,0 1 0,4 26 0,4 63 1797,-3-19-482,22 78-60,-25-138-1870,1 0-1,1 0 0,2 0 1,15 28-1,-55-100-3367,-58-77 1065,85 118 2956,8 9-248,11 9 94,-14-10-383,5 4 60,0-1-1,0 0 1,1 0 0,-1 0 0,1-1 0,0 0-1,0-1 1,12 3 0,-17-6-155,0 1 0,0-1 0,0 0 0,0 0 0,0 0 0,1 0 0,-1-1 0,0 1 0,0-1 0,0 0 0,0-1 0,0 1 0,-1-1 0,1 1 0,0-1 0,-1 0 0,1 0 0,-1-1 0,0 1 0,1-1 0,4-5 0,-1 0 38,0-1 0,0 0 0,-1 0 1,0 0-1,-1-1 0,0 0 0,4-10 0,-6 12 1,-1 1 0,0-1-1,0 0 1,0 1 0,-1-1 0,0 0-1,-1 0 1,1 0 0,-2 0-1,0-11 1,1 19-80,-1 0 0,1 1 1,0-1-1,0 0 0,0 0 0,0 0 0,0 1 0,-1-1 1,1 0-1,0 0 0,0 0 0,0 1 0,-1-1 0,1 0 0,0 0 1,0 0-1,-1 0 0,1 0 0,0 1 0,0-1 0,-1 0 1,1 0-1,0 0 0,0 0 0,-1 0 0,1 0 0,0 0 1,-1 0-1,1 0 0,0 0 0,0 0 0,-1 0 0,1 0 0,0 0 1,0-1-1,-1 1 0,1 0 0,0 0 0,0 0 0,-1 0 1,1 0-1,0 0 0,0-1 0,0 1 0,-1 0 0,1 0 0,0 0 1,0-1-1,0 1 0,0 0 0,-1 0 0,1-1 0,0 1 1,0 0-1,0 0 0,0-1 0,0 1 0,0 0 0,0 0 1,0-1-1,0 1 0,0 0 0,0 0 0,0-1 0,0 1 0,0 0 1,0-1-1,-10 20 165,4-1-72,1 1 1,1-1-1,1 1 1,-1 23 0,3-30-62,1 1 0,1 0 0,0-1 1,0 1-1,1-1 0,1 0 1,5 17-1,-7-27-28,-1 0 0,1 0 0,0 0 0,0 0-1,0 0 1,1 0 0,-1 0 0,0 0 0,1 0 0,-1-1 0,1 1 0,0-1 0,-1 1 0,1-1 0,0 0 0,0 1 0,0-1 0,0 0 0,4 1 0,-4-1-13,1-1 0,0 0 0,0 1 0,0-1 0,0-1 0,-1 1 0,1 0 0,0-1 0,0 1 0,0-1 0,0 0 0,-1 0 1,1 0-1,-1 0 0,4-2 0,5-4-74,0 0 1,-1-1 0,1-1-1,-2 1 1,17-20-1,-18 19-41,0 0 0,1 0 0,0 1 0,0 1 0,1-1 1,19-10-1,-28 17 107,0 1 1,0 0 0,0-1 0,0 1-1,0 0 1,0-1 0,0 1 0,0 0-1,0 0 1,0 0 0,0 0 0,0 0 0,0 0-1,0 0 1,0 0 0,0 1 0,0-1-1,0 0 1,0 1 0,0-1 0,0 0 0,0 1-1,0-1 1,-1 1 0,1 0 0,0-1-1,0 1 1,0 0 0,-1-1 0,1 1-1,0 0 1,-1 0 0,1 0 0,0-1 0,-1 1-1,1 0 1,-1 0 0,0 0 0,1 0-1,-1 0 1,0 0 0,1 2 0,1 6 40,0 0 0,0 0 0,1 18 0,-3-19 5,2 23 113,-2-19 5,1-1-1,3 20 1,-4-31-143,0 1 0,0-1 1,0 1-1,0-1 0,0 1 0,0 0 1,0-1-1,1 1 0,-1-1 0,0 1 0,0-1 1,0 1-1,1-1 0,-1 1 0,0-1 1,1 1-1,-1-1 0,0 1 0,1-1 1,-1 1-1,1-1 0,-1 0 0,1 1 0,-1-1 1,1 0-1,-1 0 0,1 1 0,-1-1 1,1 0-1,-1 0 0,1 1 0,-1-1 1,1 0-1,0 0 0,-1 0 0,1 0 0,-1 0 1,1 0-1,0 0 0,-1 0 0,1 0 1,-1 0-1,1-1 0,-1 1 0,1 0 1,-1 0-1,1 0 0,0-1 0,-1 1 0,1 0 1,-1-1-1,0 1 0,1 0 0,-1-1 1,1 1-1,0-1 0,24-26 87,13-28-336,-23 32-276,0 1 1,38-38-1,-52 58 466,0 1 0,0-1-1,1 1 1,-1-1 0,0 1 0,1 0 0,-1 0-1,1 0 1,0 0 0,-1 0 0,1 0 0,0 0-1,0 1 1,0-1 0,-1 1 0,1-1-1,0 1 1,0 0 0,0 0 0,0-1 0,0 1-1,0 0 1,0 1 0,-1-1 0,1 0 0,0 1-1,0-1 1,0 1 0,2 0 0,-1 1-1,0 1 1,-1-1 0,1 1-1,0 0 1,-1 0 0,1 0-1,-1 0 1,0 0 0,0 1-1,0-1 1,-1 0 0,1 1-1,1 4 1,13 53-72,-13-46 177,1-1 1,0 0-1,11 25 0,-7-26-53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48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1026 13411,'16'-16'1080,"10"-11"-808,7-13-136,18-16 240,18-14-72,14-16-128,5-9-120,8-5-296,0 1-136,4 8-192,-2 5-192,-15 9-1040,-7 5 1367,-12 14-191,-6 6-104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48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1908 12555,'36'-55'745,"3"1"0,52-55 0,102-88-76,-179 182-598,716-665-137,-110 106-1835,-452 409 1423,-111 107 252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49.4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2040 9498,'-3'7'428,"0"0"483,7-12-262,6-8-366,224-240 3031,34-8-2202,-1 2-501,47-40-293,319-291-817,-510 476-105,131-106-1154,-200 181 1274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49.8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2215 6033,'173'-234'3020,"16"13"-1223,-153 179-1513,308-347 1583,356-426-964,-390 436-1499,-300 367 440,9-11-631,33-30 0,-47 48 396,1 0-1,0 0 1,0 1 0,0 0 0,1 0 0,0 1 0,0-1 0,0 2 0,0-1-1,0 1 1,8-2 0,-14 4 341,-1-1 0,1 1 0,-1 0 0,1 0 0,-1 0 0,1 0 0,-1 0 0,0 0 0,1 0 0,-1 0 0,1 0 0,-1 0 0,1 0 0,-1 0 0,1 0 0,-1 0 0,1 0 0,-1 1 0,1-1 1,-1 0-1,0 0 0,1 1 0,-1-1 0,1 0 0,-1 0 0,0 1 0,1-1 0,-1 0 0,0 1 0,1-1 0,-1 1 0,0-1 0,0 0 0,1 1 0,-1-1 0,0 1 0,0-1 0,0 0 0,0 1 0,1-1 0,-1 1 0,0-1 0,0 1 0,0-1 0,0 1 0,0-1 0,0 1 0,-1 1-42,1 0 0,0 0-1,-1 0 1,0 0 0,1-1 0,-1 1-1,0 0 1,0-1 0,0 1 0,0 0-1,-3 2 1,-17 14-37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50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2184 12195,'-3'19'1189,"10"-29"-179,8-15-592,27-32 146,70-71-1,-24 30-307,493-534 380,-323 359-569,-86 90-49,312-342-405,-402 436 85,44-53-27,-97 102 130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50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2187 10962,'-16'10'875,"16"-9"-864,0-1 0,0 0 1,0 0-1,0 0 0,-1 0 1,1 0-1,0 0 0,0 0 1,0 0-1,0 0 0,0 0 1,0 0-1,0 0 1,-1 0-1,1 0 0,0 0 1,0 0-1,0 0 0,0 0 1,0 0-1,0 0 0,-1 0 1,1 0-1,0 0 0,0 0 1,0 0-1,0 0 0,0 0 1,0 0-1,0 0 0,-1 0 1,1 0-1,0 0 0,0 0 1,0 0-1,0-1 0,0 1 1,0 0-1,0 0 0,0 0 1,0 0-1,0 0 0,0 0 1,-1 0-1,1 0 0,0-1 1,0 1-1,0 0 0,0 0 1,0 0-1,0 0 0,0 0 1,0 0-1,0-1 0,0 1 1,2-3 104,-1-1 0,1 0-1,0 1 1,0 0 0,0 0 0,1-1 0,3-3 0,139-176 1174,30-36-741,36-29-174,411-469-466,-529 614-91,465-527-3110,-519 585 2821,-19 26-32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1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14 175 15763,'-2'-8'887,"-6"-19"1542,5 24-963,2 19 251,6 67-1127,30 161-1,-34-239-576,0-2-21,2 15-100,0-1 0,7 17 0,-3-22-27,0-11-25,-6-2 143,0 0-1,0 0 1,0-1 0,0 1-1,0 0 1,0-1 0,0 1 0,-1-1-1,1 1 1,0-1 0,-1 0-1,1 1 1,-1-1 0,0-1-1,5-23-42,-2 0-1,-1 0 1,-2-49-1,-16-79 574,4 90-174,19 96-350,1 0 0,2-1 0,1 0 1,1-1-1,1 0 0,33 50 0,-44-77 29,0 0 1,0 0-1,1-1 1,-1 1-1,1-1 1,-1 1-1,1-1 0,0 0 1,0 0-1,0 0 1,0-1-1,0 1 1,0-1-1,5 2 0,-6-3 21,0 1 0,0-1-1,1 0 1,-1 0-1,0 0 1,0-1-1,0 1 1,0 0-1,0-1 1,0 1-1,0-1 1,0 0 0,0 0-1,0 0 1,0 0-1,0 0 1,-1 0-1,1 0 1,0-1-1,-1 1 1,1 0 0,-1-1-1,1 1 1,1-4-1,2-3 129,0 0-1,0 0 0,0-1 1,-2 1-1,1-1 0,-1 0 1,0 0-1,0-1 0,-1 1 1,-1 0-1,1-18 1,-1-1 334,-1 0 0,-7-48 1,4 52-411,-1 1-1,0-1 1,-2 1 0,-1 0-1,-1 1 1,-11-23 0,8 31-607,11 14 487,0-1 0,0 1 0,0 0 0,-1 0-1,1 0 1,0 0 0,0 0 0,0 0 0,0 0 0,0 0-1,0 0 1,-1 0 0,1 0 0,0 0 0,0 0-1,0 0 1,0 0 0,0 0 0,-1 0 0,1 0-1,0 0 1,0 0 0,0 0 0,0 0 0,0 0-1,0 0 1,-1 0 0,1 0 0,0 0 0,0 0 0,0 1-1,0-1 1,0 0 0,0 0 0,0 0 0,0 0-1,-1 0 1,1 0 0,0 0 0,0 1 0,0-1-1,0 0 1,0 0 0,0 0 0,0 0 0,0 0-1,0 0 1,0 1 0,0-1 0,-1 3-306,1 0 1,0 0 0,0 0-1,0 0 1,0 0-1,1 0 1,1 4-1,15 49-1512,-5-27 720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51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1758 6249,'-7'12'335,"5"-9"-234,0 0 0,0 0 0,1 0 1,-1 0-1,1 0 0,0 1 1,0-1-1,0 0 0,0 1 0,0 3 1,1-7-94,0 0 1,0 0-1,0 0 1,0 0-1,0 0 1,0 1-1,0-1 1,0 0-1,0 0 1,1 0-1,-1 0 1,0 0-1,0 0 1,0 1 0,0-1-1,0 0 1,0 0-1,0 0 1,0 0-1,0 0 1,1 0-1,-1 0 1,0 0-1,0 1 1,0-1-1,0 0 1,0 0-1,0 0 1,1 0-1,-1 0 1,0 0 0,0 0-1,0 0 1,0 0-1,0 0 1,1 0-1,-1 0 1,0 0-1,0 0 1,0 0-1,0 0 1,0 0-1,1 0 1,-1 0-1,0 0 1,0 0-1,0 0 1,0 0-1,0-1 1,0 1 0,1 0-1,-1 0 1,0 0-1,0 0 1,0 0-1,0 0 1,0 0-1,0 0 1,0-1-1,0 1 1,0 0-1,0 0 1,1 0-1,-1 0 1,0 0-1,11-9 483,0 0-1,-1-1 0,16-18 1,-19 20-352,899-1057 4278,-574 663-5704,-158 201 615,-103 124 272</inkml:trace>
  <inkml:trace contextRef="#ctx0" brushRef="#br0" timeOffset="1">518 1682 11202,'-5'40'561,"20"-43"-513,11-20 24,27-36 136,14-11-56,22-32 8,11-15 40,23-29 112,8-6 0,5-15-176,-1 0-264,-13 9 152,-5 6-32,-12 22-56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51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1229 8954,'47'-39'1072,"19"-32"-624,10-17-168,24-19 1385,9-12-1265,3-22-104,1-5-88,-4 8-144,-1 9-328,-18 28 288,-17 13-48,-33 27-80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52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6 976 11755,'-5'16'640,"16"-23"-552,14-18 16,23-25 56,11-17 8,21-23 16,8-6 56,15-13 96,4-6-48,5-1-216,-7 7-224,-16 19 168,-10 17-32,-22 28-64</inkml:trace>
  <inkml:trace contextRef="#ctx0" brushRef="#br0" timeOffset="1">631 602 13635,'2'7'1032,"11"-15"-944,11-27-56,12-3 144,8-14-160,7-2-16,-3-7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39:52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5 14843,'0'0'35,"0"0"0,0 0 0,0 0 0,0-1 0,0 1 0,0 0 0,0 0 0,0 0 0,0 0 1,0-1-1,0 1 0,0 0 0,0 0 0,0 0 0,0 0 0,0 0 0,0-1 0,0 1 0,0 0 0,-1 0 0,1 0 0,0 0 0,0 0 0,0-1 0,0 1 0,0 0 0,0 0 0,0 0 0,-1 0 0,1 0 0,0 0 0,0 0 0,0 0 0,0 0 0,-1 0 0,1 0 0,0 0 0,0-1 1,0 1-1,0 0 0,0 0 0,-1 0 0,1 0 0,0 0 0,0 0 0,0 1 0,0-1 0,-1 0 0,1 0 0,0 0 0,0 0 0,0 0 0,0 0 0,0 0 0,-1 0 0,1 0 0,0 0 0,0 0 0,0 0 0,0 1 0,0-1 0,0 0 0,-1 0 0,1 0 0,0 0 0,0 0 0,0 1 1,-4 17 1043,2 28-220,27 233 630,23-3-1345,-13-81-1528,-26-124 754,-8-57 195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2380 2150 11731,'-4'-66'597,"-2"0"1,-4 1 0,-2 0-1,-23-70 1,17 76-412,-3 1 0,-2 1 0,-3 1 0,-37-61 0,15 43-131,-2 2 1,-79-85-1,-143-113-213,-16 22 111,230 199 91,-212-167 254,183 153-68,-115-61 1,161 102-123,-1 3 0,0 1 0,-1 2 0,-1 2 1,-1 3-1,0 0 0,0 3 0,-1 2 0,-52 0 0,83 6-76,-25-2 39,1 3-1,-1 0 0,-53 11 1,90-12-98,0 1 1,0 0-1,0-1 1,0 1 0,0 1-1,1-1 1,-1 0-1,0 1 1,1-1-1,-1 1 1,-2 2-1,5-4 11,-1 1 0,1-1 0,0 1 0,-1-1-1,1 1 1,0-1 0,0 1 0,-1-1 0,1 1-1,0-1 1,0 1 0,0 0 0,0-1 0,0 1-1,0-1 1,0 1 0,0-1 0,0 1 0,0 0-1,0-1 1,0 1 0,0 0 0,1 1-3,0-1 0,0 1 0,-1-1-1,1 1 1,0-1 0,1 1 0,-1-1 0,0 1 0,0-1 0,3 2 0,19 13-156,6-4-42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347 30 15795,'-1'-2'77,"1"1"0,-1-1-1,1 1 1,-1-1 0,0 1-1,1-1 1,-1 1-1,0-1 1,0 1 0,0 0-1,0 0 1,0-1 0,-1 1-1,1 0 1,0 0 0,0 0-1,-1 0 1,1 1-1,0-1 1,-1 0 0,1 0-1,-1 1 1,1-1 0,-1 1-1,0-1 1,1 1 0,-1 0-1,1 0 1,-1 0-1,0-1 1,1 2 0,-1-1-1,0 0 1,1 0 0,-1 0-1,1 1 1,-1-1-1,1 1 1,-1-1 0,-1 2-1,-12 4 158,1 0 0,-1 1 0,1 1 0,1 1 0,-1 0 0,1 0 0,-21 21-1,3 2-147,-42 53-1,71-83-83,-35 51 33,34-49-40,1 0 0,0 0 0,0 0 0,0 0 0,1 0 0,0 0 0,-1 1 0,1-1-1,1 0 1,-1 1 0,0 6 0,1-10 0,1 0-1,-1 0 0,0 1 1,1-1-1,-1 0 1,1 0-1,0 0 0,-1 0 1,1 0-1,0 0 1,-1 0-1,1 0 1,0 0-1,0 0 0,0 0 1,0 0-1,0-1 1,0 1-1,0 0 0,0-1 1,0 1-1,0-1 1,0 1-1,1-1 0,1 1 1,37 6-97,-27-5 68,5 0 6,1 2 0,-1 0 0,0 1 0,0 1 0,-1 1 0,0 0 0,0 2 1,19 11-1,-26-13 21,-1 0 1,0 0 0,0 1 0,-1 1 0,0-1 0,0 1 0,-1 0 0,0 1 0,-1 0 0,0 0-1,-1 0 1,0 1 0,0-1 0,4 17 0,-6-15 45,0 1 1,-1-1-1,-1 1 1,0 0-1,-1-1 1,0 1-1,0 0 1,-2-1-1,0 1 1,0 0-1,-1-1 1,-5 15-1,5-20 25,1-1 0,-1 0 0,0 1 0,-1-1 1,0 0-1,1-1 0,-2 1 0,1-1 0,-1 1 0,0-1 0,0-1 0,0 1 0,-1-1 0,1 0 0,-1 0 0,0 0 1,0-1-1,-1 0 0,1 0 0,-1-1 0,1 0 0,-1 0 0,-12 2 0,16-4-101,0 0 0,1 0 0,-1 0 0,0 0 0,0 0 0,0-1 0,0 1 0,0-1 0,1 0 0,-1 0 0,0 0 0,1 0 0,-1 0 0,0 0-1,1-1 1,0 1 0,-1-1 0,1 0 0,0 0 0,0 0 0,0 0 0,0 0 0,0 0 0,0-1 0,1 1 0,-1 0 0,1-1 0,-2-2 0,-2-6-53,1 0 1,0-1-1,1 1 1,0 0 0,-2-21-1,0-34-341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 15859,'1'363'4284,"3"-312"-4114,2-1 0,2-1 1,3 1-1,1-1 0,23 55 1,-33-98-158,-1-2-6,1-1 1,-1 0 0,0 0 0,1 0 0,-1 0-1,1 0 1,0 0 0,0 0 0,0-1 0,0 1-1,5 3 1,-7-6-6,0 1 0,1-1 0,-1 0 0,0 0 0,1 0 0,-1 0 0,1 1 0,-1-1 0,0 0 0,1 0 0,-1 0 0,1 0 0,-1 0 0,0 0 0,1 0 0,-1 0 0,1 0 0,-1 0-1,0 0 1,1 0 0,-1-1 0,1 1 0,-1 0 0,0 0 0,1 0 0,-1 0 0,0-1 0,1 1 0,-1 0 0,0 0 0,1-1 0,-1 1 0,0 0 0,0 0 0,1-1 0,-1 1 0,0 0 0,0-1 0,0 1 0,1-1 0,-1 1 0,0 0 0,0-1-1,0 1 1,0 0 0,0-1 0,0 1 0,0-1 0,0 1 0,0 0 0,0-1 0,0 1 0,0-1 0,2-26 58,-4-17 0,-3-1 0,-2 1 0,-2 1 1,-27-82-1,21 87-1,28 86 25,-8-33-79,1-1 1,1 1-1,11 17 1,-16-28-7,1 0 0,0 0 0,0-1 1,1 1-1,-1 0 0,8 4 1,-10-7 2,1 0 1,0 0-1,0 0 1,0 0-1,-1 0 0,1 0 1,0-1-1,0 1 1,0-1-1,0 1 1,0-1-1,0 0 1,0 0-1,1 0 0,-1 0 1,3-1-1,-1 0 7,-1 0-1,1-1 1,-1 0-1,1 0 1,-1 0-1,0 0 1,1 0-1,-1-1 1,-1 1-1,1-1 0,0 0 1,0 0-1,-1 0 1,0 0-1,4-6 1,1-3 32,-1 0-1,1-1 1,3-13 0,-1-2 59,-2 1 1,-1-1-1,-1 0 0,1-28 1,-5 33 13,-1 23-112,0 0 0,0 0 0,0 0 0,0 0 0,0 0 0,0 0 0,0-1 0,0 1 0,0 0 0,0 0 0,0 0 0,0 0 0,0 0 0,0-1 0,0 1-1,0 0 1,0 0 0,0 0 0,0 0 0,0 0 0,0 0 0,0-1 0,0 1 0,0 0 0,0 0 0,0 0 0,0 0 0,0 0 0,0 0 0,0-1 0,0 1 0,0 0 0,-1 0 0,1 0 0,0 0 0,0 0-1,0 0 1,0 0 0,0 0 0,0 0 0,0 0 0,-1-1 0,1 1 0,0 0 0,0 0 0,0 0 0,0 0 0,0 0 0,0 0 0,-1 0 0,1 0 0,0 0 0,0 0 0,0 0 0,0 0 0,0 0 0,-1 0-1,1 0 1,0 1 0,-4 6 59,1 6-41,1 0 0,0 0 1,1 0-1,0 0 0,1 0 1,3 21-1,17 78 28,-18-104-47,1 1-1,0-1 0,0 1 1,0-1-1,1 0 0,0 0 0,1-1 1,-1 1-1,8 8 0,-10-14 1,0 0 0,0 0-1,1 0 1,-1 0-1,0-1 1,0 1 0,1-1-1,-1 1 1,1-1 0,0 0-1,-1 0 1,1 0 0,0 0-1,-1-1 1,1 1-1,0-1 1,0 1 0,0-1-1,-1 0 1,1 0 0,0 0-1,0-1 1,0 1 0,0-1-1,-1 1 1,1-1-1,0 0 1,-1 0 0,1 0-1,-1 0 1,1-1 0,4-3-1,1-1 0,1 0-1,-1-1 0,-1 0 0,0 0 1,0-1-1,0 0 0,-1-1 0,0 1 1,5-10-1,1-5 7,0-1 1,11-36-1,-13 30 0,-1-1 0,-1-1 0,-2 0 0,2-35 0,-9 56-21,-4 14 4,-4 16-2,3 11 8,2 0 0,0 0 0,2 1 0,1-1 1,7 60-1,-5-83 9,0 0 1,0-1 0,1 1-1,0 0 1,0 0-1,1-1 1,0 0 0,4 8-1,-6-12-2,0-1-1,0 0 0,0 0 0,0 0 1,0 0-1,0 0 0,0 0 0,0 0 1,1 0-1,-1 0 0,0-1 1,0 1-1,1 0 0,-1-1 0,1 1 1,-1-1-1,3 1 0,-2-1 0,0 0 1,0 0-1,-1-1 0,1 1 0,0 0 1,0-1-1,0 0 0,-1 1 0,1-1 0,0 0 1,-1 0-1,1 0 0,0 0 0,-1 0 1,1 0-1,-1 0 0,3-3 0,4-6 0,0 1 0,-1-1-1,0 0 1,-1-1 0,1 0-1,-2 0 1,0 0-1,6-19 1,-1-3-46,10-61-1,-18 79-57,-3 19-12,-3 22-36,0 68 73,4-94 80,0 1 1,0-1-1,0 0 0,0 0 0,0 1 1,0-1-1,0 0 0,0 1 0,0-1 1,0 0-1,0 0 0,0 0 0,1 1 0,-1-1 1,0 0-1,0 0 0,0 1 0,0-1 1,0 0-1,1 0 0,-1 0 0,0 1 1,0-1-1,0 0 0,0 0 0,1 0 1,-1 0-1,0 0 0,0 1 0,1-1 0,-1 0 1,0 0-1,0 0 0,1 0 0,-1 0 1,0 0-1,1 0 0,12-3 0,11-14-31,-13 7 23,-2-2 1,0 1 0,0-1 0,-1 0 0,0-1 0,7-17 0,-12 24 11,0 0 0,-1 0 0,0 0 0,0-1 0,-1 1 0,1 0 0,-1-1 0,-1 1 0,1-1 0,-1 1 0,0-1 0,-1 1 0,0-1 0,0 1 0,0-1 0,-4-9 0,5 15-4,0 1-1,0-1 0,0 0 1,0 1-1,-1-1 1,1 0-1,0 1 0,-1-1 1,1 0-1,0 1 1,-1-1-1,1 0 0,-1 1 1,1-1-1,-1 1 1,1-1-1,-1 1 0,1-1 1,-1 1-1,0-1 1,1 1-1,-1 0 0,0-1 1,1 1-1,-1 0 1,0 0-1,1-1 0,-1 1 1,0 0-1,0 0 1,1 0-1,-2 0 0,1 1 0,-1-1 0,1 1 0,0 0 0,0 0-1,-1 0 1,1 0 0,0 0 0,0 0 0,0 0-1,0 1 1,0-1 0,1 0 0,-1 1-1,-1 1 1,-2 6 3,0 0-1,0 0 1,-4 17-1,4-7-1,-4 20 8,-3 45 1,10-73-1,1 1 0,0-1 0,1 1 0,0-1 0,1 1 0,0-1 0,0 0 1,8 17-1,-10-26-6,1 0 0,-1-1 0,1 1 0,0-1 0,0 1 0,0 0 1,0-1-1,0 0 0,0 1 0,0-1 0,0 0 0,1 1 0,-1-1 1,0 0-1,1 0 0,-1 0 0,1 0 0,-1 0 0,4 1 0,-3-2 0,-1 0 0,1 0 0,0 0 0,-1 0 0,1 0 0,0 0 0,-1-1 1,1 1-1,0 0 0,-1-1 0,1 0 0,0 1 0,-1-1 0,1 0 0,-1 0 0,3-1 0,4-4 10,-1-1 0,0 1-1,0-1 1,-1-1 0,11-14 0,5-12 21,0-1 0,-2-1 0,-2-1 0,-2-1 0,18-57 0,-28 59-20,-6 36-15,0-1 0,0 1 0,0 0 0,0-1 1,0 1-1,0-1 0,0 1 0,0 0 0,0-1 1,0 1-1,0 0 0,0-1 0,0 1 0,-1 0 1,1-1-1,0 1 0,0 0 0,0-1 0,0 1 1,-1 0-1,1-1 0,0 1 0,0 0 0,0 0 0,-1-1 1,1 1-1,-1 0 0,1 0 1,-1 1-1,0-1 0,0 1 1,0-1-1,0 1 1,0 0-1,1-1 1,-1 1-1,0 0 1,1 0-1,-1 0 1,1 0-1,-1-1 1,1 1-1,-1 2 1,-14 23 4,2 0 0,1 1 0,1 0 0,1 1 0,-6 31 0,16-58-6,0-1 0,0 1 0,0 0 1,-1-1-1,1 1 0,0-1 0,0 1 0,0 0 0,0-1 0,1 1 0,-1-1 0,0 1 0,0 0 0,0-1 0,0 1 0,0-1 0,1 1 0,-1-1 0,0 1 0,1-1 0,-1 1 0,0-1 0,1 1 0,-1-1 0,1 1 0,-1-1 0,1 1 0,1 0 0,-1 0-1,1-1 0,-1 1 0,1-1 0,-1 0 0,1 1 0,-1-1 0,1 0 0,-1 0 1,1 0-1,1 0 0,8-1-6,0 0 1,18-6-1,-18 5 11,19-2 7,0 2 0,0 1 0,1 1 1,29 5-1,-43-4-10,-15-1 6,0 1 0,-1-1 0,1 0 0,0 0 0,0 0 0,0 0 0,0 0 0,-1 0 1,1-1-1,0 1 0,0 0 0,-1-1 0,1 0 0,0 1 0,-1-1 0,1 0 0,0 0 0,-1 0 1,1 0-1,-1 0 0,0 0 0,2-2 0,-1 0 27,-1 0-1,0 0 1,1 0 0,-1-1-1,-1 1 1,1 0 0,0-1-1,-1 1 1,0-1 0,1 1-1,-2-4 1,0-41 241,-3 1-1,-2-1 1,-14-57 0,13 72-428,7 33 117,0 0-1,0 0 1,0 0-1,0 0 1,0-1-1,0 1 1,0 0-1,0 0 1,0 0-1,-1 0 1,1-1-1,0 1 1,0 0-1,0 0 1,0 0 0,0-1-1,0 1 1,0 0-1,0 0 1,0 0-1,0 0 1,1-1-1,-1 1 1,0 0-1,0 0 1,0 0-1,0 0 1,0-1-1,0 1 1,0 0-1,0 0 1,0 0-1,0 0 1,1 0-1,-1 0 1,0-1-1,0 1 1,0 0-1,0 0 1,0 0-1,1 0 1,-1 0-1,0 0 1,0 0-1,0 0 1,0 0-1,1 0 1,-1 0-1,0 0 1,0 0-1,0 0 1,0 0-1,1 0 1,-1 0-1,0 0 1,0 0-1,1 0 1,12 6-879,0 0 308,3-4-147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6 17764,'0'-1'38,"0"1"1,0 0-1,0 0 1,0 0-1,0 0 0,0-1 1,0 1-1,0 0 1,0 0-1,0 0 1,0 0-1,0 0 1,0-1-1,0 1 0,0 0 1,0 0-1,0 0 1,0 0-1,0 0 1,0-1-1,-1 1 1,1 0-1,0 0 1,0 0-1,0 0 0,0 0 1,0 0-1,0 0 1,0-1-1,0 1 1,-1 0-1,1 0 1,0 0-1,0 0 0,0 0 1,0 0-1,0 0 1,0 0-1,-1 0 1,1 0-1,0 0 1,0 0-1,0 0 0,0 0 1,-1 0-1,1 0 1,0 0-1,0 0 1,0 0-1,0 0 1,0 0-1,-1 0 0,1 0 1,-3 11 788,-1 17 173,4 14-401,2 0 0,1 0 0,10 44 0,-8-62-583,1 0 1,1 0-1,1-1 1,2 0-1,0 0 1,21 34-1,-25-47-258,2 0 0,0 0 0,10 9 0,-16-16 101,1-1 0,-1 0 0,1 1 0,-1-1 0,1-1 0,0 1 0,0 0 0,0-1 0,0 1 0,0-1 0,1 0 0,-1 0 0,0 0 0,0 0-1,1-1 1,3 1 0,5-5-436,-1-6-174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44 170 18204,'-1'0'107,"1"0"0,-1 0 0,0 1 0,0-1-1,1 1 1,-1-1 0,0 0 0,1 1 0,-1-1 0,0 1 0,1 0 0,-1-1 0,1 1 0,-1-1-1,1 1 1,-1 0 0,1-1 0,-1 1 0,1 0 0,0 0 0,-1 0 0,-7 21 114,6-17 76,-2 7 0,0 0 1,0 1 0,1-1-1,1 1 1,0 0 0,1-1-1,1 1 1,0 0 0,0 0-1,3 16 1,-3-28-289,1 0 1,-1 1-1,0-1 0,0 0 1,1 1-1,-1-1 1,1 0-1,-1 0 0,1 0 1,-1 1-1,1-1 0,0 0 1,-1 0-1,1 0 1,0 0-1,0 0 0,0 0 1,0 0-1,0-1 0,0 1 1,0 0-1,0 0 1,0-1-1,1 1 0,-1-1 1,2 1-1,-1 0-5,-1-2 0,1 1-1,0 0 1,0 0 0,0 0-1,-1-1 1,1 1 0,0-1 0,-1 0-1,1 1 1,0-1 0,-1 0 0,1 0-1,-1 0 1,1 0 0,-1 0 0,1 0-1,-1-1 1,2-1 0,5-6-3,0-1 1,-1 0-1,0 0 1,-1-1-1,0 0 1,-1 0-1,7-20 1,21-84-23,-31 104 34,3-13-102,-3 23 28,-1 13 19,-1 21-83,1 1 1,2-1-1,12 56 0,-14-85 28,0 0-1,0-1 1,1 1-1,-1-1 1,1 0-1,0 1 1,0-1-1,0 0 0,0 0 1,4 4-1,-6-7 40,1 1-1,0 0 0,0-1 1,0 1-1,0-1 0,0 1 1,0-1-1,0 0 0,0 1 1,0-1-1,0 0 0,0 0 1,0 1-1,0-1 0,0 0 1,0 0-1,0 0 0,0 0 1,0-1-1,1 1 0,-1 0 1,0 0-1,0-1 0,0 1 1,0 0-1,0-1 0,0 1 1,-1-1-1,1 1 0,0-1 1,0 0-1,0 1 0,0-1 1,-1 0-1,1 0 0,0 1 1,-1-1-1,1 0 0,0-1 1,5-6-165,-1 0 0,0 0 1,0-1-1,-1 1 0,5-17 0,6-22-646</inkml:trace>
  <inkml:trace contextRef="#ctx0" brushRef="#br0" timeOffset="1">314 2 14035,'-1'0'54,"1"0"0,-1-1 0,1 1 0,-1 0 1,1 0-1,-1 0 0,1 0 0,-1 0 0,1 0 0,0 0 0,-1 0 0,1 0 0,-1 0 0,1 0 1,-1 0-1,1 1 0,-1-1 0,1 0 0,-1 0 0,1 0 0,0 1 0,-1-1 0,1 0 0,-1 0 1,1 1-1,0-1 0,-1 0 0,1 1 0,0-1 0,-1 1 0,1-1 0,0 0 0,0 1 0,-1-1 1,1 1-1,0-1 0,0 0 0,0 2 0,-9 22 394,8-22-343,-5 16 463,1 0 0,1 1-1,0 0 1,1 0 0,1 0 0,1 33-1,1-51-559,0 0 0,0-1-1,0 1 1,0 0 0,0 0-1,0 0 1,0-1-1,1 1 1,-1 0 0,0 0-1,0-1 1,1 1 0,-1 0-1,1-1 1,-1 1 0,0 0-1,1-1 1,-1 1-1,1-1 1,-1 1 0,1-1-1,0 1 1,-1-1 0,1 1-1,0-1 1,-1 1 0,1-1-1,0 0 1,-1 1-1,1-1 1,0 0 0,0 0-1,-1 0 1,1 1 0,0-1-1,0 0 1,-1 0-1,1 0 1,0 0 0,0 0-1,0-1 1,-1 1 0,1 0-1,0 0 1,0 0 0,-1-1-1,1 1 1,0 0-1,-1-1 1,1 1 0,1-1-1,6-4-130,1 0-1,-1-1 0,12-10 0,-3 3-167,-5 5 110,1 1 0,0 0 0,0 1 0,1 1 0,-1 0 1,1 1-1,22-4 0,-30 7 162,0 0 0,0 1 0,-1 0 0,1 0 0,0 0 0,0 1 0,0 0 0,-1 0 0,10 3 1,-11-2 54,-1-1 0,0 1 1,0 0-1,0-1 0,0 1 1,0 1-1,-1-1 1,1 0-1,-1 1 0,1-1 1,-1 1-1,0 0 1,0 0-1,0 0 0,0 0 1,-1 0-1,2 4 0,-1-2 71,-1 0-1,0 1 0,0-1 1,-1 0-1,1 0 0,-1 1 0,0-1 1,-1 0-1,1 0 0,-1 1 1,0-1-1,-1 0 0,1 0 0,-1 0 1,0 0-1,-4 7 0,-1 2 219,0-1-1,-2 0 0,1 0 1,-16 16-1,18-22-196,0 0 1,-1-1-1,0 0 0,0-1 0,-10 6 0,15-9-155,1-1 0,-1 0 0,0 0 0,0 0 0,0 0 0,0 0 0,0-1 0,0 1 0,-1-1 0,1 1 0,0-1 0,0 0 0,0 1 0,0-1 0,-1 0 0,1-1 0,0 1 0,0 0 0,0-1-1,0 1 1,0-1 0,0 0 0,0 1 0,0-1 0,0 0 0,0 0 0,-3-2 0,2 0-71,0-1 0,1 1 0,-1-1 0,1 0 0,-1 0 0,1 0 0,0 0 0,1 0 0,-1 0 0,1 0-1,-2-8 1,-7-54-303,9 54 248,-5-55-454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97 1 14275,'7'20'660,"-1"0"1,-2 0-1,0 0 1,3 40-1,2 15 619,-5-53-1079,0-1 0,2 0 0,1 0 1,0 0-1,2-1 0,16 30 0,-20-43-260,-1 0 0,1 0 0,0 0 1,1-1-1,-1 1 0,1-1 0,1-1 0,-1 1 0,1-1 0,0 0 1,0-1-1,0 0 0,1 0 0,-1 0 0,1-1 0,0 0 0,0-1 1,0 0-1,0 0 0,11 1 0,-19-3 49,0 0 0,0 0 0,0 0 0,0 0 0,0 0 0,1 0 0,-1 0 0,0 1 0,0-1 0,0 0 0,0 0 0,1 0 0,-1 0-1,0 0 1,0 0 0,0 0 0,1 0 0,-1 0 0,0 0 0,0-1 0,0 1 0,0 0 0,1 0 0,-1 0 0,0 0 0,0 0 0,0 0 0,0 0 0,0 0 0,1 0 0,-1-1 0,0 1 0,0 0 0,0 0 0,0 0 0,0 0-1,0 0 1,0 0 0,1-1 0,-1 1 0,0 0 0,0 0 0,0 0 0,0 0 0,0-1 0,-7-7-244,-13-7 57,-73-37-164,47 27 1173,0-2-1,1-2 0,-42-36 0,87 64-761,-1 1 1,1 0 0,-1-1 0,1 1-1,-1-1 1,0 1 0,1 0-1,-1-1 1,1 1 0,0-1-1,-1 1 1,1-1 0,-1 1-1,1-1 1,0 0 0,-1 1-1,1-1 1,0 0 0,0 1-1,0-1 1,-1 1 0,1-1-1,0 0 1,0 1 0,0-1-1,0 0 1,0 1 0,0-1-1,0 0 1,0 1 0,0-1-1,1 0 1,-1 1 0,0-1-1,0 0 1,1 1 0,-1-1-1,0 0 1,1 1 0,-1-1 0,0 1-1,1-1 1,-1 1 0,1-1-1,-1 1 1,1-1 0,-1 1-1,1 0 1,-1-1 0,2 0-1,3-2 130,1 1-1,0-1 1,0 1-1,10-2 1,-7 1-75,72-20 359,-25 8-1195,0-3 0,59-28 1,-86 30 348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1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91 15051,'-1'-1'95,"1"0"-1,0 1 1,-1-1 0,1 1-1,0-1 1,-1 1-1,1-1 1,0 1 0,-1-1-1,1 1 1,-1-1-1,1 1 1,-1 0 0,1-1-1,-1 1 1,0 0-1,1-1 1,-1 1 0,1 0-1,-1 0 1,0-1-1,1 1 1,-1 0 0,0 0-1,1 0 1,-1 0-1,0 0 1,1 0 0,-1 0-1,1 0 1,-1 0-1,0 0 1,1 0 0,-1 1-1,0-1 1,1 0-1,-1 0 1,1 1-1,-1-1 1,0 0 0,1 1-1,-1-1 1,1 0-1,-1 1 1,1-1 0,-1 1-1,1 0 1,-3 1 207,0 1-1,0-1 1,0 1 0,1 0 0,-1 0-1,1 0 1,-3 5 0,2-1-186,1 0-1,-1 1 1,1-1-1,1 1 1,-1-1-1,1 1 1,1 0-1,0 12 0,0-17-113,0 0 0,0 1 0,0-1 0,0 0 0,1 1 0,0-1 0,-1 0 0,1 0 0,1 1 0,-1-1 0,0 0-1,1 0 1,-1 0 0,1 0 0,0-1 0,0 1 0,0 0 0,1-1 0,-1 1 0,0-1 0,6 4 0,-6-5 26,0-1 1,0 1 0,0-1 0,0 1 0,1-1-1,-1 0 1,0 0 0,0 0 0,0 0-1,0 0 1,0-1 0,1 1 0,-1 0 0,0-1-1,0 0 1,0 1 0,0-1 0,0 0 0,0 0-1,0 0 1,-1 0 0,1-1 0,0 1-1,-1 0 1,3-3 0,4-4 144,0 0-1,-1 0 1,11-15 0,-7 5 0,0 0 1,-1 0 0,-1-1-1,-1 0 1,0 0 0,-1-1-1,-2 0 1,6-31 0,-12 54-1075,-2 9 105,0 0-1,-1 16 1,4-23 848,1 28 99,-1-31-178,0 0 1,0-1-1,1 1 0,-1 0 0,1 0 0,-1 0 0,1-1 1,0 1-1,0 0 0,0-1 0,0 1 0,0 0 1,0-1-1,1 2 0,12 2-161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128 266 17268,'-4'0'97,"0"1"-1,0-1 1,0 1 0,0 1 0,0-1 0,0 0 0,0 1-1,0 0 1,1 0 0,-1 0 0,1 0 0,-1 1 0,1-1 0,0 1-1,0 0 1,0 0 0,0 0 0,1 0 0,-1 0 0,1 1-1,-3 5 1,-4 6 84,2 0 0,0 1 0,-10 30 0,15-39-174,0-1 1,0 0 0,1 1-1,-1-1 1,1 1 0,1 0-1,0-1 1,0 1 0,0 0 0,0-1-1,1 1 1,2 7 0,-3-13-9,1 0 1,-1-1 0,0 1-1,0-1 1,1 1 0,-1 0-1,0-1 1,1 1 0,-1-1 0,1 1-1,-1-1 1,1 1 0,-1-1-1,1 0 1,-1 1 0,1-1-1,0 1 1,-1-1 0,1 0-1,-1 0 1,1 1 0,0-1-1,-1 0 1,1 0 0,0 0-1,-1 0 1,1 0 0,0 0 0,-1 0-1,1 0 1,0 0 0,-1 0-1,1 0 1,0 0 0,-1 0-1,1 0 1,0-1 0,-1 1-1,1 0 1,0-1 0,-1 1-1,1 0 1,-1-1 0,1 1 0,-1-1-1,1 1 1,-1-1 0,1 1-1,-1-1 1,1 1 0,-1-1-1,24-29-5,-5-4 70,-1 0 1,-2-2-1,21-69 1,-17 33 99,10-79-1,-28 259 334,4 50-370,-3-135-109,0 0-1,1 0 1,2 0-1,12 35 0,-16-54-17,-1-1 0,0 1 0,1-1 0,0 0 0,0 1 0,0-1 0,0 0 0,1-1 0,-1 1 0,1 0 0,-1-1 0,1 1 0,0-1 0,0 0 0,3 2-1,-3-3-2,-1 0-1,0-1 0,0 1 0,1-1 0,-1 0 1,0 1-1,1-1 0,-1 0 0,0-1 0,1 1 1,-1 0-1,0-1 0,1 1 0,-1-1 0,0 0 1,0 0-1,0 1 0,1-2 0,-1 1 0,0 0 1,0 0-1,-1-1 0,4-2 0,6-5-31,-1-1 1,-1 0-1,0 0 0,0-1 0,-1 0 0,-1-1 1,0 0-1,0 0 0,-1 0 0,6-18 0,-6 12 24,0-2-1,-1 1 0,0-1 0,-2 0 0,0 0 1,-1-29-1,-2 44 39,-1 0-1,1 0 1,-1 0 0,0 0-1,0 0 1,-4-8 0,5 13-19,0-1-1,0 0 1,-1 1 0,1-1 0,0 1-1,-1-1 1,1 1 0,0-1 0,-1 1-1,1-1 1,-1 1 0,1-1 0,-1 1-1,1-1 1,-1 1 0,0 0 0,1-1 0,-1 1-1,1 0 1,-1 0 0,-1-1 0,1 1 0,0 0 0,0 1 1,0-1-1,0 0 0,0 1 1,0-1-1,1 0 0,-1 1 0,0-1 1,0 1-1,0 0 0,0-1 1,1 1-1,-1-1 0,0 1 1,1 0-1,-1 0 0,0-1 1,0 3-1,-5 6 49,1 0 0,0 0 0,0 0 0,1 1-1,0-1 1,-4 21 0,2-2 29,-3 37-1,8-62-80,0 3 12,1 0 0,0 0 0,0 0-1,0 0 1,2 9 0,-2-14-14,0 1-1,0-1 1,1 0 0,-1 0 0,1 0-1,-1-1 1,1 1 0,-1 0-1,1 0 1,-1 0 0,1 0 0,0 0-1,-1-1 1,1 1 0,0 0 0,0 0-1,0-1 1,0 1 0,0-1 0,-1 1-1,1-1 1,0 1 0,0-1-1,0 0 1,0 1 0,1-1 0,-1 0-1,0 0 1,0 0 0,0 0 0,0 0-1,0 0 1,0 0 0,0 0 0,0 0-1,0 0 1,0 0 0,2-1-1,18-5 11,1-1-1,-1-1 1,22-12-1,12-3 2,-16 7 56,1 2 0,1 2 0,0 2 0,52-6 0,-93 16-49,0 0 0,1 0 0,-1 0-1,0 0 1,1-1 0,-1 1 0,0 0 0,0 0 0,1 0 0,-1-1 0,0 1 0,0 0 0,1 0-1,-1-1 1,0 1 0,0 0 0,0-1 0,1 1 0,-1 0 0,0-1 0,0 1 0,0 0-1,0-1 1,0 1 0,0 0 0,0-1 0,0 1 0,0 0 0,0-1 0,0 1 0,0-1 0,0 1-1,0 0 1,0-1 0,0 1 0,0 0 0,0-1 0,-1 1 0,1 0 0,0-1 0,0 1 0,0 0-1,0 0 1,-1-1 0,1 1 0,0 0 0,0 0 0,-1-1 0,1 1 0,-14-19 418,13 17-347,-27-36 154,2-1 1,-21-44-1,46 81-351,-1 0 0,1 0 0,0 0 0,0 0 0,1-1 0,-1 1 0,1 0 0,-1-1 0,1 1 0,-1 0 0,1-1 0,0 1 0,0-1 0,1 1 0,-1-1 0,1-1 0,0 2 22,0 0-1,0 1 1,0-1-1,0 1 1,0 0 0,0-1-1,1 1 1,-1 0-1,0 0 1,1 0 0,-1-1-1,1 2 1,0-1 0,-1 0-1,1 0 1,0 0-1,-1 1 1,1-1 0,0 1-1,0 0 1,2-1 0,23-4-634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0 105 17604,'4'3'194,"0"0"-1,0 0 1,-1 0 0,1 0 0,-1 1 0,0 0-1,0-1 1,-1 1 0,1 0 0,-1 0 0,3 7 0,18 53 536,-12-32-235,77 249 1732,-86-275-2134,0 1 0,1-1-1,0 0 1,0 0 0,5 8 0,-7-13-82,-1-1 0,0 1 0,1-1 0,-1 0 0,1 1 0,-1-1 0,0 1 0,1-1 0,-1 0 0,1 0 0,-1 1 0,1-1 0,-1 0 0,1 0 0,-1 1 1,1-1-1,-1 0 0,1 0 0,-1 0 0,1 0 0,-1 0 0,1 0 0,0 0 0,-1 0 0,1 0 0,-1 0 0,1 0 0,0 0 0,0-1 3,1 0 0,-1 0 0,0 0 0,0-1 0,0 1 0,0 0 0,0 0 0,0-1 0,0 1 0,0-1 0,0 1 0,0-1 0,-1 1 0,2-3 0,6-25 73,-1 1 0,0-1 0,-3-1 0,2-36 0,-1 21-31,5-41-76,11-146-2006,-20 231 1983,-1 0 0,0 0-1,0 1 1,0-1 0,0 0-1,0 0 1,0 1-1,0-1 1,0 0 0,-1 0-1,1 1 1,0-1 0,0 0-1,-1 1 1,1-1 0,0 0-1,-1-1 1,-2 9-470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15875,'6'31'2009,"4"0"-1041,0-2-392,2-6 1129,-1-3-465,3-10-448,2-6-456,1-13-1096,2-5-1897,-5-12 2257,2-1-368,-4-2-328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59 261 16628,'-21'38'2196,"16"-29"-1704,0 0-1,0 0 1,1 0-1,0 1 1,0-1 0,1 1-1,-3 19 1,5-28-466,1-1-1,0 1 1,0 0 0,0 0-1,-1 0 1,1-1 0,0 1-1,0 0 1,0 0 0,0-1-1,0 1 1,1 0 0,-1 0 0,0-1-1,0 1 1,0 0 0,1 0-1,-1-1 1,0 1 0,1 0-1,-1-1 1,0 1 0,1 0-1,-1-1 1,1 1 0,-1-1 0,1 1-1,-1 0 1,1-1 0,0 0-1,-1 1 1,1-1 0,0 1-1,-1-1 1,1 0 0,0 1-1,0-1 1,-1 0 0,1 0-1,0 0 1,0 1 0,-1-1 0,1 0-1,0 0 1,0 0 0,-1 0-1,1 0 1,0 0 0,0-1-1,-1 1 1,1 0 0,0 0-1,1-1 1,4-1 20,-1 0 0,1-1 0,-1 0 0,1 0 0,8-6 0,7-9 5,33-36 0,-36 35-27,0 1 0,25-18 1,-42 35-25,0 0 1,-1 0-1,1 0 1,0 1 0,0-1-1,0 0 1,0 1 0,0-1-1,0 1 1,0-1-1,0 1 1,0 0 0,0-1-1,0 1 1,0 0 0,0 0-1,0 0 1,0-1-1,0 1 1,0 0 0,0 1-1,0-1 1,0 0 0,1 0-1,-1 0 1,0 1-1,0-1 1,0 0 0,0 1-1,0-1 1,0 1 0,0-1-1,-1 1 1,1-1-1,0 1 1,0 0 0,1 1-1,1 2 6,0 1 0,-1 0-1,1 0 1,-1 1-1,0-1 1,1 8 0,-2-8-2,0-1-1,1 0 1,-1 0 0,1 0 0,0 0 0,0 0-1,0 0 1,4 4 0,-6-7-34,1 0-1,0-1 1,0 1-1,0-1 1,0 1 0,0-1-1,0 0 1,0 1 0,0-1-1,0 0 1,0 0-1,0 0 1,0 1 0,0-1-1,0 0 1,0 0 0,0-1-1,0 1 1,0 0 0,0 0-1,0 0 1,0-1-1,0 1 1,-1 0 0,1-1-1,0 1 1,0-1 0,0 1-1,0-1 1,0 0-1,-1 1 1,1-1 0,0 0-1,1-1 1,24-30-896,-25 31 972,30-50-589,-15 21 70</inkml:trace>
  <inkml:trace contextRef="#ctx0" brushRef="#br0" timeOffset="1">509 1 15595,'-8'8'1048,"0"1"0,1 0 0,0 0 0,0 1 0,-7 15 0,11-19-935,0 1-1,1-1 1,0 1-1,0-1 1,0 1-1,1 0 1,-1 0-1,2 0 1,-1 0-1,1 10 1,0-16-152,1 0 1,-1 1-1,0-1 1,0 0-1,1 0 0,-1 0 1,0 0-1,1 0 1,-1 0-1,1 0 1,-1-1-1,1 1 0,0 0 1,-1 0-1,1 0 1,0 0-1,0-1 1,-1 1-1,1 0 0,0-1 1,0 1-1,0-1 1,0 1-1,0-1 0,0 1 1,0-1-1,0 0 1,0 1-1,0-1 1,0 0-1,0 0 0,0 0 1,2 0-1,4 1-347,1-2 1,0 1-1,-1-1 0,9-2 0,14-1-610,-28 4 1016,1 0 0,-1 0 0,1 1 0,-1-1 0,1 0 0,-1 1 0,0-1 0,1 1 0,-1 0 0,0 0 0,0 0 0,1 0 0,-1 0 0,0 1 0,0-1 0,0 1 0,0-1 0,-1 1 0,1 0 0,0-1 0,-1 1 0,1 0 0,2 4 0,-3-3 103,0 0 1,-1-1-1,1 1 1,-1 0-1,1 0 1,-1 0-1,0-1 0,0 1 1,-1 0-1,1 0 1,0 0-1,-1-1 1,0 1-1,1 0 1,-1 0-1,0-1 1,0 1-1,-1-1 1,1 1-1,-3 3 1,-23 29 1102,25-33-1263,1 0-1,-1 0 1,0-1-1,0 1 1,0-1-1,0 1 1,0-1-1,0 0 1,0 1-1,0-1 1,-1 0-1,1-1 1,0 1-1,-1 0 1,-3 0-1,6-1 24,-1 0 0,0-1 0,1 1 0,-1 0 0,0 0 0,1-1 0,-1 1 0,1 0-1,-1-1 1,1 1 0,-1 0 0,1-1 0,-1 1 0,1-1 0,-1 1 0,1-1-1,-1 1 1,1-1 0,0 0 0,-1 1 0,1-1 0,0 1 0,-1-1 0,1 0 0,0 1-1,0-1 1,0 0 0,0 0 0,-1-15-347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 1 18916,'0'21'1493,"-4"38"-1,1-39-897,2-1 0,0 1 0,3 29-1,-1-44-535,0 0-1,0 0 1,0 0-1,1 0 1,-1 0-1,1 0 0,0 0 1,1 0-1,-1-1 1,1 1-1,0-1 1,0 0-1,0 0 0,1 0 1,0 0-1,-1-1 1,9 6-1,-10-7-55,0-1 1,1 1-1,-1-1 1,1 0-1,-1 0 0,1 0 1,-1 0-1,1 0 0,0 0 1,0-1-1,-1 0 0,1 1 1,0-1-1,0 0 0,-1 0 1,1-1-1,0 1 1,0 0-1,-1-1 0,1 0 1,0 1-1,-1-1 0,1 0 1,-1-1-1,1 1 0,-1 0 1,0-1-1,1 1 0,-1-1 1,0 0-1,0 0 1,0 0-1,3-3 0,2-3-67,0-1-1,-1 1 1,0-1-1,-1 0 1,0-1 0,0 0-1,4-13 1,10-59-610,-21 104 758,0 42 175,2-59-221,1 0 0,-1 1 0,1-1 0,0 0 0,1 1-1,-1-1 1,1 0 0,0 0 0,3 6 0,-4-10-28,-1 0 1,1 0 0,0-1-1,-1 1 1,1 0 0,0 0-1,0 0 1,-1-1 0,1 1-1,0 0 1,0-1 0,0 1-1,0-1 1,0 1 0,0-1-1,0 1 1,0-1 0,0 0-1,0 1 1,0-1 0,0 0-1,0 0 1,1 0 0,1 0-6,-1 0 1,0-1-1,0 1 1,1-1-1,-1 0 0,0 0 1,0 0-1,0 0 1,0 0-1,3-2 0,4-3-64,-1-1-1,0-1 0,11-12 1,-18 20 50,29-37-326,-19 22 89,1 1 0,1 1 1,19-17-1,-31 29 220,0 0-1,0 0 0,1 0 1,-1 0-1,1 0 1,-1 0-1,1 0 1,-1 1-1,1-1 1,0 0-1,-1 1 1,1 0-1,0-1 1,-1 1-1,1 0 1,0 0-1,2 0 1,-3 0 23,0 1 1,0-1 0,0 1 0,0-1 0,0 1 0,0-1 0,0 1 0,0 0-1,0-1 1,0 1 0,0 0 0,0 0 0,-1 0 0,1 0 0,0 0 0,-1 0 0,1 0-1,-1 0 1,1 1 0,2 6 98,0 0 0,-1 1 1,0-1-1,0 1 0,0 11 0,-1-10 24,0 6 115,3 25 298,-4-39-481,1 1-1,-1-1 1,1 0-1,-1 0 0,1 0 1,0 0-1,0 0 0,0 0 1,0 0-1,0 0 0,0-1 1,0 1-1,3 2 0,-3-3-38,-1-1 0,1 0-1,0 0 1,-1 1 0,1-1-1,0 0 1,0 0 0,-1 0-1,1 0 1,0 0 0,-1 0-1,1 0 1,0-1-1,0 1 1,-1 0 0,1 0-1,0 0 1,-1-1 0,1 1-1,0 0 1,-1-1 0,1 1-1,-1 0 1,1-1 0,0 1-1,-1-1 1,1 1 0,-1-1-1,1 0 1,17-20 3,-16 18-25,42-62-452,-35 49 252,1 1 1,1 0-1,0 1 0,0 0 0,2 0 0,14-12 0,-26 25 198,0 0-1,0 0 1,-1 1-1,1-1 1,0 0 0,0 1-1,0-1 1,0 1-1,0-1 1,0 1 0,0-1-1,0 1 1,0 0-1,0-1 1,0 1 0,0 0-1,0 0 1,0 0-1,0 0 1,0 0 0,1 0-1,-1 0 1,0 0-1,0 0 1,0 0-1,0 1 1,0-1 0,0 0-1,0 1 1,0-1-1,0 1 1,0-1 0,0 1-1,0 0 1,-1-1-1,1 1 1,0 0 0,0 0-1,0-1 1,-1 1-1,1 0 1,-1 0 0,1 0-1,0 0 1,-1 0-1,0 0 1,1 0 0,-1 0-1,1 2 1,2 8 111,0-1 1,0 1-1,-2 0 1,2 12-1,-1-7 52,-1-4-77,0-4 63,0 0 1,1 0-1,-1 0 0,2 0 0,3 9 0,-6-15-126,1-1 0,-1 0 0,1 0 1,0 0-1,-1 0 0,1 0 0,0 0 0,0 0 0,-1-1 0,1 1 0,0 0 1,0 0-1,0-1 0,0 1 0,0 0 0,0-1 0,0 1 0,0-1 1,1 0-1,-1 1 0,0-1 0,0 0 0,0 1 0,0-1 0,1 0 0,-1 0 1,0 0-1,0 0 0,0 0 0,1 0 0,-1-1 0,0 1 0,0 0 0,0-1 1,0 1-1,0 0 0,1-1 0,-1 1 0,0-1 0,0 0 0,0 1 1,0-1-1,1-1 0,7-5-219,0 0 1,0-1-1,-1 1 1,12-15-1,-14 15-75,0-1-1,1 1 1,0 1-1,1-1 1,0 1-1,16-10 1,-23 16 258,0-1-1,0 0 1,0 1 0,0-1 0,0 1 0,0-1-1,0 1 1,0 0 0,0 0 0,1-1 0,-1 1-1,0 0 1,0 0 0,0 0 0,0 0-1,0 0 1,1 0 0,-1 1 0,0-1 0,0 0-1,0 0 1,0 1 0,0-1 0,0 1 0,0-1-1,0 1 1,0 0 0,0-1 0,0 1 0,0 0-1,0-1 1,0 1 0,0 1 0,2 2 66,-1 0 1,0 1-1,0-1 1,0 1-1,-1-1 1,2 9 0,5 11-416,1-36 111,-2-6 41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07.8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23 428 18108,'-22'70'6241,"25"-89"-5839,-3 16-525,1 0 0,-1 0 0,1 0 0,-1 1 0,1-1 1,0 0-1,0 0 0,0 1 0,0-1 0,0 1 0,0-1 0,1 1 0,0-1 0,1-1 1,-1 6 65,-1 1 0,0-1 0,0 1 0,0-1 0,0 1 1,0 0-1,-1-1 0,1 1 0,-1 3 0,3 24 232,-2-19-71,0 0 0,0-1 0,1 1 0,0-1 0,1 1 0,0-1 0,0 0 0,1 0 0,6 11 0,-9-21-98,-1 1 1,1 0-1,0 0 0,-1 0 0,1 0 0,0-1 0,0 1 0,0 0 0,-1-1 1,1 1-1,0 0 0,0-1 0,0 1 0,0-1 0,0 0 0,0 1 0,0-1 1,0 0-1,0 0 0,0 1 0,0-1 0,0 0 0,0 0 0,1 0 0,-1 0 1,0 0-1,0 0 0,0-1 0,0 1 0,0 0 0,0-1 0,0 1 0,0 0 1,0-1-1,0 1 0,0-1 0,0 0 0,-1 1 0,1-1 0,0 0 0,0 1 1,0-1-1,1-2 0,3-2-64,0-1-1,0-1 1,0 1 0,6-12 0,5-13-598,-1-1 0,-1 0 0,-2-1-1,12-54 1,18-143-1585,-35 184 2211,-2 8 83,0-1 1779,-4 37-1268,-1 6-12,0 23 405,0-6-594,2 1 0,0 0 0,1-1-1,2 0 1,0 0 0,1 0 0,14 33-1,79 135 618,-58-115-710,-40-74-270,-1 0-1,0 0 1,0 1 0,0-1 0,1 0-1,-1 0 1,0 0 0,0 0 0,0 1-1,0-1 1,1 0 0,-1 0 0,0 0 0,0 1-1,0-1 1,0 0 0,0 0 0,0 1-1,0-1 1,0 0 0,0 0 0,0 1-1,0-1 1,0 0 0,0 0 0,0 0-1,0 1 1,0-1 0,0 0 0,0 0-1,0 1 1,0-1 0,0 0 0,0 0-1,0 1 1,0-1 0,0 0 0,-1 0 0,1 0-1,0 1 1,0-1 0,0 0 0,0 0-1,-1 0 1,1 0 0,0 1 0,0-1-1,-16-5-60,-26-19-160,35 20 152,-18-12-140,-21-13-644,-88-40 0,119 66 717,15 3 137,0 0 0,0 0 0,0 0-1,0 0 1,-1 0 0,1 0 0,0 0-1,0 0 1,0 0 0,0 0 0,0 0-1,0 0 1,0 0 0,0 0 0,0 0-1,0 1 1,0-1 0,0 0 0,0 0-1,0 0 1,-1 0 0,1 0 0,0 0-1,0 0 1,0 0 0,0 0 0,0 1-1,0-1 1,0 0 0,0 0 0,0 0-1,0 0 1,0 0 0,0 0 0,0 0-1,0 0 1,0 1 0,0-1-1,1 0 1,-1 0 0,0 0 0,0 0-1,0 0 1,0 0 0,0 0 0,0 0-1,0 0 1,0 0 0,0 1 0,0-1-1,0 0 1,0 0 0,0 0 0,1 0-1,-1 0 1,21 16 309,-6-9-202,1-1 0,0-1 0,0 0-1,0-1 1,0-1 0,1-1 0,-1 0 0,1-1 0,-1 0 0,1-2-1,0 0 1,17-3 0,-24 2-76,0 0 0,0-1 0,-1 1 0,1-2 0,0 1 0,-1-2 0,0 1 0,0-1 0,-1 0 0,1-1 0,-1 0 0,0-1 0,0 1 0,-1-1 0,0-1 0,0 1 0,-1-1 0,0-1 0,-1 1 0,10-18 0,-14 23 8,1-1 0,-1 1 1,0 0-1,0-1 0,0 1 0,0-8 0,-2 10 146,-4 6-84,-3 12 5,3-3-48,1 0-1,0 1 1,-3 27 0,6-36-45,1 1 0,-1 0-1,1-1 1,1 1 0,-1 0 0,1 0 0,0-1-1,1 1 1,0-1 0,4 12 0,-5-17-11,-1 0 0,1 0 0,-1 0 0,1 0 0,-1 0-1,1 0 1,0 0 0,-1 0 0,1-1 0,0 1 0,0 0 0,0 0 0,0-1 0,0 1 0,0-1 0,0 1 0,0-1 0,0 1 0,0-1 0,0 1 0,0-1 0,0 0 0,0 0-1,2 1 1,-1-2-11,0 1 0,0 0 0,0-1 0,0 1 0,0-1 0,0 0 0,0 0 0,0 0-1,0 0 1,0 0 0,-1 0 0,3-1 0,5-6-83,0 0 0,-1-1 0,12-14 0,-16 18 59,6-7-47,33-36-281,-40 45 337,0 0-1,0 1 0,1-1 0,0 1 1,-1-1-1,1 1 0,0 0 1,0 1-1,0-1 0,0 1 1,8-2-1,-9 2 44,-1 1 0,0 0 1,0 1-1,0-1 0,0 0 1,0 1-1,0-1 0,0 1 0,0-1 1,0 1-1,0 0 0,0 0 1,0 0-1,0 0 0,0 0 0,-1 1 1,1-1-1,0 0 0,-1 1 1,1-1-1,-1 1 0,0 0 0,3 2 1,2 6 128,-1 0 0,1 0 0,4 15 0,2 2-55,-10-23 189,-4-7-202,-5-8-82,-1-6-28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19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42 16892,'-7'-19'1416,"2"7"-1096,5 3-136,6 7 448,4 4-120,6 8-248,4 6-112,9 10-216,5 2-64,5 9-208,2 5-160,2-2-248,0-1 1024,-3-5-432,-1-7-152,-3-5 16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19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13859,'11'48'1136,"11"5"-840,1-1-104,5-3 368,4-6-248,2-15-223,1-9-137,-7-20 88,-1-8-64,-14-21-65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20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 14747,'18'31'1128,"1"1"-928,0 1-64,5-1 209,2-4-289,0-6-280,-2-5-625,-4-17 721,-4-6-176,-5-20-96</inkml:trace>
  <inkml:trace contextRef="#ctx0" brushRef="#br0" timeOffset="1">320 84 13707,'19'26'976,"3"3"-824,0-2-72,7 0 112,3-1-200,-2-8 80,-4-5-72,1-14-40</inkml:trace>
  <inkml:trace contextRef="#ctx0" brushRef="#br0" timeOffset="2">705 2 15123,'7'53'1473,"4"-2"-1105,-1-10-192,2-8 568,-1-17-368,2-12-136,-3-17-344,2-10-200,-4-10-496,-1-1-1049,-2-3 1505,-3 4-272,0 7-136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20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 12211,'13'12'1240,"0"1"-912,4 1-176,5 3 560,2 2-408,3 1-160,5 3-1864,1-3 1584,-3-4-224,-3-3-144</inkml:trace>
  <inkml:trace contextRef="#ctx0" brushRef="#br0" timeOffset="1">390 0 13643,'12'23'1360,"2"9"-888,-1 2-176,1 5 505,3 0-89,1-5-232,-3-5-168,3-9-312,-3-7-144,-3-12-208,-1-5 768,-5-13-440,-3-8-72,-3-9 16</inkml:trace>
  <inkml:trace contextRef="#ctx0" brushRef="#br0" timeOffset="2">622 89 13931,'18'30'1216,"-4"1"-888,-1-4-136,1-6 561,0-2-417,-1-15-280,-1-4-112,-1-14-361,-2-8-799,-2-11 1000,-1-1-200,-1-5-104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2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55 376 14331,'-2'0'1729,"2"0"-1684,0-1 1,0 1-1,0 0 1,-6 11 574,-9 18 275,-10 61 517,23-80-1320,0 0-1,1 0 1,0 0-1,1 0 1,0 0-1,0 0 1,3 12 0,-3-20-66,0 0 0,1-1 0,-1 1-1,1-1 1,-1 1 0,1 0 0,0-1 0,-1 1 0,1-1 0,0 0 0,0 1 0,0-1 0,0 1 0,0-1 0,0 0 0,0 0 0,1 0 0,-1 0 0,2 1 0,-2-1 9,0-1 0,1 0 0,-1 1 0,0-1 0,1 0 0,-1 0 0,1 0 0,-1 0 0,0 0 0,1 0 0,-1 0 0,1 0 0,-1-1 0,0 1 0,1 0 0,-1-1 0,0 0 0,2 0 0,3-3 101,1 0 1,-1 0-1,0-1 1,0 0-1,0 0 0,9-12 1,-2 1 53,-2 0 1,0-1 0,-1-1-1,-1 0 1,0 0-1,-2 0 1,0-1 0,-1-1-1,0 1 1,3-30 0,-6 23-113,0 0 0,-2-1-1,-1 1 1,-1 0 0,-1-1 0,-1 1 0,-11-40 0,12 57-106,-1 0-1,-1 0 0,1 1 1,-1-1-1,-1 1 1,0 0-1,-11-15 0,14 22 11,1-1 0,-1 0 0,1 1 0,-1-1 0,0 1 0,0 0 0,0 0 0,0-1 0,0 1 0,0 1 1,0-1-1,0 0 0,0 0 0,0 1 0,-4-1 0,3 1 1,1 0 1,0 0-1,-1 1 1,1-1-1,0 1 1,-1 0-1,1 0 1,0-1-1,0 1 1,0 1-1,0-1 1,0 0 0,0 0-1,0 1 1,0-1-1,1 1 1,-1 0-1,-2 2 1,-3 5-14,0 0 1,0 0-1,1 1 1,0 0-1,1 0 1,0 0-1,0 1 1,1-1 0,1 1-1,-4 18 1,6-24-36,0-1 0,0 1 0,1 0 0,-1 0 0,1 0 0,0 0 0,1 0 0,-1-1 0,1 1 0,0 0 0,0 0 0,1-1 0,-1 1 0,1-1 0,0 1 0,0-1 0,1 0 0,-1 1 0,1-1 0,0 0 0,0-1 0,0 1 0,0-1 0,1 1 1,0-1-1,0 0 0,4 3 0,11 3-358,0 0 0,24 8 1,-27-12 198,0 1 0,0 1 0,28 18 0,-39-22 205,0 1 0,0 0 0,-1 0 0,0 0 0,0 1 0,0-1 0,0 1 0,-1 0 0,0 0 0,0 1 0,0-1-1,-1 0 1,1 1 0,-1 0 0,1 7 0,0 0 92,-1 0 1,-1 0-1,0 0 1,-1 0-1,0 0 0,-4 23 1,3-32 56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21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13851,'26'21'1456,"2"10"-864,-3 2-240,1 4 673,0-1-201,-3-8-288,-5-2-208,1-9-376,-3-10-144,-3-11-272,0-4-96,-3-13-1081,-2-3 1289,-2-3-216,1-2-168</inkml:trace>
  <inkml:trace contextRef="#ctx0" brushRef="#br0" timeOffset="1">319 64 13003,'13'13'1256,"-1"6"-832,1-1-160,2-1 512,-1 1-176,-1-8-279,0-2-169,-2-8-400,-1-3 144,-2-10 56,-4-4-97,-3-7-39</inkml:trace>
  <inkml:trace contextRef="#ctx0" brushRef="#br0" timeOffset="2">631 97 13291,'25'36'1376,"-3"3"-992,-6-7-208,0-7 1049,-2-8-1081,-1-10-176,-3-15-305,-1-14-559,-5-9 712,-1-10-152,0-6-96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7:40:21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14651,'15'24'1488,"-2"-3"-1063,0-5-225,0-3 616,-1-12-392,-1-3-184,-1-13-488,0-6-208,-1-5 352,1 0-136,1 0-40</inkml:trace>
  <inkml:trace contextRef="#ctx0" brushRef="#br0" timeOffset="1">241 9 14499,'29'33'1568,"1"4"-879,2 3-257,-1-4 808,1-3-240,-6-16-352,-5-9-224,-2-16-544,-5-7 1737,-8-14-1473,-8-7 56,-8 0 88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2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15651,'-3'4'192,"-1"0"-1,2 0 0,-1 1 1,0-1-1,1 0 0,0 1 1,0 0-1,0-1 0,1 1 0,-1 0 1,1 0-1,0 0 0,0 6 1,0 9 633,1 38 1,0-54-692,5 45 871,1-1-1,22 86 1,42 92 74,-61-200-1027,-2-6 8,9 30-57,-12-39 106,-6-25 182,-11-35-127,3 0 0,2-1 0,3 0 0,0-85 0,6 124-162,0 0-1,0 0 1,1 0 0,1 0-1,0 0 1,0 0 0,10-18 0,-12 26-7,0 1 0,1 0 1,-1-1-1,1 1 0,-1 0 0,1 0 1,0 1-1,0-1 0,0 0 1,0 0-1,0 1 0,0 0 0,1-1 1,-1 1-1,0 0 0,3-1 1,-2 1-4,0 1 1,0 0-1,0 0 1,0 0-1,0 0 1,0 0-1,-1 1 1,1-1-1,0 1 1,0 0-1,0 0 1,-1 0 0,1 0-1,0 0 1,-1 0-1,1 1 1,-1 0-1,3 1 1,3 4-14,1 0 0,-1 1 0,-1 0 0,0 0 0,0 1 0,0 0 0,-1 0 0,0 0 0,-1 1 0,0 0 0,-1 0 0,0 0 0,5 21 0,-37-209 818,12 80-667,15 98-132,1 0-1,0 0 0,0-1 1,0 1-1,0 0 1,-1 0-1,1-1 0,0 1 1,0 0-1,0-1 1,0 1-1,0 0 0,0-1 1,0 1-1,0 0 1,0-1-1,0 1 0,0 0 1,0-1-1,0 1 1,0 0-1,0-1 0,0 1 1,0 0-1,1 0 1,-1-1-1,0 1 0,0 0 1,0-1-1,0 1 1,1 0-1,-1 0 0,0-1 1,0 1-1,1 0 1,-1 0-1,0 0 1,0-1-1,1 1 0,-1 0 1,0 0-1,1 0 1,-1 0-1,0 0 0,0 0 1,1-1-1,-1 1 1,0 0-1,1 0 0,-1 0 1,0 0-1,1 0 1,-1 0-1,0 0 0,1 0 1,-1 0-1,0 1 1,1-1-1,-1 0 0,0 0 1,1 0-1,-1 0 1,1 1-1,20 12-190,-15-9 105,5 3-259,1 0-1,0-2 1,0 1-1,1-1 1,-1-1-1,1 0 1,23 3 0,-27-6 118,0 0 1,0-1 0,0 0 0,0 0 0,0-1 0,1 0 0,-1-1 0,-1 0 0,1 0 0,0-1-1,0 0 1,8-5 0,16-13-640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3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17 16051,'-12'20'779,"2"1"-1,0 1 1,1-1-1,1 1 1,2 1-1,-8 41 1,13-62-725,1 0 0,0 0 0,0-1 1,0 1-1,0 0 0,0 0 0,1 0 0,-1 0 1,0 0-1,1 0 0,-1-1 0,1 1 1,0 0-1,0 0 0,2 2 0,-3-3-36,1-1-1,0 1 0,-1-1 0,1 0 1,0 1-1,-1-1 0,1 0 0,0 1 1,0-1-1,-1 0 0,1 0 0,0 0 1,0 0-1,0 0 0,-1 0 0,1 0 1,0 0-1,0 0 0,-1 0 0,1 0 1,0 0-1,0 0 0,0-1 0,-1 1 1,1 0-1,0-1 0,-1 1 0,1-1 1,0 1-1,-1 0 0,1-1 0,0 1 1,-1-1-1,1 0 0,-1 1 0,1-1 1,-1 1-1,1-1 0,-1-1 0,9-7 124,-1-1-1,-1 0 1,0 0 0,-1-1-1,0 0 1,0 0 0,7-22-1,-6 12-58,-1 0-1,-1-1 1,4-34-1,-10 46-605,-3 18 239,-4 20 27,6-14 153,0-2-12,1-1 1,0 1-1,0-1 1,1 1 0,2 14-1,-2-25 92,0-1-1,0 0 0,0 1 1,0-1-1,0 1 1,0-1-1,0 0 0,0 1 1,0-1-1,0 0 1,0 1-1,1-1 0,-1 0 1,0 1-1,0-1 0,0 0 1,1 1-1,-1-1 1,0 0-1,0 0 0,1 1 1,-1-1-1,0 0 1,1 0-1,-1 1 0,0-1 1,0 0-1,1 0 1,-1 0-1,0 0 0,1 1 1,-1-1-1,1 0 1,-1 0-1,0 0 0,1 0 1,-1 0-1,0 0 1,1 0-1,-1 0 0,1 0 1,-1 0-1,0 0 0,1 0 1,-1 0-1,0-1 1,1 1-1,-1 0 0,1 0 1,6-5-417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4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144 332 19900,'0'-7'340,"0"1"-1,0 0 0,0-1 0,-1 1 1,0 0-1,-2-9 0,3 14-294,-1 0-1,1 0 1,0 0-1,0 0 1,-1 0-1,1 0 1,0 0-1,-1 0 1,1 0-1,-1 0 1,0 0-1,1 1 1,-1-1-1,0 0 1,1 0-1,-1 1 1,0-1-1,0 0 1,1 1-1,-1-1 1,0 1-1,0-1 1,0 1-1,0-1 1,0 1-1,0 0 0,0-1 1,0 1-1,0 0 1,0 0-1,0 0 1,0 0-1,0-1 1,0 2-1,0-1 1,0 0-1,0 0 1,0 0-1,0 0 1,0 1-1,0-1 1,0 0-1,0 1 1,0-1-1,0 1 1,0-1-1,0 1 1,0 0-1,-1 0 1,-4 4 10,0 1 1,1-1-1,-1 1 0,1 0 0,0 0 1,1 1-1,-1-1 0,1 1 1,0 0-1,-4 11 0,0 3-106,0 1 0,-7 32 0,13-42 14,-1 0 0,2 0 0,-1 1 0,2-1 1,-1 1-1,3 16 0,-1-26 31,-1 0-1,1 0 1,-1 0 0,1 0 0,0 0 0,0 0-1,0-1 1,1 1 0,-1 0 0,1-1-1,-1 1 1,1-1 0,0 1 0,0-1-1,0 0 1,0 0 0,0 0 0,1 0-1,-1 0 1,1-1 0,-1 1 0,1-1-1,0 1 1,-1-1 0,1 0 0,0 0-1,0 0 1,0 0 0,0-1 0,0 1-1,3-1 1,17 1-23,40-4 0,15-1-17,-71 4 36,1 1-1,0 0 1,-1 0-1,1 0 1,-1 1-1,0 0 1,11 5-1,-15-6 5,0 1-1,0 0 1,0-1-1,0 1 1,0 1-1,0-1 0,-1 0 1,1 1-1,-1-1 1,0 1-1,1 0 1,-1 0-1,0-1 1,-1 1-1,1 1 1,0-1-1,-1 0 0,2 5 1,-2-3 2,0 0 0,-1 1 0,1-1 0,-1 0-1,0 1 1,-1-1 0,1 0 0,-1 0 0,0 1 0,0-1 0,-3 7 0,2-4 24,-2 0 0,1-1 0,-1 1 0,0-1 0,0 1 0,-1-1 0,0 0 0,-1-1 0,1 1 0,-1-1 0,0 0 0,-1-1 0,1 0 0,-1 0 0,-9 6 0,13-10-10,1 0 0,-1 0 1,1 0-1,-1 0 0,0 0 0,1 0 0,-1-1 1,0 1-1,0-1 0,1 0 0,-1 0 0,0 0 1,0 0-1,1 0 0,-1-1 0,0 1 0,0-1 1,1 0-1,-5-1 0,5 0 0,-1 1 0,1-1 0,0 0 1,0 0-1,0 0 0,0 0 0,0-1 0,0 1 0,0 0 0,1-1 0,-1 1 1,1-1-1,0 0 0,0 1 0,-1-5 0,-1-4 0,1-1-1,0 1 1,0 0-1,2-1 1,-1 1-1,2-1 1,-1 1-1,3-14 1,3-1-30,1 1 0,0 0 0,2 0 0,19-38-1,61-88-285,-30 53-390,-56 92 617,9-20-434,-35 50-36,18-17 548,-7 10 86,-16 29-1,25-41-57,1-1-1,0 1 0,0 0 1,1-1-1,-1 1 1,1 0-1,0 0 1,0 0-1,1 0 0,0 0 1,-1 1-1,2 5 1,-1-10-22,0 0 1,1 1-1,-1-1 1,0 0-1,1 0 0,-1 0 1,1 0-1,-1 1 1,1-1-1,-1 0 1,1 0-1,0 0 1,0 0-1,-1 0 1,1-1-1,0 1 1,0 0-1,0 0 1,0 0-1,0-1 1,0 1-1,0 0 1,0-1-1,2 1 1,-1 0 1,1-1 0,-1 1 0,1-1 0,0 0 0,-1 0 0,1 0 1,0 0-1,-1 0 0,1-1 0,4 0 0,3-3 11,0 1-1,0-1 0,-1 0 1,15-9-1,-14 6-2,1-1-1,-1 0 1,0 0-1,10-12 1,-16 15 21,1 0 0,-1 0 0,-1 0 0,1-1 0,-1 1 0,0-1 0,0 0 0,0 0 0,-1 0 0,2-8-1,-4 13-12,1-1 0,-1 1 0,0-1 0,0 0 0,0 1 0,0-1-1,0 0 1,-1 1 0,1-1 0,0 0 0,-1 1 0,1-1 0,-1 1-1,0-1 1,1 1 0,-1-1 0,0 1 0,0 0 0,0-1-1,0 1 1,0 0 0,-1-2 0,-3-1 57,-1 0 0,1 0 0,0 1 0,-9-5 0,-4-2-24,27 8-95,1 0 0,-1-1 0,1 0 0,-1 0 1,15-9-1,-12 5 21,-1 0 0,0-1 0,11-10 0,-18 14 20,1 1 1,-1-1 0,-1-1-1,1 1 1,0-1 0,-1 1-1,0-1 1,0 0 0,3-9-1,-9 26-19,0 1-1,0 0 1,2 0-1,-1 0 1,2 1-1,0-1 1,0 0 0,1 0-1,5 20 1,-6-30 19,1-1 0,-1 0 0,1 0 0,0 0 0,0 0 1,0 0-1,0 0 0,1 0 0,-1 0 0,0 0 1,1 0-1,0-1 0,-1 1 0,1 0 0,0-1 1,-1 0-1,1 1 0,0-1 0,0 0 0,0 0 0,4 1 1,-3-1 8,1 0 0,-1-1 1,1 0-1,0 0 1,-1 0-1,1 0 1,0 0-1,-1-1 0,1 1 1,-1-1-1,1 0 1,4-2-1,7-4 46,0 0 0,-1-1-1,0 0 1,23-19 0,-11 4 73,-1 0 0,34-43 0,-8 9-95,-50 56-44,0 0 0,0 0 0,-1 1 1,1-1-1,0 0 0,0 0 0,0 1 0,0-1 0,0 0 0,0 1 0,0-1 0,0 1 0,0-1 1,0 1-1,0 0 0,0-1 0,2 1 0,-3 0 4,1 0 0,-1 0 0,0 1 0,1-1 0,-1 0 0,1 1 0,-1-1 0,0 0 0,1 1 0,-1-1 0,0 0 0,1 1 0,-1-1 0,0 1 0,0-1 0,1 0 0,-1 1 0,0-1 0,0 1 0,0-1 0,0 1 0,1-1 0,-1 1 0,0-1 0,0 1 0,0 0 0,0 7-42,0 0 0,0 0 0,-3 12 0,2-12 18,-3 70-116,4-78 152,0 1 0,0 0-1,0-1 1,0 1 0,0-1 0,0 1 0,0 0 0,0-1 0,0 1 0,0-1 0,0 1 0,1 0 0,-1-1 0,0 1 0,0-1 0,1 1 0,-1-1 0,1 1 0,-1-1 0,1 1 0,8-4 109,11-21 36,-17 19-128,36-49 149,33-40-148,-69 91-51,-1 0-1,1 0 1,0 1 0,1-1 0,-1 1 0,5-3 0,-8 4 19,1 1 1,0 0 0,-1 0 0,1-1-1,-1 1 1,1 0 0,-1 0 0,1 0-1,0 0 1,-1 0 0,1 0-1,-1-1 1,1 2 0,0-1 0,-1 0-1,1 0 1,-1 0 0,1 0 0,0 0-1,-1 0 1,1 1 0,-1-1 0,1 0-1,-1 0 1,1 1 0,-1-1 0,1 0-1,-1 1 1,1-1 0,-1 1 0,1-1-1,-1 1 1,0-1 0,1 0 0,-1 1-1,0 0 1,1-1 0,-1 1-1,0-1 1,0 1 0,1-1 0,-1 1-1,0-1 1,0 1 0,0 0 0,0-1-1,0 1 1,0-1 0,0 2 0,2 10-56,-1 0 1,0-1-1,-2 16 1,2 18-9,-1-44 63,0-1 0,0 1 0,0-1 0,0 1 0,0-1 0,0 1 0,0-1 0,0 1 0,0-1 0,0 0 0,0 1 0,1-1 0,-1 1 0,0-1 0,0 1 0,1-1 0,-1 0 0,0 1 0,0-1 0,1 0 0,-1 1 0,0-1 0,1 1 0,7-5-592,5-17-580,12-32 429,-11 20 224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0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13 165 16059,'-2'2'226,"-7"14"706,9-16-912,-1 1 1,1-1-1,0 0 0,0 0 0,0 1 0,0-1 1,0 0-1,0 1 0,0-1 0,0 0 0,0 0 0,0 1 1,0-1-1,0 0 0,0 1 0,0-1 0,0 0 1,0 0-1,0 1 0,0-1 0,0 0 0,0 0 0,0 1 1,1-1-1,-1 0 0,0 0 0,0 1 0,0-1 1,0 0-1,1 0 0,-1 0 0,0 1 0,0-1 1,0 0-1,1 0 0,-1 0 0,0 0 0,0 0 0,1 1 1,-1-1-1,0 0 0,0 0 0,1 0 0,-1 0 1,0 0-1,1 0 0,-1 0 0,0 0 0,0 0 0,1 0 1,-1 0-1,0 0 0,0 0 0,1 0 0,-1 0 1,0 0-1,1-1 0,33-3 1086,53-16 1,-20 3-531,46-3-137,0 5 0,161-2 0,234 28-443,-454-9 49,794-6 337,-1-50-314,-277 14-623,-257 26 168,-215 14-362,115 14 1,-199-12 528,-7-1 53,1 0 0,-1 0 1,1 0-1,14 6 0,-22-7 160,0 0 0,0 0 0,0 0 0,0 0 0,1 0 0,-1 0 0,0 0-1,0 0 1,0 0 0,0 0 0,1 0 0,-1 0 0,0 0 0,0 0 0,0 0 0,0 0 0,0 0-1,1 0 1,-1 0 0,0 0 0,0 1 0,0-1 0,0 0 0,0 0 0,1 0 0,-1 0 0,0 0-1,0 0 1,0 0 0,0 1 0,0-1 0,0 0 0,0 0 0,0 0 0,0 0 0,0 1 0,0-1 0,1 0-1,-1 0 1,0 0 0,0 0 0,0 0 0,0 1 0,0-1 0,0 0 0,0 0 0,0 0 0,-1 0-1,1 1 1,-15 0-446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5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16 128 17196,'-8'41'3387,"6"-33"-2725,0 0-1,1 0 1,-1 0-1,2 0 0,-1 13 1,1-21-651,0 1-1,0 0 1,0-1 0,0 1-1,1-1 1,-1 1 0,0 0-1,0-1 1,0 1 0,0-1-1,1 1 1,-1-1 0,0 1-1,1-1 1,-1 1 0,0-1-1,1 1 1,-1-1-1,1 1 1,-1-1 0,0 1-1,1-1 1,-1 0 0,1 1-1,0-1 1,-1 0 0,1 1-1,-1-1 1,1 0 0,-1 0-1,1 0 1,0 1 0,-1-1-1,1 0 1,-1 0 0,2 0-1,24-6-269,-10 1-842,-17 6 1062,-1 0 0,1 1 0,-1-1-1,1 1 1,-1-1 0,1 1-1,0-1 1,0 1 0,0 0 0,0 0-1,0-1 1,0 1 0,-1 3 0,-10 31 439,38-75 16,-11 18-349,-4 4-39,26-28-1,-32 40-70,1-1 1,-1 2-1,1-1 0,0 0 0,0 1 0,0 0 0,0 1 0,12-5 0,-17 7 29,0 1 1,0-1-1,0 1 0,0-1 0,0 1 1,0 0-1,0 0 0,1 0 0,-1-1 1,0 1-1,0 0 0,0 0 0,0 0 1,0 1-1,0-1 0,0 0 0,0 0 1,0 1-1,1-1 0,-1 0 0,0 1 1,0-1-1,0 1 0,-1-1 0,1 1 1,0 0-1,0-1 0,0 1 0,0 0 1,-1 0-1,3 1 0,-1 2 2,0 1 0,-1-1 0,1 1 0,-1-1 0,0 1 0,1 7 0,8 23 198,-9-34-171,-1 1 1,1-1-1,-1 0 1,1-1-1,0 1 1,-1 0-1,1 0 0,0 0 1,0 0-1,0 0 1,-1-1-1,1 1 0,0 0 1,0-1-1,0 1 1,0-1-1,0 1 0,0-1 1,0 1-1,1-1 1,-1 0-1,0 0 0,0 1 1,0-1-1,2 0 1,3-1-283,0 0-1,0 0 1,-1 0 0,1-1 0,0 0-1,-1 0 1,1 0 0,-1-1 0,0 1 0,0-2-1,0 1 1,0 0 0,0-1 0,-1 0 0,0 0-1,6-7 1,4-4-1674,-2-1 1,1-1-1,12-24 0,-21 35 1230,-7 13 6534,5-16-4567,1-16 1178,-5 16-1044,-5 18-220,5-6-1116,0 0 0,1 0 0,0 0 0,0 0 1,0 0-1,0 1 0,1-1 0,-1 0 1,1 1-1,-1-1 0,1 0 0,1 1 0,-1-1 1,0 1-1,1-1 0,1 6 0,-1-7-46,0 0-1,0 0 1,0 0-1,0 0 1,0 0-1,0 0 1,1-1-1,-1 1 1,1 0-1,-1-1 1,1 1-1,0-1 1,0 1-1,-1-1 0,1 0 1,0 0-1,0 0 1,0 0-1,0 0 1,0 0-1,1-1 1,-1 1-1,0-1 1,0 1-1,5-1 1,13 1 66,0-2-1,1 0 1,-1-2 0,0 0 0,35-10-1,95-40-739,-144 51 590,5-3-140,3 1 33,0-2 1,0 0-1,-1 0 1,1-1-1,-2-1 1,15-11-1,-26 19 145,-1-1 0,1 0 1,0 0-1,-1 0 0,1 1 0,0-1 0,-1 0 1,0 0-1,1 0 0,-1 0 0,1 0 0,-1 0 0,0-2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5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20756,'27'-4'1417,"-4"-8"151,3-4-1776,8 4 1160,-3-3-216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6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1 461 15531,'13'107'3203,"27"171"2402,-39-275-5540,0 1 0,0-1 0,0 1 0,0-1 0,1 0 0,2 5 0,-4-7-51,1-1 0,-1 0 0,0 1 0,0-1 0,1 1 0,-1-1 0,0 0 0,1 1-1,-1-1 1,1 0 0,-1 0 0,0 1 0,1-1 0,-1 0 0,1 0 0,-1 0 0,1 1 0,-1-1 0,1 0-1,-1 0 1,1 0 0,0 0 1,0 0 0,-1-1-1,1 1 1,-1 0 0,1-1 0,-1 1-1,1 0 1,-1-1 0,1 1-1,-1-1 1,1 1 0,-1-1 0,1 1-1,-1-1 1,1 1 0,-1-1 0,0 1-1,0-1 1,1 0 0,-1 0-1,4-13 96,0 0-1,-1 0 1,-1 0-1,0 0 0,-1 0 1,-1-1-1,-1-13 0,1 1 23,0-7-11,-1-1 0,-11-58 0,9 82-156,1 12 14,1 14-2,2-8 16,1 0-1,-1-1 0,1 1 0,1-1 1,-1 1-1,1-1 0,0 0 1,1 0-1,-1 0 0,1-1 0,0 1 1,1-1-1,6 7 0,-8-10 7,0 1 0,0-1 0,1 0 0,-1 0 0,1 0 0,-1 0 0,1 0 0,0-1 0,-1 0 0,1 0 0,0 0 0,0 0-1,0 0 1,0-1 0,0 0 0,0 0 0,0 0 0,0 0 0,0-1 0,0 1 0,0-1 0,0 0 0,0 0 0,4-3 0,2 0 5,0-2-1,0 1 1,-1-1 0,0-1 0,0 1 0,0-2 0,-1 1 0,0-1-1,-1 0 1,0-1 0,0 0 0,-1 0 0,6-10 0,-4 5-6,-1 0 1,0-1 0,-2 0 0,1 0-1,-2 0 1,0 0 0,0-1 0,1-25-1,-5 34-24,0 0 0,-1 0 0,1 0 0,-4-14 0,3 20 17,1 0 1,0 0 0,-1 0-1,1 0 1,0 0 0,-1 0 0,0 0-1,1 0 1,-1 0 0,1 0-1,-1 0 1,0 0 0,0 1-1,0-1 1,-1-1 0,1 2 2,0-1 0,1 1 0,-1 0 0,0 0-1,0 0 1,1 0 0,-1 0 0,0 0 0,0 0 0,1 1 0,-1-1 0,0 0 0,1 0 0,-1 0 0,0 1 0,0-1 0,1 0 0,-1 1 0,1-1-1,-1 1 1,0-1 0,1 1 0,-1-1 0,1 1 0,-1-1 0,1 1 0,-1 0 0,-4 5-21,1-1 0,0 1 0,0 0 0,1 0 0,0 1 0,0-1 0,0 1 0,1 0 0,0-1-1,-1 9 1,-10 73-98,11-75 122,2 1 0,-1-1 0,2 0-1,0 1 1,1-1 0,0 0 0,1 0 0,8 25 0,-9-34 9,-1 0 1,1 0-1,0-1 1,0 1-1,0-1 1,0 0-1,1 1 1,0-1-1,-1 0 1,1 0-1,0-1 0,0 1 1,1 0-1,-1-1 1,0 0-1,1 0 1,0 0-1,-1 0 1,1-1-1,0 1 1,0-1-1,0 0 1,0 0-1,0 0 1,0-1-1,0 0 1,0 1-1,0-1 1,0-1-1,0 1 1,0 0-1,0-1 1,5-1-1,5-2 26,-1-1-1,1 0 0,-1-1 1,0-1-1,-1 0 0,0 0 1,0-2-1,0 1 0,-1-1 1,0-1-1,10-12 0,1-2 89,-1-1 0,-2 0 0,32-55 0,-32 43 38,-1-1 0,23-74-1,-33 86-85,-2 0-1,0 0 0,-2-1 0,-1 0 0,-1-39 1,-2 59-62,-1 1 1,1-1 0,-2 1 0,1-1 0,-3-6 0,4 12-12,0 0 0,-1 0 0,1-1 1,0 1-1,-1 0 0,0 0 1,1 0-1,-1 0 0,0 0 1,1 0-1,-1 0 0,0 1 0,0-1 1,0 0-1,0 0 0,0 1 1,0-1-1,0 0 0,0 1 0,0-1 1,0 1-1,0-1 0,0 1 1,0 0-1,0-1 0,0 1 0,-1 0 1,1 0-1,0 0 0,0 0 1,0 0-1,-1 0 0,1 0 0,0 0 1,0 0-1,-2 1 0,-1 1-6,-1 0 0,1 0 0,0 1 0,0-1 0,0 1 0,0 0 0,1 0-1,-1 0 1,1 1 0,-1-1 0,1 1 0,0 0 0,1 0 0,-1 0 0,-2 6 0,-4 7-17,1 1 0,-9 26 0,12-28-80,0 1 1,1-1-1,1 1 1,1 0-1,0 0 1,1 1-1,1-1 0,0 0 1,2 0-1,0 0 1,1 0-1,0 0 1,1 0-1,1-1 1,1 0-1,1 0 0,0 0 1,0-1-1,14 19 1,-16-26-56,0 0 0,0-1 0,1 0 0,9 10 0,3-7-380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7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21 145 16628,'-4'10'2648,"8"-6"-310,18-10 110,-19 5-2452,16-6 622,-1-1 0,33-18-1,-45 23-577,0-1 0,0 0-1,-1 0 1,1-1 0,-1 1 0,0-1-1,-1 0 1,1-1 0,-1 1 0,0-1 0,6-11-1,-9 16-41,-1 0 0,1 0 0,0-1 1,-1 1-1,0 0 0,1-1 0,-1 1 0,0 0 0,1-1 0,-1 1 0,0-1 0,0 1 0,0 0 0,0-1 0,-1 1 0,1-1 0,0 1 0,0 0 0,-1-1 0,1 1 1,-2-3-1,1 3-6,0 0 1,0 0-1,0 1 1,0-1-1,0 0 1,0 0-1,-1 1 1,1-1-1,0 0 1,0 1-1,-1-1 1,1 1-1,0 0 1,-1-1-1,1 1 1,-1 0-1,-2 0 1,-1 0-17,0 0 0,-1 1 0,1-1 0,-1 1 0,1 0 0,0 1 0,0-1 0,0 1 0,0 0 0,-5 3 0,0 2 10,1 0 0,1 1 0,-1 0-1,1 0 1,1 1 0,0 0 0,0 0 0,0 0 0,1 1 0,1 0 0,0 1-1,0-1 1,1 1 0,0 0 0,1 0 0,0 0 0,1 1 0,0-1 0,1 0 0,0 1-1,1 0 1,0-1 0,3 22 0,-2-30-30,-1-1-1,1 1 1,-1 0 0,1 0 0,0-1-1,0 1 1,1 0 0,-1-1-1,0 1 1,1-1 0,0 1-1,-1-1 1,1 0 0,0 0-1,0 0 1,0 0 0,1 0-1,-1 0 1,0 0 0,1-1-1,-1 1 1,1-1 0,-1 0-1,1 0 1,0 0 0,0 0-1,-1 0 1,1-1 0,0 1 0,0-1-1,0 1 1,0-1 0,5-1-1,-1 0-87,1 0 0,0-1-1,0 0 1,-1 0-1,1-1 1,-1 0 0,1 0-1,-1-1 1,0 0 0,-1 0-1,9-7 1,22-21-488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8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0 513 16187,'7'-4'487,"0"1"0,0 0 0,0 0 0,0 1 0,0 0 0,0 0 0,1 0 0,-1 1 0,1 1 0,14-1 0,-20 1-423,0 0-1,1 0 1,-1 1-1,0-1 0,0 1 1,1-1-1,-1 1 1,0 0-1,0 0 0,0 0 1,0 0-1,0 0 1,0 0-1,0 1 0,0-1 1,0 1-1,0-1 1,-1 1-1,1-1 0,-1 1 1,1 0-1,-1 0 1,0 0-1,0 0 1,0 0-1,0 0 0,0 0 1,0 1-1,0-1 1,-1 0-1,1 0 0,-1 1 1,0-1-1,1 0 1,-1 0-1,0 1 0,0-1 1,-1 4-1,-1 9 23,-1 1 0,0-1-1,-6 17 1,5-20-21,1 1 1,0-1-1,0 1 0,1 0 1,0 16-1,2-28-57,0 0 0,0 0 0,0 0 0,0 0 0,0 0 0,0 0 0,1 0 0,-1-1 0,0 1 0,0 0 0,1 0 0,-1 0 0,0 0 0,1 0 0,-1-1 0,1 1 0,-1 0-1,1 0 1,0-1 0,-1 1 0,1 0 0,0-1 0,-1 1 0,1 0 0,0-1 0,0 1 0,0-1 0,1 1 0,0-1 4,0 1 0,0-1-1,0 0 1,0 0 0,0 0 0,0-1-1,0 1 1,0 0 0,0-1 0,0 1-1,-1-1 1,4-1 0,5-2 31,0-1 0,0-1 0,14-10 0,10-10 86,37-37 1,-58 50-112,0-1 1,-1-1-1,-1 0 1,0-1-1,11-21 0,-20 33-18,0 0 0,0-1 0,-1 1-1,1 0 1,-1-1 0,0 1 0,1-9-1,-2 12-1,0 0 0,0 1 0,-1-1 0,1 0 0,0 0 0,0 0 0,0 0 0,0 0 0,-1 0 0,1 1 0,0-1 0,-1 0 0,1 0 0,-1 1 0,1-1 0,-1 0 0,1 0 0,-1 1 0,0-1 0,1 0 0,-1 1 0,0-1 0,1 1 0,-1-1 0,0 1 0,0-1 0,1 1 0,-1 0 0,0-1 0,0 1 0,0 0 0,0 0-1,0-1 1,1 1 0,-1 0 0,0 0 0,0 0 0,0 0 0,0 0 0,0 0 0,0 1 0,0-1 0,1 0 0,-2 1 0,1-1-1,0 0 0,-1 0 0,1 0 0,0 0 0,0 0 0,0 1 0,0-1-1,0 0 1,0 1 0,1-1 0,-1 1 0,0-1 0,0 1 0,0 0 0,0-1 0,0 1 0,1 0 0,-2 1-1,2-2 2,-1 1 0,1 0-1,0-1 1,0 1-1,-1 0 1,1-1-1,0 1 1,0 0 0,0 0-1,0-1 1,0 1-1,0 0 1,0-1-1,0 1 1,1 0 0,-1-1-1,0 1 1,0 0-1,0-1 1,1 2-1,0 0-14,1 0-1,-1 0 0,0 0 0,1 0 0,-1-1 1,1 1-1,-1 0 0,1-1 0,0 0 0,0 1 0,0-1 1,0 0-1,0 0 0,0 0 0,4 2 0,5-1-274,-1-1-1,1 1 0,-1-2 0,1 0 1,0 0-1,0-1 0,-1 0 0,1 0 0,-1-2 1,1 1-1,-1-1 0,0-1 0,0 0 1,12-6-1,-11 5-172,0-1 0,-1-1 0,0 0 1,0 0-1,0-1 0,-1 0 0,0-1 1,-1 0-1,1 0 0,-2-1 0,13-20 1,-15 16 410,-5 14 67,0 0-1,0 0 0,0 0 1,0-1-1,0 1 0,-1 0 1,1 0-1,0 0 0,0 0 1,0 0-1,0 0 0,0 0 1,0 0-1,-1 0 1,1 0-1,0 0 0,0 0 1,0 0-1,0 0 0,0 0 1,-1 0-1,1 0 0,0 0 1,0 0-1,0 0 0,0 0 1,0 0-1,-1 0 0,1 0 1,0 0-1,0 0 0,0 0 1,0 0-1,0 0 0,0 0 1,-1 0-1,1 0 1,0 0-1,0 0 0,0 0 1,0 1-1,0-1 0,0 0 1,-20 18 1276,13-9-811,-47 63 2434,50-65-2633,0-1 0,1 1 0,-1 0 0,1 1 0,0-1 0,1 0 0,0 1 0,0-1 0,-1 11 0,3-17-256,0 0 1,0-1 0,0 1-1,0 0 1,0 0 0,0 0 0,1-1-1,-1 1 1,0 0 0,0 0-1,1 0 1,-1-1 0,0 1 0,1 0-1,-1-1 1,1 1 0,-1 0 0,0-1-1,1 1 1,0 0 0,-1-1-1,1 1 1,-1-1 0,1 1 0,0-1-1,-1 0 1,1 1 0,0-1-1,0 1 1,-1-1 0,1 0 0,0 0-1,0 1 1,0-1 0,-1 0-1,1 0 1,0 0 0,0 0 0,0 0-1,-1 0 1,3 0 0,2-1 11,0 0 1,0 0-1,1 0 1,-1 0 0,6-3-1,13-7 20,0-1 1,37-25-1,11-7-37,-70 43-20,-1 0-1,1 0 0,0 0 0,0 0 1,0 0-1,0 1 0,0-1 0,0 1 1,0-1-1,0 1 0,0 0 0,0 0 1,0 0-1,0 0 0,0 0 1,0 0-1,3 1 0,-4 0 9,0 0 0,0 0 0,0 0 0,0 0 0,0 0 0,0 0 0,0 0 0,0 0 0,-1 0 0,1 1 0,0-1 0,-1 0 0,1 1 0,-1-1 0,1 0 0,-1 1 0,0-1 0,1 0-1,-1 1 1,0-1 0,0 1 0,0-1 0,0 1 0,-1 2 0,1 9 52,0-7 18,-1 0 0,2-1 0,-1 1 0,0 0 0,1 0 1,0-1-1,2 7 0,-2-11-57,-1 0 1,0 0 0,1 0-1,0 0 1,-1 0 0,1-1-1,-1 1 1,1 0 0,0 0-1,0-1 1,-1 1 0,1 0-1,0-1 1,0 1 0,0-1-1,0 1 1,0-1 0,1 1-1,0 0 4,0-1 0,0 0 0,0 0-1,0 0 1,0 0 0,0 0 0,0 0 0,0 0-1,0-1 1,0 1 0,0-1 0,3-1 0,4-1-62,0-1 0,-1 0 0,0-1 0,0 0 1,0-1-1,-1 1 0,1-1 0,-1-1 1,-1 1-1,1-1 0,9-15 0,4-7-1033,28-60 0,-14 26-695,-34 64 1763,0-1-1,0 0 1,0 0 0,0 1 0,0-1 0,0 0 0,0 1 0,0-1-1,0 0 1,0 0 0,1 1 0,-1-1 0,0 0 0,0 0 0,0 1 0,0-1-1,1 0 1,-1 0 0,0 0 0,0 1 0,0-1 0,1 0 0,-1 0-1,0 0 1,0 0 0,1 0 0,-1 1 0,0-1 0,0 0 0,1 0 0,-1 0-1,0 0 1,1 0 0,-1 0 0,0 0 0,0 0 0,1 0 0,-1 0-1,0 0 1,1 0 0,-1 0 0,0 0 0,0 0 0,1 0 0,-1-1 0,0 1-1,0 0 1,1 0 0,-1 0 0,0 0 0,0 0 0,1-1 0,-1 1-1,0 0 1,0 0 0,0 0 0,1-1 0,-1 1 0,0 0 0,0 0 0,0-1-1,0 1 1,0 0 0,0 0 0,1-1 0,-1 1 0,0 0 0,0-1-1,0 2 27,0-1 0,0 1 0,0-1 0,0 1-1,1-1 1,-1 1 0,0-1 0,0 1 0,1-1 0,-1 1-1,0-1 1,1 1 0,-1-1 0,1 0 0,-1 1-1,0-1 1,1 1 0,-1-1 0,1 0 0,-1 0-1,1 1 1,-1-1 0,1 0 0,-1 0 0,1 1-1,-1-1 1,1 0 0,-1 0 0,1 0 0,0 0 0,-1 0-1,1 0 1,-1 0 0,1 0 0,-1 0 0,1 0-1,-1 0 1,1 0 0,-1-1 0,1 1 0,0 0-1,-1 0 1,1 0 0,0-1 0,3-2 46,-1-1-1,1 1 1,0-1 0,-1 0 0,0 1 0,0-2 0,0 1 0,0 0-1,-1-1 1,4-8 0,0-1 20,-1-1 1,4-18-1,-4 11 64,3-38 1,-8 52-86,1-1-1,-1 1 1,-1 0-1,0 0 1,0 0-1,0 0 1,-1 0-1,-3-8 1,5 15-56,0 1 1,-1 0 0,1-1-1,0 1 1,0-1-1,0 1 1,0-1 0,0 1-1,-1 0 1,1-1-1,0 1 1,0 0 0,0-1-1,-1 1 1,1 0-1,0-1 1,-1 1 0,1 0-1,0-1 1,-1 1-1,1 0 1,0 0 0,-1 0-1,1-1 1,-1 1-1,1 0 1,0 0-1,-1 0 1,1 0 0,-1 0-1,0 0 1,-7 10 225,-3 22-26,2 14-81,1 0 0,-4 75 1,12-95-121,0-1 0,2 0 0,0 0 0,2 0 0,1-1 0,11 37 0,-13-54-3,0 0 0,0 0 0,0 0 0,0-1 0,1 1-1,7 8 1,-10-14 4,0 0-1,1 1 0,-1-1 1,0 0-1,1 0 0,-1 0 0,1 0 1,-1 0-1,1 0 0,-1 0 1,1-1-1,0 1 0,0 0 0,-1-1 1,1 0-1,0 1 0,0-1 1,-1 0-1,1 0 0,0 0 0,0 0 1,0 0-1,-1 0 0,1 0 1,0-1-1,0 1 0,-1-1 0,1 1 1,0-1-1,-1 0 0,4-1 1,3-3 36,-1-1 0,1 1 0,-1-1 0,0-1 1,0 1-1,-1-1 0,11-15 0,31-56 178,-41 66-212,33-65 25,-36 69-52,-1 0-1,0 0 0,0 0 1,-1-1-1,0 1 0,0-1 0,0-10 1,-2 19 11,0 0 1,0 0 0,-1-1 0,1 1 0,0 0 0,0 0 0,0 0-1,0 0 1,0 0 0,0-1 0,0 1 0,-1 0 0,1 0 0,0 0-1,0 0 1,0 0 0,0 0 0,0 0 0,-1 0 0,1 0-1,0 0 1,0 0 0,0-1 0,0 1 0,-1 0 0,1 0 0,0 0-1,0 0 1,0 0 0,0 0 0,-1 0 0,1 0 0,0 1-1,0-1 1,0 0 0,0 0 0,-1 0 0,1 0 0,0 0 0,0 0-1,0 0 1,0 0 0,0 0 0,-1 0 0,1 0 0,0 1-1,0-1 1,0 0 0,0 0 0,0 0 0,0 0 0,0 0 0,0 1-1,-1-1 1,1 0 0,-8 7-35,-6 8 57,1 2-1,0 0 1,1 0-1,1 1 0,0 1 1,-13 34-1,22-51-7,1 0 0,1 1-1,-1 0 1,0-1 0,1 1-1,-1 0 1,1-1 0,0 1-1,0 0 1,0-1-1,0 1 1,0 0 0,1-1-1,-1 1 1,1 0 0,0-1-1,-1 1 1,1-1 0,0 1-1,1-1 1,-1 1 0,0-1-1,3 2 1,-1-1-1,0 0 0,0-1 1,1 1-1,-1-1 0,1 0 0,-1 0 1,1-1-1,0 1 0,0-1 0,0 0 0,0 0 1,0 0-1,0 0 0,8 0 0,-1 0-264,0 0 0,0-1 0,0 0 0,1-1 0,-1 0 0,19-5 0,-26 5 103,0 0 1,0-1-1,0 0 1,0 0-1,-1 0 0,1 0 1,0 0-1,-1-1 1,0 0-1,1 1 0,-1-1 1,0-1-1,-1 1 1,1 0-1,-1-1 1,1 1-1,-1-1 0,0 0 1,0 1-1,0-1 1,1-5-1,7-34-816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19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18380,'0'0'41,"0"0"0,0 0 1,1-1-1,-1 1 0,0 0 1,0 0-1,0 0 0,1 0 0,-1 0 1,0 0-1,0 0 0,1 0 1,-1 0-1,0 0 0,0 0 0,0 0 1,1 0-1,-1 0 0,0 0 1,0 0-1,0 0 0,1 1 0,-1-1 1,0 0-1,0 0 0,0 0 1,1 0-1,-1 0 0,0 0 0,0 1 1,0-1-1,0 0 0,0 0 1,1 0-1,-1 0 0,0 1 0,0-1 1,0 0-1,0 0 0,0 0 1,0 1-1,0-1 0,0 0 0,1 16 789,-8 25-132,6-33-247,-12 56 623,-25 180 48,38-214-1089,0-29-30,0-1-1,0 1 1,0 0 0,0 0 0,0-1-1,1 1 1,-1 0 0,0-1-1,0 1 1,1 0 0,-1-1 0,0 1-1,1 0 1,-1-1 0,0 1 0,1-1-1,0 2 1,8-3 33,7-16 18,-9 6-19,0-1 0,0 0 0,-2 0 1,1-1-1,-2 0 0,5-16 0,14-82 233,-23 111-266,10-92 208,-9 92-209,-1 0-1,0 0 0,0 1 1,0-1-1,0 0 1,0 0-1,0 0 0,1 0 1,-1 0-1,0 0 0,0 0 1,0 0-1,0 0 1,1 0-1,-1 0 0,0 0 1,0 0-1,0 0 0,0 0 1,1 0-1,-1 0 0,0 0 1,0 0-1,0 0 1,0 0-1,1 0 0,-1 0 1,0 0-1,0 0 0,0 0 1,0 0-1,1 0 0,-1 0 1,0 0-1,0 0 1,0-1-1,0 1 0,0 0 1,0 0-1,1 0 0,-1 0 1,0 0-1,0 0 0,0-1 1,0 1-1,0 0 1,0 0-1,0-1 0,9 21-54,24 92-174,-25-76 184,2-1-1,1 0 1,2-1 0,28 52 0,-39-83 44,0 0 0,0 0 0,1 0 0,-1 0 1,0 0-1,1-1 0,0 1 0,0-1 0,5 4 0,-7-5 5,0-1-1,0 0 0,0 1 1,0-1-1,0 0 1,0 0-1,0 1 1,0-1-1,0 0 1,0 0-1,0 0 1,0 0-1,0 0 1,0 0-1,0-1 1,0 1-1,0 0 1,0 0-1,0-1 1,0 1-1,0 0 0,-1-1 1,1 1-1,0-1 1,0 0-1,0 1 1,-1-1-1,1 1 1,0-1-1,0 0 1,-1 0-1,1 1 1,-1-1-1,1 0 1,-1 0-1,1 0 1,-1 0-1,1 0 1,-1-1-1,3-4 40,0-1 1,-1 1-1,0-1 1,-1 0-1,0 0 1,0 0-1,0-10 1,-2-52 286,0 56-259,-1-10 51,0 0 1,-2 0-1,-1 0 1,-9-26-1,20 51-224,0 0-1,-1 0 1,1 0-1,0-1 1,0 0-1,1 0 1,8-1-1,0-1-21,-1-1 1,1 0-1,-1-1 0,0-1 0,14-5 0,-16 5 21,0 0 0,0 0 0,1 2 0,-1-1 0,1 1 0,-1 1 0,16 0-1,-26 2 86,0-1 0,0 0 0,0 1-1,0-1 1,0 1 0,0 0 0,0-1-1,-1 1 1,1 0 0,0 0 0,0 0 0,-1 1-1,1-1 1,0 0 0,-1 1 0,1-1-1,-1 1 1,0-1 0,2 3 0,0 2-11,1 0 1,-1 0-1,-1 1 1,4 8 0,-5-9 37,1 0 1,0 0 0,1-1 0,0 1-1,5 7 1,-8-12-1,0 0 0,1-1 0,0 1 0,-1 0 0,1-1 0,-1 1 0,1-1 0,-1 1 0,1-1 0,0 1 1,-1-1-1,1 0 0,0 1 0,0-1 0,-1 0 0,1 0 0,0 1 0,0-1 0,0 0 0,-1 0 0,1 0 0,0 0 0,0 0 0,0 0 0,-1 0 0,1 0 0,0 0 0,0 0 0,-1-1 0,1 1 0,0 0 0,0 0 1,-1-1-1,1 1 0,0-1 0,-1 1 0,1 0 0,0-1 0,-1 1 0,1-1 0,0 0 0,-1 1 0,1-1 0,-1 1 0,1-1 0,0-1 0,1-1-10,1-1-1,-1 1 0,0-1 0,0 0 1,0 0-1,0 0 0,1-7 1,1-11 220,-1 0 0,0-27 0,-2 35-197,0-29 27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0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0 241 18828,'2'0'177,"-1"0"0,1 1 0,-1 0 0,1-1 0,-1 1-1,1 0 1,-1 0 0,1-1 0,-1 1 0,0 0 0,0 1 0,1-1 0,-1 0 0,0 0 0,0 0 0,0 1-1,0-1 1,1 3 0,19 34-676,-13-23 682,-2-5-187,67 129-35,-65-121 36,-1 0 0,-1 1 1,0 0-1,-2-1 0,6 39 0,-13-37-37,3-20 38,0 0 0,0 0-1,0 1 1,0-1-1,0 0 1,-1 0 0,1 0-1,0 0 1,0 1-1,0-1 1,0 0 0,-1 0-1,1 0 1,0 0-1,0 0 1,0 0 0,-1 0-1,1 0 1,0 1-1,0-1 1,0 0 0,-1 0-1,1 0 1,0 0-1,0 0 1,-1 0 0,1 0-1,0 0 1,0 0-1,0-1 1,-1 1 0,1 0-1,0 0 1,0 0-1,-1 0 1,1 0 0,0 0-1,0 0 1,0 0-1,-1-1 1,-1-1-19,0 0-1,1 0 1,-1 0 0,0 0-1,1 0 1,-1 0 0,1-1-1,-1 1 1,1-1 0,0 1 0,-1-5-1,-5-19-239,2 0-1,0 0 0,2 0 1,0-1-1,2 0 0,1 1 1,6-42-1,4-2-730,31-110-1,-12 81 657,-36 123 998,2 1 0,-4 36 0,8-51-569,0 0-1,1 0 1,0 0-1,1 1 1,0-1-1,0 0 0,1 0 1,0 0-1,1-1 1,6 15-1,-8-22-99,0 0-1,0 0 0,1 0 1,-1 0-1,0 0 1,1 0-1,0-1 0,-1 1 1,1-1-1,0 1 1,0-1-1,0 1 0,0-1 1,0 0-1,0 0 1,0 0-1,0 0 0,0-1 1,0 1-1,1 0 1,-1-1-1,3 1 0,-2-1-17,0 0 0,0-1 0,0 1-1,0-1 1,-1 1 0,1-1 0,0 0-1,0 0 1,-1 0 0,1 0 0,-1-1-1,1 1 1,-1-1 0,1 0 0,-1 1-1,0-1 1,4-4 0,19-27-158,0-12-81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0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15947,'-2'23'650,"0"0"0,2 0 0,1 0-1,1-1 1,8 39 0,-9-55-578,0-1-1,1 1 1,0-1 0,0 0 0,1 0-1,-1 1 1,1-1 0,0-1-1,1 1 1,-1 0 0,1-1 0,0 0-1,0 0 1,0 0 0,1 0 0,-1-1-1,1 1 1,0-1 0,0-1-1,0 1 1,0-1 0,1 1 0,-1-1-1,0-1 1,1 1 0,0-1 0,-1 0-1,7 0 1,-3-1-63,0 0-1,0 0 1,0-1 0,0-1 0,16-4-1,-14 3-83,0 0-1,20-1 0,-29 4 65,-1 0 0,0 0 0,1 0 0,-1 0 0,1 0 0,-1 0-1,0 0 1,1 1 0,-1-1 0,0 1 0,1-1 0,-1 1 0,0-1 0,1 1-1,-1 0 1,0-1 0,0 1 0,0 0 0,0 0 0,0 0 0,0 0 0,0 0-1,0 0 1,1 1 0,-1 1-1,0-1-1,0 1 0,0-1 1,-1 1-1,1-1 0,-1 1 0,1-1 1,-1 1-1,0 0 0,0-1 1,0 1-1,-1 3 0,0 4 58,-2 0-1,1 0 1,-1-1-1,0 1 1,-9 16-1,6-15 98,0-1-1,-1 0 1,0-1-1,0 0 1,-13 13-1,18-20-110,-1 0-1,0 0 0,1 0 1,-1 0-1,0 0 0,0-1 0,0 1 1,0-1-1,0 0 0,-6 2 1,7-3-39,0 0 1,0 0 0,0 0-1,0 0 1,0 0 0,1-1 0,-1 1-1,0 0 1,0-1 0,0 0 0,0 1-1,1-1 1,-1 0 0,0 0-1,0 0 1,1 0 0,-1 0 0,1 0-1,-1 0 1,-1-2 0,1-1 23,-1 1 0,1-1 0,0 0 0,0 0 0,0 0 0,1 0 0,0-1 0,-1 1 0,1 0 1,1 0-1,-1-1 0,0 1 0,1-1 0,0 1 0,0-1 0,1 1 0,-1 0 0,2-5 0,5-30-153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51 389 12995,'-9'14'730,"1"1"1,1 1 0,1-1 0,-7 24-1,11-33-567,1 0 0,-1 0 0,1-1-1,1 1 1,-1 0 0,1 0-1,0 0 1,0 0 0,1 0 0,0 0-1,0 0 1,0 0 0,1 0 0,-1 0-1,5 8 1,-5-12-114,0-1 0,0 1 0,1-1 0,-1 1 0,0-1-1,0 1 1,1-1 0,-1 0 0,1 1 0,-1-1 0,1 0 0,-1 0 0,1 0 0,0 0-1,-1-1 1,1 1 0,0 0 0,0-1 0,0 1 0,-1-1 0,1 0 0,0 0-1,0 1 1,0-1 0,0 0 0,0 0 0,0-1 0,0 1 0,-1 0 0,1-1 0,0 1-1,0-1 1,0 0 0,-1 1 0,1-1 0,2-1 0,4-3 87,-1 1 0,1-1 0,-1 0 1,-1-1-1,1 0 0,10-11 0,-3-1 46,0 0 0,-1-1 0,-1 0 0,-1-1 0,-1 0 0,0 0 0,12-43 0,-15 36-180,0-1-1,-3 0 0,0-1 1,-1 1-1,-3-54 0,-1 65-64,-1 1-1,-4-21 0,5 32 34,-1 0 1,1 0-1,-1 0 0,0 0 0,-1 1 0,1-1 1,-1 0-1,0 1 0,0 0 0,-6-7 1,8 10 19,1 0 0,-1 0 1,0 0-1,0 0 0,1 0 1,-1 1-1,0-1 0,0 0 1,0 1-1,0-1 0,0 0 1,0 1-1,0-1 0,0 1 1,0 0-1,0-1 1,0 1-1,0 0 0,-1 0 1,1 0-1,0 0 0,0 0 1,0 0-1,0 0 0,0 0 1,-1 0-1,1 0 0,0 0 1,0 1-1,0-1 0,0 1 1,0-1-1,0 1 0,0-1 1,0 1-1,0-1 1,0 1-1,0 0 0,0-1 1,1 1-1,-1 0 0,0 0 1,0 0-1,1 0 0,-1 0 1,0 1-1,-2 4-6,0-1 0,0 1 0,1 0-1,0-1 1,0 1 0,0 1 0,0 6 0,0 5 27,1-1 0,0 1 0,2-1 0,0 0 0,1 1-1,1-1 1,0 0 0,1 0 0,1 0 0,1-1 0,0 1 0,11 19 0,12 14 40,1 0-1,50 59 1,-79-108-50,13 18-14,-18-24 55,-26-35 150,23 30-108,-121-164 1640,127 172-1711,0 1 0,0 0 0,0-1 0,0 1 0,0-1 0,1 1 0,-1-1 0,0 1 0,1-1 0,-1 0 0,1 1 0,-1-3 0,1 3-37,1 0 0,-1 1 0,0-1 0,1 1 0,-1-1 0,1 1-1,-1-1 1,1 1 0,-1-1 0,1 1 0,-1-1 0,1 1 0,-1-1 0,1 1 0,-1 0 0,1-1 0,0 1 0,-1 0 0,1 0 0,0 0 0,-1-1 0,1 1 0,0 0 0,-1 0 0,1 0 0,0 0 0,-1 0 0,1 0 0,0 0 0,-1 0 0,1 0 0,1 1 0,193-9-5193,-145 1 4185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1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17 16516,'-1'-2'103,"-1"1"0,1 0 0,0-1 1,0 1-1,-1 0 0,1 0 1,-1 0-1,1 0 0,-1 0 1,1 0-1,-1 1 0,1-1 0,-1 0 1,0 1-1,1-1 0,-1 1 1,0 0-1,0 0 0,1-1 1,-1 1-1,0 0 0,0 0 1,1 1-1,-1-1 0,0 0 0,0 1 1,1-1-1,-1 1 0,0-1 1,-1 2-1,-3 0 103,0 0 0,0 1-1,0 0 1,1 0 0,0 0 0,-1 0 0,-6 7 0,10-9-195,1 1 0,-1-1 0,1 0 0,0 1 1,0-1-1,-1 1 0,1-1 0,0 1 0,0-1 1,0 1-1,1 0 0,-1 0 0,0-1 0,1 1 1,-1 0-1,1 0 0,-1 0 0,1 0 0,0 0 1,0 0-1,0-1 0,0 1 0,0 0 0,0 0 1,1 3-1,0-3-29,0 0-1,0-1 1,1 1 0,-1 0 0,1-1-1,-1 1 1,1 0 0,-1-1 0,1 0 0,0 1-1,-1-1 1,1 0 0,0 0 0,0 0-1,0 0 1,0 0 0,0-1 0,0 1-1,0 0 1,1-1 0,-1 0 0,3 1 0,11 0-332,1 0 0,32-4 0,22 1-668,-64 2 912,-1 1 0,0 0 0,-1 0 0,1 0 0,0 1 0,0 0 0,0 0 0,-1 0 0,7 5 0,-11-7 116,1 1-1,-1 0 1,0 0 0,0-1-1,0 1 1,0 0-1,0 0 1,0 0 0,-1 0-1,1 1 1,0-1-1,0 0 1,-1 0 0,1 0-1,-1 1 1,1-1-1,-1 0 1,1 1 0,-1-1-1,0 0 1,1 3-1,-2-2 37,1 1-1,0 0 0,-1 0 0,1 0 0,-1-1 0,0 1 0,0 0 1,0-1-1,0 1 0,-2 2 0,-2 4 229,-1-1 1,0 1-1,0-1 0,-15 13 0,14-15-209,0 0 0,0 0 0,-9 5 0,14-10-66,0 0-1,0 0 1,0 0-1,0 0 1,0 0-1,-1 0 0,1-1 1,0 1-1,0-1 1,-1 1-1,1-1 1,0 0-1,-1 0 1,1 0-1,0 0 0,-1 0 1,-3-1-1,6 0-1,-1 1 0,0 0 0,0-1 0,1 1 0,-1 0 0,0-1 0,1 1 0,-1-1 0,1 1 0,-1-1 0,1 1 0,-1-1 0,1 0 0,-1 1-1,1-1 1,-1-1 0,-2-16-201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0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17100,'6'1'533,"1"-1"1,0 1 0,0-1 0,10-1-1,84-6 440,153 10 0,-251-3-975,8 1-19,0 0 0,-1 1 1,1 0-1,14 5 0,-23-6 18,1 0 1,0 0 0,-1 0 0,1 1-1,-1-1 1,0 1 0,1 0 0,-1-1-1,0 1 1,0 0 0,0 0 0,0 0-1,0 1 1,-1-1 0,1 0 0,-1 1-1,1-1 1,-1 1 0,0-1-1,0 1 1,1 5 0,-1 0 25,0 0-1,-1 0 1,0-1-1,-1 1 1,1 0-1,-1 0 1,-1-1-1,0 1 1,0-1 0,0 1-1,-6 11 1,-5 8 182,-28 44 0,8-21 148,-4-2-1,-1-1 0,-2-2 0,-67 58 0,102-98-232,2-4-85,1 1-1,0 1 0,-1-1 0,1 0 0,0 1 0,0-1 0,-3 5 0,9-6 58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1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18140,'-7'60'2871,"1"-10"-1893,5-8-177,1-1 1,8 53 0,-5-71-659,2 0 0,0 0 1,2 0-1,0-1 0,16 33 0,-21-52-131,0 1-1,0-1 1,0 0-1,0 0 1,0 0-1,1 0 0,-1 0 1,1-1-1,0 1 1,4 3-1,-6-6-6,1 1-1,-1-1 1,0 1-1,0-1 1,1 1-1,-1-1 1,0 0-1,1 1 1,-1-1-1,0 0 1,1 0-1,-1 0 1,0 0 0,1-1-1,-1 1 1,0 0-1,0 0 1,1-1-1,-1 1 1,0-1-1,0 1 1,1-1-1,-1 1 1,0-1-1,0 0 1,0 0-1,0 1 1,0-1 0,0 0-1,0 0 1,1-2-1,4-3 12,-1-1 0,0 0 0,-1 0 0,0-1 0,0 1 0,0-1-1,-1 0 1,4-13 0,13-70 71,-18 76-77,5-28-146,-1 0-1,-3 0 1,-2-62 0,-1 102 38,0-1 1,0 1 0,-1 0 0,1-1-1,-1 1 1,0-1 0,0 1 0,0 0-1,0 0 1,-1 0 0,1-1 0,-1 1-1,-3-4 1,5 7 46,-1 0 0,1 0 0,0 0 0,-1 0 0,1-1 0,-1 1 0,1 0 0,-1 0 0,1 0 0,-1 0 0,1 0 0,-1 0 0,1 0 0,0 0 0,-1 0 0,1 0 0,-1 0 0,1 1 0,-1-1 0,1 0 0,-1 0 0,1 0 0,0 0 0,-1 1 0,1-1 0,-1 0 0,1 0 0,0 1 0,-1-1 0,1 0 0,0 1 0,-1-1 0,1 1 0,0-1 0,0 0 0,-1 1 0,1-1 0,0 1 0,0-1 0,0 0 0,-1 2-1,-10 21-662,10-20 605,-10 25-595,1 5-111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3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0 690 13755,'2'2'105,"-1"-1"1,1 1-1,0-1 1,0 0-1,0 0 0,0 0 1,0 0-1,0 0 1,0 0-1,0 0 1,0-1-1,0 1 0,0-1 1,1 0-1,-1 1 1,0-1-1,0 0 0,0 0 1,1-1-1,2 0 1,-2 0 9,0 0 0,0 0 0,0-1 0,0 1 1,0-1-1,0 0 0,0 0 0,-1 0 0,1-1 1,-1 1-1,0 0 0,3-4 0,3-5 100,-1-1 0,0 0 0,-1 0 0,0 0 0,6-21 0,8-38 28,-18 63-213,0-1 0,-1 1 0,0-1 0,-1 0 0,0 1 0,-2-12 0,-7 49 668,7-17-530,1 1 0,0 0 0,1 0 0,1-1 0,0 1 0,0 0-1,1-1 1,1 1 0,4 13 0,-5-22-106,0 1-1,0-1 1,0 1-1,1-1 0,-1 0 1,1 0-1,0 0 1,0 0-1,0-1 1,1 1-1,6 4 1,-7-6-30,0 0 0,0 0 1,1-1-1,-1 1 0,0-1 0,1 0 1,-1 0-1,1 0 0,0-1 1,-1 1-1,1-1 0,0 0 0,-1 0 1,1 0-1,-1 0 0,1-1 1,5-1-1,-1 0 8,0-1 0,0 0 0,0-1 0,0 0 0,-1 0 0,1-1 0,-1 0-1,0 0 1,-1 0 0,1-1 0,-1 0 0,0 0 0,-1-1 0,1 0 0,-1 0 0,-1 0 0,1 0 0,3-10 0,1-2 6,0-1-1,-2-1 1,0 1 0,-1-1-1,-1 0 1,2-23 0,-6 38-44,-1 0 1,0 0 0,-1 0-1,1 0 1,-2-7-1,2 12-2,-1 0 0,1 1 0,0-1 0,0 0 0,0 1 0,0-1 0,-1 1 0,1-1 0,0 0 0,-1 1 0,1-1 0,0 1 0,-1-1 0,1 1 0,-1-1 0,1 1 0,-1 0 0,1-1 0,-1 1 0,1-1 0,-1 1 0,0-1 0,0 2 0,0-1 0,0 0 0,0 0 0,1 1 0,-1-1 0,0 0 0,0 1-1,0-1 1,1 1 0,-1-1 0,0 1 0,0-1 0,1 1 0,-1-1 0,0 1 0,1 0 0,-1-1 0,1 1-1,-1 0 1,1 0 0,-1 1 0,-10 16 118,2 1 0,0 0 1,1 0-1,1 1 0,1 0 0,1 0 0,0 0 0,2 1 1,-2 33-1,5-51-77,0 0 0,0 0 0,0 0 0,0 1 0,1-1 0,0 0 0,-1 0 0,1 0 0,0 0 1,1 0-1,-1 0 0,2 3 0,-2-5-31,0 0 0,0 0 1,-1-1-1,1 1 0,0 0 0,0 0 0,0-1 1,0 1-1,0-1 0,0 1 0,0-1 1,0 1-1,1-1 0,-1 0 0,0 1 1,0-1-1,0 0 0,0 0 0,0 0 1,1 0-1,-1 0 0,0 0 0,0 0 1,0 0-1,0-1 0,0 1 0,1 0 1,-1-1-1,0 1 0,0-1 0,0 1 1,0-1-1,0 1 0,0-1 0,1-1 1,3-2-9,0 1 0,-1-1 0,0-1 0,0 1 1,0 0-1,0-1 0,-1 0 0,1 0 0,-1 0 1,0 0-1,-1-1 0,4-9 0,2-9-132,8-38 0,-1-12-337,-15 74 459,0 0 1,0 0 0,0-1-1,0 1 1,0 0-1,0 0 1,0-1 0,0 1-1,0 0 1,0 0-1,0 0 1,0-1 0,0 1-1,1 0 1,-1 0-1,0 0 1,0-1-1,0 1 1,0 0 0,0 0-1,0 0 1,1-1-1,-1 1 1,0 0 0,0 0-1,0 0 1,1 0-1,-1 0 1,0-1 0,0 1-1,0 0 1,1 0-1,-1 0 1,0 0 0,0 0-1,1 0 1,3 9-110,2 21 72,-6-25 21,2 5 19,-1 3 3,1 0 0,1-1 0,0 0 0,1 1 0,0-1 0,10 21 0,-13-32 6,0 0-1,0-1 1,-1 1-1,1 0 1,0 0 0,0 0-1,0-1 1,0 1 0,0 0-1,0-1 1,0 1-1,0-1 1,0 1 0,0-1-1,1 1 1,-1-1 0,0 0-1,0 0 1,0 1-1,1-1 1,-1 0 0,0 0-1,0 0 1,0 0-1,1-1 1,-1 1 0,0 0-1,0 0 1,0-1 0,0 1-1,0-1 1,1 1-1,-1-1 1,0 1 0,0-1-1,0 0 1,0 1 0,1-2-1,4-3 42,-1 1 0,0-1 1,1 0-1,-2 0 0,6-6 0,-1-4 73,0 0 1,-1 0-1,-1-1 0,0 0 0,-1 0 1,-1 0-1,0-1 0,3-26 0,-18 100-115,8-43-1,1-3 2,0 0 1,0 0 0,1 0-1,0 0 1,0 0 0,3 11 0,-2-22 12,-1 0 0,1 0 1,-1-1-1,0 1 0,1 0 1,-1 0-1,0-1 0,1 1 1,-1 0-1,0-1 0,1 1 1,-1 0-1,0-1 0,0 1 1,1 0-1,-1-1 0,0 1 0,0 0 1,0-1-1,1 1 0,-1-1 1,0 1-1,0 0 0,0-1 1,0 1-1,0-1 0,0 1 1,0-1-1,7-17 193,0-17 51,-1 0 0,-2-1 1,0-43-1,1-8-306,-5 84 31,0 1-1,0 0 1,0 0-1,1-1 1,-1 1 0,1 0-1,0 0 1,-1 0-1,1 0 1,0-1-1,0 1 1,0 1 0,2-4-1,-1 4 1,-1 1 0,0-1 0,0 0 0,0 1-1,0-1 1,1 1 0,-1-1 0,0 1 0,0 0 0,1 0 0,-1-1-1,0 1 1,1 0 0,-1 0 0,0 0 0,1 0 0,-1 1-1,0-1 1,0 0 0,1 0 0,-1 1 0,0-1 0,3 2 0,4 1-33,0 0 1,0 0-1,-1 1 1,1 0-1,-1 1 1,0 0-1,0 0 1,0 0-1,-1 1 1,0 0 0,0 0-1,0 1 1,-1 0-1,0-1 1,0 2-1,-1-1 1,1 1-1,-2-1 1,1 1-1,-1 0 1,-1 0 0,1 1-1,1 13 1,-4-22 43,0 1 0,0 0 1,1 0-1,-1-1 0,0 1 0,0 0 1,0 0-1,1-1 0,-1 1 1,0 0-1,1 0 0,-1-1 1,1 1-1,-1-1 0,1 1 0,-1 0 1,1-1-1,-1 1 0,1-1 1,-1 1-1,1-1 0,0 1 1,-1-1-1,1 0 0,0 1 0,1-1 1,-1 1 3,1-1 1,-1 0-1,1 0 0,-1-1 1,1 1-1,-1 0 1,1 0-1,-1-1 1,1 1-1,-1-1 0,1 1 1,2-2-1,4-3 24,1 0 0,-1-1 0,10-8-1,-15 12-22,20-18 53,0 0 1,-2-1-1,31-39 0,-41 45-18,-1 0 1,-1 0-1,0-1 1,0-1-1,-2 1 1,0-1-1,5-22 0,-11 36-29,-1 0-1,1-1 1,-1 1-1,0 0 0,0 0 1,0-1-1,0 1 1,-1 0-1,1 0 0,-2-5 1,1 7-7,1 1 0,0-1 0,0 0 0,-1 1 0,1-1 0,0 0 0,-1 1 0,1-1 1,-1 1-1,1-1 0,-1 1 0,1-1 0,-1 1 0,1-1 0,-1 1 0,1 0 0,-1-1 0,0 1 0,1 0 0,-2-1 1,1 1-3,0 0 1,0 0 0,0 0 0,0 0 0,0 1 0,0-1 0,0 0-1,0 0 1,0 1 0,0-1 0,0 1 0,0-1 0,0 1 0,0-1-1,0 1 1,0-1 0,0 1 0,0 1 0,-2 0-4,1 0 0,0 1 1,0 0-1,-1-1 0,2 1 0,-1 0 1,0 0-1,1 0 0,-1 0 1,1 0-1,0 0 0,0 0 0,0 1 1,0-1-1,1 0 0,0 1 1,-1-1-1,1 0 0,0 1 0,0-1 1,1 4-1,0-3 2,-1 0 0,1-1 0,0 1 0,0-1 0,0 1 0,1-1 0,-1 1 0,1-1 0,0 0 0,0 0 0,0 0 0,0 0 0,0 0 0,1 0 0,-1 0 0,1-1 0,0 1 0,6 3 0,-2-3 1,-1 0 1,2-1 0,-1 1 0,0-2-1,0 1 1,1-1 0,-1 0-1,0 0 1,1-1 0,-1 0-1,1 0 1,-1-1 0,1 0-1,-1 0 1,0-1 0,13-4-1,-12 3 3,0 0 0,0-1 0,0 1 0,0-1 0,-1-1 0,1 0 0,-1 0 0,0 0 0,-1-1 0,1 0 0,-1 0 0,-1-1 0,1 1 0,5-10 0,-10 14-2,1-1 0,-1 1 0,0 0 0,-1-1 0,1 1 0,0-1 0,-1 0 0,1 1 0,-1-1 0,0 1 0,0-1 1,0 0-1,0-4 0,-1 6-2,1 0 0,0 0 0,-1 0 0,1 0 1,0 1-1,-1-1 0,1 0 0,-1 0 0,0 1 0,1-1 1,-1 0-1,0 1 0,1-1 0,-1 0 0,0 1 0,0-1 1,1 1-1,-1-1 0,0 1 0,0 0 0,0-1 0,0 1 1,0 0-1,1-1 0,-1 1 0,0 0 0,0 0 0,0 0 1,0 0-1,0 0 0,0 0 0,0 0 0,0 0 0,0 0 1,0 1-1,0-1 0,0 0 0,1 1 0,-1-1 0,0 0 1,-1 2-1,-3 0-24,1 0 0,-1 0 0,1 1 0,0-1 0,0 1 0,0 0 0,0 1 0,0-1 0,1 1 0,-1-1 0,1 1 0,0 0 0,0 0 0,1 1 0,-1-1 0,1 0 0,0 1 0,0 0 0,0-1 0,1 1 0,0 0 0,-1 0 0,2 0 0,-1 0 0,0 7 0,1-8-42,0 1 0,0-1 1,0 1-1,0-1 0,1 1 0,0-1 0,0 0 0,0 1 0,0-1 0,1 0 0,-1 0 0,1 1 1,0-1-1,1-1 0,-1 1 0,1 0 0,-1 0 0,1-1 0,0 0 0,0 1 0,1-1 0,-1-1 1,1 1-1,-1 0 0,1-1 0,0 0 0,0 1 0,5 1 0,27 5-356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4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29 356 15203,'-5'14'547,"-1"1"0,2 0-1,0 0 1,1 1-1,0-1 1,2 1 0,-1 19-1,2-29-383,1 0 0,-1 0 0,1 0 0,0 0 0,1 0-1,0-1 1,0 1 0,0 0 0,5 7 0,-5-9-79,0-1 1,1 1-1,0-1 1,-1 0-1,1 0 0,0 0 1,1-1-1,-1 1 1,0-1-1,1 0 0,0 1 1,-1-2-1,1 1 1,0 0-1,5 1 0,-5-2-4,0 0-1,0 0 1,0-1-1,0 1 1,0-1-1,0 0 0,0 0 1,0 0-1,0-1 1,0 1-1,0-1 1,0 0-1,0 0 0,6-3 1,-4 1 28,0 0 1,0 0-1,0-1 1,-1 0-1,1 0 1,-1-1-1,9-9 1,-3 0 44,-1 1-1,-1-1 1,0-1 0,0 0 0,-2 0-1,7-17 1,-7 14-77,-2 0 0,0-1 0,4-23 0,-10 33-91,-3 13-9,-4 12-7,3 2 9,1-1 0,0 1 0,1-1 0,1 1 0,0 0 0,2 0-1,2 29 1,-2-45 25,0-1-1,0 1 1,0-1-1,1 0 1,-1 1-1,0-1 1,1 0-1,-1 0 1,1 1-1,-1-1 1,1 0-1,-1 0 1,1 0-1,0 1 1,0-1-1,0 0 1,0 0-1,-1 0 1,1 0-1,0-1 1,1 1-1,-1 0 1,0 0-1,0-1 1,0 1-1,0 0 1,1-1-1,-1 1 1,0-1-1,1 0 1,-1 1-1,0-1 0,1 0 1,-1 0-1,0 0 1,1 0-1,-1 0 1,0 0-1,1 0 1,-1 0-1,0 0 1,1-1-1,-1 1 1,0-1-1,0 1 1,2-1-1,4-3 16,1 0-1,-1 0 1,0 0-1,-1-1 0,1 1 1,6-8-1,10-11 50,-1-1-1,31-45 1,1-1-97,-54 69 26,0 1 1,1-1 0,-1 1-1,0 0 1,0-1 0,1 1-1,-1 0 1,0-1 0,0 1-1,1 0 1,-1 0 0,0-1-1,1 1 1,-1 0 0,0 0 0,1 0-1,-1-1 1,1 1 0,-1 0-1,0 0 1,1 0 0,-1 0-1,1 0 1,-1 0 0,0 0-1,1 0 1,-1 0 0,1 0-1,-1 0 1,1 0 0,-1 0-1,1 0 1,6 14-75,-3 30-28,-3-35 73,-1-2 25,1-1-1,0 0 1,1 0-1,-1 0 1,1 0 0,1 0-1,-1 0 1,1 0 0,0-1-1,5 8 1,-7-11 9,0 0-1,1-1 1,-1 1-1,1-1 1,0 0-1,-1 1 1,1-1-1,0 0 1,0 0-1,-1 0 1,1 0-1,0-1 1,0 1-1,0 0 1,0-1-1,0 0 1,0 1-1,0-1 1,1 0-1,-1 0 1,0 0-1,0 0 1,0 0-1,0-1 1,0 1-1,0 0 1,0-1-1,0 0 1,0 1-1,0-1 1,0 0-1,-1 0 1,1 0-1,0 0 1,2-2 0,9-7-41,0 0 0,0 0 0,-1-1 0,-1-1 0,0 0 0,0-1 0,15-24 0,-3-1-417,29-65 0,-41 79 19,-1-1 1,-2 0 0,11-50-1,-19 74 414,1 0-1,-1 0 0,0 0 1,0 1-1,0-1 0,0 0 1,0 0-1,0 0 0,0 0 1,0 1-1,0-1 0,0 0 1,0 0-1,0 0 1,-1 0-1,1 1 0,-1-2 1,-6 7-144,-9 20 315,8-8 505,10-26 285,12-29-209,-6 24-734,-5 11-42,-1-1-1,0 0 1,0 0 0,0 0 0,0 0-1,-1-1 1,1 1 0,0-5 0,-5 12-581,-5 5-521,8-8 1138,0 0 1,-1 0-1,1 0 1,0 0-1,0 0 1,0 0-1,0 1 1,0-1-1,0 0 1,0 0-1,0 0 1,0 0-1,0 0 1,0 0-1,0 0 1,0 0-1,0 0 0,0 0 1,-1 0-1,1 0 1,0 1-1,0-1 1,0 0-1,0 0 1,0 0-1,0 0 1,0 0-1,0 0 1,0 0-1,-1 0 1,1 0-1,0 0 1,0 0-1,0 0 1,0 0-1,0 0 1,0 0-1,0 0 0,0 0 1,-1 0-1,1 0 1,0 0-1,0 0 1,0-1-1,0 1 1,0 0-1,0 0 1,0 0-1,0 0 1,0 0-1,0 0 1,-1 0-1,1 0 1,0 0-1,0 0 1,0 0-1,0 0 0,0-1 1,0 1-1,0 0 1,0 0-1,0 0 1,0 0-1,0 0 1,0 0-1,0-1 33,0 1 0,-1 0-1,1-1 1,0 1 0,0 0-1,0-1 1,-1 1 0,1 0-1,0-1 1,0 1 0,-1 0-1,1-1 1,0 1 0,-1 0-1,1 0 1,0 0 0,-1-1-1,1 1 1,0 0 0,-1 0-1,1 0 1,0 0 0,-1 0-1,1 0 1,0 0 0,-1 0-1,1-1 1,-1 1 0,1 0-1,0 1 1,-1-1 0,1 0-1,-1 0 1,1 0 0,0 0-1,-1 0 1,1 0 0,0 0-1,-1 1 1,1-1 0,-1 0-1,1 0-87,-1 1 0,1-1-1,-1 0 1,1 0-1,0 0 1,-1 0-1,1 0 1,-1 0-1,1 0 1,-1 0 0,1 0-1,0 0 1,-1 0-1,1 0 1,-1 0-1,1 0 1,-1-1-1,1 1 1,0 0-1,-1 0 1,1 0 0,0-1-1,-1 1 1,1 0-1,0 0 1,-1-1-1,1 1 1,0 0-1,-1-1 1,1 1 0,0 0-1,-1-1 1,1 0-147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5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 17340,'3'-2'1513,"-2"9"-1003,-3 11-153,-13 72 1045,4 1-1,0 113 1,11-195-1325,1 1 0,0-1 0,0 0 0,1 1 0,3 9 0,-5-18-64,1 1 0,-1-1-1,1 1 1,-1-1 0,1 1 0,-1-1 0,1 0 0,0 1 0,0-1 0,0 0-1,0 1 1,0-1 0,0 0 0,0 0 0,0 0 0,1 0 0,-1 0 0,0 0-1,1-1 1,-1 1 0,0 0 0,1-1 0,-1 1 0,1 0 0,-1-1 0,1 0-1,-1 1 1,1-1 0,0 0 0,-1 0 0,1 0 0,-1 0 0,1 0-1,-1 0 1,1-1 0,-1 1 0,3-1 0,2-1 9,0-1-1,0 0 1,0 0 0,0 0 0,0-1-1,-1 0 1,7-6 0,36-39 85,-5 7-24,-37 37-75,0-1-1,0 1 1,1 1-1,0 0 1,12-6-1,-18 9-7,0 1-1,1-1 1,-1 1-1,0-1 1,1 1-1,-1 0 1,1 0-1,-1 0 1,1 0-1,-1 0 1,0 0-1,1 0 1,-1 0-1,1 1 1,-1-1-1,0 0 1,1 1-1,-1-1 1,0 1-1,1 0 1,-1-1-1,0 1 1,0 0-1,0 0 1,1 0-1,-1-1 1,0 1-1,0 1 1,0-1-1,-1 0 0,1 0 1,0 0-1,0 0 1,-1 1-1,1-1 1,0 0-1,-1 0 1,1 3-1,2 4 2,-1 1-1,0-1 0,0 1 0,-1 0 1,0-1-1,0 1 0,-1 0 1,0 0-1,-1 0 0,-3 15 0,2-12 99,-1 0 0,0 0 0,-1 0 0,-1 0 0,0-1 0,0 0 0,-8 12 0,10-19 2,0 1 0,0-1 0,0 0-1,-1-1 1,0 1 0,0-1 0,0 1-1,0-1 1,0 0 0,-1-1 0,-6 4-1,9-5-79,0 0 0,1-1 0,-1 1 0,0-1 0,0 0 0,0 0 0,0 1 0,0-1 0,0 0 0,0-1 0,0 1 0,0 0 0,0 0 0,0-1 0,0 1 0,1-1 0,-1 0 0,0 0 0,0 1 0,1-1 0,-1 0 0,0 0 0,1-1 0,-1 1 0,1 0 0,-1 0 0,1-1 0,0 1 0,-1-1 0,1 1 0,0-1 0,-2-3 0,-1-4-234,0-1 0,0 1 0,1-1 1,0 0-1,1 0 0,0 0 0,1 0 0,0 0 1,0-1-1,1 1 0,1 0 0,-1 0 0,2-1 0,-1 1 1,1 0-1,7-17 0,3 0-262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5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20124,'14'7'1657,"-8"13"-1177,0 9-224,-5 14 768,-1 4-312,0 11-384,0-1-64,0-3-56,0-2-104,3-12-32,2-6-72,3-13-88,-1-9-88,6-12-528,2-4-312,-3-13 784,0-6-120,-2-10-176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6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91 229 17108,'6'1'364,"0"0"0,-1 0 1,1-1-1,0 0 1,0 0-1,0 0 0,0-1 1,0 0-1,-1 0 1,1 0-1,0-1 0,-1 0 1,1 0-1,-1 0 1,1-1-1,-1 0 0,0 0 1,0 0-1,0-1 1,7-7-1,-8 8-292,0-1-1,0 1 1,-1-1-1,1 0 1,-1 0 0,0 0-1,0-1 1,-1 1-1,1-1 1,-1 1 0,0-1-1,0 0 1,-1 0-1,1 0 1,-1 0-1,0 0 1,-1 0 0,1 0-1,-1-1 1,0 1-1,0 0 1,0 0 0,-1 0-1,-1-6 1,1 8-72,0 0 0,-1 0 0,1 0 0,-1 0 0,1 0 0,-1 1 1,0-1-1,0 0 0,0 1 0,0 0 0,0-1 0,-1 1 0,1 0 1,-1 0-1,1 0 0,-1 0 0,0 1 0,0-1 0,0 1 0,0 0 0,0 0 1,0 0-1,0 0 0,0 0 0,0 1 0,0-1 0,-1 1 0,1 0 1,0 0-1,0 0 0,-1 0 0,-5 2 0,1-1-29,1 1 0,-1 0 1,0 0-1,0 1 0,1 0 0,0 0 0,-1 1 0,1 0 0,1 0 1,-1 0-1,1 1 0,-8 7 0,7-3 4,0 0 1,0 0-1,0 1 1,2 0-1,-1 1 1,1-1-1,1 1 1,0 0 0,0 0-1,1 1 1,0-1-1,1 1 1,1-1-1,0 1 1,1 23-1,0-27 25,1-1 0,0 1 0,0 0 0,1-1 0,0 1 0,1-1 0,-1 0 0,2 1 0,-1-1 0,9 13 0,-9-16 3,1 1 1,0-1 0,0 0-1,1 0 1,-1 0-1,1-1 1,0 1 0,0-1-1,0 0 1,0-1-1,0 1 1,1-1-1,-1 0 1,1 0 0,10 1-1,-5-2 4,-1 0-1,0-1 1,1 0-1,-1-1 1,1 0-1,-1 0 1,0-2 0,1 1-1,-1-1 1,0 0-1,-1-1 1,1-1-1,-1 1 1,0-1-1,10-7 1,6-6 15,-1 0 0,-1-1 0,-1-1 0,20-24 0,-23 22 0,0-1 1,21-34-1,-32 43-13,0 0 0,-1 0 0,-1 0 0,0-1 0,-1 1 1,3-19-1,-7 32-10,-1 0 1,0 0 0,1 0-1,-1 1 1,0-1 0,0 0-1,0 0 1,0 0 0,1 0 0,-1 0-1,0 0 1,-1 0 0,1 1-1,0-1 1,0 0 0,0 0-1,0 0 1,-1 0 0,1 0 0,0 1-1,-1-1 1,1 0 0,-1 0-1,1 1 1,-1-1 0,1 0-1,-1 0 1,1 1 0,-1-1-1,0 1 1,0-1 0,1 1 0,-1-1-1,0 1 1,0-1 0,1 1-1,-1-1 1,0 1 0,0 0-1,-1-1 1,0 1-1,0 0 0,-1 1 0,1-1 0,0 0-1,0 1 1,0-1 0,-1 1 0,1 0 0,0 0 0,0 0 0,0 0-1,0 0 1,0 0 0,0 0 0,-2 3 0,-2 2 9,0 0 0,1 1-1,-1-1 1,1 1 0,1 0 0,-1 1 0,1-1-1,1 1 1,-1 0 0,1 0 0,1 0 0,-1 1-1,1-1 1,1 0 0,0 1 0,0 0 0,0-1-1,1 1 1,2 11 0,-1-12 5,0 0 1,0 0-1,1 0 0,0 0 0,1 0 1,-1-1-1,2 1 0,-1-1 1,7 9-1,-7-11-10,0 0 0,1-1 0,0 0 0,0 0 0,0 0 0,0 0 0,0-1 1,1 1-1,0-1 0,0 0 0,0-1 0,0 1 0,11 3 0,-14-5-55,0-1 0,1 1 0,-1 0 0,1-1 1,0 0-1,-1 1 0,1-1 0,-1 0 0,1 0 0,0 0 0,-1-1 0,1 1 0,-1-1 1,1 1-1,-1-1 0,1 0 0,-1 0 0,1 0 0,-1 0 0,0-1 0,0 1 1,1 0-1,1-3 0,-1 1-18,0-1 0,0 1 0,-1-1 1,1 0-1,-1 0 0,0 0 0,0 0 0,0 0 1,-1 0-1,1-1 0,-1 1 0,1-7 1,2-25-361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18516,'0'-7'2304,"0"4"-1503,7 5 2319,0 5-2568,-1 0-904,-6 0 304,-3-4-104,-10 0-112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6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0 175 13227,'2'-67'3194,"0"107"1475,2 44-3354,-3-28-843,3 1 1,21 109-1,-24-160-443,1-1 0,-1 1-1,1-1 1,1 1-1,-1-1 1,1 0 0,4 6-1,-7-9-21,1-1 0,0 0-1,0 0 1,0 0 0,0 0-1,1 0 1,-1 0 0,0-1 0,0 1-1,0 0 1,1 0 0,-1-1 0,0 1-1,1-1 1,-1 1 0,1-1-1,-1 0 1,0 0 0,1 1 0,-1-1-1,1 0 1,-1 0 0,1 0 0,-1-1-1,1 1 1,-1 0 0,0 0 0,1-1-1,-1 1 1,1-1 0,-1 1-1,0-1 1,2-1 0,3-2-3,0 0 0,0 0-1,-1 0 1,0-1 0,0 0 0,0 0 0,-1-1 0,0 1-1,0-1 1,0 0 0,4-9 0,2-6-47,0 0 0,7-28 0,-5 5-181,-1 1 0,-3-1-1,-1 0 1,-3-1 0,-2-82 0,-2 114 145,0 10 53,1-1 0,-1 1 1,-1 0-1,1-1 0,0 1 0,-1 0 1,0-1-1,1 1 0,-1 0 0,-1 0 1,1 0-1,-3-5 0,4 8 25,0 0 0,0-1-1,0 1 1,-1 0 0,1 0-1,0 0 1,0 0 0,0 0-1,0 0 1,0 0 0,-1 0-1,1 0 1,0 0 0,0 0-1,0 0 1,0 0 0,0 0-1,-1 0 1,1 0 0,0 0 0,0 0-1,0 0 1,0 0 0,0 0-1,-1 0 1,1 0 0,0 0-1,0 0 1,0 0 0,0 0-1,0 0 1,0 0 0,-1 0-1,1 0 1,0 1 0,0-1 0,0 0-1,0 0 1,0 0 0,0 0-1,0 0 1,0 0 0,-1 1-1,1-1 1,0 0 0,0 0-1,0 0 1,0 0 0,0 0-1,0 1 1,0-1 0,0 0-1,0 0 1,0 0 0,0 0 0,0 0-1,0 1 1,0-1 0,0 0-1,0 0 1,0 0 0,0 0-1,0 0 1,0 1 0,0-1-1,1 0 1,-1 0 0,-4 30 142,2 0-1,1 0 1,1 0 0,6 35 0,-5-47-60,3 27 184,2-1 0,17 65-1,-16-86-198,0-1 1,1 1-1,2-2 0,0 1 0,1-1 1,20 27-1,-40-61-1080,-76-97-2173,2 26 1312,69 71 1918,-1 1 0,0 0 0,-1 1 1,-18-9-1,44 23 319,-1 0 0,1-1-1,0 0 1,0 0 0,0-2 0,0 1 0,0-1-1,19-2 1,8-2-966,53-12-1,-50 7 222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7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212 160 15651,'0'-1'64,"0"1"-1,0 0 0,0 0 0,0-1 1,0 1-1,0 0 0,0 0 1,0-1-1,0 1 0,0 0 0,0 0 1,0-1-1,0 1 0,0 0 0,0 0 1,0-1-1,0 1 0,0 0 1,-1 0-1,1-1 0,0 1 0,0 0 1,0 0-1,0 0 0,-1-1 1,1 1-1,0 0 0,0 0 0,0 0 1,-1 0-1,1-1 0,0 1 0,0 0 1,-1 0-1,1 0 0,-15-3 851,-14 5 698,20 0-1442,1 1 0,0 0 0,-1 1 0,1 0 0,1 0 0,-1 1 0,1 0 0,-1 0 0,1 1 0,1-1-1,-1 2 1,-7 8 0,8-8-154,0 1 0,0 0 0,0 0 0,1 0-1,0 1 1,1-1 0,0 1 0,0 0 0,1 1 0,0-1-1,-1 11 1,4-18-10,-1 0 0,1 0 0,0 0 0,0 1 0,0-1 0,0 0 0,0 0 0,0 0 0,1 0-1,-1 1 1,1-1 0,-1 0 0,1 0 0,0 0 0,0 0 0,0 0 0,0 0 0,0-1 0,0 1 0,2 2 0,-1-3 3,0 1-1,0-1 1,0 0 0,0 0 0,0 0 0,1 0 0,-1 0-1,0-1 1,0 1 0,1 0 0,-1-1 0,0 0-1,0 0 1,1 0 0,3 0 0,4-1 17,-1 0 0,0-1 1,0 0-1,0-1 0,0 0 0,-1 0 0,1-1 0,9-6 1,-5 2 7,-1-1-1,-1 0 1,0-1 0,0 0 0,-1-1 0,0 0 0,-1 0 0,0-1 0,11-21 0,-10 13-54,-1 1 0,0-1 1,-1 0-1,-2-1 1,9-40-1,-24 107-291,4-26 366,1 1 1,1 0-1,1 0 0,1 42 0,2-60-31,-1-1 0,0 1-1,1 0 1,-1-1-1,1 1 1,0-1 0,0 1-1,0-1 1,0 1-1,0-1 1,1 1 0,-1-1-1,1 0 1,-1 0-1,1 0 1,0 0 0,2 2-1,-2-3 0,0 0 1,0 0-1,0 0 0,0 0 0,0 0 0,1-1 1,-1 1-1,0-1 0,0 1 0,1-1 0,-1 0 1,0 0-1,0 0 0,1 0 0,-1 0 1,0-1-1,1 1 0,-1-1 0,0 1 0,3-2 1,6-2 22,0-1 1,0-1 0,-1 1 0,1-2 0,-1 1 0,-1-2 0,1 1 0,-1-1 0,14-16 0,5-10-25,32-50 0,-18 25-171,-42 59 142,0-1 1,0 1 0,0 0 0,0 0-1,0-1 1,1 1 0,-1 0-1,0 0 1,0 0 0,0-1 0,0 1-1,0 0 1,1 0 0,-1 0-1,0-1 1,0 1 0,0 0 0,1 0-1,-1 0 1,0 0 0,0 0 0,1-1-1,-1 1 1,0 0 0,0 0-1,0 0 1,1 0 0,-1 0 0,0 0-1,0 0 1,1 0 0,-1 0-1,0 0 1,1 0 0,-1 0 0,1 11-83,-9 29 128,5-27-10,2-10-31,-1 7 56,1-1-1,0 0 1,0 1 0,1 9-1,-1-18-34,1 0 0,0 0 0,0 0 1,0 1-1,0-1 0,1 0 0,-1 0 0,0 0 0,0 0 0,1 0 0,-1 0 0,0 0 0,1 0 0,-1 0 0,1 0 0,0 0 0,-1 0 0,1 0 0,0 0 0,-1 0 0,1-1 0,0 1 0,0 0 0,0 0 0,0-1 0,0 1 0,0-1 0,0 1 0,0-1 0,0 1 0,0-1 0,0 1 0,0-1 0,0 0 0,0 0 0,0 0 1,0 1-1,0-1 0,0 0 0,1 0 0,-1-1 0,0 1 0,0 0 0,2-1 0,2 0 47,1-1 0,-1-1 0,1 1-1,-1-1 1,0 0 0,0 0 0,-1 0 0,9-8 0,33-36 234,-32 33-212,15-18-133,32-44 0,-56 72-244,-5 14 46,-8 28-232,4-20 104,2-6 56,-6 35-1239,8-45 1448,0 0 0,-1 1-1,1-1 1,0 1 0,1-1 0,-1 1 0,0-1-1,1 0 1,-1 1 0,1-1 0,0 0 0,0 1-1,0-1 1,1 3 0,-1-5 78,-1 1-1,1-1 1,-1 0-1,1 1 1,-1-1 0,1 0-1,-1 1 1,1-1-1,-1 0 1,1 0 0,-1 0-1,1 0 1,-1 0 0,1 1-1,-1-1 1,1 0-1,0 0 1,-1 0 0,1 0-1,0-1 1,15-2-726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8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75 183 16211,'0'0'57,"0"-1"-1,0 1 0,0-1 0,0 1 0,0 0 0,0-1 1,0 1-1,0-1 0,0 1 0,0-1 0,0 1 0,0-1 0,0 1 1,-1-1-1,1 1 0,0-1 0,0 1 0,0 0 0,-1-1 1,1 1-1,0-1 0,0 1 0,-1 0 0,1-1 0,-1 1 0,1-1 1,-10 6 810,-9 21 436,12-15-979,1 2 0,1-1 1,0 1-1,0-1 1,2 1-1,-1 1 0,2-1 1,0 0-1,0 1 1,1-1-1,1 19 0,0-30-294,0 0 0,0 0 0,0 0 0,1 0 0,-1 0 0,0 0 0,1 0 0,-1 0 0,1 0 0,0 0 0,-1-1 0,1 1 0,0 0 0,0 0 0,0-1-1,1 1 1,-1-1 0,0 1 0,0-1 0,1 1 0,-1-1 0,1 0 0,0 0 0,-1 0 0,1 0 0,0 0 0,-1 0 0,1 0 0,0 0 0,0-1 0,0 1 0,2 0 0,0-1-8,0 0 0,0-1 0,0 1 0,0-1 0,0 0 1,-1 0-1,1 0 0,0 0 0,0-1 0,-1 1 0,1-1 1,-1 0-1,1 0 0,-1 0 0,4-4 0,7-6 22,-1-1 0,-1 0 0,0 0 0,-1-1 0,0-1 0,-1 0 0,-1 0 0,9-22 0,-7 13-10,-1-1 1,-1 0-1,-2 0 1,9-52-1,-15 72-24,2-35 29,-3 38-36,0 1 0,0-1 0,0 1-1,0-1 1,0 0 0,-1 1 0,1-1 0,0 1 0,-1-1-1,1 1 1,-1 0 0,1-1 0,-1 1 0,0 0 0,0-1-1,0 1 1,1 0 0,-1 0 0,0-1 0,-3-1 0,3 3 0,1 0 0,-1 0 1,0 0-1,0-1 0,0 1 1,0 0-1,1 0 0,-1 0 1,0 0-1,0 1 0,0-1 1,1 0-1,-1 0 0,0 0 1,0 1-1,0-1 0,1 0 1,-1 1-1,0-1 0,0 1 1,1-1-1,-1 1 0,1-1 1,-1 1-1,0-1 0,1 1 1,-1 0-1,1-1 0,-1 1 1,1 0-1,-1-1 0,1 1 1,-1 1-1,-13 29 98,7-8-21,0 1 0,2 1 0,1-1 0,-2 28 0,5-40-136,1 0 0,0 0-1,1 0 1,0 0-1,1 0 1,0 0 0,1 0-1,0-1 1,1 1 0,7 16-1,-10-26 39,1 0-1,-1 0 1,0 0-1,1 0 1,-1 0-1,1-1 1,-1 1-1,1 0 1,0-1-1,0 1 1,-1-1-1,1 1 1,0-1-1,1 0 1,2 2-1,-3-3 17,-1 0 1,1 0-1,0 0 1,-1 0-1,1 0 0,-1 0 1,1 0-1,-1 0 1,1 0-1,-1-1 1,1 1-1,-1-1 0,1 1 1,-1-1-1,1 0 1,-1 1-1,0-1 0,1 0 1,-1 0-1,0 0 1,0 0-1,0 0 0,1 0 1,0-2-1,15-19-229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1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11 641 14315,'0'1'301,"-3"11"1122,3-12-1382,0 0 0,-1 1 0,1-1 0,0 0-1,0 0 1,0 1 0,0-1 0,0 0 0,0 0 0,0 0-1,-1 1 1,1-1 0,0 0 0,0 0 0,0 0 0,0 1 0,-1-1-1,1 0 1,0 0 0,0 0 0,0 0 0,-1 1 0,1-1-1,0 0 1,0 0 0,-1 0 0,1 0 0,0 0 0,0 0 0,-1 0-1,1 0 1,0 0 0,0 0 0,-1 0 0,1 0 0,-1 0-1,1-1 71,0 0 0,0 0 0,0 0-1,0 0 1,1 0 0,-1 0-1,0 0 1,0 0 0,1 0-1,-1 0 1,0 0 0,1 0-1,-1 0 1,1 0 0,-1 0 0,1 1-1,0-2 1,0 0 64,8-11 253,0 1 1,1 0-1,0 0 1,22-20-1,-2 4-3,70-78 217,155-213 0,-197 226-641,-58 93-1,1-1-1,-1 0 0,1 0 0,-1 0 0,1 0 0,0 0 1,-1 1-1,1-1 0,0 0 0,0 1 0,-1-1 0,1 1 1,0-1-1,2 0 0,-3 1 0,0 0 1,1 0-1,-1 0 1,0 0-1,0 0 1,1 0-1,-1 0 1,0 1-1,0-1 1,1 0-1,-1 0 1,0 0-1,0 0 1,1 1-1,-1-1 1,0 0-1,0 0 1,0 1-1,0-1 1,1 0-1,-1 0 1,0 1-1,0-1 1,0 0-1,0 0 0,0 1 1,0-1-1,0 0 1,0 0-1,0 1 1,1-1-1,0 33-19,-2-29 21,-4 94-70,-1 56 123,6-127-191,2-1 1,1 1-1,9 42 0,-10-62 31,0-1 1,1 1-1,-1-1 1,1 1-1,5 7 1,-7-12 80,1 0 1,-1 0 0,1 0-1,-1 0 1,1-1-1,0 1 1,0 0 0,0-1-1,0 1 1,0-1-1,0 0 1,0 1-1,0-1 1,1 0 0,-1 0-1,0-1 1,5 2-1,11-5-265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28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0 479 14891,'4'7'575,"1"-1"0,0 0-1,0 0 1,0 0 0,1-1 0,9 8 0,-12-11-388,0 0 1,0-1 0,1 1 0,-1-1-1,0 0 1,1 0 0,-1 0-1,1 0 1,-1-1 0,1 1 0,-1-1-1,1 0 1,0 0 0,-1 0 0,1-1-1,5-1 1,-1 0 1,0 0 1,0-1-1,0 0 0,0 0 1,-1-1-1,0 0 0,1-1 1,-2 1-1,1-1 0,8-8 1,-12 11-162,-1-1-1,1 1 1,-1-1 0,0 1 0,0-1-1,0 0 1,0 0 0,0 0 0,0 0 0,-1 0-1,0 0 1,1-1 0,-1 1 0,0 0-1,-1-1 1,1 1 0,0-1 0,-1 1-1,0 0 1,0-1 0,0 1 0,0-1 0,-1 1-1,1-1 1,-1 1 0,-2-7 0,2 8-32,0 1 0,0-1 0,0 1 1,0-1-1,0 1 0,0 0 0,0-1 0,0 1 1,-1 0-1,1 0 0,-1 0 0,1 0 1,0 0-1,-1 0 0,0 0 0,1 1 0,-1-1 1,1 0-1,-1 1 0,0-1 0,0 1 1,1 0-1,-1 0 0,0 0 0,1-1 0,-1 2 1,0-1-1,0 0 0,1 0 0,-1 0 1,0 1-1,-2 0 0,-3 1-20,1 0 0,0 0 0,0 1 0,1 0 0,-1 0-1,0 0 1,-7 6 0,7-2 9,0-1 0,0 1-1,0 0 1,1 0 0,0 1-1,0 0 1,1 0 0,0 0 0,0 0-1,-3 14 1,6-19 17,0 1 0,0 0 0,0-1 0,1 1 1,0 0-1,-1 0 0,1 0 0,1-1 0,-1 1 0,1 0 0,-1 0 1,3 4-1,-2-6 2,0 0 1,0 0-1,0 0 1,0 1-1,1-1 1,-1-1-1,1 1 1,0 0-1,-1 0 0,1-1 1,0 1-1,0-1 1,0 1-1,0-1 1,0 0-1,1 0 1,-1 0-1,0 0 1,0 0-1,5 0 1,0 1 5,0-1 1,0-1 0,0 1 0,0-1 0,0 0 0,0-1 0,0 0-1,0 0 1,0-1 0,0 1 0,0-1 0,-1-1 0,12-5-1,-3 1 1,-1-1-1,-1-1 0,1 0 0,-2 0 0,13-13 0,-10 7-2,0-1 0,-2-1 1,0 0-1,-1 0 0,0-2 0,-2 1 1,17-40-1,-18 33-22,-1-1 0,0 0 0,-2 0 0,-1 0 0,-2 0 0,1-28 0,-3 47 2,-1-1 1,0 1-1,0-1 1,-1 1-1,0-1 1,0 1-1,-1 0 1,0 0 0,0-1-1,-1 1 1,-6-11-1,9 16 6,-1 1-1,0 0 1,0-1-1,0 1 1,0-1-1,0 1 1,-1 0-1,1 0 1,0 0-1,-1 0 1,1 0-1,0 0 1,-1 0-1,1 0 1,-1 0-1,0 0 1,1 1-1,-1-1 1,1 1-1,-1-1 1,-2 1-1,1 0 1,1 0 1,0 1-1,0-1 0,0 1 0,0-1 0,-1 1 0,1 0 0,0 0 0,0 0 0,0 0 1,0 0-1,1 0 0,-1 1 0,-2 1 0,-4 5-2,2-1 0,-1 1 1,1 0-1,0 0 0,0 1 1,-5 12-1,1 0 24,1 0 1,1 1-1,1 0 1,1 1-1,1-1 1,1 1-1,-2 37 1,6-48-65,-1 0 0,2 0 0,0 0 0,0 0 0,1 0 0,0 0 0,1 0 0,1-1 0,-1 1 1,2-1-1,0 0 0,0 0 0,1-1 0,0 1 0,1-1 0,10 11 0,-12-16 11,0 0 0,1 0 1,-1-1-1,1 1 0,0-1 0,1-1 0,-1 1 1,1-1-1,12 4 0,31 1-207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6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21 17684,'-1'-1'123,"0"-1"0,-1 0 0,0 1-1,1-1 1,-1 1 0,0-1 0,1 1 0,-1 0 0,0 0 0,0 0 0,0 0 0,0 0 0,0 0 0,0 0 0,0 1-1,-5-1 1,5 1-62,0 0 0,0 0 0,0 1 0,1-1 0,-1 1 0,0-1 1,0 1-1,0 0 0,0 0 0,1 0 0,-1 0 0,0 0 0,1 0 0,-1 0 0,1 0 0,-1 1 0,1-1 0,0 1 0,-2 2 0,-4 5 160,1 1 0,0 0 0,0 0 0,1 0 0,1 0-1,0 1 1,-5 20 0,-10 82 366,16-95-511,-6 46 250,2 1-1,4 115 1,3-175-306,1 1-1,0-1 1,0 1-1,0-1 0,1 1 1,-1-1-1,1 0 1,4 7-1,-5-10-13,0-1 0,0 1 0,0-1 0,0 0 0,1 1 0,-1-1-1,0 0 1,0 0 0,1 0 0,-1 0 0,1 0 0,-1 0 0,1 0 0,0 0 0,-1-1 0,1 1-1,-1-1 1,1 1 0,0-1 0,0 0 0,-1 1 0,1-1 0,0 0 0,0 0 0,-1 0 0,1 0 0,0-1-1,0 1 1,2-1 0,9-4 30,0 0 1,-1-1-1,1 0 0,-1-1 0,0 0 0,-1-1 0,0-1 0,13-12 0,-10 9 5,1 0-1,0 1 1,30-16-1,-43 26-36,1 0-1,-1 0 1,1 0-1,-1 0 1,1 0-1,0 0 1,0 1-1,-1-1 1,1 1-1,0 0 1,0 0-1,-1 0 1,1 0-1,3 1 1,-4 0-3,0 0 0,-1-1 0,1 1 0,-1 0 0,0 0 1,1 0-1,-1 0 0,0 0 0,1 0 0,-1 1 0,0-1 0,0 0 1,0 1-1,0-1 0,0 1 0,-1-1 0,1 1 0,0-1 1,-1 1-1,1-1 0,-1 1 0,1 0 0,-1-1 0,0 3 0,2 8 12,-1 0 0,0 1-1,-1-1 1,0 0-1,-1 0 1,-1 1-1,0-1 1,0 0-1,-1-1 1,-1 1 0,0 0-1,0-1 1,-2 0-1,1 0 1,-1 0-1,-1-1 1,0 0-1,0 0 1,-1 0 0,0-1-1,0-1 1,-1 1-1,-20 13 1,24-19 18,-1 0 0,0-1 0,0 1 1,0-1-1,-1-1 0,1 1 0,0-1 0,-1 0 0,1-1 1,-1 1-1,1-1 0,-1 0 0,1-1 0,-1 0 1,-9-2-1,12 2-79,1 0 1,-1 0 0,1 0 0,-1 0-1,1 0 1,0-1 0,0 0-1,-1 1 1,1-1 0,0 0-1,0-1 1,1 1 0,-1-1-1,0 1 1,1-1 0,0 0 0,0 0-1,-1 0 1,2 0 0,-1 0-1,0 0 1,1 0 0,-1-1-1,1 1 1,0-1 0,0 1 0,0-1-1,1 1 1,-1-5 0,1 5-18,0 1 0,0-1 0,1 1 0,-1-1 0,1 1 0,-1-1 0,1 1 0,0 0 0,0-1 0,0 1 0,0 0 0,0 0 0,1-1 0,-1 1 0,1 0 0,-1 0 0,1 1 1,0-1-1,0 0 0,3-2 0,1 0-34,0 0 1,0 1 0,0 0-1,1 0 1,-1 0 0,9-1-1,23-7-474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7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8 130 15067,'2'0'176,"-1"1"1,0-1-1,0 1 0,1 0 1,-1-1-1,0 1 0,0 0 0,0 0 1,0 0-1,0 0 0,0 0 0,1 1 1,-1-1-80,-1 0 1,1 0-1,0 0 1,0 0-1,0 0 1,0-1-1,0 1 0,0 0 1,1-1-1,-1 1 1,0 0-1,0-1 1,0 1-1,1-1 1,-1 0-1,0 1 1,1-1-1,-1 0 1,2 0-1,1 0 78,-1-1 0,1 0-1,-1 0 1,1 0 0,-1 0 0,0-1 0,1 1-1,-1-1 1,0 0 0,0 0 0,0 0-1,0-1 1,-1 1 0,1 0 0,-1-1 0,1 0-1,-1 0 1,0 0 0,0 0 0,0 0-1,0 0 1,-1 0 0,1 0 0,1-7 0,-2 7-86,1 1 1,-1-1 0,0 0-1,0 0 1,-1 0-1,1 0 1,-1 0 0,1 0-1,-1 0 1,0 0 0,0 0-1,-1 0 1,1 0 0,0 0-1,-1 0 1,0 0 0,0 0-1,0 0 1,0 0 0,0 0-1,0 0 1,-1 1-1,0-1 1,1 1 0,-1-1-1,0 1 1,0-1 0,0 1-1,-3-2 1,3 3-76,1 0 1,0 0-1,0 1 0,-1-1 1,1 1-1,0-1 1,-1 1-1,1 0 0,0-1 1,-1 1-1,1 0 1,-1 0-1,1 0 0,-1 0 1,1 0-1,0 0 0,-1 1 1,1-1-1,-1 0 1,-1 1-1,0 1-17,1-1 1,-1 1-1,0-1 1,1 1-1,0 0 1,-1 0-1,1 0 1,0 0-1,-3 3 0,0 2-49,1-1-1,-1 1 1,1-1-1,1 1 0,-1 1 1,-4 12-1,6-12 12,0 0 0,1-1 0,0 1-1,0 0 1,0-1 0,1 1 0,0 0 0,1 0 0,0 0 0,0-1 0,0 1 0,1-1-1,3 9 1,-3-11 27,1-1 0,-1 0 0,0 0 1,1 0-1,0 0 0,0 0 0,0 0 0,1-1 0,-1 0 0,1 0 0,0 0 0,0 0 0,0 0 0,0-1 0,0 1 0,0-1 0,1 0 0,-1-1 0,1 1 1,-1-1-1,1 0 0,8 1 0,-3-1 21,0 0 0,1-1 0,-1-1 0,1 0 0,-1 0 0,1-1-1,-1 0 1,0-1 0,0 0 0,0 0 0,0-1 0,-1-1 0,1 1 0,-1-2 0,0 1 0,-1-1 0,13-11 0,-10 7 32,0 0 0,-1-1 1,-1 0-1,1 0 0,-2-1 0,0 0 0,0-1 1,-1 0-1,-1 0 0,0 0 0,0-1 0,3-14 1,-8 10-8,-1 18-31,0 0-1,0 0 1,0 0 0,-1-1-1,1 1 1,0 0-1,0 0 1,0 0 0,0 0-1,-1 0 1,1 0-1,0 0 1,0 0 0,0 0-1,0 0 1,-1 0-1,1 0 1,0 0-1,0 0 1,0 0 0,-1 0-1,1 0 1,0 0-1,0 0 1,0 0 0,0 0-1,-1 0 1,1 0-1,0 0 1,0 1 0,0-1-1,0 0 1,-1 0-1,1 0 1,0 0-1,0 0 1,0 0 0,0 1-1,0-1 1,0 0-1,0 0 1,-1 0 0,-17 27 21,11-13-21,1 0 1,0 0-1,2 1 1,0-1-1,-3 17 1,6-25-1,0-1 0,1 1 0,-1 0 0,1-1 0,0 1 0,1 0 0,-1-1 1,1 1-1,0 0 0,1-1 0,-1 1 0,1-1 0,0 0 0,1 0 0,-1 1 0,6 6 1,-7-10-17,1 1-1,0-1 1,1 0 0,-1 0 0,0-1 0,0 1 0,1 0 0,-1-1 0,1 1 0,0-1 0,-1 0 0,1 0 0,0 0 0,0 0 0,-1 0 0,1-1 0,0 1 0,0-1 0,0 0 0,0 0 0,0 0 0,0 0-1,0 0 1,0-1 0,-1 1 0,1-1 0,0 0 0,3-1 0,-2 0 16,-1 1-1,1-1 1,-1 0 0,1 0-1,-1-1 1,0 1-1,0 0 1,0-1-1,0 0 1,0 0 0,-1 0-1,1 0 1,-1 0-1,0-1 1,0 1 0,0-1-1,0 1 1,-1-1-1,1 0 1,1-7-1,1-28-108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7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18940,'-3'2'1832,"3"3"-1495,3 1-754,5-4 3082,4 1-2441,1 2 96,2-1-144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8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19268,'-5'14'322,"1"0"0,0 0 1,1 0-1,1 0 0,0 1 0,0 20 0,0-10 64,-5 68 452,10 174 0,-3-258-818,0-7-17,0 0 0,0 0 0,0 0-1,0 1 1,1-1 0,-1 0 0,0 0 0,1 0 0,0 0 0,-1 0 0,1 0 0,0 0 0,0 0 0,0 0 0,0 0 0,1-1 0,-1 1 0,2 1 0,-3-2-4,1-1-1,0 0 1,-1 0-1,1 1 1,-1-1-1,1 0 1,0 0-1,-1 0 1,1 0-1,0 0 1,-1 0 0,1 0-1,0 0 1,-1 0-1,1 0 1,-1 0-1,1 0 1,0-1-1,-1 1 1,1 0-1,-1 0 1,1-1 0,0 1-1,-1 0 1,1-1-1,-1 1 1,1-1-1,-1 1 1,1-1-1,-1 1 1,0-1-1,1 1 1,-1-1 0,0 1-1,1-1 1,-1 1-1,0-1 1,1 1-1,-1-1 1,0 0-1,0 0 1,14-32-95,-13 29 85,34-106-894,40-225 0,-72 319 848,-2 13 41,-1-1 1,1 0-1,0 1 1,-1-1-1,0 0 1,0 0-1,-1-6 1,-7 27 179,2 12-20,2 1-1,1 0 1,1-1 0,2 1-1,0 0 1,3-1 0,7 45-1,10 11-25,36 101 1,-68-215-823,-29-52 1,20 43 377,-76-129-301,100 170 594,1 0 0,-1 0 0,1-1 0,0 1 0,0-1 0,0 0 0,0 0-1,0 0 1,1 0 0,-1-1 0,6 1 0,-1 1-5,0-2 1,-1 1-1,1-1 1,17-1-1,10-2-137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8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121 119 17284,'-19'16'1030,"0"0"0,-27 34 0,42-45-931,0 0 1,0 0-1,1 1 1,0-1-1,0 1 1,0 0-1,0 0 1,1 0-1,0 0 1,1 0-1,-1 1 1,1-1-1,0 0 1,1 1 0,0 11-1,0-16-94,0 0-1,0 0 1,0 0 0,0 0-1,1 0 1,-1 0 0,1 0 0,0 0-1,-1 0 1,1 0 0,0 0-1,0 0 1,0 0 0,1-1-1,-1 1 1,0 0 0,1-1-1,-1 1 1,1-1 0,-1 1-1,1-1 1,-1 0 0,1 0 0,0 0-1,0 0 1,0 0 0,0 0-1,0 0 1,0-1 0,0 1-1,0-1 1,0 1 0,0-1-1,0 0 1,0 0 0,0 0 0,4 0-1,0-1-5,0 0 0,-1 0 0,1-1 0,0 1 0,0-1 0,-1-1 0,1 1 0,-1-1-1,0 0 1,0 0 0,0-1 0,6-4 0,0-3 47,-1 0 1,-1 0-1,0 0 1,0-1-1,-1-1 0,-1 1 1,0-1-1,-1-1 1,0 1-1,-1-1 0,-1 0 1,0 0-1,4-28 1,-10 24 156,2 18-195,0 0-1,0 0 1,0 0 0,0-1-1,0 1 1,0 0-1,0 0 1,-1 0-1,1 0 1,0 0-1,0-1 1,0 1-1,-1 0 1,1 0-1,0 0 1,0 0-1,0 0 1,-1 0-1,1 0 1,0 0-1,0 0 1,0-1-1,-1 1 1,1 0-1,0 0 1,0 0-1,-1 0 1,1 0-1,0 0 1,0 1-1,0-1 1,-1 0-1,1 0 1,0 0-1,0 0 1,-1 0-1,0 1 27,-1 1 1,0-1-1,0 0 0,1 1 0,-1 0 0,1-1 0,-1 1 0,1 0 0,0-1 0,0 1 0,-2 3 0,0 4 47,-1-1 0,1 1 0,0 0 0,1 0 0,0 0 0,-1 10-1,3-14-42,-1 0-1,1 0 0,0 0 1,0 0-1,0 0 0,1 0 1,0 0-1,0 0 0,0 0 0,1 0 1,-1-1-1,5 10 0,-5-13-21,1 1 0,-1-1 0,0 0-1,1 1 1,-1-1 0,1 0 0,-1 0 0,1 0-1,-1 0 1,1 0 0,0 0 0,-1-1 0,1 1-1,0 0 1,0-1 0,0 0 0,-1 1 0,1-1-1,0 0 1,0 0 0,0 0 0,0 0 0,0 0-1,-1 0 1,1-1 0,0 1 0,0 0-1,0-1 1,1 0 0,6-2 34,-1-1 0,0 0-1,0 0 1,14-10 0,4-6 63,0-1-1,25-29 1,-28 26-136,2 2 0,30-23 0,-53 44 9,0-1-1,0 1 0,0 0 0,0 0 0,0 0 0,0 0 0,1 0 0,-1 0 1,0 0-1,4 0 0,-6 1 12,1 1 1,0-1-1,-1 0 1,1 0-1,-1 0 1,1 1-1,0-1 1,-1 0-1,1 0 1,-1 1-1,1-1 1,-1 1-1,1-1 1,-1 0-1,1 1 1,-1-1-1,1 1 1,-1-1-1,0 1 1,1-1-1,-1 1 1,0 0-1,1-1 1,-1 1-1,0-1 1,0 1-1,0 0 1,0-1-1,1 1 1,-1 0-1,0-1 1,0 1-1,0 0 1,0-1-1,0 1 1,0-1-1,-1 1 1,1 1-1,-1 18 34,0-14 29,0 0 1,1 0-1,0 0 1,1 0-1,1 12 1,-2-17-46,1 0 1,-1 0 0,0 0-1,1 0 1,0 0 0,-1 0 0,1 0-1,-1 0 1,1 0 0,0 0-1,0 0 1,0 0 0,0 0-1,-1 0 1,1-1 0,0 1 0,0 0-1,0-1 1,0 1 0,1-1-1,-1 1 1,0-1 0,0 0 0,0 1-1,0-1 1,0 0 0,1 0-1,-1 0 1,0 0 0,0 0-1,0 0 1,1 0 0,-1 0 0,0 0-1,2-1 1,8-2 43,0 0 0,-1 0-1,1-1 1,-1 0 0,0-1 0,0 0 0,0-1 0,11-8-1,7-8 14,32-31-1,-19 13-455,-59 100-4198,19-51 3951,5-4-155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9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125 260 14147,'-6'2'445,"0"0"-1,0 0 1,0 1 0,0 0-1,0 0 1,1 1-1,0-1 1,-1 1 0,1 0-1,-5 6 1,2-1 216,0 0 0,0 0-1,1 0 1,-10 18 0,15-25-564,1 1 0,0 0 0,-1 0 0,1 0 1,1 0-1,-1 0 0,0 0 0,0 3 0,1-5-82,0-1 0,0 1-1,0-1 1,0 1 0,0 0 0,1-1 0,-1 1 0,0 0-1,0-1 1,0 1 0,1-1 0,-1 1 0,0 0 0,1-1 0,-1 1-1,0-1 1,1 1 0,-1-1 0,1 0 0,-1 1 0,1-1-1,-1 1 1,1-1 0,-1 0 0,1 1 0,-1-1 0,1 0 0,0 1-1,-1-1 1,1 0 0,0 0 0,-1 0 0,1 0 0,-1 0-1,1 0 1,0 1 0,-1-1 0,1-1 0,0 1 0,-1 0 0,1 0-1,0 0 1,0 0 0,4-1 20,0 0 0,-1-1-1,1 1 1,0-1 0,-1 0 0,0 0 0,1 0-1,-1-1 1,0 1 0,0-1 0,7-6 0,2-4 118,22-25 0,2-12 106,-3-1-1,-2-1 0,27-60 1,-39 66-107,-14 32 158,-12 45-25,2-15-186,-21 113 609,23-113-635,1 0-1,1-1 1,0 1 0,1 0 0,0 0-1,5 18 1,-4-28-174,-1 0 0,1-1 0,0 0 0,1 1 0,-1-1 0,1 0 0,0 0 0,5 6 0,-6-9 27,0 0 0,-1 0 0,1-1-1,0 1 1,0 0 0,0-1 0,0 0 0,0 1 0,0-1 0,1 0 0,-1 0-1,0 0 1,1 0 0,-1-1 0,0 1 0,1 0 0,-1-1 0,1 0 0,-1 0-1,1 0 1,-1 0 0,4 0 0,13-6-469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9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1 575 16267,'8'3'465,"1"-1"-1,0-1 1,0 1-1,0-2 0,0 1 1,0-1-1,13-2 0,6-2 445,28-7-1,-48 9-845,0-1 0,0 1 1,-1-2-1,1 1 0,-1-1 0,8-5 0,-12 8-8,-1-1 1,1 0-1,-1 0 1,1 0-1,-1 0 1,0-1 0,0 1-1,0-1 1,0 1-1,0-1 1,0 1-1,-1-1 1,1 0-1,-1 0 1,0 0-1,0 0 1,0 0-1,0-5 1,-1 8-42,1 0 1,-1-1 0,0 1 0,0-1-1,0 1 1,-1-1 0,1 1 0,0-1-1,0 1 1,0-1 0,0 1-1,0-1 1,-1 1 0,1 0 0,0-1-1,0 1 1,0-1 0,-1 1 0,1 0-1,0-1 1,-1 1 0,1 0 0,0-1-1,-1 1 1,1 0 0,-1-1 0,1 1-1,0 0 1,-1 0 0,1 0-1,-1-1 1,1 1 0,-1 0 0,1 0-1,-1 0 1,1 0 0,-1 0 0,1 0-1,-1 0 1,1 0 0,0 0 0,-1 0-1,1 0 1,-1 0 0,1 0 0,-1 0-1,1 0 1,-1 1 0,1-1-1,-1 0 1,1 0 0,0 1 0,-1-1-1,0 1 1,-25 13 275,17-7-264,0 1 0,0 0 1,1 1-1,1-1 0,-1 2 0,1-1 0,1 1 1,0 0-1,0 0 0,1 0 0,-7 23 1,11-32-27,0 1 0,1-1 1,0 1-1,-1-1 1,1 1-1,0-1 0,0 0 1,0 1-1,0-1 1,0 1-1,0-1 0,0 1 1,1-1-1,-1 1 0,0-1 1,1 1-1,-1-1 1,1 1-1,-1-1 0,1 0 1,0 0-1,0 1 1,0-1-1,0 0 0,0 0 1,0 0-1,0 0 1,0 0-1,0 0 0,0 0 1,0 0-1,1 0 1,-1 0-1,0-1 0,1 1 1,-1-1-1,0 1 0,1-1 1,-1 1-1,1-1 1,-1 0-1,1 1 0,-1-1 1,1 0-1,1 0 1,6 0 1,1-1 0,0 1 0,-1-2 0,1 1 0,15-5 0,-8 0 4,-1 0 0,0-1 0,-1-1 0,0 0 0,0-1 0,23-18 0,75-75 86,-80 68-59,-1-1 0,-2-2 1,-1-1-1,-2-1 0,-2-2 1,-1 0-1,31-78 0,-53 113-26,1-1-1,-1 1 0,0-1 0,0 1 0,-1-1 1,0 0-1,0 1 0,-1-1 0,0 0 1,0 0-1,-2-10 0,2 16-5,0 0 1,-1 0-1,1 0 1,-1 0-1,1 0 0,-1 0 1,0 1-1,1-1 0,-1 0 1,0 0-1,1 1 1,-1-1-1,0 1 0,0-1 1,0 0-1,0 1 0,0 0 1,1-1-1,-1 1 1,0-1-1,0 1 0,0 0 1,0 0-1,0 0 0,-1-1 1,-1 1 7,0 0-1,0 0 1,0 1 0,0-1 0,1 0 0,-1 1 0,-5 1 0,0 2 33,0 0 0,0 1 1,0 0-1,0 0 0,1 0 1,0 1-1,0 1 0,0-1 1,1 1-1,-8 10 0,2-1 61,1 0 0,1 1-1,-16 34 1,19-35-21,1 0-1,1 1 1,1 0 0,0 0-1,1 0 1,1 1 0,0-1-1,1 1 1,4 31 0,-3-40-147,2-1 0,-1 0 1,1 1-1,1-1 0,-1 0 1,1 0-1,1 0 0,-1 0 1,2-1-1,-1 1 1,1-1-1,0 0 0,0-1 1,1 1-1,-1-1 0,2 0 1,-1 0-1,1-1 0,0 0 1,0 0-1,13 7 0,-13-9-129,0 0 0,0-1 0,0 0 0,0 0 0,0 0 0,0-1 0,0 0 0,0 0 0,1-1 0,-1 0 0,0 0 0,1-1 0,-1 0 0,0 0 0,0-1 0,8-2 0,28-21-720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3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30 942 20316,'-30'54'656,"45"-84"-391,26-44 279,11-18-72,14-11-32,7 0-176,-2 4-40,-9 8-104,1-3-32,-7 14-48,-7 5-80,-18 21-224,-9 11-224,-17 14-368,-9 7 672,-13 15-104,-6 12-153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3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0 16099,'-29'104'3536,"-22"45"-2543,8-41-954,-41 120 40,81-219-77,0 1 0,1-1-1,1 1 1,-1 0 0,2-1 0,-1 16 0,1-25 0,0 1 0,0 0 1,0 0-1,0-1 0,1 1 0,-1 0 0,0 0 0,0-1 1,0 1-1,1 0 0,-1 0 0,0-1 0,0 1 0,1 0 0,-1-1 1,1 1-1,-1 0 0,1-1 0,-1 1 0,1-1 0,-1 1 1,1-1-1,0 1 0,-1-1 0,1 1 0,-1-1 0,1 0 1,0 1-1,0-1 0,-1 0 0,1 0 0,0 1 0,0-1 0,-1 0 1,1 0-1,0 0 0,0 0 0,-1 0 0,1 0 0,0 0 1,0 0-1,-1 0 0,1 0 0,0-1 0,0 1 0,-1 0 1,1 0-1,1-1 0,3-2 34,0 1-1,-1-1 1,1 0 0,-1 0-1,6-4 1,89-84 714,31-24 49,-112 101-876,1 0 1,1 2-1,0 1 1,0 0-1,33-12 1,-7 9-70,-1-1-112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16195,'1'-6'1033,"18"-5"-857,14-5-80,24-11 216,12-6-112,19-17-96,10-9-32,20-13-392,8-1-232,-1-3 464,-8 2-88,-11 9-104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15147,'15'283'3340,"0"-4"-2818,-28-53 743,27-261 36,49-277-200,-22 94-959,-38 204-136,0-1-1,1 0 1,1 1-1,0-1 1,8-13 0,-10 24-9,-1 0 1,1 0 0,0 0 0,0 0 0,0 0 0,0 1 0,1-1-1,0 1 1,-1 0 0,1 0 0,0 1 0,1-1 0,-1 1 0,0 0 0,1 0-1,-1 0 1,1 0 0,0 1 0,8-2 0,-6 2-11,0 1 0,0-1 1,0 1-1,10 2 0,-16-2 12,0 0-1,0 0 1,0 0 0,-1 0 0,1 0-1,0 0 1,0 0 0,0 0-1,0 0 1,0 1 0,-1-1-1,1 0 1,0 1 0,0-1-1,-1 1 1,1-1 0,0 1-1,0-1 1,-1 1 0,1-1 0,-1 1-1,1 0 1,-1-1 0,1 1-1,-1 0 1,1 0 0,-1-1-1,1 1 1,-1 0 0,0 0-1,1 0 1,-1-1 0,0 1 0,0 0-1,0 0 1,0 0 0,1 0-1,-1 0 1,0-1 0,-1 1-1,1 0 1,0 0 0,0 0-1,0 0 1,0-1 0,-1 1-1,1 0 1,0 0 0,-1 1 0,-3 5 1,0-1 0,-1 1 0,1-1 1,-1 0-1,0 0 0,-10 8 0,-42 32 36,40-32-16,-160 114-736,173-125 488,9-6 94,10-8-112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4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24 17332,'9'-12'1809,"-9"12"-1787,0 0 0,0 0 0,0 1 0,0-1 0,0 0 0,0 0 0,0 0 0,0 0 0,0 0 0,0 0 0,0 0 0,0 0 0,0 0 0,0 0 0,0 0 0,0 0 0,0 0 0,0 0 0,0 0 0,0 0 0,0 1 0,0-1-1,0 0 1,0 0 0,0 0 0,0 0 0,0 0 0,0 0 0,0 0 0,0 0 0,0 0 0,0 0 0,0 0 0,0 0 0,0 0 0,0 0 0,0 0 0,0 0 0,0 0 0,0 0 0,0 0 0,1 0 0,-1 0 0,0 0 0,0 0 0,0 0 0,0 0 0,0 0 0,0 0 0,0 0 0,0 0 0,0 0 0,0 0 0,0 0 0,0 0 0,0 0 0,0 0 0,0 0-1,-8 26 1458,1-5-889,-17 90-127,5 1 1,-6 164-1,24-260-450,0 58 44,0-74-55,1 0 1,0 0-1,0 0 0,0 1 0,0-1 0,0 0 0,0 0 0,0 0 0,0 0 0,0 0 0,0 0 0,0 1 0,0-1 0,0 0 0,0 0 0,0 0 0,0 0 0,0 0 0,0 1 0,0-1 0,0 0 0,0 0 0,0 0 0,0 0 0,1 0 0,-1 0 0,0 1 0,0-1 1,0 0-1,0 0 0,0 0 0,0 0 0,0 0 0,0 0 0,0 0 0,1 0 0,-1 0 0,0 0 0,0 0 0,0 1 0,0-1 0,0 0 0,0 0 0,1 0 0,-1 0 0,0 0 0,0 0 0,0 0 0,0 0 0,6-8 71,6-17 27,2-25-35,-2-1-1,-2 0 0,-2-1 1,-2 1-1,-3-1 0,-2 0 1,-7-67-1,5 108-66,1 5-1,0-1 0,-1 1 0,0 0 0,0-1 0,-1 1 0,1 0 0,-1-1 0,-1 1 0,-5-11 0,8 16 0,-1 1 0,1-1 0,-1 0 0,1 1 0,-1-1 0,1 0 0,-1 1-1,0-1 1,1 1 0,-1-1 0,0 1 0,1-1 0,-1 1 0,0-1 0,0 1 0,0 0 0,1-1 0,-3 1 0,3 0 1,-1 0-1,1 0 1,-1 0 0,1 0 0,-1 0 0,1 1-1,-1-1 1,1 0 0,-1 0 0,1 1 0,-1-1-1,1 0 1,-1 0 0,1 1 0,-1-1 0,1 1 0,0-1-1,-1 0 1,1 1 0,0-1 0,-1 2 0,-1 1-6,1 0 1,-1 1-1,1-1 1,0 1 0,0 0-1,0-1 1,-1 7 0,1 6-19,1 0 1,0 0-1,1-1 1,1 1-1,6 25 1,-6-31 15,1-1 1,0 0-1,0 0 0,1 0 0,0 0 0,1-1 1,0 0-1,0 0 0,1 0 0,10 11 1,-13-16 8,0 0 0,0-1 0,1 1 1,-1-1-1,1 0 0,-1 1 1,1-2-1,0 1 0,0 0 0,0-1 1,0 0-1,0 1 0,0-2 0,0 1 1,0 0-1,8-1 0,-6 0 5,0-1 0,1 0 0,-1-1 0,0 1 0,0-1 0,0 0 0,0-1-1,0 0 1,-1 1 0,7-5 0,4-5 48,-1 0 0,-1 0 0,0-1 0,0-1 0,-1 0 0,15-23 0,-10 12 125,19-38 0,-32 53-110,0 0-1,-1-1 1,0 1-1,0-1 0,-1 0 1,2-22-1,-4 32-56,-1-1-1,0 1 1,0 0-1,0 0 1,0-1 0,0 1-1,0 0 1,0 0-1,0 0 1,-1-1-1,1 1 1,0 0-1,-1 0 1,1 0 0,-1 0-1,0-1 1,1 1-7,-1 1 1,1 0-1,0 0 1,-1 0-1,1 0 1,0 0-1,-1 0 1,1 0-1,-1 0 1,1 0 0,0 0-1,-1 0 1,1 0-1,-1 0 1,1 0-1,0 0 1,-1 0-1,1 0 1,0 0-1,-1 1 1,1-1-1,-1 0 1,1 0-1,0 0 1,-1 1-1,1-1 1,0 0-1,0 0 1,-1 1-1,1-1 1,-4 4 0,1 0 1,0-1-1,0 1 1,0 0-1,0 1 0,-3 7 1,-4 13-17,1 1 0,2 0 0,1 1 1,-6 48-1,8-30-34,3 0 0,4 52-1,-2-76-313,10 41-1,-10-57 239,0 0 0,0 0 0,1 0-1,0 0 1,0 0 0,0 0 0,1-1-1,0 1 1,0-1 0,0 1 0,0-1-1,1 0 1,5 5 0,0-3-362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5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34 16580,'0'-1'82,"0"-1"0,0 1 1,0-1-1,0 1 0,0-1 1,0 1-1,-1-1 0,1 1 1,0-1-1,-1 1 0,1 0 1,-1-1-1,0 1 0,1-1 1,-1 1-1,0 0 0,0 0 1,0-1-1,0 1 0,-1-1 1,0 1-43,0 0-1,1 1 1,-1-1 0,0 1 0,0 0 0,1 0 0,-1-1 0,0 1 0,0 0 0,0 1 0,1-1 0,-1 0-1,0 0 1,0 1 0,1-1 0,-1 1 0,0 0 0,1-1 0,-4 3 0,-6 2 131,0 1 1,1 0-1,0 1 0,0 0 1,0 1-1,1 0 1,0 0-1,0 1 0,1 0 1,0 1-1,1 0 1,-7 11-1,3-2-122,0 0 0,2 0-1,1 2 1,0-1 0,1 1 0,-3 21 0,5-18-10,1 1 1,1-1-1,2 1 0,1 40 1,1-57-20,0 1 1,0 0-1,1-1 1,-1 1-1,2-1 0,-1 1 1,2-1-1,-1 0 1,1 0-1,0 0 0,0-1 1,1 1-1,0-1 1,1 0-1,-1 0 0,9 6 1,-11-10 16,1-1 0,0 1 1,-1-1-1,1 0 0,0 0 1,0-1-1,1 1 0,-1-1 1,0 0-1,0 0 0,1 0 1,-1-1-1,0 0 0,1 1 1,-1-1-1,1-1 0,-1 1 1,0-1-1,1 0 0,-1 0 1,0 0-1,0 0 0,1-1 1,-1 0-1,0 1 0,4-4 1,-5 3 18,1 0 0,-1-1-1,0 1 1,1-1 0,-1 1 0,0-1 0,-1 0 0,1 0 0,0 0 0,-1-1-1,0 1 1,0-1 0,0 1 0,0-1 0,0 0 0,-1 1 0,0-1 0,0 0 0,0 0-1,0 0 1,0 0 0,-1 0 0,0 0 0,0 0 0,0 0 0,0 0 0,0-1-1,-2-3 1,1 6-29,0-1 0,0 0 0,0 0 0,0 1 1,-1-1-1,1 1 0,-1 0 0,1-1 0,-1 1 0,0 0 0,0 0 0,0 0 0,0 0 0,-1 0 0,1 0 0,0 1 0,-1-1 0,1 1 0,-1-1 0,0 1 0,1 0 0,-1 0 0,0 1 0,0-1 0,1 0 0,-1 1 1,0 0-1,0-1 0,0 1 0,0 0 0,-5 1 0,5-1-24,0 1 0,0-1 0,0 1 0,0-1-1,0 1 1,0 0 0,0 0 0,0 1 0,0-1 0,0 1 0,0-1 0,1 1 0,-1 0 0,0 0 0,1 0 0,0 0 0,0 0 0,-1 1 0,1-1 0,0 1 0,1-1 0,-1 1 0,0 0-1,1 0 1,0 0 0,0 0 0,-1 0 0,0 4 0,2-6-5,0 0-1,0 0 1,0 0 0,-1 0-1,1 0 1,0 0-1,0 0 1,0 0 0,1 0-1,-1 0 1,0 0-1,0 0 1,0 0 0,1 0-1,-1 0 1,1 0 0,-1 0-1,1 0 1,-1 0-1,1 0 1,-1 0 0,1-1-1,0 1 1,-1 0-1,1 0 1,0-1 0,1 2-1,-1-2-1,1 1 0,0 0 0,0-1 0,1 1 0,-1-1 0,0 1 0,0-1 0,0 0 0,0 0 0,0 0-1,0 0 1,3-1 0,5-1-13,-1 0 1,0-1-1,1 0 0,14-7 0,7-8-16,48-36-1,-30 19 42,-49 34-8,1 1 0,-1-1 0,1 1-1,-1 0 1,1-1 0,0 1 0,-1 0-1,1-1 1,-1 1 0,1 0-1,0 0 1,-1-1 0,1 1 0,0 0-1,0 0 1,-1 0 0,1 0 0,1 0-1,-2 0 1,0 1 0,1-1 0,-1 0 0,0 0 0,0 1 0,0-1 0,1 0 0,-1 1 0,0-1 1,0 0-1,0 0 0,0 1 0,1-1 0,-1 0 0,0 1 0,0-1 0,0 1 0,0-1 0,0 0 0,0 1 0,0-1 0,0 0 0,0 1 0,0-1 0,0 1 0,-8 30 4,6-25-5,-13 39-13,5-18-6,2 0-1,1 0 1,-8 53-1,15-75-48,0-1 0,0 1 0,0-1 0,1 1 0,0 5 0,0-10 74,-1 1-1,0 0 0,0 0 1,0-1-1,1 1 1,-1 0-1,0 0 0,1-1 1,-1 1-1,1 0 0,-1-1 1,1 1-1,-1 0 1,1-1-1,-1 1 0,1-1 1,-1 1-1,1-1 1,0 1-1,-1-1 0,1 0 1,0 1-1,-1-1 0,1 0 1,0 1-1,0-1 1,-1 0-1,1 0 0,0 0 1,0 0-1,0 1 0,-1-1 1,1 0-1,0-1 1,0 1-1,0 0 0,-1 0 1,1 0-1,1-1 0,3-1 4,0 0 0,-1-1 0,0 0 0,1 0-1,-1 0 1,0 0 0,0-1 0,-1 0-1,1 0 1,-1 0 0,4-5 0,28-37-74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8:55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0 18236,'-29'75'2693,"19"-53"-2035,1 0 0,-11 43 1,-20 258-579,38-306-77,0 1 16,1 0-1,0 0 1,1 0 0,1 0 0,6 28 0,-7-44-15,0 0 0,1 0 0,-1 0 1,1-1-1,0 1 0,0 0 1,0 0-1,0-1 0,0 1 1,0-1-1,0 1 0,0-1 0,0 1 1,1-1-1,-1 0 0,4 3 1,-4-4-2,0 1 0,1-1-1,-1 1 1,1-1 0,-1 0 0,1 1 0,-1-1 0,1 0 0,-1 0 0,1 0 0,-1 0 0,1 0 0,-1-1 0,1 1 0,-1 0 0,1-1 0,-1 1 0,1-1 0,-1 0 0,0 1 0,1-1 0,1-1 0,3-3 1,1 1 0,-1-2 0,1 1 1,-1-1-1,-1 0 0,1 0 0,-1-1 0,0 1 0,-1-1 1,7-14-1,-3 5 34,-1 0 0,-1 0 1,-1 0-1,5-22 0,-9 29 16,1-1 0,-2 0 1,1 1-1,-1-1 0,-1-11 0,0 18-33,1 1 0,-1-1 1,1 1-1,-1 0 1,0-1-1,0 1 0,0 0 1,0 0-1,0 0 0,0 0 1,-3-4-1,3 5-6,0 0 0,0 0 0,0 1 0,-1-1 0,1 0 0,0 1 0,0-1 0,0 1 0,-1-1 0,1 1 0,0-1 0,-1 1 0,1 0 0,0 0 0,-1 0 0,1-1 0,0 1 0,-1 1 0,1-1 0,0 0 0,-1 0 0,-2 1 0,1 0 6,-1 1 0,1 0 0,0 0 0,-1 0 0,1 0 0,0 0-1,0 0 1,0 1 0,1 0 0,-1-1 0,1 1 0,-1 0 0,1 0 0,0 1 0,0-1 0,0 0 0,-1 5 0,0-4-18,1 0 0,0 1 0,1-1 0,-1 1 0,1 0 0,0-1 0,0 1 0,1 0 1,-1 0-1,1 0 0,0 0 0,0-1 0,1 7 0,0-10-2,-1 0 0,0 0-1,1 0 1,-1 0 0,1 0 0,-1 0 0,1 0-1,0 0 1,-1 0 0,1 0 0,0 0 0,0 0 0,-1 0-1,1 0 1,0-1 0,0 1 0,0 0 0,0-1-1,0 1 1,0-1 0,0 1 0,0-1 0,1 0-1,-1 1 1,0-1 0,0 0 0,0 0 0,0 1-1,0-1 1,1 0 0,-1 0 0,0 0 0,0-1 0,0 1-1,0 0 1,0 0 0,1-1 0,-1 1 0,0 0-1,0-1 1,0 1 0,0-1 0,1 0 0,6-3 9,-1 0 1,0 0-1,0-1 1,10-8-1,18-18 31,39-46-1,-74 77-40,1-1 0,-1 1 0,0-1 0,1 1 0,-1-1-1,1 1 1,-1-1 0,1 1 0,-1-1 0,1 1 0,0-1-1,-1 1 1,1 0 0,-1-1 0,1 1 0,0 0 0,-1 0 0,1 0-1,1-1 1,0 11-7,-11 27 7,7-30 12,-3 9 106,1 1 0,1-1 0,1 1 0,0-1 0,1 1 0,1-1 0,0 1 0,5 27 1,-5-43 22,-3-3 74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6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70 387 15771,'-11'12'567,"3"-3"-185,-1 0 0,0-1 1,0 0-1,-14 9 0,47-38 806,-7 4-802,48-44 305,128-110 154,-156 142-798,0 1-1,3 2 0,60-30 1,-85 49-43,0 0 1,0 2 0,1-1-1,0 2 1,-1 0 0,2 1 0,27-1-1,-34 4-11,0 0 0,0 1-1,0 1 1,0-1-1,0 2 1,-1-1 0,1 1-1,-1 1 1,0 0 0,0 0-1,0 1 1,0 0 0,13 10-1,1 5-34,-2 0 1,28 34-1,18 17 23,-57-62 26,0 0-1,1-1 0,-1 0 0,1-1 0,15 7 1,-19-12-2,0 1 0,-1-1 0,1-1 0,0 1 0,0-1 0,0-1-1,0 1 1,0-1 0,0 0 0,0-1 0,0 0 0,0 0 0,11-3 0,9-4 14,-1-1-1,28-14 0,-31 13-8,30-13 18,1 2 0,64-15 0,-98 31-21,0 2 1,0 0-1,1 1 0,0 1 0,-1 1 0,1 1 1,-1 0-1,1 2 0,31 7 0,41 21 20,-64-20-31,0-1 0,1-2-1,0-1 1,42 4 0,-54-10-147,0-1-1,0-1 1,0-1 0,-1 0 0,1-1 0,0-1 0,-1-1 0,0 0 0,17-9 0,-12 4-63,-1-1 0,-1-1 0,0-1 1,-1-1-1,0 0 0,22-24 0,8-16-339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7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32 622 12595,'-6'5'551,"-16"10"1072,22-15-1609,0 0 1,0 1-1,0-1 1,0 0-1,0 0 0,0 0 1,0 0-1,0 0 1,0 0-1,-1 0 0,1 0 1,0 0-1,0 0 1,0 0-1,0 0 0,0 0 1,0 0-1,0 0 1,0 0-1,0 0 0,-1 0 1,1 0-1,0 0 1,0 0-1,0 0 0,0 0 1,0 0-1,0 0 1,0 0-1,0-1 0,0 1 1,0 0-1,0 0 1,-1 0-1,1 0 0,0 0 1,0 0-1,0 0 1,0 0-1,0 0 0,0 0 1,0 0-1,0 0 1,0-1-1,0 1 0,0 0 1,0 0-1,0 0 1,0 0-1,0 0 1,0 0-1,0 0 0,0 0 1,0 0-1,0 0 1,0-1-1,0 1 0,0 0 1,0 0-1,0 0 1,0 0-1,0 0 0,0 0 1,0 0-1,0 0 1,9-17 1183,176-254 467,-143 219-1586,2 3 0,99-87 0,-124 121-57,0 1 0,0 1 0,1 1 0,1 0 1,0 2-1,40-15 0,-50 22-14,0 0 0,0 0 0,0 2 0,0-1 0,1 1 0,-1 1 0,0 0 0,1 0 1,-1 1-1,0 1 0,0 0 0,0 0 0,0 1 0,0 1 0,0 0 0,11 6 0,1 3 18,-1 2 0,26 20 0,-33-22 13,1-1 0,0-1 0,0 0-1,1-1 1,33 13 0,-31-17 5,0-2 0,0 0 1,0-1-1,1-1 0,0 0 1,-1-2-1,1 0 0,-1-2 0,33-5 1,11-7 119,97-36-1,-63 17-50,-44 17-53,0 3-1,75-11 1,-106 22-10,1 1-1,-1 0 0,1 2 0,-1 0 0,1 2 1,-1 0-1,0 2 0,35 11 0,104 58 376,4 1 69,-144-67-431,0-2 0,0 0-1,1-2 1,0 0 0,0-2-1,30 1 1,-24-5-89,0 0 1,0-2-1,0-1 0,0-1 1,-1-1-1,40-17 0,-18 2 1,-2-1 0,68-47 0,-53 30-49,-7 7-38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7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0 910 16315,'17'-36'419,"2"1"0,1 0-1,28-36 1,80-86 107,-87 112-379,2 2 0,2 2-1,50-35 1,-59 50-158,2 2 1,0 2-1,2 1 0,75-28 0,-95 42-83,1 2-1,-1 0 0,1 1 0,0 1 0,0 1 1,0 1-1,0 1 0,37 5 0,-24 1-116,0 1 0,-1 2 0,0 1 0,49 22 0,-81-31 205,170 68-526,-140-59 516,0-1 1,0-1-1,60 5 1,-49-12 69,1-1 0,0-2-1,79-15 1,129-43 221,-99 20-102,-65 21-14,157-15 1,-182 31-61,0 2 0,0 4 1,88 13-1,-106-8-42,178 25 239,-167-28-191,0-2 0,62-5 0,-53-5 20,0-2 0,118-35 1,119-59 36,-206 68-201,-89 33 32,40-16-71,1 3-1,0 2 0,57-9 0,-88 20 39,0 1 0,0 1 0,0 0 0,0 1 0,29 6 0,-35-5 13,-1 1 0,1 0-1,-1 1 1,1 0 0,-1 0 0,0 1-1,-1 0 1,1 1 0,-1 0-1,10 9 1,-5-2-42,-1 1 0,0 0-1,-1 1 1,12 20 0,32 70-324,-18-32 699,-13-35-202,-22-36-102,0 1 0,0-1 0,0 1 1,0-1-1,0 0 0,1 0 0,-1 0 0,1-1 0,-1 1 1,6 2-1,-6-4 1,-1 1 1,1-1 0,0 0 0,0 0-1,0 0 1,0 0 0,0 0-1,-1 0 1,1-1 0,0 1-1,2-1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8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1031 13867,'3'-17'188,"-1"0"0,2 1 0,1-1 1,0 1-1,0 0 0,2 0 0,0 1 0,1 0 0,0 0 0,2 1 1,-1 0-1,23-24 0,-5 11-16,1 2-1,1 1 1,1 1 0,0 1-1,2 2 1,1 1 0,37-15 0,255-83 106,-195 75-389,272-79-216,-322 103 381,1 3 0,0 4 0,93-1-1,88 21 406,94-3 137,-269-15-555,0-3 1,93-27-1,167-62-480,-136 36 22,-140 44 161,101-15-1,-146 33 257,0 1-1,0 0 0,0 2 0,0 1 1,0 1-1,0 2 0,38 9 0,-39-5 148,0 1-1,0 2 0,46 26 0,62 53 780,25 14 281,-135-92-1086,1-1 0,-1-2 1,2 0-1,-1-1 0,1-2 0,0 0 0,0-2 0,1-1 0,-1-1 0,45-2 0,-32-3-200,0-2 0,0-1 0,-1-2-1,0-2 1,-1-1 0,55-26 0,-17 4-298,9-6-850,153-49 0,-215 84 1031,0 0 1,0 1 0,0 0 0,1 2 0,-1 1 0,1 1-1,-1 0 1,0 2 0,0 0 0,0 2 0,29 9 0,8 2-55,-5-8 130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9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28 684 14371,'-8'8'421,"6"-7"-341,0 1-1,1-1 1,-1 1-1,1-1 1,-1 1 0,1 0-1,-1-1 1,1 1 0,0 0-1,0 0 1,0 0 0,-1 4-1,3-4 67,4-5 80,170-121 1714,-89 61-1638,237-155 135,-237 167-691,176-75 1,-228 113 150,-1 1 0,2 2 0,-1 1 0,1 2-1,0 1 1,1 2 0,-1 1 0,1 2 0,0 1 0,0 2 0,67 13 0,113 53 14,-11-3 380,-150-54-191,0-3 0,1-2 1,110-2-1,167-33 81,-65 2-66,-197 24-18,128 10 1,-102 9 267,-2 3 0,124 43 1,-121-32 257,196 35 1,-225-59-549,1-3 0,0-3 0,0-3 0,0-4 0,-1-2 0,110-29 0,389-157-1896,-527 180 1635,38-17-378,2 4 0,151-32-1,-200 55 491,0 2 0,0 1 0,0 2 0,42 4 0,-51-1 151,-1 1-1,0 1 1,0 1-1,0 1 0,-1 1 1,41 20-1,65 56 943,3 1 63,-114-76-994,1-1 0,0-1-1,0 0 1,0-1 0,1-1 0,24 4-1,-34-8-72,1 0 0,0 0 0,0-1 0,-1 0 0,1-1-1,0 0 1,0 0 0,-1-1 0,1 0 0,-1 0 0,1-1-1,-1 0 1,0-1 0,0 0 0,10-6 0,-7 0-25,0 1 1,0-2 0,9-11-1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19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1 382 15323,'9'-20'182,"1"2"-1,2-1 1,-1 1 0,2 1-1,0 0 1,1 1-1,1 0 1,1 2-1,28-22 1,-13 13-85,2 2-1,0 1 1,1 2 0,52-20-1,-39 22-85,0 2 0,1 2 0,0 2 0,1 2-1,0 3 1,59 0 0,299 30-105,-203-7 126,595 30 140,-240-22 54,1-45 36,-301-9-168,259-18 16,-412 42-104,0 6 0,199 27 1,-122 7 33,77 13 55,-204-42-48,0-3 0,98-4 0,-30-14-211,160-40 0,-232 42 25,-45 11 126,22-6-73,2 2 0,-1 0 0,51 0 0,-74 5 126,1 0 0,-1 1 0,1 0 0,-1 0-1,1 1 1,-1-1 0,0 2 0,0-1 0,0 1 0,0 0 0,0 0 0,-1 1 0,1 0 0,-1 0 0,0 1 0,0 0 0,0 0 0,-1 0-1,0 1 1,7 9 0,-1 3 316,0 1 1,6 21-1,-9-23 3,0 1 0,0-2 0,14 20 0,-18-31-260,0-1-1,0 1 1,0-1 0,0 1 0,1-1 0,0 0-1,0-1 1,0 1 0,0-1 0,1 0-1,-1-1 1,1 1 0,11 3 0,-7-4-66,1-1 0,-1 0 0,1 0 0,-1-1 1,1 0-1,0-1 0,-1 0 0,0 0 0,1-1 0,-1-1 0,0 0 0,15-6 1,4-4-405,0-2 0,49-32 0,59-52-175,-122 88 459,49-37-339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20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2210 15747,'0'1'27,"0"-1"0,0 1 0,0-1-1,0 1 1,0-1 0,0 1 0,0-1 0,0 1-1,0-1 1,1 1 0,-1-1 0,0 1-1,0-1 1,1 1 0,-1-1 0,0 0-1,1 1 1,-1-1 0,0 1 0,1-1 0,-1 0-1,0 0 1,1 1 0,-1-1 0,1 0-1,-1 0 1,1 1 0,-1-1 0,1 0-1,-1 0 1,1 0 0,-1 0 0,1 1 0,-1-1-1,1 0 1,-1 0 0,1 0 0,-1 0-1,1 0 1,-1-1 0,1 1 0,-1 0-1,1 0 1,-1 0 0,1 0 0,-1 0 0,0-1-1,2 1 1,20-26 221,-14 15-137,246-290 1362,21 10-847,-187 200-463,1159-1153 841,-1077 1072-1345,-170 172 341,11-11-30,-1 0 0,12-19-1,-21 28 24,0 0 0,0 0 1,0 1-1,-1-1 0,1 0 0,-1-1 0,1 1 0,-1 0 0,0 0 0,1 0 0,-1 0 0,0 0 0,-1 0 0,1-3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0 15795,'-3'6'1857,"-13"8"-1241,-17 12-248,-9 7 1488,-2 16-1239,-3 5-161,1 5-144,1 1-40,8-3-144,4-2-16,9-9-88,2-8-152,8-12-336,2-9-264,10-17-241,2-10 721,2-17-200,1-11-176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21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19508,'1'1'79,"-1"-1"-1,1 0 0,-1 1 1,0-1-1,1 0 0,-1 1 1,0-1-1,0 1 1,1-1-1,-1 1 0,0-1 1,0 0-1,0 1 0,1-1 1,-1 1-1,0-1 1,0 1-1,0-1 0,0 1 1,0-1-1,0 1 0,0-1 1,0 1-1,0-1 1,0 1-1,-1 0 0,1 25-41,-1-20 193,-2 78 264,3 1 1,5-1-1,28 161 0,-32-240-489,1 7-12,1 0 0,1-1 1,9 23-1,-12-32 13,0 0 1,0 0-1,0 0 1,1 0-1,-1 0 1,0 0-1,1 0 0,-1-1 1,1 1-1,0-1 1,0 1-1,-1-1 1,1 1-1,0-1 1,0 0-1,0 0 0,0 0 1,0 0-1,1 0 1,-1-1-1,0 1 1,0-1-1,0 1 1,1-1-1,-1 0 1,0 0-1,5 0 0,-2-1 39,1-1-1,-1 1 1,0-1-1,0 0 1,0-1-1,0 1 1,0-1-1,0 0 1,0 0 0,-1-1-1,8-6 1,4-7 178,22-27 0,-31 34-162,42-53-20,-3-2-1,-3-3 1,-3-1 0,-3-2-1,48-130 1,-83 196-153,0-1 0,0 0 0,0 0 0,-1-1 0,0 1 0,0-7 0,-4 10-443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22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1 590 16628,'17'24'1680,"6"-8"-1192,-1-11-600,3 3 552,-5-4-32,0 2-96,-4-4-416</inkml:trace>
  <inkml:trace contextRef="#ctx0" brushRef="#br0" timeOffset="1">583 1 17220,'-15'32'1344,"5"14"-1072,0 3-112,9 8 256,4 1-88,5-1-368,5 2-240,3-8-120,1-2 264,-2-9-88,-1-7-128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22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0 310 15515,'1'-12'316,"1"0"-1,0 0 1,0 0 0,1 0-1,1 0 1,0 1-1,0-1 1,1 1-1,1 0 1,0 1-1,0-1 1,1 1 0,1 1-1,-1-1 1,13-10-1,-6 6 74,1 1 0,1 0 0,0 1 0,1 1-1,0 1 1,1 0 0,0 1 0,30-10 0,-40 16-335,0 1 1,0 0-1,1 0 0,-1 1 1,0 0-1,0 1 0,1-1 1,-1 2-1,0-1 1,1 1-1,-1 0 0,11 4 1,-15-4-56,1 1-1,-1 0 1,1 0 0,-1 0 0,0 1 0,0-1 0,0 1 0,0 0 0,-1 0 0,1 1 0,-1-1-1,0 1 1,0-1 0,0 1 0,0 0 0,-1 0 0,1 1 0,-1-1 0,0 0 0,-1 1-1,1-1 1,1 7 0,-1 1-12,0-1 0,-1 1-1,0 0 1,0-1-1,-2 1 1,1 0 0,-1-1-1,-1 1 1,-4 13 0,-4 10-24,-24 54 1,20-57 85,-16 59 0,29-87-40,0-1 0,0 1 0,1 0-1,-1 0 1,1 0 0,0-1 0,0 1-1,0 0 1,1 0 0,-1 0 0,1-1 0,2 7-1,-2-8-3,0 0 0,0 0 0,1 0 0,-1-1 0,0 1-1,1 0 1,0-1 0,-1 1 0,1-1 0,0 1 0,0-1-1,0 0 1,0 0 0,0 0 0,0 0 0,0 0 0,0 0-1,0 0 1,0-1 0,0 1 0,1-1 0,2 1 0,17 0-243,1-1 0,0-1 0,0 0 1,-1-2-1,36-9 0,6 1 10,-12 3-79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23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0 227 15891,'25'70'5116,"-19"-48"-4273,1-1 1,14 28-1,-20-48-819,6 12 38,0 0-1,1-1 1,0 0-1,13 14 1,-19-23-68,1-1 1,-1 1-1,1-1 0,0 0 0,0 0 0,-1 0 1,1-1-1,1 1 0,-1-1 0,5 2 1,-5-2 7,-1-1 0,0 0 1,0 1-1,0-1 0,0-1 0,1 1 1,-1 0-1,0 0 0,0-1 1,0 1-1,0-1 0,0 0 0,0 1 1,0-1-1,0 0 0,0 0 1,0 0-1,3-3 0,0 0 28,0-1 1,0 0-1,0 0 0,-1-1 0,1 1 1,-1-1-1,-1 0 0,6-11 0,21-57 364,-22 53-250,39-125 1017,-40 206-778,-5-45-377,1 1 1,1 0-1,1-1 1,0 0-1,1 0 1,1 0-1,12 22 1,-16-33-4,1 1 0,-1-1 0,1 1 1,0-1-1,0 0 0,0-1 0,0 1 0,1-1 0,-1 1 0,1-1 1,6 2-1,-7-3 3,0-1 0,-1 0 0,1 0 0,0 0 0,0-1 0,0 1 1,0-1-1,1 0 0,-1 0 0,0-1 0,0 1 0,0-1 0,0 0 0,-1 0 1,1 0-1,0 0 0,5-3 0,-2 0 23,0 0 0,0-1 0,-1 0 0,1 0 1,-1 0-1,0-1 0,-1 0 0,1 0 0,-1 0 0,0-1 0,-1 0 0,0 0 0,0 0 1,0 0-1,-1-1 0,0 1 0,4-14 0,-2-2-96,0 0-1,-1 1 1,-1-1 0,-1 0-1,-1-25 1,-10-61-1245,8 76 890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40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12667,'-9'53'864,"1"-1"-736,1-2-136,4 0-456,3 0 576,0-2-192,0-4-72</inkml:trace>
  <inkml:trace contextRef="#ctx0" brushRef="#br0" timeOffset="1">38 1233 12675,'-1'49'952,"-2"-11"-840,1-3-176,2-5 304,0-1-8,0-1-152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38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64 177 12755,'0'0'120,"0"0"1,1 1-1,-1-1 1,0 0-1,0 1 1,0-1-1,0 0 1,0 1-1,0-1 1,0 0 0,0 0-1,0 1 1,0-1-1,0 0 1,0 1-1,0-1 1,0 0-1,0 1 1,-1-1-1,1 0 1,0 0-1,0 1 1,0-1-1,0 0 1,0 1-1,-1-1 1,-1 1 2012,2-8-1614,1 3-300,2-5 465,0-1 0,-2 1 0,3-19 1,-6 25-194,-2 8-328,-3 7-71,-1 25 69,9-18-157,-1-18-5,0-1 1,0 1-1,0-1 1,0 0-1,0 1 0,0-1 1,1 0-1,-1 1 1,0-1-1,0 0 0,0 1 1,0-1-1,1 0 1,-1 1-1,0-1 0,1 0 1,-1 1-1,0-1 1,0 0-1,1 0 0,-1 1 1,0-1-1,1 0 1,-1 0-1,1 0 0,-1 0 1,0 1-1,1-1 1,-1 0-1,0 0 0,1 0 1,1 0 2,-1-1 1,1 1-1,-1-1 1,1 0-1,-1 1 0,1-1 1,-1 0-1,0 0 1,1 0-1,-1 0 1,0 0-1,0 0 1,1 0-1,-1 0 0,0 0 1,0-1-1,1-1 1,15-25 62,-16 26-58,0 0 6,14-30 114,-14 31-112,0-1-1,0 0 1,-1 0 0,1 0 0,-1 0 0,0 0-1,1 0 1,-1 0 0,0 0 0,0 0-1,0 0 1,0 0 0,-1-3 0,1 5-12,-1-1 0,1 1 0,0 0 0,-1-1 0,1 1 0,0 0 0,-1 0 0,1-1 0,-1 1 0,1 0 0,0 0 0,-1-1 0,1 1 0,-1 0 0,1 0 1,-1 0-1,1 0 0,0 0 0,-1 0 0,1 0 0,-1 0 0,1 0 0,-1 0 0,1 0 0,-1 0 0,1 0 0,-1 0 0,1 0 0,0 0 0,-1 1 0,1-1 0,-1 0 1,1 0-1,-1 0 0,1 1 0,0-1 0,-1 0 0,1 1 0,0-1 0,-1 1 0,-16 13 18,5-2-58,1 0 0,1 1 0,0 0 0,0 1 0,2 0 0,0 0 0,-12 30 0,20-44 35,0 0 0,0 0 0,0 0 0,0 0 0,0 0 0,0 0 0,0 0 0,0 0 0,0 0 0,1 0-1,-1 0 1,0 0 0,0 0 0,0 0 0,0 0 0,0 0 0,0 0 0,0 0 0,0 0 0,0 0 0,0 0 0,1 0 0,-1 0 0,0 0 0,0 0-1,0 0 1,0 0 0,0 0 0,0 0 0,0 0 0,0 0 0,0 0 0,0 0 0,0 1 0,0-1 0,0 0 0,1 0 0,-1 0 0,0 0-1,0 0 1,0 0 0,0 0 0,0 0 0,0 0 0,0 0 0,0 0 0,0 1 0,0-1 0,0 0 0,0 0 0,0 0 0,0 0 0,0 0 0,0 0-1,0 0 1,0 0 0,0 0 0,0 1 0,0-1 0,0 0 0,-1 0 0,9-6-44,24-37-10,-2-1 0,38-73 0,-63 107 73,2-8 47,-7 18-62,0 0 0,0 0 0,0 0 1,-1 0-1,1 0 0,0 0 1,0 0-1,0 0 0,-1 0 0,1-1 1,0 1-1,0 0 0,0 0 1,-1 0-1,1 0 0,0 0 0,0 0 1,0 0-1,-1 0 0,1 0 1,0 0-1,0 0 0,0 0 0,0 1 1,-1-1-1,1 0 0,0 0 1,0 0-1,0 0 0,-1 0 0,1 0 1,0 0-1,0 0 0,0 1 0,0-1 1,0 0-1,-1 0 0,1 0 1,0 0-1,0 1 0,-26 25 72,14-12-56,9-10-19,0 0 0,0-1 0,0 1 0,0 0 0,1 0 0,-1 1 0,-2 6 0,5-11 0,0 1 0,0-1 0,0 0 1,0 0-1,0 0 0,0 0 0,0 0 0,0 1 0,0-1 0,0 0 0,0 0 0,0 0 0,0 0 0,0 1 1,0-1-1,0 0 0,0 0 0,0 0 0,1 0 0,-1 0 0,0 1 0,0-1 0,0 0 0,0 0 0,0 0 0,0 0 1,0 0-1,0 0 0,1 0 0,-1 0 0,0 1 0,0-1 0,0 0 0,0 0 0,0 0 0,0 0 0,1 0 1,-1 0-1,0 0 0,0 0 0,0 0 0,0 0 0,1 0 0,-1 0 0,0 0 0,0 0 0,0 0 0,0 0 0,0 0 1,1 0-1,-1 0 0,0 0 0,0 0 0,0 0 0,0 0 0,0 0 0,1-1 0,-1 1 0,0 0 0,0 0 1,0 0-1,0 0 0,0 0 0,1 0 0,9-6-16,18-19-18,-17 16 11,0-1 0,1 1-1,18-10 1,-30 19 23,0-1 0,0 1-1,0 0 1,1 0 0,-1 0 0,0 0 0,0 0-1,0 0 1,0 0 0,1-1 0,-1 1-1,0 0 1,0 0 0,1 0 0,-1 0 0,0 0-1,0 0 1,0 0 0,1 0 0,-1 0-1,0 0 1,0 0 0,0 0 0,1 0 0,-1 0-1,0 1 1,0-1 0,0 0 0,1 0-1,-1 0 1,0 0 0,0 0 0,0 0 0,0 0-1,1 1 1,-1-1 0,0 0 0,0 0-1,0 0 1,0 0 0,0 0 0,1 1-1,-1-1 1,0 0 0,0 0 0,0 0 0,0 1-1,0-1 1,0 0 0,0 0 0,0 0-1,0 1 1,0-1 0,0 0 0,0 0 0,0 1-1,0-1 1,0 0 0,0 0 0,0 0-1,0 1 1,0-1 0,0 0 0,0 0 0,-4 14-29,4-14 30,-49 114-167,105-219 135,-64 119 53,-12 26-29,-24 66 0,44-96-69,7-16 42,8-14 3,-1-4 8,-1 0 0,17-48 0,-28 58 44,-8 18-12,-10 20-10,-26 78-477,41-100 369,0-6 68,0 0 1,-4-9-79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7:39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17260,'6'6'1584,"-1"7"-1240,-9 7-168,-2 10 552,4 7-408,0 5-280,4 9-640,3 5-216,0 1 632,2 1-176,-4 0-128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0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16652,'35'54'2899,"34"48"-1358,-56-86-1493,0-1 0,0-1 0,2 0 0,19 15 1,-29-26-40,-1 1 1,1-1-1,0-1 1,-1 1 0,2-1-1,-1 0 1,0 0-1,0 0 1,0 0 0,1-1-1,-1 0 1,1 0-1,-1-1 1,1 0 0,-1 0-1,1 0 1,9-2 0,-9 1 2,0-1 0,0 0 0,0-1 1,-1 1-1,1-1 0,-1 0 0,1-1 1,-1 1-1,0-1 0,0 0 1,0 0-1,-1 0 0,0-1 0,0 0 1,5-7-1,-3 4 10,-4 4-7,1 0-1,0 0 1,0 0-1,0 0 1,5-4-1,-7 8-10,0-1 0,-1 1 1,1-1-1,0 1 0,-1-1 1,1 1-1,0 0 0,-1 0 0,1-1 1,0 1-1,0 0 0,0 0 1,-1 0-1,1 0 0,0 0 0,0 0 1,0 0-1,-1 0 0,1 0 1,0 0-1,0 0 0,-1 0 0,1 1 1,0-1-1,0 0 0,-1 1 1,1-1-1,0 0 0,-1 1 0,1-1 1,0 1-1,-1-1 0,1 1 1,-1-1-1,1 1 0,-1-1 0,1 1 1,0 1-1,0-1 9,1 1 1,-1 0-1,1-1 0,0 0 1,-1 1-1,1-1 0,0 0 1,0 0-1,0 0 0,0 0 1,0 0-1,0 0 0,0-1 1,0 1-1,0-1 0,0 1 1,0-1-1,0 0 0,1 0 1,-1 0-1,3 0 0,4-2 59,0 0-1,0 0 0,0-1 0,9-4 0,-12 4-33,0 1 0,1 0 0,0 0 0,-1 0 0,1 1 0,10-1 0,-12 2-54,0 1-1,0 0 1,0 0 0,-1 0 0,1 1 0,0 0-1,0 0 1,-1 0 0,1 0 0,-1 1-1,0 0 1,1 0 0,-1 0 0,7 7 0,3 5-600,0 1 0,15 24 0,-4-6-743,-15-25 787,-5-8-191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0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23 17612,'-1'0'175,"1"-1"0,-1 1 1,1-1-1,0 1 1,-1-1-1,1 1 0,-1-1 1,1 0-1,0 1 0,0-1 1,-1 0-1,1 1 0,0-1 1,0 0-1,0 0 1,0 1-1,0-1 0,0 0 1,0 1-1,0-1 0,0 0 1,0 1-1,0-1 0,1-1 1,-1 2-42,1-1 0,0 1 0,-1-1 0,1 1 0,-1-1 0,1 1 0,0 0 0,0-1 0,-1 1 1,1 0-1,0-1 0,-1 1 0,1 0 0,0 0 0,0 0 0,0 0 0,-1 0 0,2 0 0,43 6 1447,-38-5-1554,14 3-21,-1 1 0,0 0-1,-1 2 1,1 0 0,-1 1 0,0 1 0,-1 0-1,0 2 1,-1 0 0,19 16 0,-30-22-94,1 1-1,0-1 1,1 0 0,-1-1-1,1 0 1,10 4 0,-12-6-32,-1-1 1,0 0 0,1 0 0,-1 0 0,1-1 0,-1 0-1,1 0 1,-1 0 0,1-1 0,-1 1 0,6-3 0,7-2-295,19-3-421,-35 8 804,-1 0 1,1 0 0,0 0 0,-1 0-1,1 0 1,0 1 0,-1-1-1,1 1 1,0-1 0,-1 1-1,1-1 1,-1 1 0,1 0-1,-1 0 1,1 0 0,-1 0-1,0 0 1,1 0 0,1 2-1,4 6-26,12 12 229,-18-21-153,-1 1 0,1 0-1,0-1 1,0 1 0,0-1-1,1 1 1,-1-1 0,0 0-1,0 1 1,0-1 0,0 0-1,0 0 1,0 0 0,0 0-1,1 0 1,-1 0 0,0 0-1,0 0 1,0 0 0,0 0-1,0-1 1,2 1 0,3-4 44,0 1 0,0-1 0,0 0 0,0 0 0,-1 0 0,9-10 1,-7 7-33,-1 1 1,1 0-1,11-7 1,-12 10-21,0-1-1,1 1 1,-1 1 0,0-1 0,1 1 0,0 0 0,0 0-1,10-1 1,-13 3-13,-1 0 0,1 0 0,-1 1 0,1-1 0,-1 1 0,1 0 0,-1 0 0,0 0 0,1 0 0,-1 0 0,0 1 1,0-1-1,0 1 0,0 0 0,0 0 0,0 0 0,-1 1 0,5 3 0,11 16-116,-15-18-20,0 1 0,1-1 0,-1 0 0,1 0 0,0 0 0,0-1 1,0 1-1,0-1 0,1 0 0,-1 0 0,9 4 0,-11-7 74,-1 0 1,0 0-1,0 0 0,0 0 0,0-1 0,0 1 0,0 0 0,1 0 1,-1-1-1,0 1 0,0-1 0,0 1 0,0-1 0,0 1 0,0-1 0,0 1 1,-1-1-1,1 0 0,0 0 0,0 0 0,0 1 0,-1-1 0,1 0 1,0 0-1,-1 0 0,1 0 0,-1 0 0,1 0 0,-1 0 0,1 0 0,-1 0 1,0 0-1,1-2 0,9-46-761,-9 40 594,5-33-673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1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17908,'8'8'583,"-1"-1"0,1 0 0,1 0 0,-1 0 0,1-1 0,0-1 0,15 8 0,4 3-9,-8-5-555,1-1 1,1-1-1,26 9 0,10 3-268,-37-9 194,-19-10-12,0 0-1,0-1 1,0 1 0,0-1 0,1 1 0,-1-1 0,1 0-1,-1 0 1,1 0 0,-1 0 0,1 0 0,-1-1 0,1 1 0,4-1-1,0-6-88,-1-13-50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3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 17308,'-6'-5'1632,"2"17"-1032,1 13-216,7 9 785,8 2-185,9 0-488,13-2-56,18-4-232,8-5-232,12-8-544,1-4-368,-1-5 760,-2 0-184,-13-4-105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0:41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924 50 14451,'2'-3'728,"11"-26"2004,-13 28-2677,1 1 0,-1-1 1,0 1-1,0-1 0,0 1 1,0-1-1,1 1 0,-1-1 1,0 1-1,0-1 1,0 1-1,0-1 0,0 1 1,0-1-1,-1 1 0,1-1 1,0 1-1,0-1 0,0 1 1,0-1-1,0 1 0,-1-1 1,1 1-1,0-1 0,-1 1 1,1 0-1,0-1 1,0 1-1,-1-1 0,1 1 1,-1 0-1,1-1 0,0 1 1,-1 0-1,1 0 0,-1-1 1,1 1-1,-1 0 0,1 0 1,-1 0-1,1-1 1,-1 1-1,1 0 0,-1 0 1,1 0-1,-1 0 0,1 0 1,-1 0-1,1 0 0,-1 0 1,1 0-1,-2 1 0,-12 1 312,0 1-1,0 1 1,0 1-1,0 0 0,0 0 1,1 2-1,-14 8 0,8-5-157,-92 52 242,3 5 0,-129 104 0,194-136-425,1 1 0,-56 64 0,80-78-116,0 1 1,1 1-1,1 1 1,1 0-1,2 0 1,-17 45-1,26-59-24,1 0 1,0 0-1,1 0 0,0 1 1,0 14-1,2-21 89,0-1 1,0 1-1,1 0 1,-1-1-1,1 1 1,0 0-1,1-1 1,-1 1-1,1-1 0,0 0 1,0 0-1,0 1 1,0-1-1,1 0 1,3 4-1,-3-5-22,1 0-1,0 0 1,0 0-1,0 0 1,0-1-1,7 4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4:38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1474 13651,'-1'1'89,"0"-1"0,-1 0 1,1 1-1,0-1 0,0 0 1,0 0-1,0 0 0,0 0 0,0 0 1,-1 0-1,1 0 0,0 0 0,0 0 1,0 0-1,0-1 0,0 1 1,0 0-1,0-1 0,0 1 0,0-1 1,0 1-1,0-1 0,0 0 0,0 1 1,0-1-1,0 0 0,0 0 1,0 1-1,1-1 0,-1 0 0,0 0 1,1 0-1,-1 0 0,1 0 0,-1 0 1,1 0-1,-1 0 0,1 0 1,0 0-1,-1 0 0,1-1 0,0 1 1,0 0-1,0 0 0,0 0 1,0 0-1,0 0 0,0 0 0,0-1 1,1 0-1,0 1 12,-1 0 0,1 0 0,-1 0-1,1 1 1,-1-1 0,1 0 0,0 1 0,-1-1 0,1 1 0,0-1 0,0 0-1,-1 1 1,1 0 0,0-1 0,0 1 0,0-1 0,0 1 0,0 0 0,0-1-1,9-3 489,135-107 1906,-66 46-2151,389-259 165,-18 12-510,-388 270 8,1 3 0,2 2 0,87-35 0,-91 45 4,-1-2 0,-2-2 0,-1-4 0,-1-1 0,86-76 0,-119 90-1,31-27-3,-48 44-14,1 0-1,0 0 1,0 1 0,0-1-1,15-5 1,-21 10-13,0-1 1,0 1 0,0 0-1,0 0 1,0-1 0,0 1-1,0 0 1,0 0 0,0 0-1,0 0 1,0 0 0,0 0-1,0 0 1,0 0 0,0 0-1,0 1 1,0-1 0,0 0-1,-1 1 1,3 0 0,4 2-929,-6-3 817,0 0 0,0 0 0,0 0 0,0 0 1,0 0-1,0 0 0,0 0 0,0 0 0,0-1 0,0 1 0,-1 0 0,1-1 0,0 1 0,0-1 0,0 1 0,0-1 0,-1 1 0,1-1 0,0 1 1,1-2-1,14-16-124,-14 14-23,18-20-538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4:40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 13299,'-1'0'78,"1"1"1,0-1-1,0 0 0,1 1 1,-1-1-1,0 0 0,0 1 1,0-1-1,0 0 0,0 1 1,0-1-1,0 0 0,0 0 1,1 1-1,-1-1 0,0 0 1,0 1-1,0-1 0,1 0 1,-1 0-1,0 1 0,0-1 1,1 0-1,-1 0 0,0 0 1,0 1-1,1-1 0,-1 0 1,0 0-1,1 0 1,13 0 1460,23-14 100,-20 7-779,2 3-489,0 0 0,0 2 0,1 0 0,-1 1 0,28 1 0,-19 1-344,45-5 0,-48 0-11,130-13 55,-128 16-68,1 1-1,-1 1 1,48 9-1,-46-5 1,-1-2 0,0-1 0,31-1-1,86-11 20,-71 3-7,4-2 92,0-4-1,137-42 0,-135 34 5,148-18-1,85 17-63,-223 24-32,0 3-1,116 22 1,-98-11 0,-60-11 1,-1-2 0,59-4-1,94-17 66,28-1-30,112 30-44,20-1 2,-329-11-9,524-3 68,-434 11-58,498 45 8,-107-28 56,-314-21-35,181-5 24,-9 0-82,149-10 64,-93-1-47,545 13 275,-906 2-238,103 16 1,61 26 0,51 8-4,-203-46-12,113-5 1,-90-2-10,182-2 7,349 10-7,-358-5-27,0-23 32,-77 5-9,197-23 9,-141 12-35,26 18 10,-106 7 6,-51 3 24,-103 0-16,0 1-1,-1 1 0,1 1 0,29 10 1,-47-14-9,0 0-1,0 0 1,0 0 0,1 1 0,-1-1-1,0 0 1,0 0 0,0 0 0,1 0-1,-1 0 1,0 1 0,0-1 0,1 0-1,-1 0 1,0 0 0,0 0 0,1 0-1,-1 0 1,0 0 0,0 0 0,1 0-1,-1 0 1,0 0 0,1 0 0,-1 0-1,0 0 1,0 0 0,1 0 0,-1 0-1,0-1 1,0 1 0,1 0 0,-1 0-1,0 0 1,0 0 0,0 0 0,1-1-1,-1 1 1,0 0 0,0 0 0,0 0-1,0-1 1,1 1 0,-1 0 0,0 0-1,0 0 1,0-1 0,0 1 0,0 0-1,0 0 1,0-1 0,1 1 0,-1-1-1,-6-16-386,3 9 270,-2-5-52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3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15003,'-4'6'704,"-6"1"-1072,0 0 392,9-2 272,15-7-576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3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138 157 15211,'-1'3'157,"0"3"-62,0 0 0,0 1 0,0 0 0,0-1 0,1 1 0,0-1 0,1 1 0,-1 0 0,1-1 0,3 12 0,-4-18-93,0 0 0,1 1 0,-1-1 0,0 0 0,0 0 0,0 1 0,0-1 0,0 0 0,0 0 0,0 1 0,0-1 0,0 0 0,1 0 0,-1 1 0,0-1 0,0 0 0,0 0 0,0 0 0,1 0 0,-1 1 0,0-1 0,0 0 0,0 0 0,1 0 0,-1 0 0,0 0 0,0 1 0,1-1 0,-1 0 0,0 0 0,0 0 0,1 0 0,-1 0 0,0 0 0,0 0 0,1 0 0,-1 0 1,0 0-1,1 0 0,-1 0 0,0 0 0,0 0 0,1-1 0,-1 1 0,0 0 0,0 0 0,0 0 0,1 0 0,-1 0 0,0 0 0,0-1 0,1 1 0,-1 0 0,0 0 0,0 0 0,0-1 0,1 1 0,5-18 65,-4 2-51,0-1 0,-1 0 1,-1 0-1,-3-27 0,2 35 49,-1-1 0,0 1-1,0-1 1,-1 1 0,0 0-1,0 0 1,-1 0 0,0 1-1,-9-13 1,13 20-49,-1 0-1,1 0 1,-1 0 0,1 0-1,-1 0 1,0 1 0,0-1-1,1 0 1,-1 0-1,0 1 1,0-1 0,0 1-1,0-1 1,0 1 0,0-1-1,0 1 1,0-1 0,0 1-1,0 0 1,0-1 0,0 1-1,0 0 1,0 0-1,0 0 1,0 0 0,0 0-1,-1 0 1,1 0 0,0 1-1,0-1 1,0 0 0,0 0-1,0 1 1,0-1 0,0 1-1,0-1 1,0 1-1,0-1 1,0 1 0,1 0-1,-1-1 1,0 1 0,0 0-1,1 0 1,-1-1 0,-1 3-1,-2 2 63,0 1 0,1-1-1,-1 1 1,1 0 0,0 0-1,-2 9 1,-1 4 37,1-1 1,1 1-1,1 1 0,1-1 0,1 0 1,1 36-1,1-52-108,-1 1 1,1-1 0,0 0-1,0 0 1,0 0-1,0 0 1,0 0 0,1 0-1,1 3 1,-3-5-7,0-1 0,1 0 0,-1 1 0,0-1 1,0 0-1,1 1 0,-1-1 0,1 0 0,-1 1 0,0-1 1,1 0-1,-1 0 0,0 1 0,1-1 0,-1 0 0,1 0 0,-1 0 1,1 0-1,-1 0 0,1 1 0,-1-1 0,0 0 0,1 0 1,-1 0-1,1 0 0,0-1 0,0 1-1,0-1 1,0 1-1,0-1 1,-1 1 0,1-1-1,0 0 1,0 0 0,-1 1-1,1-1 1,-1 0-1,1 0 1,-1 1 0,1-1-1,-1 0 1,1 0 0,0-1-1,2-7 10,0 0 0,0 0 0,-1 0 0,0 0-1,0-1 1,-1 1 0,0-10 0,-1 0 57,0-1 0,-5-28 0,4 45-42,0 0 1,1 0-1,-1 0 0,0 0 0,0 0 0,-1 1 1,1-1-1,0 0 0,-1 1 0,-2-4 0,4 6-18,0 0 0,-1-1 0,1 1 0,0 0 0,-1-1 0,1 1 0,0 0 0,-1 0 0,1-1 0,0 1 0,-1 0 0,1 0 0,0 0 0,-1 0 0,1 0 0,-1-1 0,1 1 0,-1 0 0,1 0 0,0 0 0,-1 0 0,1 0 0,-1 0 0,1 0 0,0 0 0,-1 1 0,0-1 0,0 1 1,0-1 0,0 1 0,1 0 0,-1 0 1,0-1-1,0 1 0,0 0 0,1 0 0,-1 0 0,1 0 0,-1 0 1,1 0-1,-1 0 0,0 3 0,-3 10 21,0 0 0,1 0 1,1 1-1,1-1 0,0 1 0,0 0 0,2-1 1,-1 1-1,7 26 0,-7-39-38,1 1 1,-1-1-1,1 0 0,0 0 0,0 0 0,0 0 1,0 0-1,1 0 0,-1 0 0,0-1 1,1 1-1,2 2 0,-4-4 7,0 1 0,1-1-1,-1 0 1,0 0 0,1 0 0,-1 1-1,0-1 1,1 0 0,-1 0 0,0 0-1,1 0 1,-1 0 0,0 0 0,1 0-1,-1 0 1,1 0 0,-1 0 0,0 0-1,1 0 1,-1 0 0,0 0 0,1 0-1,-1 0 1,0 0 0,1 0 0,-1-1-1,1 1 1,0-1 0,0 0-1,-1 0 1,1 0 0,0 0-1,-1 1 1,1-1-1,-1-1 1,1 1-1,-1 0 1,1 0 0,-1 0-1,0 0 1,1-2-1,1-10 3,0 1 0,-1-1 0,0 0 0,-1 0 0,-2-19 0,2 27 26,-1-1 0,0 1 1,0-1-1,0 1 0,-1-1 1,0 1-1,0 0 0,0 0 0,0 0 1,-1 0-1,0 0 0,0 1 1,0-1-1,-1 1 0,-5-6 0,8 10-26,0-1 0,0 1 0,1-1 0,-1 1 0,0-1 0,0 1 0,0 0 0,0 0 0,0 0 0,0-1 0,0 1 0,0 0 0,0 0 0,0 0 0,0 1 0,0-1 0,0 0 0,0 0 0,0 0 0,0 1 0,0-1 0,-2 1 0,3-1-30,-1 1-1,1-1 0,-1 0 0,1 0 1,-1 1-1,1-1 0,0 0 0,-1 1 1,1-1-1,-1 0 0,1 1 1,0-1-1,-1 0 0,1 1 0,0-1 1,0 1-1,-1-1 0,1 1 0,0-1 1,0 0-1,0 1 0,-1-1 0,1 1 1,0-1-1,0 1 0,0-1 1,0 1-1,0-1 0,0 1 0,0-1 1,0 1-1,0-1 0,0 1 0,0-1 1,1 1-1,-1-1 0,0 1 0,0-1 1,0 1-1,1-1 0,-1 1 1,1 0-1,0-3-41,1 1 0,0 0 0,-1-1 0,1 1 0,-1-1 0,1 1 0,-1-1 0,2-2 0,12-17-339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1494 6329,'18'-11'378,"-1"0"-1,-1 0 1,0-2-1,-1 0 0,0-1 1,-1-1-1,0 0 1,-1 0-1,-1-2 0,-1 1 1,0-2-1,-1 1 1,9-25-1,-6 14-300,21-32 0,-19 33-30,16-34-1,-23 43-31,1 0-1,0 0 1,1 1 0,1 0 0,1 1 0,0 0-1,1 1 1,0 1 0,27-22 0,-12 11 49,2 2 0,1 1 1,0 1-1,46-22 0,-54 32-41,-1-1 0,0-1 0,-1-1 0,0 0-1,-1-2 1,-1-1 0,21-23 0,18-20 39,-18 19-7,41-53 0,-52 53-33,-6 9-6,1 0 0,34-33 0,-49 56-13,0 1 0,1 0 1,1 0-1,-1 1 0,1 1 1,0-1-1,0 2 0,1 0 1,0 0-1,0 1 0,13-3 0,-15 5 2,-1 1-1,1-2 1,-1 1-1,0-2 0,0 1 1,0-1-1,0 0 1,-1-1-1,1 0 1,-1 0-1,0-1 0,-1 0 1,1 0-1,-1-1 1,10-12-1,1-6-27,-10 12-50,1 1 1,0 0 0,1 1 0,19-17 0,-13 22-123,-10 5 97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3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5529,'28'7'1653,"-25"-7"-1458,0 1 0,0-1 0,0 1 0,0 0 0,0 0 1,0 0-1,0 0 0,0 0 0,0 1 0,-1-1 0,1 1 0,0 0 0,2 2 0,39 45 1055,-38-41-1207,0 0-1,0 0 1,1-1 0,0 0-1,0 0 1,0-1 0,1 0-1,0 0 1,0-1-1,1 0 1,-1-1 0,16 6-1,-7-5-27,1-2-1,0 0 0,0-1 1,0-1-1,-1-1 0,1 0 1,32-5-1,124-35 52,-146 32-49,16-6 29,-1-3 1,0-1-1,61-37 1,9-4 53,-79 43-84,1 2 1,1 2-1,-1 1 0,2 2 0,-1 2 0,1 1 0,1 1 0,52 2 1,12 11-28,16 1 71,98 0 36,41-1-80,-223-8-10,0 2-1,-1 2 1,45 9-1,97 33 7,14 3 27,-156-45-30,0-1-1,0-2 1,0-2 0,56-7-1,31 0 1,37 12 0,-101 0-6,0-3-1,0-2 1,85-13-1,18-25 15,-106 24-16,0 2 0,0 2 0,58-4 0,-85 16-5,0 0-1,0 2 0,48 11 0,-47-8-2,-1-1 1,0-2-1,42 1 0,-22-8 1,0-2 1,0-3 0,64-20-1,-62 15 1,-1 3-1,98-12 0,-13 19 31,77-6 15,-179 6-40,-1-1-1,0-1 1,1-2 0,-2-1-1,29-13 1,-23 7-6,1 1 0,57-14 1,-73 24 5,0 1 0,1 0 0,-1 2 0,1 0 0,0 1 1,33 5-1,-6 2 3,91 11 11,-115-16-5,-1-2 1,0-1-1,0 0 0,29-7 1,-18 3-3,0 2-1,0 0 1,-1 3 0,1 1 0,63 9 0,-64-8 2,-1-1 0,1-1 0,-1-2 0,1-1 0,40-9-1,-58 9-4,0 2-1,0-1 0,0 1 0,1 1 0,-1 1 1,0 0-1,0 1 0,0 0 0,15 5 0,-9-3 2,0 0-1,1-1 0,0-1 0,0-1 0,0-1 1,22-2-1,126-25 43,-19 2-49,-88 22-11,0 3 0,108 13 0,25 2 11,-120-18 11,114-18 1,-101 10-5,-18 5-3,1 3 1,0 3-1,0 3 1,-1 4-1,109 23 0,-111-18 2,1-3-1,74 0 0,139-16 5,-54 3-14,76-7-6,-191-3 4,226 3 0,-14 39 4,-290-26 10,-10 0 0,0 0 0,0 1 0,29 9 0,21 9 0,87 13-1,-128-30-2,-1-1-1,1-1 0,0-2 1,0-1-1,40-7 0,130-21 24,-157 24-18,0 3-1,64 5 1,-70 1-2,19 2 118,0-2 0,78-6 0,-81-4 78,-1 3 0,1 3 0,0 1 1,108 19-1,-135-13-78,58 3 0,-75-9-109,0-2 0,0 1-1,1-2 1,-1 0 0,0 0 0,24-9 0,0-2 2,87-28 19,-107 37-30,0 1-1,1 0 1,-1 2-1,0 0 1,28 2 0,-44-1-7,87 11-23,-86-10 12,-9 0 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5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2 367 11995,'0'0'29,"0"0"0,0 1 1,0-1-1,0 0 0,-1 0 0,1 1 1,0-1-1,0 0 0,0 0 1,0 1-1,0-1 0,0 0 1,0 1-1,0-1 0,0 0 1,0 0-1,0 1 0,0-1 1,0 0-1,0 1 0,0-1 1,0 0-1,0 0 0,0 1 1,0-1-1,0 0 0,0 1 1,1-1-1,-1 0 0,0 0 1,0 0-1,0 1 0,0-1 0,1 0 1,-1 0-1,0 1 0,1-1 1,13 5 331,23-2-304,-34-3 4,26 0-30,1-1-1,-1-2 0,0-1 0,0-2 1,-1 0-1,30-12 0,160-74 107,-2 1 188,-162 75-166,1 2 0,101-12 0,116 7 130,-8 1-211,-142 4-57,270-25-1,-290 34-1,190 16 0,-81 17 21,93 8 24,259-36 2,-78-4-16,63 60 8,-394-35-51,284 53 0,109 12-5,576-21-22,-643-41 37,233 4-16,222-15 14,2 33 8,-909-44-21,534 36 23,2-34-52,-453-10 31,306-2 6,-336 12-32,83 3-256,-199-35-223,-21-17-7,3-2-1,1-2 0,3-3 0,2-1 1,-42-63-1,78 101 190,-65-82-585,41 61 581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5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7971 4745 5425,'-318'-225'487,"-40"-25"-470,-95-57 855,88 60 137,188 128-645,-145-94 141,136 91-353,-145-89 2,-104-55 90,11 13 167,252 153-169,-229-115 497,154 87-88,-528-298 1424,303 144-1458,-191-143-321,201 154-166,388 231-92,-406-193 341,193 100-15,84 28-113,-105-49-436,268 139 46,23 11 52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0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52 12483,'0'4'654,"0"0"651,2-5-376,10-10-410,-3 5-455,1 1 0,0 0 0,0 0 0,1 1 0,-1 1 0,1 0 0,0 0 0,0 1 1,0 0-1,0 1 0,0 0 0,17 2 0,12 2 29,-1 2 0,49 13-1,28 4 44,-77-19-39,1-1 1,69-7-1,78-21 130,54-4-73,-198 29-129,1 2 0,76 12 0,82 30 51,-202-42-76,52 12 13,-1-3 0,1-1 0,76 2 0,-120-10-6,1 0 0,-1 0 0,0 1 0,0 0 1,0 1-1,0 0 0,15 7 0,27 10-30,-54-14 49,0 1 0,0 0 0,1 0 0,0 0 1,-4 14-1,3-5-35,-2 13 6,-17 51 0,19-70 0,-1 0 1,0 0-1,0-1 0,-1 1 1,0-1-1,-1-1 0,0 1 1,-12 11-1,-20 11-2,0-1 0,-2-3 0,-48 25 0,-19 13 0,59-31 7,2 2 0,1 2-1,2 2 1,-60 71 0,77-81 7,-1-2 1,-1-1-1,-59 41 0,37-35-1,-99 47 1,-194 61-19,-78 38 14,282-97 6,82-46-9,45-26-116,23-9 2,24-11-53,-29 8 149,-1 0-1,1-1 0,-1 1 1,0-1-1,0 0 0,0 0 1,0 0-1,-1-1 0,1 1 1,-1-1-1,0 0 0,0 0 1,0 0-1,-1 0 0,1 0 0,-1-1 1,0 1-1,0-1 0,-1 0 1,1 1-1,-1-1 0,1-7 1,0-8-15,-1 0 1,-1-1-1,-1 1 1,-4-25 0,3 24 25,0 4 0,-35-417-53,36-3 89,5 376-179,3 0 0,21-84-1,-11 83-23,-7 29 60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3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1594 14531,'-37'13'2127,"37"-11"-856,5-1-880,8 1-91,-4-3-158,-1-1-1,1 0 1,0 0 0,-1-1-1,0 0 1,0 0 0,0-1 0,9-5-1,59-43 444,-70 48-537,452-354 1621,264-232-984,-507 422-914,243-181-2236,-373 291 328,-80 54 1267,-13 7 637,3-1 13,-30 9-433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4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1529 11306,'8'-6'452,"0"-1"0,1 1 0,0 0-1,16-7 1,14-9-265,120-103 486,-77 57-284,-17 21-287,1 3 0,85-41 1,-87 51-94,96-53 50,-139 73-52,1-2 1,-2 0 0,0-1 0,35-39-1,62-73 9,-94 108-12,1 0 0,1 2 0,42-26 0,-26 25-2,0 1 0,63-20 1,-55 23 2,69-35 1,-108 46-3,0-1 1,-1-1 0,0 0 0,0 0 0,-1-1 0,0 1 0,9-13-1,3-6 24,18-33-1,-25 38-16,0 0 1,2 0-1,22-23 0,-35 42-11,0 0 1,0-1 0,0 2 0,0-1 0,0 0-1,1 0 1,-1 1 0,1-1 0,-1 1 0,1-1-1,0 1 1,-1 0 0,1 0 0,0 1 0,0-1-1,0 0 1,-1 1 0,1 0 0,0 0 0,0 0-1,0 0 1,0 0 0,0 0 0,0 1 0,-1-1-1,4 2 1,-5-2 2,0 0 1,-1 0-1,1-1 0,-1 1 0,1 0 1,0 0-1,-1-1 0,1 1 0,-1 0 0,1-1 1,-1 1-1,1-1 0,-1 1 0,1 0 0,-1-1 1,0 1-1,1-1 0,-1 1 0,1-1 0,-1 0 1,0 1-1,0-1 0,1 1 0,-1-1 0,0 0 1,0 1-1,0-1 0,0 1 0,0-1 0,1 0 1,-1 1-1,0-1 0,-1 0 0,1 0 1,3-25 45,-2 26-79,0 0 24,1-1-1,0 1 0,-1 0 0,1-1 0,0 1 1,-1-1-1,1 1 0,-1-1 0,1 0 0,1-1 1,-2 1 6,-1 1 0,1-1 0,-1 0 0,1 0 0,-1 0 0,1 0 0,-1 1 0,0-1 0,1 0 0,-1 0 0,0 0 0,0 0 0,0 0 0,1 0 0,-1 0 0,0 0 0,0 0 0,0 0 0,-1 0 0,1 0 0,0 0 0,0 0 0,0 1 0,-1-3 0,0 3 0,0 0 0,0-1 0,1 1 1,-1 0-1,0 0 0,0 0 1,1 0-1,-1 0 0,0 0 0,0 0 1,1 1-1,-1-1 0,0 0 1,0 0-1,1 0 0,-1 1 0,0-1 1,1 0-1,-1 1 0,0-1 0,1 1 1,-1-1-1,1 1 0,-1-1 1,0 1-1,1-1 0,-1 1 0,1 0 1,0-1-1,-1 1 0,0 0 1,-129 167-271,98-121 183,-3-1 0,-1-2 0,-49 46 0,38-53 71,-84 53 0,85-61 11,1 2 1,-57 51-1,91-71-6,0 0 0,1 2 0,0-1-1,1 1 1,0 1 0,1-1 0,-10 27 0,47-76-307,8-17 239,82-88 1,60-35 56,45-50-83,-2-28-37,-221 253 132,0-1 0,0 1 0,0 0 0,0-1 0,0 1 0,1 0 0,-1 0 0,0 0 0,1 0 0,-1 1 0,1-1 0,-1 0 0,1 0 0,-1 1 0,1-1 0,0 1 0,-1 0 0,1-1 0,0 1 0,-1 0 0,1 0 0,0 0 0,-1 0 0,1 0 0,0 0 0,-1 1 0,1-1 0,0 0 0,-1 1 0,3 1 0,10 1-28,-6-4 30,-8-3-249,-10-8 40,-2 0 98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4:4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53 9098,'-15'0'1554,"15"0"-1509,0 0-1,-1 0 0,1 0 1,0-1-1,0 1 0,0 0 1,-1 0-1,1 0 0,0 0 1,0 0-1,0 0 1,0 0-1,0-1 0,-1 1 1,1 0-1,0 0 0,0 0 1,0 0-1,0 0 0,0-1 1,0 1-1,0 0 1,0 0-1,0 0 0,0-1 1,-1 1-1,1 0 0,0 0 1,0 0-1,0 0 1,0-1-1,0 1 0,0 0 1,0 0-1,1-1 0,-1 0 38,1 0 0,0 0 0,0 0 0,0-1 0,0 1 0,0 0 0,0 0 0,0 0 0,0 1 0,0-1 0,0 0 1,1 0-1,-1 1 0,0-1 0,3 0 0,13-6 45,1 1 0,0 1 0,0 1 1,0 0-1,1 1 0,26 0 0,-49 4-53,0 0-1,-1 0 1,1 1-1,0-1 0,0 1 1,0 0-1,-6 4 1,-4 1 33,-13 5 98,-49 16 1,64-25-174,0 0 1,0 0 0,0-2 0,-1 1 0,1-2 0,-24-1-1,34 1-21,0 0-1,-1-1 1,1 1-1,0-1 1,0 0-1,0 0 1,0 0-1,0 0 1,-2-1-1,3 2-8,1 0-1,0 0 0,0 0 1,0-1-1,0 1 1,-1 0-1,1 0 1,0 0-1,0 0 1,0-1-1,0 1 0,0 0 1,-1 0-1,1-1 1,0 1-1,0 0 1,0 0-1,0 0 1,0-1-1,0 1 0,0 0 1,0 0-1,0-1 1,0 1-1,0 0 1,0 0-1,0-1 1,0 1-1,0 0 1,0 0-1,0-1 0,12-6 26,16-1-36,0 2 0,0 1 1,40-2-1,-42 4 12,-13 2-24,-1 0 1,1 1-1,24 2 1,-34-2 15,-1 0 1,0 1-1,1-1 1,-1 1-1,0-1 1,0 1-1,1 0 1,-1-1 0,0 1-1,0 0 1,0 1-1,0-1 1,0 0-1,0 1 1,0-1-1,-1 1 1,1-1-1,0 1 1,-1 0-1,1 0 1,-1 0-1,0-1 1,0 2 0,1-1-1,-1 0 1,0 0-1,-1 0 1,1 0-1,0 4 1,-1-6 10,0 1 1,0-1-1,0 1 1,0-1 0,0 1-1,0-1 1,0 0 0,0 1-1,-1-1 1,1 1-1,0-1 1,0 1 0,-1-1-1,1 0 1,0 1-1,-1-1 1,1 0 0,0 1-1,-1-1 1,1 0-1,0 0 1,-1 1 0,1-1-1,-1 0 1,1 0-1,0 1 1,-1-1 0,1 0-1,-1 0 1,1 0-1,-1 0 1,1 0 0,-1 0-1,1 0 1,-1 0-1,1 0 1,-1 0 0,1 0-1,0 0 1,-2 0-1,-22-3 190,21 2-166,-44-7 232,14 3-306,-49-14-1,81 19 33,1 0 0,0 0-1,0 0 1,-1 0 0,1 0-1,0 0 1,0 0 0,-1 0 0,1 0-1,0 0 1,0 0 0,-1 0 0,1 0-1,0 0 1,0-1 0,-1 1-1,1 0 1,0 0 0,0 0 0,-1 0-1,1 0 1,0-1 0,0 1-1,0 0 1,-1 0 0,1 0 0,0-1-1,0 1 1,0 0 0,0 0 0,0 0-1,-1-1 1,1 1 0,0 0-1,0 0 1,0-1 0,0 1 0,0 0-1,0 0 1,0-1 0,0 1-1,0 0 1,0-1 0,0 1 0,0 0-1,0 0 1,0-1 0,11-5-92,6 1-114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0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22 11170,'-19'-20'1508,"19"20"-1477,0 0 0,-1 0 0,1-1 0,-1 1 0,1 0 0,0 0-1,-1 0 1,1 0 0,-1-1 0,1 1 0,0 0 0,-1 0 0,1 0 0,-1 0-1,1 0 1,-1 0 0,1 0 0,-1 0 0,1 1 0,0-1 0,-1 0 0,0 0-1,1 1 23,-1-1 0,0 1-1,1-1 1,-1 1 0,1 0-1,-1-1 1,1 1 0,-1 0-1,1-1 1,0 1 0,-1 0-1,1 0 1,0-1 0,0 1-1,-1 0 1,1 0 0,0 0-1,-3 22 151,1-1-1,1 1 0,2 33 0,0-9-126,4 460 341,1 125-264,-34 1-107,-2-313-19,-28 386 139,59-4 181,14-540-241,-10-124-70,2-1-1,12 39 0,-18-74-34,10 29 0,-11-30-1,0 0 0,1 0 0,-1 0-1,0 0 1,1 0 0,-1-1 0,1 1 0,-1 0 0,1 0 0,-1-1 0,1 1-1,-1 0 1,1 0 0,0-1 0,-1 1 0,1-1 0,0 1 0,0-1-1,0 1 1,-1-1 0,1 1 0,0-1 0,0 1 0,0-1 0,1 0 0,-2 0 0,1 0 1,-1-1 0,0 1 0,1-1 0,-1 1 0,1-1 0,-1 1 0,0-1 0,1 1 0,-1-1 0,0 1 0,0-1-1,1 1 1,-1-1 0,0 0 0,0 1 0,0-1 0,0 1 0,0-1 0,0 0 0,0 1 0,0-2 0,0-19 36,-1 13-23,-2-52 99,2 45-178,-1 1-1,2-1 1,0 0 0,0 1 0,2-1 0,0 1-1,0-1 1,7-18 0,-3 17-78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1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38 12419,'-2'-8'291,"-6"-21"1047,8 29-1326,0 0 0,0 0-1,0 1 1,0-1 0,0 0-1,0 0 1,0 0 0,0 0-1,0 0 1,0 0 0,0 0-1,0 0 1,0 0 0,0 0-1,-1 0 1,1 0 0,0 0-1,0 0 1,0 0 0,0 0 0,0 0-1,0 0 1,0 0 0,0 0-1,0 0 1,0 0 0,0 0-1,0 0 1,-1 0 0,1 0-1,0 0 1,0 0 0,0 0-1,0 0 1,0 0 0,0 0-1,0 0 1,0 0 0,0 0-1,0 0 1,0 0 0,0 0-1,0 0 1,0-1 0,-1 1-1,1 0 1,0 0 0,0 0-1,0 0 1,0 0 0,0 0-1,0 0 1,0 0 0,0 0-1,0 0 1,0 0 0,0 0-1,0 0 1,0-1 0,0 1-1,0 0 1,0 0 0,0 0-1,-1 18 763,8 241 1076,0-32-1581,-37 1364 204,23-1486-465,-22 643 179,63-396-162,-8-137-2833,-28-231 2484,-3-11-90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1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1 842 8082,'31'-82'2466,"-14"31"-1922,-12 37-384,16-45 699,56-108-1,-67 149-813,1 1-1,1 1 1,0-1 0,1 2-1,1 0 1,0 1 0,1 0-1,0 1 1,1 1 0,23-14-1,8 1-3,95-35 1,57-4-15,-116 38-13,260-63 7,-274 78-17,-1 2 0,2 4-1,76 3 1,366 67 114,-428-51-101,299 58 44,-121-22-30,56 16-35,-97-19 23,-1 2 38,242 39 235,-408-82-224,0-3 1,0-2-1,0-2 1,0-3-1,0-2 0,83-20 1,-132 25-46,14-4 55,-1-1-1,25-11 1,-39 16-33,-1 0 0,0-1 0,0 0 1,0 0-1,0 1 0,0-2 0,0 1 0,-1 0 0,1-1 0,0 1 1,-1-1-1,0 0 0,0 1 0,0-1 0,0 0 0,0 0 0,-1-1 1,1 1-1,-1 0 0,2-5 0,-3 6 15,0 0 1,-1 0-1,1 0 1,0 0-1,-1 0 0,1 0 1,-1 0-1,1 0 0,-1 0 1,0 0-1,0 0 0,0 1 1,0-1-1,0 0 0,0 1 1,-2-3-1,2 4-62,0-1-1,0 0 0,1 0 0,-1 0 1,0 0-1,0 0 0,1 0 1,-1 0-1,0 0 0,1 0 1,-1 0-1,1 0 0,0 0 1,-1-1-1,1 1 0,0 0 1,0 0-1,0 0 0,0-1 1,0 1-1,0 0 0,0 0 1,0-1-1,0 1 0,0 0 1,1 0-1,-1 0 0,0 0 0,1-1 1,-1 1-1,1 0 0,-1 0 1,1 0-1,0 0 0,0 0 1,-1 0-1,1 0 0,0 0 1,0 1-1,0-1 0,1-1 1,2-1-27,0 0 0,0 0 0,1 1 0,-1-1 0,1 1 0,0 0 0,-1 0 1,1 1-1,0-1 0,0 1 0,0 0 0,0 0 0,7 0 0,8 1 1,42 4 0,-27-1 14,19-2 15,98-10 0,51-22-5,-162 23 4,5 1-1,0 2 0,-1 2 0,81 4-1,-94 2 2,0 1 0,-1 2 0,0 2 0,0 0-1,0 2 1,35 17 0,114 50-10,-149-66 8,0-2 1,0-1-1,1-2 1,33 3-1,148 2-7,65 7-6,29-3 85,0-22 23,-287 6-90,439 8 166,-212-2-134,71 7 18,-289-8-52,1 2-1,-1 1 0,-1 2 0,1 0 1,49 25-1,122 85-104,-125-72-75,-72-45 94,0 0 1,0 0 0,0-1-1,0 1 1,1-1 0,6 2-1,-10-3 67,1 0-1,-1 0 0,1 0 1,0 0-1,-1 0 1,1 0-1,-1 0 0,1 0 1,0 0-1,-1-1 0,1 1 1,-1 0-1,1 0 1,-1-1-1,1 1 0,-1 0 1,1-1-1,-1 1 1,1 0-1,-1-1 0,1 1 1,-1-1-1,0 1 0,1-1 1,-1 1-1,1-1 1,-1 1-1,0-1 0,0 1 1,1-1-1,-1 1 0,0-1 1,0 0-1,0 1 1,0-1-1,0 1 0,0-1 1,0 0-1,0 1 1,0-1-1,0 1 0,0-1 1,0 0-1,0 1 0,0-1 1,-1 0-1,0-11-313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1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17036,'2'10'1232,"-2"10"-1112,-8 16-80,3 9 344,2 13-368,1 5 8,2 6-16,5 1 8,2-9 0,0-10-32,2-16-136,-1-7-96,1-12-184,-3-5-104,-6-1-144,-6 3 440,-6 3-129,-2 3-127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1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232 656 13987,'15'-13'1520,"3"0"-984,6-1-183,6-1 599,3 1-264,4 1-80,2 0-216,0 3-168,1 3-344,-4 0-176,-5 2-248,-6 3-40,-7-3-112,-5-3 408,-16-1-193,-8 2-103</inkml:trace>
  <inkml:trace contextRef="#ctx0" brushRef="#br0" timeOffset="1">14 186 14883,'-13'-19'1496,"20"-1"-903,5-3-233,9-1 1328,6-1-1096,9 1-264,6 1-64,8 10-288,4 3-328,4 7 496,-1 3-200,-3-1-48,-2 1-64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1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14923,'3'17'470,"-1"0"0,-1 0 0,0 1 0,-2 18 0,1 13 137,3 79 179,31 188 0,-33-310-777,1 6 7,0-1 0,0 1-1,1-1 1,0 0 0,1 0-1,1 0 1,6 12 0,-11-22-14,1 0 0,0 0-1,0 0 1,0 0 0,-1 1 0,1-2 0,0 1 0,0 0 0,1 0-1,-1 0 1,0 0 0,0 0 0,0-1 0,0 1 0,2 0 0,-2-1-1,0 0 1,-1 0 0,1 0 0,0 0 0,0 0-1,0 0 1,-1 0 0,1 0 0,0 0 0,0 0-1,-1-1 1,1 1 0,0 0 0,0-1 0,-1 1-1,1 0 1,0-1 0,-1 1 0,2-2 0,1 0 5,-1-1 1,0 0-1,1 0 1,-1 0-1,0 0 0,-1-1 1,1 1-1,-1-1 1,1 1-1,0-6 1,4-14 35,-2 1 0,-1-2 0,0 1 0,-2-37 0,-13-95 175,-12-4 63,18 132-182,-1 1-1,-1 1 1,-22-49-1,22 64-42,5 14-1,6 19 18,0-10-75,1-1-1,0 0 1,1 0-1,1 0 1,0-1-1,11 17 1,-14-24-2,0 0-1,0 0 1,1 0-1,-1-1 1,1 1 0,0-1-1,0 0 1,8 5 0,-9-7 5,-1 0-1,1 0 1,-1 0 0,0-1 0,1 1 0,0-1 0,-1 1 0,1-1 0,-1 0 0,1 0 0,-1 0 0,1 0 0,0 0 0,-1-1 0,1 1 0,-1-1 0,1 0 0,2-1-1,0 0 4,0-1 0,-1 0 0,1 0 0,-1 0-1,0-1 1,0 0 0,0 1 0,0-1-1,0-1 1,-1 1 0,0 0 0,0-1-1,0 0 1,3-7 0,0-3 11,0 0 0,-1 0 0,6-27 0,-11 41-21,0-1 1,1 1 0,-1-1 0,0 1 0,1 0 0,-1-1 0,1 1 0,-1 0 0,1-1 0,0 1 0,0 0 0,0 0 0,-1 0 0,1 0 0,2-2 0,-3 3 1,1 0 0,0 0 0,-1 0 0,1 0 0,0 0 0,-1 0 0,1 0 0,0 0 0,-1 0 0,1 0 0,0 0 0,-1 0 0,1 1 0,0-1 0,-1 0 0,1 0 0,-1 1 0,1-1 0,0 0 0,-1 1 0,1-1 0,-1 1 0,1-1 0,-1 1 0,1-1 0,-1 1 0,0-1 0,1 1 0,-1-1 0,0 1 0,1-1 0,-1 1 0,1 1 0,38 54-140,62 97-50,-79-116 22,-1 1 0,18 50 0,-13-11-298,15 36 589,-30-96-210,-10-17 90,-1 0-1,0 0 1,1 0-1,-1 0 1,0 0-1,1 0 1,-1 0-1,0-1 1,1 1-1,-1 0 0,0 0 1,1 0-1,-1-1 1,0 1-1,1 0 1,-1 0-1,0-1 1,0 1-1,1 0 1,-1-1-1,0 1 1,0 0-1,0 0 1,0-1-1,1 1 1,-1-1-1,0 1 1,0-1-1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2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141 245 11867,'-29'-88'1889,"25"78"-1569,0 0-1,-1 0 1,-1 0 0,1 1 0,-2-1-1,-8-9 1,15 18-291,-1 1-1,1-1 1,0 1-1,-1 0 1,1-1-1,0 1 1,-1-1 0,1 1-1,0 0 1,-1-1-1,1 1 1,-1 0-1,1 0 1,-1-1-1,1 1 1,-1 0 0,1 0-1,-1 0 1,1-1-1,-1 1 1,1 0-1,-1 0 1,1 0-1,-1 0 1,1 0 0,-1 0-1,1 0 1,-1 0-1,1 0 1,-1 0-1,0 1 1,0 0-10,1-1 1,-1 1-1,0 0 1,1 0-1,-1 0 1,1 0-1,-1 0 1,1 0-1,-1 0 1,1 0-1,0 0 1,0 0-1,-1 0 1,1 1-1,-2 45-75,2-42 92,3 612-228,-1-577 116,10-88-87,-3-64 249,-6-129 1,-3 182-37,-16-234 207,9 258-221,7 34-36,0 1 0,0 0 0,0 0-1,0-1 1,0 1 0,0 0 0,0-1 0,0 1 0,0 0 0,0 0-1,0-1 1,0 1 0,0 0 0,0 0 0,-1-1 0,1 1-1,0 0 1,0 0 0,0-1 0,0 1 0,-1 0 0,1 0 0,0-1-1,0 1 1,0 0 0,-1 0 0,1 0 0,0 0 0,0 0 0,-1-1-1,1 1 1,0 0 0,0 0 0,-1 0 0,1 0 0,0 0-1,0 0 1,-1 0 0,1 0 0,0 0 0,-1 0 0,1 0 0,0 0-1,0 0 1,-1 0 0,1 0 0,-1 0 0,-6 14-17,-1 30-13,1 0 0,2 1 0,1 49 0,2-36 3,-4 47-44,14 167 0,-7-261 34,0 0 0,1 0 1,0 0-1,0 0 1,1-1-1,8 18 1,-11-28 30,0 1 1,0-1 0,0 1 0,1-1 0,-1 1 0,0-1 0,1 1 0,-1-1 0,0 1 0,1-1 0,-1 0 0,1 1-1,-1-1 1,0 0 0,1 1 0,-1-1 0,1 0 0,-1 0 0,1 1 0,-1-1 0,1 0 0,-1 0 0,1 0 0,-1 0-1,1 0 1,0 0 0,-1 0 0,1 0 0,-1 0 0,1 0 0,-1 0 0,2 0 0,-1-1-5,0 1 0,0-1-1,0 0 1,0 0 0,0 0 0,0 0 0,0 0 0,0 0 0,0 0 0,0 0 0,-1 0-1,1 0 1,0-2 0,7-13-74,-2 0 1,0-1-1,-1 0 0,0 0 0,-2 0 0,3-28 1,-2-5-326,-3-56 0,-2 94 288,-3-58-327,3 65 410,0 0 0,0-1 0,0 1 0,-1 0 0,0 0 0,0 0 0,0 0 0,-1 0 0,1 0 0,-4-4 0,5 8 15,0 0-1,0 0 1,0 1-1,0-1 1,0 0-1,0 1 1,0-1 0,0 0-1,0 1 1,0 0-1,0-1 1,0 1-1,-2-1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5:1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81 13627,'-1'1'156,"1"-1"1,0 1 0,-1-1-1,1 1 1,0 0-1,-1-1 1,1 1-1,0-1 1,-1 1 0,1 0-1,0-1 1,0 1-1,0 0 1,0-1-1,0 1 1,0-1-1,0 1 1,0 0 0,0-1-1,0 1 1,0 0-1,0-1 1,0 1-1,1 0 1,15 2 2643,-6-3-2751,68 4 811,1-4 0,-1-3 0,95-17 0,-138 15-852,-1 2 0,1 0 0,0 3 0,0 1-1,41 6 1,-23-1-15,1-2-1,0-2 1,-1-3 0,1-2-1,66-13 1,-110 14-5,29-4-53,-38 6 51,1 0-1,0 0 0,0 0 1,0 0-1,0 0 1,0 0-1,0 0 0,0 1 1,-1-1-1,1 1 0,0-1 1,0 1-1,0 0 1,-1 0-1,4 2 0,-2 3-30,-24-10-131,-65-14-193,-1 5 1,-101-3-1,91 15 311,1 3-1,-1 5 0,-95 20 1,184-26 60,-24 4 89,-1-1 1,-59 0-1,82-4-55,1-1-1,-1 0 0,1-1 0,0 0 0,-1 0 0,1-1 1,0 0-1,0-1 0,1 1 0,-1-2 0,1 0 0,0 0 1,0 0-1,-10-10 0,12 10-15,-6-5 26,11 8-30,7 4-14,16 7 1,1-1-1,-1-1 1,1-1-1,43 6 1,97-2 1,56-22-18,7-1-521,-211 14 395,0 0 0,1 0 1,-1 2-1,0-1 0,0 2 1,-1 0-1,1 1 0,-1 1 1,0 0-1,0 0 0,20 15 0,-34-21 138,0 0 0,0 0 0,0 0-1,0 0 1,0 0 0,1 0 0,-1 0 0,0 0-1,0 0 1,0 0 0,0 0 0,0 0-1,0 0 1,0 0 0,0 0 0,0 0-1,1 0 1,-1 1 0,0-1 0,0 0 0,0 0-1,0 0 1,0 0 0,0 0 0,0 0-1,0 0 1,0 0 0,0 0 0,0 1-1,0-1 1,0 0 0,0 0 0,0 0 0,0 0-1,0 0 1,0 0 0,0 0 0,0 1-1,0-1 1,0 0 0,0 0 0,0 0 0,0 0-1,0 0 1,0 0 0,0 0 0,0 0-1,0 0 1,0 1 0,0-1 0,-1 0-1,1 0 1,0 0 0,0 0 0,-9 2-117,-16-2-183,22 0 225,-50-1 234,-86-5 620,80-2-719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4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 15067,'-8'-15'2815,"6"14"-1690,7 8-421,56 62 180,-9-10-779,447 576 190,-223-329-268,22-20 23,-250-241-43,428 372 109,-449-394-112,-21-18-9,25 22-61,0-2 1,2 0-1,63 34 0,-93-57 2,-1-1-1,1 0 1,0 0-1,0 0 0,0 0 1,0-1-1,4 1 1,-6-1 58,-1 0 1,1 0-1,-1 0 1,1 0-1,-1 0 1,1 0-1,-1-1 1,0 1-1,1 0 1,-1 0-1,1 0 1,-1-1-1,1 1 1,-1 0-1,0-1 1,1 1-1,-1 0 1,0-1-1,1 1 1,-1 0-1,0-1 1,1 1-1,-1-1 1,0 1-1,0 0 1,0-1 0,1 1-1,-1-1 1,0 1-1,0-1 1,0 1-1,0-1 1,0 1-1,0-1 1,0 1-1,0-1 1,0 1-1,0-1 1,0 1-1,0-1 1,0 1-1,0-1 1,-1 1-1,1 0 1,0-1-1,0 1 1,0-1-1,-1 0 1,-9-26-193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5:3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3 675 15699,'-1'13'2302,"0"-11"-2010,1 1 1,0-1-1,0 0 0,0 0 1,0 0-1,0 1 0,0-1 1,0 0-1,1 0 1,-1 0-1,1 0 0,-1 0 1,2 4-1,7-35 2090,74-449 846,-70 396-3155,-7 28-37,-5 36-63,1 0 1,6-25 0,-9 50-1382,1-6 1353,0-1 1,0 1-1,0-1 1,0 1-1,-1 0 1,1-1-1,0 1 1,0-1-1,0 1 1,-1-1-1,1 1 1,0-1-1,-1 1 1,1-1-1,0 1 1,-1-1-1,1 0 1,0 1-1,-1-1 1,1 0-1,-1 1 1,1-1-1,-1 0 1,1 1-1,-1-1 1,1 0-1,-1 0 1,1 0 0,-1 1-1,1-1 1,-1 0-1,0 0 1,1 0-1,-2 0 1,-5 4-293,1 1 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5:3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1 374 13483,'2'-2'520,"0"-1"0,0 0 0,-1 0 0,1 0 0,-1 0 0,2-6 0,6-10 1342,98-147 1254,-22 38-2872,-84 126-238,1-2 29,1 0 0,-1 1 0,1-1 0,0 0-1,6-5 1,-9 9-24,1-1 1,0 1-1,0-1 0,-1 1 0,1-1 0,0 1 0,0 0 1,0-1-1,0 1 0,-1 0 0,1 0 0,0 0 0,0-1 1,0 1-1,0 0 0,0 0 0,0 0 0,0 1 0,0-1 1,-1 0-1,1 0 0,0 0 0,0 1 0,0-1 0,0 0 1,0 1-1,-1-1 0,1 0 0,0 1 0,0-1 0,-1 1 1,1 0-1,0-1 0,-1 1 0,2 0 0,6 9 107,0 0-1,-1 1 0,0-1 1,-1 1-1,9 20 1,-1-2 11,7 9-193,-3 1 0,-1 1 0,22 80 0,-37-114 27,-1-1 1,0 1-1,-1 0 1,1-1-1,-1 1 1,0-1 0,-1 1-1,0 6 1,-8 7-179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5:48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1894 15499,'-1'8'704,"1"0"793,7-13 397,11-10-921,1 0 1,0 1 0,1 1 0,39-19-1,-33 19-477,-1-2 0,45-33 0,3-14-26,3 4 1,102-60 0,-94 69-292,-3-4 0,140-119 0,-184 139-184,1 2 0,1 2 0,1 1 0,1 2 0,48-21 0,6 5 11,-27 13 9,78-45 0,-35 9-14,-29 18 4,146-110 1,-132 77-41,185-118 0,-244 176 34,138-85-12,-137 80 4,-1-1 1,46-46-1,-1-3-1,-82 76 6,1 1 1,-1-1-1,0 1 1,1-1 0,-1 1-1,1-1 1,0 1 0,-1 0-1,1-1 1,-1 1-1,1 0 1,-1 0 0,1 0-1,0-1 1,-1 1 0,1 0-1,0 0 1,-1 0-1,1 0 1,0 0 0,0 3-153,-8 2 35,-206 125-2233,71-40 1743,-603 407-1959,621-408 1409,-154 82 0,187-112 914,-151 129 0,99-72 153,112-95 49,-2-1 0,0-1 0,-2-2 0,-66 23 0,53-22-45,-85 45 1,90-37 420,1 2 1,1 1-1,1 3 1,2 0-1,-47 54 0,78-78-268,1 0 0,0 0 0,0 0 0,1 1 0,0-1 0,-4 11-1,9-19-62,0 1-1,0-1 0,0 0 0,0 0 0,0 0 0,0 0 0,0 0 0,0 0 0,0 0 0,-1 1 0,1-1 0,0 0 0,0 0 0,0 0 0,0 0 0,0 0 0,0 1 0,0-1 0,0 0 0,0 0 0,0 0 0,0 0 1,0 0-1,1 0 0,-1 1 0,0-1 0,0 0 0,0 0 0,0 0 0,0 0 0,0 0 0,0 0 0,0 1 0,0-1 0,0 0 0,0 0 0,1 0 0,-1 0 0,0 0 0,0 0 0,0 0 0,0 0 0,0 0 0,0 0 1,0 0-1,1 1 0,-1-1 0,0 0 0,9-3-17,10-8 10,38-31 88,232-154 797,303-183-491,-40 30-696,-152 97 104,-122 71-7,-194 135 220,110-44 0,-97 46-34,-62 28-7,46-29 1,-68 36 28,-1 1-1,0-2 1,0 0 0,0-1 0,-2 0 0,14-17 0,-23 26-76,1 0 0,-1 0 0,0 0 1,0 0-1,-1 0 0,1 0 0,0-1 0,-1 1 0,1 0 0,-1-1 1,0 1-1,0 0 0,0-1 0,0 1 0,0 0 0,0-1 1,-1 1-1,0-4 0,-1-8 65,0-5-282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5:55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1849 14003,'-6'-33'3116,"6"32"-3018,0 0 0,0 0 1,0 0-1,0 1 0,0-1 0,0 0 0,0 0 0,0 0 1,0 0-1,1 1 0,-1-1 0,0 0 0,0 0 0,1 0 0,-1 1 1,0-1-1,1 0 0,-1 1 0,1-1 0,-1 0 0,1 1 1,-1-1-1,1 0 0,0 1 0,-1-1 0,1 1 0,0-1 0,-1 1 1,1-1-1,0 1 0,0 0 0,0-1 0,1 1 0,6-2-70,1 0 0,0 0-1,0 0 1,-1-1 0,0-1-1,0 1 1,1-2 0,-2 1-1,1-1 1,7-6 0,11-9 62,32-36 1,-2 4 102,14-2-93,3 4 0,128-66 0,-169 98-142,255-152 1459,-118 60-979,-93 63-428,110-89 1,-139 97-5,2 2-1,1 2 1,1 3-1,2 1 1,76-31-1,-97 48 2,-1-1-1,0-2 1,-2-1-1,41-32 0,72-69 118,17-13 10,252-136-28,-375 246-62,-30 19-38,-4 1-7,0 0 0,1 1 1,-1-1-1,0 1 1,1 0-1,0-1 0,-1 1 1,1 1-1,0-1 1,-1 0-1,1 1 0,3-1 1,-6 1-8,0 0 0,0 0 1,0 0-1,-1 0 0,1 0 0,0 0 1,0 0-1,0 0 0,0 1 0,-1-1 1,1 0-1,0 0 0,0 0 0,0 0 1,0 0-1,0 1 0,-1-1 0,1 0 1,0 0-1,0 0 0,0 0 0,0 1 1,0-1-1,0 0 0,0 0 0,0 0 1,0 1-1,0-1 0,0 0 1,0 0-1,0 0 0,0 1 0,0-1 1,0 0-1,0 0 0,0 0 0,0 1 1,0-1-1,0 0 0,0 0 0,0 0 1,0 0-1,0 1 0,0-1 0,1 0 1,-1 0-1,0 0 0,0 0 0,0 1 1,0-1-1,0 0 0,1 0 1,-1 0-1,0 0 0,0 0 0,0 0 1,0 0-1,1 1 0,-1-1 0,0 0 1,0 0-1,0 0 0,1 0 0,-1 0 1,0 0-1,0 0 0,0 0 0,1 0 1,-1 0-1,-14 8-111,14-8 125,-61 32-1066,-71 48-1,74-43 560,-236 168 71,155-104 427,-190 102-2,5-5 3,25 31-17,68-50 3,-13 6-79,-142 102-67,319-241 122,-2-4-1,-1-2 1,-108 43 0,177-83 14,3-3 44,13-7 109,20-13 224,37-23 330,101-85 0,19-18-710,399-236-1,-480 319-52,181-141 0,-219 148 77,3 2 0,91-50 1,66-31 32,-174 99-15,98-86 0,-112 84-17,148-128 4,-156 140 9,1 2 1,1 2-1,63-30 1,58-12 6,-159 66-33,-1 1 0,0 0 0,0 0 0,0 0 0,0 0 0,0 0 0,1 0 0,-1 0 1,0-1-1,0 1 0,0 0 0,0 0 0,0 0 0,0 0 0,0 0 0,1-1 1,-1 1-1,0 0 0,0 0 0,0 0 0,0 0 0,0-1 0,0 1 0,0 0 1,0 0-1,0 0 0,0 0 0,0-1 0,0 1 0,0 0 0,0 0 0,0 0 0,0 0 1,0-1-1,0 1 0,-1 0 0,1 0 0,0 0 0,0 0 0,0-1 0,0 1 1,0 0-1,0 0 0,0 0 0,0 0 0,-1 0 0,1 0 0,0-1 0,0 1 1,0 0-1,-1 0 0,-8-7-391,8 6 377,-3-1-213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00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3 222 11314,'3'-2'268,"1"1"-1,-1-1 0,0 0 1,-1 1-1,1-1 0,0-1 0,0 1 1,-1 0-1,0-1 0,1 1 0,2-4 1,-5 6-249,0-1 1,0 1-1,0 0 0,0 0 1,0 0-1,0 0 1,0 0-1,0 0 0,0 0 1,0 0-1,0 0 1,0 0-1,0 0 1,0 0-1,1 0 0,-1-1 1,0 1-1,0 0 1,0 0-1,0 0 0,0 0 1,0 0-1,0 0 1,0 0-1,0 0 0,0 0 1,0 0-1,0-1 1,0 1-1,0 0 0,-1 0 1,1 0-1,0 0 1,0 0-1,0 0 1,0 0-1,0 0 0,0 0 1,0 0-1,0 0 1,0 0-1,0-1 0,0 1 1,0 0-1,0 0 1,0 0-1,0 0 0,0 0 1,-1 0-1,1 0 1,0 0-1,0 0 1,0 0-1,0 0 0,0 0 1,0 0-1,0 0 1,0 0-1,0 0 0,0 0 1,-1 0-1,1 0 1,0 0-1,-10 2 626,-8 5 52,18-7-684,-1 0 1,1 0-1,0 0 0,-1 0 0,1 0 0,-1 0 1,1 0-1,0 0 0,-1 1 0,1-1 0,0 0 0,-1 0 1,1 1-1,0-1 0,0 0 0,-1 0 0,1 1 0,0-1 1,0 0-1,-1 0 0,1 1 0,0-1 0,0 0 0,0 1 1,-1-1-1,1 1 0,0-1 0,0 0 0,0 1 0,0-1 1,0 0-1,0 1 0,0-1 0,0 1 0,0-1 0,0 0 1,0 1-1,0 0 0,16 4 384,24-4 229,-16-3-215,-6 0-135,0 1 1,0 0-1,1 2 1,30 4-1,-27-3-152,0 0 0,0-2 0,1 0 0,-1-2 0,0 0 0,23-6 0,64-4 466,42 13-290,68-4-233,172-39-43,-266 36 26,-55 3-20,102-16 0,-133 13-23,1 2-1,65 0 0,79 15 19,-86-4-19,22-5-14,165-18 1,-279 16 7,532-20 68,-361 16-121,-157 4 64,42-2-11,0 4 0,-1 2 0,97 19-1,-38 4 11,1-5-1,1-6 0,178 1 1,-250-17-11,267-10-14,107-30-449,-146 7 437,-113 12 14,11-3-6,-54 6 32,222-4 1,14 47-30,-270-15 21,148-1 0,-178-11 58,-1-3 1,1-3-1,88-23 1,-134 27-31,-15 2-284,-24 2-628,-1 0 289,10-8 307,4-6-60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15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13371,'10'-63'3268,"-1"3"2866,-8 78-2663,1 2-3293,-7 96 267,0 98-339,6-168-99,3 0 1,14 73-1,-17-115 1,0 0 0,0 0 0,1 0 0,-1 0 0,1-1 1,0 1-1,3 4 0,-5-8 0,1 1 0,-1-1 0,1 1 0,-1 0 0,1-1 0,-1 1 0,1-1 0,-1 1 0,1-1 0,0 1 0,-1-1 0,1 0 0,0 1 0,-1-1 0,1 0 0,0 1 0,0-1 0,-1 0 0,1 0 0,0 0 0,0 0 0,-1 0 0,1 0 0,0 0 0,0 0 0,-1 0 0,1 0 0,0 0 0,0 0 0,-1-1 0,1 1 0,0 0 0,0 0 0,-1-1 0,1 1 0,0 0 0,-1-1 0,1 1 0,-1-1 0,1 1 0,0-1 0,-1 1 0,1-1 1,-1 0-1,1 0 0,12-14 134,0-1 0,-2 0 0,0 0 0,13-26 0,30-79 320,-31 66-280,6-12-57,27-61 11,-55 127-137,-1 1 0,0-1 0,0 0 1,0 1-1,0-1 0,1 1 0,-1-1 0,0 1 1,0-1-1,1 0 0,-1 1 0,1-1 1,-1 1-1,0 0 0,1-1 0,-1 1 1,1-1-1,-1 1 0,1 0 0,-1-1 1,1 1-1,-1 0 0,1-1 0,0 1 1,-1 0-1,1 0 0,0-1 0,0 2 0,0 0 0,-1-1-1,1 1 1,-1 0-1,1 0 1,-1 0-1,1-1 1,-1 1 0,0 0-1,0 0 1,1 0-1,-1 0 1,0 0 0,0 0-1,0 1 1,2 45-57,-2-46 56,-8 150-201,0 63-60,8-211 257,0 5-14,0-1 0,1 1 1,0-1-1,1 1 0,2 8 1,-4-16 17,0 1 0,0 0 0,1-1 0,-1 1 0,1 0 0,-1-1 0,0 1 0,1 0 0,-1-1 0,1 1 0,-1-1 0,1 1 0,-1-1 0,1 1 0,0-1 0,-1 1 0,1-1 0,0 0 0,-1 1 0,1-1 0,0 0 0,-1 0 0,2 1 0,0-1 1,0-1 1,-1 1-1,1 0 0,-1-1 0,1 1 1,-1-1-1,1 0 0,-1 1 1,0-1-1,1 0 0,-1 0 1,0 0-1,1 0 0,-1 0 0,0 0 1,1-2-1,12-12 10,-1-2-1,-1 0 1,-1 0-1,17-32 1,-5 6 33,62-107 173,61-100 300,-140 240-504,-5 8-21,-1 0 0,1 0 0,0 1 0,0-1 0,1 0-1,-1 1 1,0-1 0,1 1 0,-1-1 0,0 1 0,1 0 0,3-3 0,-5 4-9,0 1-1,0-1 1,0 0 0,0 0-1,0 0 1,0 0 0,0 0 0,0 0-1,0 0 1,0 0 0,0 0-1,0 0 1,0 0 0,0 0 0,0 0-1,0 0 1,0 0 0,0 0-1,0 0 1,0 0 0,0 1 0,0-1-1,0 0 1,0 0 0,0 0-1,0 0 1,0 0 0,0 0 0,0 0-1,0 0 1,0 0 0,0 0-1,0 0 1,1 0 0,-1 0 0,0 0-1,0 0 1,0 0 0,0 0-1,-8 9-914,-15 11-55,3-12 493,-1 0-149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10.7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2840 6173 12019,'-1'3'229,"0"0"1,0-1 0,0 1-1,0 0 1,0 0 0,1 0-1,-1 5 1,1-7-172,0 0-1,0 0 1,1 0-1,-1 0 1,0 0-1,0 0 1,1 0-1,-1 0 1,1 0 0,-1 0-1,1-1 1,-1 1-1,1 0 1,0 0-1,-1 0 1,1-1-1,0 1 1,0 0 0,0-1-1,-1 1 1,1-1-1,0 1 1,0-1-1,0 1 1,0-1-1,2 1 1,14 4 282,0-1 0,1-1 1,-1 0-1,1-2 0,0 0 0,0-1 1,-1 0-1,26-5 0,-16 1-199,-1-1-1,0-2 1,36-14-1,75-38-53,-86 36-43,-23 10-32,228-93 303,-214 91-226,1 3 0,0 1 0,1 3-1,55-5 1,196 9 63,-130 4-102,-62 3-39,193 33 1,-104-9 7,93-17 107,-83-6-78,-184-3-51,89 5-2,148-9-1,229-12 159,-482 15-152,236-6 151,-57 5-74,194 12-24,-258-1-22,1-5 1,138-12-1,227 3-79,-401 6 47,427 38-18,-361-24 16,285 0 146,-274-15-53,200 25 0,-192 3 20,119 14 371,-37-33-84,-118-7-281,-17 3-60,-97-6 99,-12-8 107,0-5-205,-5 12-60,1 0 0,-1 0 0,0 0 1,1 0-1,-1 0 0,1 0 1,0 1-1,-1-1 0,1 0 1,0 0-1,-1 0 0,1 1 0,0-1 1,0 1-1,0-1 0,-1 0 1,1 1-1,0-1 0,0 1 1,0 0-1,0-1 0,0 1 0,0 0 1,0-1-1,0 1 0,0 0 1,0 0-1,2 0 0,1 1-16,0 0-1,-1 0 1,1 0-1,0 0 1,0 0 0,4 4-1,-5-4 11,0 1 0,1-1 1,-1 1-1,0-1 0,1 0 0,4 0 0,156-6-49,-151 4 55,52 0-58,-64 1 60,-1 0 0,1 0 0,0 0 0,0 0 0,0 1 0,0-1-1,-1 0 1,1 0 0,0 1 0,0-1 0,-1 0 0,1 1-1,0-1 1,0 0 0,-1 1 0,1-1 0,0 1 0,-1 0-1,1-1 1,-1 1 0,1-1 0,-1 1 0,1 0 0,-1 0 0,1-1-1,-1 1 1,0 0 0,1 0 0,-1-1 0,0 1 0,0 0-1,0 0 1,1 0 0,-1-1 0,0 1 0,0 0 0,0 0-1,0 0 1,0 0 0,0-1 0,-1 1 0,1 0 0,0 0 0,0 0-1,-1-1 1,1 1 0,0 0 0,-1 0 0,1-1 0,-1 2-1,-12 15 148,13-17-135,0 0 0,0 0-1,-1 1 1,1-1-1,0 0 1,-1 0 0,1 1-1,0-1 1,0 0-1,-1 0 1,1 0 0,0 0-1,-1 0 1,1 1 0,0-1-1,-1 0 1,1 0-1,-1 0 1,1 0 0,0 0-1,-1 0 1,1 0-1,0 0 1,-1 0 0,1 0-1,0-1 1,-1 1-1,1 0 1,0 0 0,-1 0-1,1 0 1,0 0 0,-1-1-1,1 1 1,0 0-1,0 0 1,-1-1 0,-14-17 325,-1 1-1,-33-29 1,8 9-210,20 15-95,1-1 0,-30-47 0,-11-14-59,52 73 28,-1 1 0,0 0 0,0 1 0,-1 0 0,-17-11 0,-203-100 82,59 34-135,7 3 48,-180-64 1,56 16 18,211 93 14,-132-60 27,-104-51-98,10-21-9,-542-316-176,583 360 140,-190-106-29,87 8 129,305 188 15,-203-132 34,262 167-62,-168-121-4,123 91-29,-86-41 0,-87-35 13,162 75 47,-91-68 1,68 37-13,-155-112-14,61 56-7,-70-43-57,46 48 23,-133-79 38,163 94-2,-231-99-1,-126-60-35,248 95 46,-264-150 28,259 148-18,-108-56-32,117 98 5,40 21 27,132 50-27,2-5-1,3-4 0,-95-78 1,128 86 17,-27-22 13,-137-78-43,223 150-2,1 1 0,-1 0 1,0 0-1,0 0 0,-1 1 0,1 0 0,0 0 0,0 0 0,-1 1 1,-9-1-1,8 1-35,0 0 1,-1-1 0,1 0 0,-11-3 0,16 4 51,1 0 0,-1 0 0,0 0 0,0 1 0,0-1 0,0 0 0,1 1 0,-1-1 0,0 1 0,0-1 0,0 1 0,1 0 0,-1 0 0,1 0 0,-1 0 0,0 0 0,1 0 0,0 0 0,-1 0 0,1 1 0,0-1 0,-1 1 0,0 1 1,-4 5-30,0 0 1,-10 16 0,6-3 11,0 0 0,2 1 1,0 0-1,1 1 0,2-1 0,0 1 1,-1 25-1,-2 168-31,7-149 40,16 314-31,-1 45 17,-52 139 69,3-43-60,31-430 4,-26 475 40,21-453-35,5-1 0,19 188 0,-8-241 22,45 366-19,33-6-25,12 55 48,-43-180-4,6 119-1,-33 3 0,-13-182 1,-2 34 17,0 85-13,-35 43-37,0-244 31,7-58 0,-14 59-5,15-82-2,-8 78 0,23-142 13,-1 0 1,1 0 0,1-1-1,-1 1 1,2 0 0,-1 0-1,3 8 1,-4-16 1,0 1-1,0-1 1,0 0 0,0 1-1,0-1 1,0 0 0,0 1-1,0-1 1,0 1 0,0-1-1,0 0 1,0 1 0,0-1-1,0 0 1,0 1 0,-1-1-1,1 0 1,0 1 0,0-1-1,0 0 1,-1 1 0,1-1-1,0 0 1,0 0 0,-1 1-1,1-1 1,0 0 0,-1 0-1,1 1 1,0-1 0,0 0-1,-1 0 1,1 0 0,-1 0-1,1 1 1,0-1 0,-1 0-1,1 0 1,0 0 0,-1 0-1,1 0 1,0 0 0,-1 0-1,1 0 1,-1 0 0,-20-1 495,20 1-449,-4 0 122,-5-3-1000,3-14-1256,-12-50 847,7 23 491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19.4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2610 12683,'0'0'58,"0"1"-1,0-1 1,0 1 0,0-1 0,0 0 0,0 1-1,0-1 1,0 0 0,0 1 0,1-1 0,-1 1 0,0-1-1,0 0 1,0 1 0,0-1 0,1 0 0,-1 1 0,0-1-1,1 0 1,-1 1 0,0-1 0,0 0 0,1 0-1,-1 1 1,0-1 0,1 0 0,-1 0 0,0 0 0,1 0-1,-1 1 1,1-1 0,-1 0 0,1 0 0,12-10 1283,-9 6-1172,34-29 710,1 2-1,1 2 1,76-42 0,-75 45-718,-2-1 0,52-47 0,37-25 2,-37 40 16,-31 22-129,-1-3 0,104-92-1,-118 80 101,-33 37-128,1 0 0,0 1 0,19-15 0,5 4-25,1 1 1,1 3-1,72-30 1,-66 32 7,-1-2 1,73-47-1,-72 32 0,-1-3 0,-2-1-1,45-57 1,-62 70-1,-3 3-4,1 1 0,0 1 0,2 2 0,1 0 0,1 2 0,0 0 0,1 2 0,34-14 0,-23 14 3,-1-2 1,-1-2-1,-1-1 0,-1-2 0,-1-1 1,51-46-1,2-27 46,-56 61-52,1 1-1,48-41 0,-29 36 4,65-39-1,423-202-24,-519 271 25,22-11-2,146-74 46,-141 68-48,81-61 0,-92 58 44,-36 29-24,-18-24-498,9 11 406,-1-3-18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03.8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1656 13811,'-15'16'1855,"13"-14"-377,12-10-643,42-47 444,-30 31-846,31-27 0,-2 5 30,-33 29-334,1 0-1,41-27 0,127-52-109,9-7 10,-151 74-2,0-2 0,43-40 0,-48 38-25,1 1 0,51-28 1,94-42 12,-101 57-5,125-86-1,282-182-10,-411 262 51,115-96 1,-62 43 189,-122 92-175,-11 10-93,0 1 1,1 0 0,-1-1 0,0 1 0,0 0 0,1 0-1,-1 0 1,1 0 0,-1 0 0,1 0 0,2-1 0,-4 2 7,1-1 1,-1 1 0,0 0 0,1 0 0,-1-1 0,0 1 0,1 0 0,-1-1 0,0 1 0,1 0 0,-1-1 0,0 1 0,0 0 0,1-1 0,-1 1 0,0-1 0,0 1 0,0 0 0,0-1 0,0 1 0,1-1 0,-1 1 0,0-1 0,0 1 0,0-1 0,0 1 0,0 0 0,0-1 0,-1 1 0,1-1 0,0 1-1,0-1 1,0 1 0,0 0 0,0-1 0,-1 1 0,1-1 0,-1-4-63,-2-11-137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05.1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1398 10186,'-6'2'1100,"-1"0"0,1 0 0,-1 0-1,1-1 1,-12 1 0,16-4-637,7-4-193,5-2 116,106-81 965,-20 19-856,-12 8-177,28-30 58,100-75 63,217-98-348,-129 78-75,-13-18 8,-229 166-16,2 3 1,1 2 0,86-33-1,-145 66-11,10-4 132,0 0-1,-1-1 1,0 0-1,0 0 1,18-15 0,-27 20-79,-1 0 0,0 0 0,0-1 0,0 1 1,0 0-1,0 0 0,0-1 0,0 1 0,0 0 0,0-1 1,-1 1-1,1-1 0,-1 1 0,1-1 0,0-2 1,-1 4-59,0 0 0,0 0 1,0 0-1,-1 0 0,1 0 1,0 0-1,0 0 1,0 0-1,0 0 0,0 0 1,0 0-1,0 0 1,-1 0-1,1 0 0,0 0 1,0 0-1,0 0 1,0 0-1,0 0 0,0 0 1,0 0-1,0 0 1,0 0-1,0 0 0,-1 0 1,1-1-1,0 1 1,0 0-1,0 0 0,0 0 1,0 0-1,0 0 1,0 0-1,0 0 0,0 0 1,0 0-1,0-1 1,0 1-1,0 0 0,0 0 1,0 0-1,0 0 1,0 0-1,0 0 0,0 0 1,0 0-1,0-1 1,0 1-1,0 0 0,0 0 1,0 0-1,0 0 1,0 0-1,0 0 0,0 0 1,0 0-1,0 0 1,0-1-1,1 1 0,-1 0 1,0 0-1,0 0 0,0 0 1,0 0-1,0 0 1,0 0-1,0 0 0,0 0 1,-6 0-178,1-2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 18460,'11'-4'2144,"1"2"-1439,-7 8-353,-13 5 1584,-5 17-1264,-3 3-176,0 11-352,-1 2-200,4 5-488,3 0-200,4-8-384,5-6-160,1-15 823,3-6-327,-2-15-72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06.2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1676 12235,'-7'9'820,"-1"0"0,0-1-1,0-1 1,-1 1 0,-16 9 0,24-19 343,5-7-1066,2-11-142,-3 16 56,-1 0 1,1 0-1,-1 0 0,1 1 0,1-1 1,3-3-1,320-283 1112,-191 174-888,-9 14-155,5 5 0,171-95 1,-194 131-69,-25 15 6,95-69 0,37-45 185,-163 126 103,105-51 0,-37 23 113,-96 46-322,-1-1 0,0-2 0,29-29 0,-10 9 12,103-92 112,-121 110-53,-23 20-108,-10 1-481,6 1 409,0-1 1,0 0-1,1 0 1,-1 0-1,0 0 1,0-1-1,0 1 1,1 0-1,-1-1 1,0 1-1,0-1 1,1 0-1,-1 0 1,0 0-1,-1-1 1,-20-11-78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25.1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2813 6096 13419,'0'0'80,"0"1"0,-1-1 0,1 1 0,0-1 0,-1 0 0,1 1 0,0-1 0,0 1 0,-1-1 0,1 1 0,0-1 0,0 1 0,0 0 0,0-1 0,0 1 0,0-1 0,-1 1 0,1-1 0,1 1 0,-1-1 0,0 1 0,0 0 0,0-1 0,0 1 0,0-1 0,0 1 0,1-1 0,-1 1 0,0-1 0,0 1 0,1-1 0,-1 1 0,0-1 1,1 1-1,-1-1 0,0 0 0,1 1 0,-1-1 0,1 1 0,26 2 1676,152-12 1036,-39 1-2490,96-6-149,104-1 118,149 1-15,-336 0-199,178-41-1,-40 5-17,-247 46-33,1 2 0,-1 2 1,1 2-1,72 13 0,-13 10 1,-62-14-2,0-2 1,70 7 0,256-10 2,-322-6-8,93-8 11,19 0 2,-8 8-14,175 12-5,-22-1 5,-32-3-1,-83 3 2,281-18 0,-287-6 1,98-6 5,0 21-11,-128 9 5,-2 6 1,222 55-1,-300-54 3,0-3 0,1-4 0,1-2 0,119-3 0,-83-8-141,1 5 1,120 19 0,35 3 23,-186-20 113,-34 0 0,-33-3 4,0 0 1,0-1-1,0-1 1,0 0-1,0-1 1,0 0-1,20-5 1,-33 6-2,0 0-1,0 0 1,0 0 0,1 0 0,-1 0 0,0 0 0,0 0 0,0-1 0,0 1-1,0 0 1,1 0 0,-1 0 0,0 0 0,0 0 0,0 0 0,0 0 0,0-1-1,0 1 1,0 0 0,0 0 0,1 0 0,-1 0 0,0 0 0,0-1 0,0 1-1,0 0 1,0 0 0,0 0 0,0 0 0,0-1 0,0 1 0,0 0 0,0 0-1,0 0 1,0 0 0,0-1 0,0 1 0,0 0 0,0 0 0,0 0 0,0 0-1,-1-1 1,-6-9 65,-15-12 15,17 18-74,-68-66 45,-65-59 2,67 60-32,56 52-15,-1 0 0,-1 2 0,0 0 0,-1 1 0,-22-14 0,-126-50 36,114 56-6,2-1-1,-75-48 1,3-24 84,87 65-95,-2 1 1,0 3 0,-71-39-1,26 31-16,-143-39-1,27 11 0,173 53-11,-351-133 6,265 94 13,-139-83 0,42 3-1,-113-66 45,85 53 1,169 96-43,-85-76 1,87 62 2,-93-79 29,126 114-42,-1 0 0,-2 2 1,-43-20-1,-151-55 13,132 60-13,2-5-1,-91-55 1,44 5 3,65 40-3,-1 4 0,-113-52-1,-45 12 17,120 48-12,-122-62 1,-87-71-7,-316-151 16,436 228-24,5-8 0,-187-133 0,303 184-22,-2 4 0,-133-55-1,120 62 21,2-4 0,2-4 0,-96-67 0,-374-249-50,500 330 47,1-3 1,2-3-1,2-3 0,-77-74 0,-41-47-8,143 138 13,-1 1 1,-1 2 0,-57-29 0,-54-15 1,64 32-30,-132-80-1,27-19-33,-5-3-84,150 111 88,-2 2-1,-76-32 1,78 41 9,0-2-1,-43-28 1,83 44 31,0 0 1,0 0-1,0-1 0,0 0 0,1 0 1,0 0-1,0 0 0,-5-9 0,7 11 6,-27 0-200,24 1 200,1 0 0,-1-1-1,1 0 1,-1 1 0,1-1 0,0-1 0,-1 1-1,1 0 1,1-1 0,-6-5 0,6 6-13,-1-1 1,1 1-1,0 0 1,-1 0-1,0 0 1,1 0 0,-1 0-1,0 1 1,0-1-1,0 1 1,0-1-1,-7 0 1,9 2 16,0 0-1,0 0 1,0 0-1,0 1 1,0-1-1,-1 1 1,1-1-1,0 1 1,0-1 0,0 1-1,0-1 1,1 1-1,-1 0 1,0 0-1,0-1 1,0 1-1,0 0 1,1 0 0,-1 0-1,0 0 1,1 0-1,-1 0 1,1 0-1,-1 2 1,-12 29-104,12-29 91,-2 11-53,1 1-1,0-1 1,0 1 0,2 0-1,0-1 1,1 1 0,0-1 0,4 19-1,3 39 45,27 427-54,-25-385 85,-5 0 0,-13 147 0,10-108 21,1-107-57,-2 0 0,-6 50 0,0-57-1,-9 63-183,-1 199-1,54 68 212,-20-222-6,8 231-49,-12-123-165,20 771-124,8-395 257,-18-373 64,-14 113-66,-23 1-336,9-292 313,9 711-93,5-388 211,-10-336 4,2 43-3,-20 178 0,11-245 2,-21 191 26,27-234-20,0 1-1,0-1 1,0 0-1,0 1 1,0-1 0,0 0-1,0 0 1,0 1-1,0-1 1,0 0 0,0 0-1,0 1 1,0-1 0,0 0-1,0 0 1,0 1-1,0-1 1,-1 0 0,1 0-1,0 1 1,0-1-1,0 0 1,0 0 0,0 1-1,-1-1 1,1 0 0,0 0-1,0 0 1,0 1-1,-1-1 1,1 0 0,0 0-1,0 0 1,-1 0-1,1 0 1,0 0 0,0 0-1,-1 1 1,1-1 0,0 0-1,0 0 1,-1 0-1,1 0 1,0 0 0,0 0-1,-1 0 1,-12-11 812,11 8-1008,0 0-1,0 0 1,0 0 0,0-1 0,0 1-1,1 0 1,-1-1 0,0-4-1,-1-2-830,-7 0 353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27.4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925 3589 12427,'11'-14'375,"0"-1"1,0 0-1,-2 0 1,0-1 0,0-1-1,-2 1 1,9-27-1,-13 36-327,47-133 133,-6-2 0,-6-1 0,-6-2-1,-7-2 1,-6 0 0,-7-1 0,-6 0 0,-26-286-1,-9 210-96,-10 1 0,-82-269 0,100 425 30,-3 1-1,-33-66 0,43 106-20,0 1 0,-1 1 0,-1 1 0,-2 0 0,0 1 0,-1 1 1,-42-35-1,19 25 275,-78-44 1,-53-12 327,2 0-104,101 45-415,33 19-412,-74-32 1,107 53 75,2 1 77,0 0 1,1 0 0,-1 1-1,0-1 1,0 1-1,0-1 1,1 1 0,-1 0-1,0-1 1,-3 1-1,18-5-243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28.4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1 214 16315,'3'38'465,"1"0"0,3 0 0,1-1-1,17 51 1,-15-53-388,-4-15-74,15 49-36,-19-63 37,1 0-1,-1-1 1,1 1 0,0-1-1,1 0 1,-1 0-1,1 0 1,7 7 0,-10-11 12,0-1 0,0 1 0,0 0 0,0-1 0,0 1 0,0-1 0,0 1 0,0-1 0,0 0 0,0 1 0,0-1 0,0 0 0,1 0 0,-1 0 0,0 0 0,0 0 0,0 0 0,0 0 0,0 0 0,1 0 0,-1 0 0,0-1 0,0 1 0,0-1 0,0 1 0,0 0 0,0-1 0,0 0 0,0 1 0,0-1 0,0 0 0,0 1 0,0-1 0,0 0 0,-1 0 0,1 0 0,0 0 0,-1 0 0,2-1 0,4-6 116,-1-1 1,0 1 0,7-16 0,-9 18-51,22-55 685,-2-2 0,24-111 1,-25 91-340,-22 82-422,0 0 0,0 1 0,0-1 0,0 0 0,0 1-1,0-1 1,0 1 0,0-1 0,0 0 0,0 1 0,1-1 0,-1 1 0,0-1 0,1 1-1,-1-1 1,0 1 0,1-1 0,-1 1 0,0-1 0,1 1 0,-1-1 0,1 1 0,0-1-1,3 15 80,-2-3-83,2 9 13,5 24-27,16 43 1,-21-75 2,0-1 1,1 0 0,0-1 0,1 1 0,0-1-1,1 0 1,0 0 0,0-1 0,10 10 0,-15-17 9,1 0 1,-1 1-1,1-1 1,-1 0 0,1-1-1,0 1 1,0 0 0,-1-1-1,1 0 1,0 0 0,0 1-1,1-2 1,-1 1 0,0 0-1,0-1 1,0 1-1,1-1 1,-1 0 0,5 0-1,-5-1 16,1-1 1,0 1-1,0 0 0,-1-1 0,1 0 0,-1 0 0,0 0 0,1 0 0,-1 0 0,0-1 0,0 0 0,-1 1 0,6-7 0,2-5 102,-1 0 0,0-1-1,0-1 1,-2 0 0,11-30 0,-7 12 140,-2 0 0,-2 0 1,-1 0-1,-2-1 0,-1 0 1,-2-55-1,-1 87-265,-1 0 1,1 1-1,0-1 1,-1 0-1,0 1 1,1-1-1,-1 1 0,0-1 1,0 1-1,-3-5 1,4 7-13,0 0 0,-1 0 0,1-1 0,0 1 0,0 0 0,0 0-1,-1-1 1,1 1 0,0 0 0,0 0 0,-1 0 0,1 0 0,0 0 0,-1-1 0,1 1 0,0 0 0,0 0 0,-1 0 0,1 0 0,0 0 0,-1 0 0,1 0 0,0 0-1,-1 0 1,1 0 0,0 0 0,0 0 0,-1 0 0,1 0 0,0 0 0,-1 1 0,0 0-60,0-1-1,0 1 1,0 0 0,0 0 0,1 0-1,-1 0 1,0 0 0,0 0 0,1 0-1,-1 0 1,1 0 0,-2 2-1,1 1-149,-1 0-1,1 1 0,-1-1 1,1 0-1,0 1 0,0-1 0,1 1 1,0-1-1,0 8 0,2-3-558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28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58 18756,'-1'-4'1290,"-3"9"-901,-2 12-205,5-10-117,0 1 0,1-1 0,0 0 0,1 0 0,0 1 0,0-1 0,0 0 0,1 0 0,2 7 0,0-2 31,1-1 1,0 0-1,0 0 0,11 16 1,-15-26-91,0 1 1,0 0-1,0-1 0,1 1 1,-1-1-1,0 1 1,1-1-1,-1 0 1,1 0-1,-1 0 1,1 0-1,-1 0 0,1 0 1,0 0-1,0 0 1,-1 0-1,1-1 1,0 1-1,4 0 1,-4-1 14,0-1 0,0 1 1,-1 0-1,1-1 1,0 0-1,0 1 0,0-1 1,0 0-1,-1 0 1,1 0-1,0 0 1,-1 0-1,1 0 0,-1 0 1,1-1-1,1-1 1,5-7 142,0-1 0,0 0 0,-1 0-1,10-20 1,-10 16-70,-6 13-62,1-1-1,-1 1 1,1-1-1,-1 1 1,1 0-1,0 0 1,0 0-1,0 0 1,3-2-1,-5 4-28,0 0-1,1 0 1,-1-1-1,0 1 1,1 0 0,-1 0-1,0 0 1,1 0-1,-1 0 1,1 0 0,-1 0-1,0 0 1,1 0-1,-1 0 1,1 0-1,-1 0 1,0 0 0,1 0-1,-1 0 1,0 0-1,1 0 1,-1 0-1,1 0 1,-1 1 0,1-1-1,0 1-1,-1 0-1,1 0 0,0 0 1,0-1-1,-1 1 1,1 0-1,0 1 0,-1-1 1,1 0-1,-1 0 1,1 0-1,-1 2 0,32 132-48,-28-124 41,-3-4 2,1 0 0,1 0 0,-1 0 0,1 0 0,5 9-1,-7-15 8,0 0-1,-1 0 0,1-1 0,0 1 0,-1 0 1,1 0-1,0-1 0,0 1 0,0 0 0,0-1 0,0 1 1,0-1-1,0 1 0,0-1 0,0 0 0,0 1 0,0-1 1,1 0-1,-1 0 6,1 0 1,-1 0-1,1 0 1,-1-1-1,1 1 0,-1 0 1,0-1-1,1 1 1,-1-1-1,0 0 1,1 0-1,-1 1 0,0-1 1,0 0-1,0 0 1,2-2-1,6-7 65,-1-1-1,-1 0 1,0 0 0,0-1-1,-1 0 1,-1 0-1,0-1 1,4-13 0,6-16 143,4-4 28,-8 17-37,20-37 1,-24 58-398,-1 16-866,-6-8 1049,0 0 0,0-1 1,0 1-1,0 0 0,0 0 1,0 0-1,0 0 0,0 0 1,0 0-1,0 0 0,0 0 1,0 0-1,1 0 0,-1 0 1,0 0-1,0 0 0,0 0 1,0 0-1,0 0 0,0 0 1,0 0-1,0 0 0,0 0 1,0 0-1,0 0 0,0 0 1,1 0-1,-1 0 0,0 0 1,0 0-1,0 0 0,0 0 1,0 0-1,0 0 0,0 0 1,0 0-1,0 0 0,0 0 1,0 0-1,0 0 0,0 0 1,1 0-1,-1 0 0,0 0 1,0 0-1,0 0 0,0 0 1,0 0-1,0 1 1,0-1-1,0 0 0,0 0 1,0 0-1,0 0 0,0 0 1,0 0-1,0 0 0,0 0 1,0 0-1,0 0 0,0 0 1,0 0-1,0 1 0,0-1 1,0 0-1,3-9-193,1-14-150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0:05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18 496 15267,'-12'-4'1790,"6"2"-625,10 8-396,-1-4-740,-1 0 1,1 0-1,0 0 1,0-1-1,0 1 1,0-1-1,0 0 1,0 0-1,0 0 1,0 0-1,4 0 1,16 7 131,-1 2-45,1-1 0,36 9 0,-47-15-103,-1-1 0,1-1 0,0 0 0,0 0 0,0-1 1,0-1-1,16-3 0,98-26 112,26-5 55,-135 33-150,1 0 1,0 2-1,-1-1 0,1 2 1,-1 1-1,34 6 0,-21 0-12,1-2-1,0-1 0,0-1 1,0-2-1,1-1 0,-1-1 1,1-2-1,36-7 0,-11-3 40,1 3 0,-1 2-1,106 1 1,-69 12-63,-1-5 0,168-19-1,-198 7 22,1 4-1,1 3 0,88 4 1,-73 7-15,140 8 6,-166-14-4,-1-3 1,64-10-1,316-77 26,-240 46-21,1-1 25,216-78 1,42-9-16,-354 102 202,-101 33 1397,-14 8-1688,10-8-77,0 0 1,0 0-1,0-1 0,-13 4 0,-17-2-205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07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6 15899,'-1'-1'217,"0"1"-1,1-1 0,-1 1 0,0-1 1,1 1-1,-1-1 0,0 1 1,0 0-1,0-1 0,1 1 0,-1 0 1,0 0-1,0-1 0,0 1 0,0 0 1,1 0-1,-1 0 0,0 0 1,0 0-1,0 0 0,0 1 0,1-1 1,-1 0-1,0 0 0,0 1 0,0-1 1,-1 1-1,1 0-42,-1 1-1,0-1 1,1 1 0,-1-1-1,1 1 1,0 0 0,-1-1-1,1 1 1,0 0 0,-1 3-1,-3 7-130,1-1 0,1 0 0,-3 13 0,0 15-10,2 0 0,2 0 0,2 1 0,7 66 0,-3-59-31,-2 1-1,-6 77 1,-12-15 15,7-13-13,4 99 1,-4 61 10,0-112-54,15 26 53,0-65-32,7 242 105,-3-206-41,3 68-96,-9-91 1,0-24-311,-11 137-1,-16 82-336,22-232 709,20 150 0,-3 6-28,-7-62 8,-7-112 17,-2 0 0,-15 106 0,5-75-4,3-15-29,6 145 0,2-193 296,-1 0 0,-5 37 0,5-67-322,0-1 0,0 0-1,0 1 1,-1-1 0,1 0 0,0 0-1,-1 1 1,1-1 0,-1 0 0,0 0 0,1 0-1,-1 0 1,0 1 0,0-1 0,0 0-1,1 0 1,-1-1 0,0 1 0,0 0 0,-1 0-1,1 0 1,0-1 0,0 1 0,0 0-1,0-1 1,-1 1 0,1-1 0,-2 1-1,-1-1-88,1 1-1,0-1 0,-1 0 0,1 0 0,0 0 0,-1-1 0,1 1 0,0-1 1,-1 0-1,-4-1 0,-6-4-186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41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562 50 12715,'-6'-23'3140,"6"22"-3004,0 0 0,0 0-1,0 0 1,0 0 0,0 0 0,-1 0 0,1 0 0,0 0 0,0 0 0,-1 0 0,1 0-1,0 0 1,-1 0 0,1 0 0,-1 0 0,0 1 0,1-1 0,-1 0 0,0 0-1,1 0 1,-1 1 0,0-1 0,0 0 0,0 1 0,1-1 0,-1 1 0,0-1-1,0 1 1,0-1 0,0 1 0,0 0 0,0-1 0,0 1 0,0 0 0,0 0-1,0 0 1,0-1 0,0 1 0,0 1 0,-2-1 0,-12 0-5,0 1-1,0 1 1,1 0 0,-1 1 0,1 1-1,-1 0 1,1 1 0,-24 11 0,20-6-26,1 0 0,-1 2 1,2 0-1,0 1 1,-25 25-1,13-6-20,2 1 0,1 1 0,1 1-1,2 1 1,-27 61 0,44-86-81,-8 14 0,2 1 0,0 0 0,2 0 0,1 1 0,-6 37 0,13-62-7,1-1 1,0 1-1,0-1 1,0 1 0,0 0-1,0-1 1,0 1-1,0-1 1,0 1 0,1-1-1,-1 1 1,0-1-1,1 1 1,0-1-1,-1 1 1,1-1 0,0 0-1,0 1 1,0-1-1,-1 0 1,1 1-1,1-1 1,-1 0 0,0 0-1,2 2 1,2-1-5,-1 0 0,1-1 0,0 1 0,-1-1 0,1 0 0,0 0 0,6 0 0,67 3-30,-57-4 41,0 1 0,0 1 0,0 0 1,23 7-1,-42-8-3,0-1 0,1 1 0,-1 0 0,0 0 0,0 0-1,0 0 1,0 0 0,-1 1 0,1-1 0,0 0 0,0 1 0,-1 0 0,1-1 0,-1 1 0,1 0-1,-1 0 1,0 0 0,0-1 0,0 2 0,0-1 0,0 0 0,0 0 0,0 0 0,-1 0 0,1 0-1,-1 1 1,0-1 0,1 0 0,-1 0 0,0 1 0,-1 3 0,0 5 6,-2 1 1,1-1-1,-1 0 1,-9 21-1,9-24-2,-8 17 56,-1-1 1,-1-1 0,-1 0 0,-1-1-1,-1 0 1,-20 19 0,2-10 76,24-23-104,0 0 0,1 1 0,-10 12 0,17-19-37,0 1 1,0-1-1,1 1 0,-1-1 1,1 1-1,0-1 0,0 1 1,0 0-1,0 0 1,0 0-1,1-1 0,-1 1 1,1 0-1,0 0 0,-1 0 1,1 0-1,1 0 1,0 5-1,0-5-4,0-1 1,0 1-1,0-1 0,0 1 1,0-1-1,1 1 1,0-1-1,-1 0 0,1 0 1,0 0-1,0 0 0,0 0 1,0 0-1,0-1 1,1 1-1,-1-1 0,0 1 1,5 1-1,6 2-11,1 0-1,20 5 0,-7-2 28,-22-6-15,0-1 1,0 2 0,0-1-1,0 0 1,0 1 0,0 0-1,-1 0 1,1 0 0,-1 1-1,5 5 1,-6-6-3,-1 1-1,0-1 1,0 1-1,0-1 1,0 1-1,-1-1 1,0 1 0,1 0-1,-1 0 1,-1 0-1,1 0 1,-1 0-1,1 0 1,-1 0 0,0 4-1,-2 16-19,-1-1 1,-9 34-1,6-33 65,2 0 1,-2 28-1,5-51-29,1 0-1,0 0 1,0 0-1,1 0 1,-1 0-1,0 0 1,0 0-1,0 0 1,1 0-1,-1-1 1,0 1-1,1 0 1,-1 0-1,1 0 1,-1 0-1,1 0 1,-1 0-1,1-1 0,0 1 1,-1 0-1,1-1 1,0 1-1,0 0 1,-1-1-1,3 2 1,-1-1-19,1 0-1,-1-1 1,1 1 0,-1 0-1,1-1 1,-1 1 0,1-1 0,0 0-1,4 0 1,6-1-113,0-1 0,0 0 0,13-5 0,3-3 41,0-5-49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05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56 15587,'-6'3'2525,"13"-5"-529,156 35-2533,42-2-114,236 5 0,-68-22 642,624 16 40,303-26-34,45-1 31,-163 1-42,1-31 29,-503-4-1,303-13-60,-938 43 52,309-26-868,-346 26 823,0-1-1,0 0 1,15-6 0,-22 7 31,1 0 0,0 1 0,-1-1 0,1 0 0,-1 0 0,1 0 0,-1 0 0,1 0 0,-1-1 0,0 1 0,1 0 0,-1-1 1,0 1-1,0-1 0,0 1 0,0-1 0,0 1 0,-1-1 0,1 0 0,0 1 0,0-3 0,-1 0-11,-1 1 0,1-1 0,-1 1 0,1 0 0,-1-1 0,0 1 0,0 0 0,-1 0 1,-2-5-1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12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 93 12963,'5'-11'712,"1"1"0,1-1 0,-1 1 0,2 1 0,0-1 0,0 1 0,14-12 0,-22 21-674,0 0 1,0 0-1,1-1 0,-1 1 1,0 0-1,0 0 1,0 0-1,0 0 1,1 0-1,-1 0 1,0 0-1,0 0 0,0 0 1,0 0-1,1 0 1,-1-1-1,0 1 1,0 0-1,0 0 1,0 0-1,1 0 0,-1 1 1,0-1-1,0 0 1,0 0-1,1 0 1,-1 0-1,0 0 0,0 0 1,0 0-1,0 0 1,1 0-1,-1 0 1,0 0-1,0 1 1,0-1-1,0 0 0,0 0 1,0 0-1,1 0 1,0 10 703,-4 12-125,-8 18-70,-2-1 0,-21 43 0,-42 75 7,63-133-493,-43 87-27,-6-3 0,-4-3 0,-86 103 0,143-196-114,5-7-63,0 0 1,0 0 0,0 0 0,0-1 0,-1 0 0,1 0-1,-1 0 1,-7 4 0,12-9-38,1-1 0,-1 0 0,0 0 0,1 1 1,-1-1-1,1 0 0,0 1 0,0-1 0,-1 0 0,1 1 0,2-3 0,43-81-1128,-7 22 489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5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14707,'-1'10'187,"2"0"0,-1 1 0,2-1-1,-1 0 1,1 1 0,1-1 0,0 0 0,0-1 0,1 1-1,0 0 1,1-1 0,0 0 0,0 0 0,1 0-1,0-1 1,1 0 0,0 0 0,0-1 0,0 0 0,1 0-1,0 0 1,1-1 0,17 10 0,-16-11-66,0 0 0,0-1 0,0 0 0,1-1 0,0 0 0,-1 0 0,23 2 0,-29-5-62,-1 0 0,1 0 0,-1 0-1,1 0 1,-1-1 0,1 1 0,-1-1 0,1 0-1,-1 0 1,0 0 0,1-1 0,-1 1 0,0-1 0,0 0-1,0 1 1,0-1 0,0-1 0,-1 1 0,1 0-1,0-1 1,-1 1 0,0-1 0,0 0 0,0 0-1,0 0 1,0 0 0,0 0 0,2-6 0,0-6 139,0 0 1,0 0 0,-2 0 0,0-1 0,0 1-1,-2-1 1,-1-18 0,0 11-72,-2 0 1,-1 0-1,0 0 0,-9-25 1,11 43-248,1 1 0,-1-1 0,1 1 1,-1 0-1,-1 0 0,1 0 0,0 0 1,-1 0-1,0 0 0,-5-5 0,8 8-136,8 0-81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13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16 14907,'15'-16'1457,"-15"16"-1429,0 0 0,0 0 0,1 0 0,-1 1 0,0-1 0,0 0 0,0 0 0,1 0 0,-1 0 0,0 0-1,0 0 1,0 1 0,1-1 0,-1 0 0,0 0 0,0 0 0,0 0 0,0 1 0,0-1 0,0 0 0,0 0 0,1 0 0,-1 1 0,0-1 0,0 0 0,0 0 0,0 1 0,0-1 0,0 0 0,0 0 0,0 0 0,0 1-1,0-1 1,0 0 0,0 0 0,0 1 0,0-1 0,0 0 0,0 0 0,-1 0 0,1 1 0,0-1 0,0 0 0,-11 47 1658,7-30-1284,-5 37 139,1 1 0,4 0 0,2 0 0,5 70 0,4-56-710,3 0 0,37 132-1,-47-201 125,0 0 0,0 0 0,0 0-1,0 0 1,0 0 0,0 1-1,0-1 1,1 0 0,-1 0 0,0 0-1,0 0 1,0 0 0,0 1-1,0-1 1,0 0 0,0 0 0,0 0-1,0 0 1,0 1 0,0-1 0,0 0-1,0 0 1,0 0 0,0 0-1,0 1 1,0-1 0,0 0 0,0 0-1,-1 0 1,1 0 0,0 0-1,0 1 1,0-1 0,0 0 0,0 0-1,0 0 1,0 0 0,0 0 0,-1 0-1,1 1 1,0-1 0,0 0-1,0 0 1,0 0 0,0 0 0,-1 0-1,1 0 1,0 0 0,0 0-1,0 0 1,0 0 0,-1 0 0,1 0-1,0 0 1,0 0 0,-14-6-2151,-12-14-1090,-81-86-2130,8-8 10197,81 97 1775,29 20-5272,-8-2-1101,0-1 0,0 0-1,0 1 1,1-1 0,-1 0-1,0-1 1,0 1 0,1 0-1,-1-1 1,0 0 0,0 0-1,0 0 1,5-2 0,42-24 898,-30 15-707,39-17-195,-33 17-206,37-23 0,-45 23-133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14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97 16460,'-5'19'606,"0"0"0,1 0 0,0 0 0,2 1 0,0 23 0,8 98 1055,-6-139-1608,0 4 118,1-1 0,0 1 0,0-1 1,3 9-1,-4-13-135,0 0 0,1-1 0,-1 1 1,0 0-1,0-1 0,1 1 1,-1-1-1,1 1 0,-1 0 1,0-1-1,1 1 0,-1-1 0,1 1 1,-1-1-1,1 0 0,-1 1 1,1-1-1,-1 1 0,1-1 1,0 0-1,-1 0 0,1 1 0,-1-1 1,1 0-1,0 0 0,-1 0 1,1 0-1,0 1 0,-1-1 1,1 0-1,0 0 0,-1 0 0,1 0 1,0-1-1,-1 1 0,1 0 1,0 0-1,-1 0 0,1-1 1,0 1-1,-1 0 0,1 0 1,-1-1-1,1 1 0,0-1 0,-1 1 1,1 0-1,-1-1 0,1 1 1,-1-1-1,1 0 0,12-11 311,0-1 0,-1 0-1,0 0 1,14-23 0,36-65 429,-39 59-442,31-57 118,-81 205-560,20-78 54,-10 51-53,15-69 89,1 0 1,1 0-1,-1 0 1,2 0 0,2 19-1,-3-28 19,0 0 0,0 1 0,1-1 0,-1 0 0,1 0 0,-1 0 0,1 1 0,-1-1 0,1 0 0,-1 0 0,1 0 0,0 0 0,0 0 0,0 0 0,-1 0 0,1 0 0,0-1 0,0 1 0,0 0 0,0 0 0,1-1 0,-1 1 0,0-1 0,0 1 0,0-1 0,0 1 0,1-1 0,-1 0 0,0 1 0,0-1 0,1 0 0,-1 0 0,0 0 0,0 0 0,1 0 0,-1 0 0,0 0 0,0-1 0,2 0 0,3 0 28,-1-1 0,1 0-1,-1 0 1,0 0 0,0-1-1,0 0 1,8-6 0,12-12 208,-1 0 1,-2-2-1,30-36 1,49-86 496,-97 137-1115,-1 1 0,0-1 1,0 0-1,-1-1 0,0 1 0,0 0 1,-1-1-1,0 1 0,-1-10 0,0-5-395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15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97 16179,'15'-25'1939,"-9"14"-1290,0 1 0,0 0 0,1 0 0,0 0 1,10-8-1,-17 17-605,0 1 0,0 0 0,0 0 1,0 0-1,0 0 0,0 0 0,0 0 1,1-1-1,-1 1 0,0 0 0,0 0 1,0 0-1,0 0 0,0 0 0,0 0 0,1 0 1,-1 0-1,0 0 0,0 0 0,0 0 1,0 0-1,1 0 0,-1 0 0,0 0 1,0 0-1,0 0 0,0 0 0,1 0 1,-1 0-1,0 0 0,0 0 0,0 0 0,0 0 1,0 0-1,1 0 0,-1 0 0,0 0 1,0 0-1,0 0 0,0 0 0,0 1 1,0-1-1,1 0 0,-1 0 0,0 0 1,0 0-1,2 11 691,-4 10-314,-16 54 29,-44 114-1,36-115-385,9-26-51,-30 97 6,42-123-18,0 1-1,1-1 1,1 1-1,0 33 1,3-54-1,0 0 1,0 1 0,1-1 0,-1 0 0,0 0 0,1 0-1,-1 1 1,1-1 0,0 0 0,0 0 0,0 0 0,1 2-1,-1-3 2,0 0 0,0 0 0,0 0 0,0-1 0,0 1 1,0 0-1,0-1 0,0 1 0,0-1 0,0 1 0,0-1 0,1 0 0,-1 1 0,0-1 0,0 0 0,0 0 0,0 0 0,1 0 0,-1 0 0,0 0 0,0 0 0,0 0 0,1 0 0,-1-1 0,0 1 0,1-1 0,10-2 18,-1-1 1,0-1-1,0 0 0,0 0 1,17-13-1,51-43-109,-41 30-268,-37 31 354,15-11-399,-1-1 1,-1-1 0,0 0 0,-1 0 0,13-18 0,-17 10-79,-7 2-180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15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1 183 20756,'14'-7'2457,"3"-2"-1577,12-2-384,2-1 1289,12-1-689,5 2-160,3-3-712,7 4-440,-1-2-1016,2-2 1096,-2-16-200,3-9-168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30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7 800 13643,'-6'5'4474,"7"-10"-632,6-15-2603,84-466 2515,-53 266-3688,-36 212-102,4-29-26,-6 36 21,0-1 1,0 0-1,1 1 0,-1-1 1,0 0-1,-1 1 1,1-1-1,0 0 0,0 1 1,-1-1-1,1 1 1,-1-1-1,1 0 0,-1 1 1,0-1-1,0-1 1,0 3-23,1 0 1,-1 0-1,0 0 1,1 0-1,-1 0 1,1 0 0,-1 0-1,0 0 1,1 1-1,-1-1 1,1 0-1,-1 0 1,1 0-1,-1 1 1,1-1 0,-1 0-1,1 0 1,-1 1-1,1-1 1,-1 1-1,1-1 1,-1 0-1,1 1 1,0-1 0,-1 1-1,-14 15-691,13-13 707,-13 13-445,3 0-120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6:31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7 500 19732,'-1'-2'173,"0"0"-1,0 0 0,0 0 1,1 0-1,-1-1 0,0 1 1,1 0-1,0 0 0,0-1 1,-1 1-1,1 0 0,1-1 1,-1 1-1,0 0 0,0 0 1,1-1-1,-1 1 0,1 0 1,0 0-1,2-4 0,2-6 134,1 1 0,13-18 0,-6 9 60,161-272-42,-159 262-324,-13 24 2,0 1 0,1-1 0,0 1 0,0-1 0,1 1 0,0 0 0,-1 0 0,7-5 0,-10 10-1,0 0-1,1-1 1,-1 1-1,0 0 1,1 0 0,-1 0-1,0-1 1,0 1-1,1 0 1,-1 0-1,0 0 1,1 0-1,-1 0 1,0 0-1,0 0 1,1 0-1,-1 0 1,0 0-1,1 0 1,-1 0-1,0 0 1,1 0-1,-1 0 1,0 0 0,1 0-1,-1 0 1,0 0-1,0 0 1,1 0-1,-1 1 1,1-1-1,6 11 5,2 24-7,-7-24 6,26 76-776,52 112 0,-74-185 562,-1 1 0,7 25 1,-9-17-206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18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16932,'8'-18'4768,"-4"18"-2169,-2 10-1525,14 198-409,-16-202-648,1 1 0,0-1 0,0 0 1,1 1-1,2 6 0,-4-13-8,1 1-1,-1 0 1,0-1-1,1 1 1,-1 0 0,1-1-1,-1 1 1,1 0 0,-1-1-1,1 1 1,-1-1-1,1 1 1,-1-1 0,1 0-1,0 1 1,-1-1 0,1 1-1,0-1 1,-1 0-1,3 1 1,-2-1 6,0 0-1,0 0 1,0-1 0,1 1-1,-1 0 1,0-1 0,0 1-1,0-1 1,0 1-1,0-1 1,0 1 0,1-1-1,-2 0 1,1 1 0,0-1-1,0 0 1,0 0 0,1-1-1,14-16 133,-1-1-1,-1-1 1,-1 0-1,-1-1 1,14-30-1,11-18 77,-37 68-225,1 0 0,-1 0 0,1 0 0,0 0 0,-1 0 0,1 0 0,0 0 0,-1 1 0,1-1 0,0 0 0,0 0 0,0 1 0,0-1 0,1 0 1,-1 1-2,-1 0 1,0 0 0,1 0 0,-1 0 0,0 0-1,1 0 1,-1 0 0,0 0 0,0 0 0,1 1-1,-1-1 1,0 0 0,0 0 0,1 0 0,-1 1 0,0-1-1,0 0 1,0 0 0,1 1 0,-1-1 0,0 0-1,0 0 1,0 1 0,0-1 0,1 0 0,-1 0-1,0 1 1,0-1 0,0 0 0,0 1 0,0 0 0,3 35-150,-4 99-363,1-134 511,0 0 0,0 0 1,-1 0-1,1 0 0,1-1 0,-1 1 0,0 0 0,0 0 0,0 0 0,0-1 0,0 1 0,1 0 0,-1 0 0,0-1 0,1 1 0,-1 0 0,1 0 0,-1-1 0,1 1 0,-1-1 0,1 1 0,0 1 0,0-2 6,0 0 0,-1 0 0,1 0 0,0 0-1,-1-1 1,1 1 0,0 0 0,-1 0 0,1 0 0,0 0 0,-1-1-1,1 1 1,-1 0 0,1-1 0,-1 1 0,1 0 0,-1-1 0,1 1-1,-1-1 1,1 1 0,0-1 0,25-33 204,0-13 497,33-79 0,-43 90-362,-15 34-387,0-1 0,0 1-1,0-1 1,0 0-1,0 1 1,-1-1-1,1 0 1,-1 1-1,1-1 1,-1 0 0,0 0-1,0 1 1,-1-1-1,1 0 1,-1 1-1,1-1 1,-2-2-1,-2-15-182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19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10 20252,'1'-1'115,"-1"0"0,1 1-1,-1-1 1,1 0 0,0 1-1,-1-1 1,1 1 0,0-1-1,-1 1 1,1-1 0,0 1-1,-1-1 1,1 1 0,0 0-1,0-1 1,0 1 0,-1 0 0,1 0-1,0 0 1,0-1 0,0 1-1,1 0 1,-1 1-36,-1-1 0,1 1 0,-1-1 0,1 1 0,-1-1 0,0 1 0,1 0 0,-1-1 0,0 1 0,1 0 0,-1-1 0,0 1 0,0 0 0,1-1 0,-1 1 0,0 0 0,0-1 0,0 1 0,0 0 0,0 1 0,-6 49 1303,5-45-1281,-48 192 636,0 5-631,48-197-106,0-1 0,0 1 0,1 0 0,0 0 0,0 0 0,0-1 0,1 1 0,2 9 0,-3-13 0,1-1-1,-1 0 1,1 0 0,0 1 0,-1-1-1,1 0 1,0 0 0,0 0-1,0 0 1,0 0 0,0 0-1,0 0 1,0 0 0,0 0-1,0 0 1,2 0 0,-1 0 0,0 0-1,1-1 1,-1 1 0,0 0 0,1-1 0,-1 0-1,0 0 1,1 0 0,-1 0 0,1 0 0,-1 0-1,3-1 1,6-2-204,-1 0 0,1 0 0,-1-1 0,0 0 0,0-1 1,-1 0-1,1 0 0,-1-1 0,0-1 0,9-8 0,-8 2-155,-7 1-109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19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20780,'0'-3'2145,"9"3"-1513,5 0-256,6-5 1152,9-5-711,5 6-217,8-2-360,2-2-216,2 3-760,0-3-545,-9 2 1065,-5 2-224,-13-8-168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0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0 131 22501,'0'8'2376,"9"-7"-1704,11-10-287,6-2 1175,17-6-896,3-3-120,12-2-352,3 2-176,-3 3-504,-5 3-208,-10 6-592,-7 7-257,-20 5 1025,-10 5-304,-22 4-80</inkml:trace>
  <inkml:trace contextRef="#ctx0" brushRef="#br0" timeOffset="1">82 351 19540,'19'11'2185,"11"-11"-1361,4 2-352,6-8 1136,6-1-600,1-2-1080,-4 5-1160,0 4 1080,-3 0-304,-7 5-208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6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6 16948,'9'-3'1520,"-9"1"-1216,-13 10-136,-4 12 1224,-3 12-1344,-3 4 0,-2 8 8,0 5 32,2-2-16,3-1-48,7-6-240,0-7-104,8-16-336,5-10-144,10-21-696,6-13 1128,9-13-313,3-6-207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0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 20292,'4'-4'1865,"-4"10"-1281,0 4-304,-4 13 1048,4 8-512,0 11-384,0 4-175,-2 10-193,1 1-16,1 5-40,1-4-104,4-8-385,-2-2-343,-3-15 200,0-5 424,-5-10-192,-8-10-136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1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1 242 18884,'8'-16'453,"2"0"0,0 1 0,1 0 0,0 1 0,1 0 0,1 0 0,0 1-1,1 1 1,0 1 0,1 0 0,0 0 0,1 2 0,0 0 0,0 0 0,22-6 0,-34 13-409,26-8 410,55-11 0,-77 20-418,0-1 0,0 2 1,0-1-1,0 1 0,0 0 0,0 1 0,0 0 0,0 0 0,-1 0 0,1 1 0,0 0 0,12 6 1,-17-6-27,0-1 1,0 1-1,-1 0 1,1 0 0,0 0-1,-1 0 1,0 0-1,1 0 1,-1 1 0,0-1-1,0 1 1,-1-1-1,1 1 1,0 0 0,-1 0-1,0 0 1,1 0-1,-1 0 1,0 0 0,-1 0-1,1 0 1,0 0-1,-1 1 1,0-1-1,0 0 1,0 0 0,0 1-1,0-1 1,-1 0-1,1 0 1,-1 0 0,0 0-1,0 0 1,-2 4-1,-2 4 28,0-1 0,0 0-1,-1 0 1,0 0 0,-1-1-1,0 0 1,-1 0-1,-13 12 1,12-13-13,-56 55 80,58-55-111,0 0 1,1 1 0,0 0 0,0 0 0,1 0 0,-6 14-1,5 9-93,6-31 94,0 0-1,0 1 1,0-1 0,0 1 0,0-1-1,0 0 1,0 1 0,0-1-1,0 1 1,1-1 0,-1 0-1,1 1 1,-1-1 0,1 0 0,-1 0-1,1 1 1,0-1 0,0 0-1,1 2 1,-1-3 52,-1 1 0,1-1 0,0 0 0,0 1 0,-1-1 0,1 0 0,0 0 0,0 0 0,0 1 0,0-1 0,-1 0 0,1 0 0,0 0 0,0 0 0,0-1 0,0 1 0,-1 0 0,1 0-1,0 0 1,0-1 0,0 1 0,-1 0 0,1-1 0,0 1 0,-1-1 0,1 1 0,0-1 0,-1 1 0,1-1 0,0 0 0,0 0-1,0 0 0,0 0 0,0 0 1,0 0-1,0-1 0,0 1 0,0 0 0,0-1 0,-1 1 0,1 0 0,-1-1 0,1 1 1,-1-1-1,0 1 0,1-3 0,-1 3-109,0 0 0,0 0-1,0 0 1,0 0 0,0 0 0,-1 0 0,1 0 0,0 0-1,-1 0 1,1 1 0,0-1 0,-1 0 0,1 0 0,-1 0 0,1 0-1,-1 0 1,0 1 0,1-1 0,-1 0 0,0 0 0,0 1-1,1-1 1,-1 1 0,0-1 0,0 1 0,0-1 0,-1 0 0,1 1-63,0-1 0,0 1 1,0-1-1,0 0 0,0 1 1,0-1-1,0 0 1,0 1-1,1-1 0,-1 0 1,0 0-1,1 0 0,-1 0 1,0 0-1,1 0 1,-1 0-1,1 0 0,-1 0 1,1 0-1,-1-2 1,0-9-736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2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19428,'0'0'78,"1"0"1,-1 0-1,0 1 1,1-1-1,-1 0 0,0 0 1,1 0-1,-1 0 0,0 1 1,1-1-1,-1 0 0,0 0 1,0 0-1,1 1 0,-1-1 1,0 0-1,0 1 0,0-1 1,1 0-1,-1 0 0,0 1 1,0-1-1,0 0 0,0 1 1,0-1-1,0 0 0,0 1 1,1-1-1,-1 0 0,0 1 1,0-1-1,0 1 0,0-1 1,-1 0-1,1 1 0,0-1 1,0 0-1,0 1 0,0-1 1,0 0-1,0 1 0,0-1 1,-1 0-1,1 1 0,-5 22 1045,4-21-836,-44 219 2119,33-115-2730,1 128-1,-4-280-2693,2 6 2289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3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0 242 17388,'35'-33'3193,"46"-35"0,-50 45-1680,66-35 0,-70 44-1023,39-14 0,-54 24-404,0 0 0,-1 1 0,1 1 0,0 0 0,0 1 0,16 0 0,-26 1-77,1 0 0,0 0 0,0 0 0,-1 1-1,1-1 1,0 1 0,-1 0 0,1 0 0,-1 0 0,1 0 0,-1 0 0,1 1-1,-1-1 1,0 1 0,0-1 0,0 1 0,0 0 0,0 0 0,0 0-1,0 0 1,0 0 0,-1 0 0,1 0 0,-1 1 0,0-1 0,1 1 0,-1-1-1,0 1 1,-1-1 0,1 1 0,0 0 0,-1-1 0,1 1 0,-1 5 0,1 1-1,-1 1 1,-1-1 0,1 0 0,-1 1 0,-1-1 0,0 0 0,0 0 0,-7 17 0,1-10 7,1-1 1,-2 0-1,0 0 1,-1-1-1,-21 23 1,-66 53 69,9-8-70,86-81-20,1 0 0,0 1 1,-1-1-1,1 1 0,0-1 0,0 1 0,0 0 0,0-1 0,0 1 0,0 0 1,0 0-1,1 0 0,-1-1 0,1 1 0,-1 0 0,1 0 0,0 0 0,-1 0 1,1 0-1,0 0 0,1 0 0,-1 0 0,0 0 0,0 0 0,1 0 0,-1 0 1,1 0-1,0 0 0,-1-1 0,1 1 0,0 0 0,0 0 0,0-1 0,0 1 0,1-1 1,-1 1-1,0-1 0,1 1 0,-1-1 0,1 0 0,-1 0 0,4 3 0,120 70-62,45 69 281,-159-132-186,-3-4-2,0 1 0,0-2 0,0 1 0,11 6 0,-11-12 109,-8-5-590,0 3 417,-1 0-1,1 1 1,-1-1-1,1 1 1,-1-1-1,1 0 1,-1 1 0,1 0-1,-1-1 1,0 1-1,1-1 1,-1 1-1,0 0 1,1-1-1,-1 1 1,0 0-1,0 0 1,1-1 0,-1 1-1,0 0 1,0 0-1,1 0 1,-2 0-1,-8 1-178,0 1-49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4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20636,'1'0'137,"-1"1"0,1-1 0,0 1-1,-1-1 1,1 1 0,0-1 0,-1 1-1,1-1 1,-1 1 0,1 0 0,-1-1 0,1 1-1,-1 0 1,0 0 0,1-1 0,-1 1-1,0 0 1,1 0 0,-1 0 0,0-1-1,0 1 1,0 1 0,4 28 768,-2-14-445,3 13-140,-1-1-227,2 0-1,1 0 0,1-1 0,17 38 0,-24-62-72,0-1 1,0 0-1,0 0 0,1 1 0,-1-1 0,1 0 0,0 0 1,-1 0-1,1 0 0,0-1 0,0 1 0,0 0 0,0-1 0,1 1 1,1 0-1,-2-1 12,0-1-1,1 1 1,-1-1 0,0 0 0,0 0-1,0 0 1,0 0 0,0 0 0,1 0-1,-1-1 1,0 1 0,0 0 0,0-1-1,0 0 1,0 0 0,0 1 0,0-1-1,0 0 1,2-2 0,3-3 74,0 0 0,0 0 1,0-1-1,-1 0 0,0 0 1,-1-1-1,1 0 0,-1 1 1,-1-2-1,7-14 0,8-13 224,-3 8-86,-10 17-118,0 0 0,13-18-1,-19 29-123,0 0 0,0 0-1,0 0 1,0 0 0,1 0-1,-1-1 1,0 1 0,0 0-1,0 0 1,0 0 0,0 0 0,0 0-1,0 0 1,0-1 0,1 1-1,-1 0 1,0 0 0,0 0-1,0 0 1,0 0 0,0 0-1,1 0 1,-1 0 0,0 0 0,0 0-1,0 0 1,0 0 0,0 0-1,1 0 1,-1 0 0,0 0-1,0 0 1,0 0 0,0 0-1,1 0 1,-1 0 0,0 0 0,0 0-1,0 0 1,0 0 0,0 0-1,1 0 1,-1 0 0,0 0-1,0 0 1,0 1 0,0-1-1,0 0 1,0 0 0,1 0 0,-1 0-1,0 0 1,0 0 0,0 1-1,0-1 1,0 0 0,0 0-1,0 0 1,0 0 0,0 0-1,0 1 1,0-1 0,2 12 23,-5 76 3,1-58-62,1 0-1,3 30 0,-2-59 31,0 0 0,0 0 0,0 0 0,0 0 0,0 0-1,0 0 1,0 0 0,1 0 0,-1 0 0,0 0 0,1 0 0,-1 0-1,1 0 1,-1 0 0,1 0 0,-1 0 0,1 0 0,0 0 0,-1-1 0,1 1-1,0 0 1,1 1 0,-1-2 2,0 0 0,0 0 0,0-1-1,-1 1 1,1 0 0,0 0 0,0-1 0,0 1 0,-1 0 0,1-1-1,0 1 1,-1 0 0,1-1 0,0 0 0,-1 1 0,1-1-1,0 1 1,-1-1 0,1 0 0,-1 1 0,1-2 0,5-6-2,-1 1 0,0-2 0,6-11 0,3-12-414,-1 0 0,-2-1 1,-1 0-1,-2 0 0,-1-1 1,5-60-1,-11 65-165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4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44 20068,'14'-12'1682,"14"-11"-218,-27 22-1306,0 0 1,1 0 0,-1 0-1,1 0 1,-1 1 0,1-1-1,-1 0 1,1 1 0,0 0-1,-1-1 1,1 1 0,0 0-1,-1-1 1,1 1 0,2 0-1,-3 1-104,0-1 0,-1 0-1,1 1 1,0-1 0,-1 1-1,1-1 1,0 1 0,-1-1 0,1 1-1,-1-1 1,1 1 0,-1-1-1,1 1 1,-1 0 0,1-1-1,-1 1 1,0 0 0,1-1 0,-1 1-1,0 0 1,0 0 0,1-1-1,-1 1 1,0 0 0,0 0 0,0 0-1,0 0 1,0 23 385,-9 27-120,-2 0 0,-22 64 0,-13 59-240,45-168-83,0 1 0,0 0 0,1-1 0,0 1 0,0 0 0,0-1 0,2 8 0,-2-12 4,1-1 0,-1 0-1,0 1 1,1-1-1,0 0 1,-1 1 0,1-1-1,0 0 1,-1 0 0,1 0-1,0 1 1,0-1 0,0 0-1,0 0 1,0 0-1,0 0 1,0-1 0,0 1-1,1 0 1,-1 0 0,0-1-1,0 1 1,1-1 0,-1 1-1,1-1 1,-1 1-1,0-1 1,1 0 0,-1 0-1,1 0 1,-1 0 0,0 0-1,1 0 1,-1 0 0,1 0-1,-1 0 1,0-1-1,1 1 1,1-1 0,7-3-143,0 0 0,0 0-1,-1-1 1,1 0 0,-1 0 0,-1-1 0,1 0 0,-1-1 0,0 0-1,0 0 1,-1-1 0,0 0 0,0 0 0,5-10 0,3-16-197,-5 1-92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5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19908,'3'7'1961,"7"0"-1201,9-1-248,10-3 960,5-3-424,3-2-279,1-5-177,5-3-624,0-3-576,-6-1 592,-6-2-160,-9 2-88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6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18156,'-2'18'5593,"-2"8"-4678,-15 85-204,-9 202 1,28-312-723,1 23 117,-1-24-117,0 1 1,0 0-1,0 0 0,1-1 1,-1 1-1,0 0 0,0-1 1,0 1-1,0 0 1,1-1-1,-1 1 0,0 0 1,1-1-1,-1 1 0,0-1 1,1 1-1,-1-1 0,1 1 1,-1-1-1,1 1 1,-1-1-1,1 1 0,-1-1 1,1 1-1,-1-1 0,1 0 1,0 1-1,-1-1 1,2 1-1,-1-2-20,-1 1 1,1 0 0,-1-1-1,1 1 1,-1 0-1,1-1 1,-1 1-1,0-1 1,1 1 0,-1-1-1,0 1 1,1-1-1,-1 1 1,0-1-1,1 1 1,-1-1 0,0 1-1,0-1 1,0 1-1,0-1 1,0 0 0,1 1-1,-1-1 1,0 0-1,2-18-78,-2 18 81,0-29-204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7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18484,'10'5'2224,"5"0"-1391,2-3-313,3-2 1392,13 0-976,1-2-71,4 0-321,0-1-192,3-2-456,-7 1-344,-1 4-2529,-6 0 2649,-8 2-336,-2 0-320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8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17020,'2'-10'1091,"0"-1"-1,1 1 1,7-17 0,-6 23 1449,-1 10-1393,0 10-337,-9 254 661,1-183-1387,2-49-77,1-23-3,1 1 0,1 0 0,0-1 0,4 18 0,-4-31-3,0-1 1,0 0-1,0 0 0,0 1 1,1-1-1,-1 0 0,0 0 1,1 0-1,-1 0 0,1 0 1,-1 0-1,1 0 0,0 0 1,-1 0-1,1 0 0,0 0 1,0 0-1,0 0 1,-1 0-1,3 1 0,-2-2 2,0 0 0,1 0 0,-1 0 1,0-1-1,0 1 0,0 0 0,1 0 0,-1-1 0,0 1 0,0-1 0,0 1 0,0-1 0,0 1 1,0-1-1,0 0 0,0 0 0,0 1 0,0-1 0,0 0 0,0 0 0,-1 0 0,1 0 0,1-1 1,13-16 97,-1-1 1,17-29-1,-3 4 56,16-19 64,-3-2 1,61-132-1,-100 192-433,0 0 1,-1 1-1,1-1 0,-1 0 1,0 0-1,0 0 0,0-6 1,-1 10 142,-1 0 0,1-1 1,0 1-1,0 0 0,0 0 1,-1 0-1,1-1 0,-1 1 1,1 0-1,-1 0 0,1 0 1,-1 0-1,0 0 0,1 0 1,-1 0-1,0 0 0,0 0 1,0 0-1,0 0 0,0 0 1,0 0-1,0 1 0,0-1 1,0 1-1,0-1 0,0 0 1,-1 1-1,1 0 0,0-1 1,0 1-1,-1 0 0,0-1 1,-17-1-706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4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0 14323,'-8'9'1304,"-8"12"-816,-1 5-183,0 9 575,-1 0-208,7 5-216,4-1-88,7-3-264,5-2-160,10-5-376,-2-2-128,1-8 408,0-2-96,-5-10-128</inkml:trace>
  <inkml:trace contextRef="#ctx0" brushRef="#br0" timeOffset="1">10 184 15795,'-8'-20'1721,"6"8"-961,5 4-248,11 8 768,4 1-111,7 3-289,4 2-208,5-3-896,5 0-296,-4-3 512,-4-3-160,-5-6-136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0 394 19812,'6'20'1945,"6"1"-1305,-1-3-288,5-2 896,2 0-480,4-5-1080,-1-2-480,1-9 592,-2-7-184,0-9-168</inkml:trace>
  <inkml:trace contextRef="#ctx0" brushRef="#br0" timeOffset="1">503 0 21573,'-1'2'1656,"-6"12"-1280,0 13-200,-2 12 672,-2 1-280,1 7-344,0 5-112,4 1-32,0 0-48,5-4-224,-1-8-264,-1-9-680,3-6 1912,-4-12-920,3-8-32,-8-13-152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8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 19172,'9'-10'748,"0"0"0,1 0 0,0 1 0,22-15 0,-30 23-632,1-1-1,0 0 1,-1 1-1,1 0 0,0 0 1,0 0-1,0 0 1,0 0-1,0 1 1,0-1-1,0 1 0,0 0 1,1 0-1,-1 0 1,0 0-1,0 0 1,0 1-1,0-1 0,0 1 1,0 0-1,0 0 1,0 0-1,0 1 1,-1-1-1,1 0 0,0 1 1,3 3-1,-1-2-70,-1 1-1,0 1 1,0-1 0,0 0-1,0 1 1,-1 0-1,0 0 1,1 0-1,-2 0 1,1 1 0,-1-1-1,0 1 1,0-1-1,0 1 1,-1 0-1,0 0 1,0 0-1,0 0 1,-1-1 0,0 1-1,-1 9 1,0-5-40,-1 1 1,0 0-1,-1-1 1,0 0-1,0 0 1,-1 0-1,-1 0 1,0 0 0,0-1-1,0 0 1,-8 9-1,-5 3 11,11-13-5,0-1-1,1 1 1,0 1 0,-6 9 0,11-16-10,0 1 0,0-1 0,0 0 0,1 0 0,-1 1 0,0-1 0,1 0 0,0 1 0,-1-1 0,1 1 0,0-1 0,0 1 0,0-1 0,1 0 0,-1 1 0,1-1 0,-1 1 0,1-1 0,0 0 0,0 0 0,0 1 0,1 1 0,4 5 9,0-1 0,0 0-1,1 0 1,0-1-1,0 0 1,14 10 0,54 32 150,-20-15-1633,-54-33 1390,-1-1 60,1 1 0,-1-1 0,0 0 0,1 1 1,-1-1-1,0 0 0,1 0 0,-1 1 0,1-1 0,-1 0 0,0 0 0,1 0 0,-1 0 0,1 1 0,-1-1 0,1 0 0,-1 0 0,1 0 0,-1 0 0,0 0 1,1 0-1,-1 0 0,1 0 0,0-1 0,1-3-403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9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 20644,'1'0'48,"-1"0"-1,0 0 0,0-1 0,0 1 0,0 0 0,1 0 0,-1 0 0,0 0 1,0 0-1,0 0 0,1 0 0,-1 0 0,0 0 0,0 0 0,1 0 0,-1 0 1,0 0-1,0 0 0,0 0 0,1 0 0,-1 0 0,0 0 0,0 0 1,1 0-1,-1 0 0,0 0 0,0 0 0,0 0 0,0 0 0,1 1 0,-1-1 1,0 0-1,0 0 0,0 0 0,0 0 0,1 1 0,-1-1 0,0 0 0,0 0 1,0 0-1,0 0 0,0 1 0,0-1 0,0 0 0,1 0 0,-1 0 0,0 1 1,0-1-1,0 0 0,0 0 0,0 1 0,0-1 0,0 0 0,0 0 1,0 0-1,0 1 0,0-1 0,0 0 0,-1 0 0,1 1 0,0-1 0,0 0 1,0 0-1,0 0 0,0 1 0,-3 22 620,3-17-132,-13 269 1479,13-266-2010,2 34 11,-2-41-12,1 1 0,-1-1 0,1 0 0,-1 0 0,1 0 0,-1 0 0,1 0 0,0 0 0,0 0 0,0 0 0,0 0 0,1-1 0,-1 1 0,0 0 0,3 2 0,-3-4-1,0 1 0,0-1 0,0 0 0,0 0 0,0 1 0,0-1 0,0 0 0,0 0 0,0 0 1,0 0-1,0 0 0,0 0 0,0-1 0,0 1 0,0 0 0,0 0 0,0-1 0,0 1 0,0-1 0,0 1 0,0-1 0,-1 1 1,1-1-1,0 1 0,0-1 0,0 0 0,-1 1 0,1-1 0,0 0 0,0-1 0,22-28 43,-22 27-40,26-43 266,30-70 0,-37 72-51,-16 38-52,-2 9-109,-2 10-37,-5 21 8,0-2-21,2 0 0,0 34 1,3-66-6,0 1 1,0-1 0,0 0-1,0 1 1,-1-1 0,1 0-1,1 1 1,-1-1-1,0 0 1,0 1 0,0-1-1,0 0 1,0 0 0,0 1-1,0-1 1,0 0-1,0 1 1,1-1 0,-1 0-1,0 0 1,0 1 0,0-1-1,0 0 1,1 0 0,-1 1-1,0-1 1,0 0-1,1 0 1,-1 0 0,0 1-1,0-1 1,1 0 0,-1 0-1,0 0 1,1 0 0,-1 0-1,0 0 1,1 0-1,-1 0 1,0 0 0,1 0-1,-1 0 1,1 0 0,15-9 140,15-22 62,-31 30-201,114-140 491,-105 127-811,0-1 0,-2 0 0,1-1 0,-2 0 0,0 0 0,3-18 0,-2 8-82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29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26 20852,'2'-3'398,"1"0"-1,0 0 0,-1 0 0,1 1 0,0-1 0,1 1 0,3-3 0,-7 5-345,0 0 0,1 0 0,-1 0 0,1-1 0,-1 1 0,0 0 1,1 0-1,-1 0 0,1 0 0,-1 0 0,1 0 0,-1 0 0,1 0 0,-1 0 0,0 0 0,1 0 0,-1 0 1,1 0-1,-1 0 0,1 0 0,-1 1 0,0-1 0,1 0 0,-1 0 0,1 0 0,-1 1 0,1 0 28,0 0 1,-1 0-1,1 0 0,-1 0 0,1 0 0,-1 0 0,1 0 1,-1 0-1,0 1 0,0-1 0,0 0 0,1 0 0,-1 0 0,0 0 1,-1 2-1,-1 18 167,0 0 0,-2-1 0,-1 1 1,-7 21-1,5-18-152,-2 7-44,-21 82 41,26-93-77,0 0 0,2 0 0,0 33-1,2-49-7,0 0 0,0-1 0,1 1-1,0 0 1,-1-1 0,1 1 0,1 0-1,-1-1 1,0 0 0,1 1 0,0-1 0,0 0-1,0 1 1,0-1 0,0-1 0,3 4-1,-3-4 2,0-1 0,0 1 0,1-1 0,-1 0 0,0 0 0,0 0 0,1 0-1,-1 0 1,0 0 0,1-1 0,-1 1 0,1-1 0,-1 0 0,0 0 0,1 1 0,-1-2-1,1 1 1,-1 0 0,1 0 0,-1-1 0,1 1 0,-1-1 0,0 0 0,1 0 0,2-1-1,5-3-86,0 0 0,0 0 0,0-1 0,-1 0 0,0-1 0,0 0 0,-1 0 0,9-10 0,-13 13-75,0-1-1,0 0 1,-1 0 0,0 0 0,0 0-1,0 0 1,0-1 0,-1 1 0,0-1-1,0 0 1,-1 0 0,0 1-1,1-1 1,-2 0 0,1 0 0,-1-10-1,-5-11-525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30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19908,'15'8'2401,"3"-1"-1577,12-3-312,3-1 1152,8-3-639,4-6-265,1-5-408,-2-1-64,-5 1-240,-5-1-8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0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88 14179,'3'-10'1193,"-1"0"-1,-1 0 0,0-1 1,0 1-1,-2-20 1,1 29-1160,0 1-1,0 0 1,0 0 0,0 0 0,0 0-1,0 0 1,0-1 0,0 1-1,1 0 1,-1 0 0,0 0 0,0-1-1,0 1 1,0 0 0,0 0-1,0 0 1,0 0 0,-1-1 0,1 1-1,0 0 1,0 0 0,0 0 0,0 0-1,0-1 1,0 1 0,0 0-1,0 0 1,0 0 0,0 0 0,-1 0-1,1-1 1,0 1 0,0 0-1,0 0 1,0 0 0,0 0 0,0 0-1,-1 0 1,1 0 0,0 0 0,0 0-1,0-1 1,0 1 0,-1 0-1,1 0 1,0 0 0,0 0 0,0 0-1,0 0 1,-1 0 0,1 0 0,0 0-1,0 0 1,0 0 0,-1 0-1,1 0 1,0 1 0,0-1 0,0 0-1,0 0 1,-1 0 0,1 0-1,-6 13 1065,0 13-1004,2 1-1,0-1 1,2 0-1,1 1 1,2 0 0,0-1-1,2 1 1,0-1 0,2 0-1,1 0 1,1 0 0,1-1-1,2 0 1,15 32 0,-21-52-93,-1 1 1,0-1 0,1 0-1,0 0 1,0 0 0,1 0-1,-1-1 1,9 7 0,-11-10 12,0 1 1,0-1-1,0 0 1,0 0-1,1 0 1,-1-1 0,0 1-1,0 0 1,0-1-1,1 1 1,-1-1-1,0 0 1,0 0-1,1 0 1,-1 0-1,0 0 1,1-1 0,-1 1-1,0-1 1,0 1-1,0-1 1,1 0-1,-1 0 1,0 0-1,0 0 1,0 0-1,2-2 1,3-3 80,1 0 0,-1-1-1,0 0 1,-1 0 0,1 0 0,-2-1-1,1 0 1,-1-1 0,0 1 0,6-15-1,-2 0 245,-1-1-1,10-47 0,-14 50-131,-1 1 0,-1-1 1,-1-27-1,-1 38-142,-1-1 1,0 1 0,-1-1 0,0 1-1,-1 0 1,1 0 0,-2 0-1,-6-14 1,-6 4-22,15 19-68,1 1 0,-1-1 1,0 0-1,1 1 1,-1-1-1,0 1 0,0-1 1,0 1-1,1 0 0,-1-1 1,0 1-1,0 0 0,0-1 1,0 1-1,0 0 0,0 0 1,1 0-1,-1 0 0,0 0 1,0 0-1,0 0 0,0 0 1,0 0-1,0 0 1,0 1-1,-1-1 0,2 1-51,0-1 0,-1 0 0,1 1 0,0-1-1,-1 0 1,1 1 0,0-1 0,-1 1 0,1-1-1,0 1 1,0-1 0,-1 1 0,1-1 0,0 0 0,0 1-1,0-1 1,0 1 0,0 0 0,0-1 0,0 1 0,0-1-1,0 1 1,0-1 0,0 1 0,0-1 0,0 1-1,0-1 1,0 1 0,1-1 0,-1 1 0,0-1 0,0 1-1,0-1 1,1 1 0,0 0-67,-1 0-1,1 1 1,0-1-1,-1 0 1,1 0 0,0 0-1,0 0 1,0 0-1,0 0 1,0 0 0,0 0-1,2 1 1,6 0-680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1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2 288 14395,'-1'6'703,"0"14"3134,2-20-3771,-1 0 0,0 1-1,0-1 1,0 0 0,0 1 0,1-1 0,-1 0 0,0 1 0,0-1 0,1 0 0,-1 0 0,0 0 0,1 1 0,-1-1 0,0 0 0,1 0-1,-1 0 1,0 0 0,1 1 0,-1-1 0,0 0 0,1 0 0,-1 0 0,0 0 0,1 0 0,-1 0 0,0 0 0,1 0 0,-1 0 0,1 0 0,-1 0-1,0 0 1,1 0 0,-1-1 0,0 1 0,1 0 0,-1 0 0,0 0 0,1 0 0,-1-1 0,0 1 0,0 0 0,1 0 0,-1 0 0,0-1 0,1 1-1,-1-1 1,6-3 195,1 0-1,-1-1 1,-1 1-1,1-1 0,-1-1 1,0 1-1,0-1 1,6-8-1,29-56 522,-27 46-448,-5 10-120,0-2 0,0 1 0,-2-1 0,0 0 0,0 0 0,-2-1 0,4-24 0,-8 40-197,0 0-1,0 1 1,1-1-1,-1 0 1,-1 0-1,1 1 1,0-1-1,0 0 1,0 0-1,0 1 1,0-1-1,-1 0 1,1 1-1,0-1 1,-1 0-1,1 1 1,0-1-1,-1 1 1,0-2-1,1 2-6,-1 0 0,1 0 0,0 0 0,-1-1 0,1 1 0,-1 0 0,1 0 0,-1 0-1,1 0 1,-1 0 0,1 0 0,-1 0 0,1 0 0,0 0 0,-1 0 0,1 0 0,-1 0 0,1 0 0,-1 0 0,1 1 0,-1-1-1,-2 1 17,1 0-1,0 1 0,0-1 0,0 0 0,0 1 0,0 0 1,0-1-1,-3 5 0,-10 15 1,1 1 0,0 1 0,2 0 0,0 1 0,2 1 0,1-1 0,0 2-1,-5 30 1,13-49-32,0 0-1,0 0 0,1 0 1,0 0-1,1 8 1,-1-14 3,0 0 1,0 1 0,0-1 0,0 0 0,0 0 0,1 0 0,-1 0 0,0 0 0,1 0 0,-1 0 0,1 0 0,-1 0 0,1 0 0,0 0 0,-1 0-1,1-1 1,0 1 0,-1 0 0,1 0 0,0 0 0,0-1 0,0 1 0,0-1 0,0 1 0,0-1 0,0 1 0,0-1 0,0 1 0,0-1 0,0 0-1,0 1 1,0-1 0,0 0 0,0 0 0,0 0 0,1 0 0,-1 0 0,0 0 0,0 0 0,0 0 0,1-1 0,9-2-9,0-1 0,-1-1 0,0 1 0,0-2 0,0 1 0,17-14 0,7-4-35,-25 18 36,4-4 0,0 2-1,1 0 0,0 0 1,0 1-1,16-4 1,-27 9 6,-1 0 1,1 1 0,0-1-1,0 1 1,0 0 0,0 0 0,0 0-1,0 0 1,0 0 0,0 0-1,0 1 1,0 0 0,-1-1 0,1 1-1,0 0 1,0 0 0,-1 1-1,1-1 1,-1 1 0,1-1-1,-1 1 1,1 0 0,-1 0 0,0 0-1,0 0 1,0 0 0,0 0-1,0 1 1,-1-1 0,1 1 0,-1-1-1,1 1 1,0 3 0,6 23 111,-8-26 221,-5-19 64,-12-44 412,9 34-557,0-1 0,2 0 0,-3-33 0,9 59-308,0 1 0,0-1 0,1 1 1,-1-1-1,0 0 0,0 1 0,0-1 0,1 1 1,-1-1-1,0 1 0,1-1 0,-1 1 0,0-1 0,1 1 1,-1 0-1,1-1 0,-1 1 0,1-1 0,-1 1 1,1 0-1,-1-1 0,1 1 0,-1 0 0,1 0 1,-1-1-1,1 1 0,-1 0 0,1 0 0,0 0 1,-1 0-1,1 0 0,-1 0 0,1 0 0,0 0 0,-1 0 1,1 0-1,-1 0 0,1 0 0,0 1 0,18-5-521,3-8 27,5-8-160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2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96 235 17900,'5'-8'698,"0"1"0,-1-1 1,0 0-1,0 0 0,0 0 1,-1-1-1,-1 1 0,1-1 0,1-14 1,-4 23-651,0-1 1,0 0 0,1 1 0,-1-1 0,0 0 0,0 0-1,0 1 1,0-1 0,0 0 0,-1 1 0,1-1 0,0 0-1,0 1 1,0-1 0,-1 0 0,1 1 0,0-1-1,-1 1 1,1-1 0,0 0 0,-1 1 0,1-1 0,-1 1-1,1-1 1,-1 1 0,1 0 0,-1-1 0,1 1 0,-1-1-1,1 1 1,-1 0 0,0-1 0,1 1 0,-1 0-1,0 0 1,1-1 0,-1 1 0,0 0 0,1 0 0,-1 0-1,0 0 1,1 0 0,-1 0 0,0 0 0,1 0-1,-1 0 1,0 0 0,1 1 0,-1-1 0,0 0 0,1 0-1,-1 1 1,0-1 0,1 0 0,-1 1 0,0-1 0,-4 3 53,0 0 0,1 0 0,-1 1 1,1-1-1,-6 7 0,3-1-91,-1 0-1,1 1 1,1 0-1,0 1 1,0-1-1,1 1 0,1 0 1,-6 19-1,5-13-54,1 1 0,1-1 0,1 1 0,0 0 0,1 21 0,1-33 15,1 0 1,-1 0 0,1 1 0,1-1 0,-1 0-1,4 9 1,-4-13 18,0 0 1,-1-1-1,1 1 0,0-1 1,0 1-1,0-1 0,0 1 0,0-1 1,1 0-1,-1 0 0,0 1 1,1-1-1,-1 0 0,1 0 0,-1 0 1,1-1-1,-1 1 0,1 0 1,-1 0-1,1-1 0,0 1 1,0-1-1,-1 0 0,1 1 0,0-1 1,-1 0-1,3 0 0,45-9-182,-41 7 167,1 0-1,-1 0 1,1 1-1,0 0 1,8 0 0,-14 1 21,-1 1 0,1-1 0,0 1 0,0-1 0,-1 1 0,1 0 0,-1 0 0,1 0 1,-1 0-1,1 1 0,-1-1 0,0 1 0,1-1 0,-1 1 0,0 0 0,0 0 0,0 0 0,-1 0 0,1 0 0,2 3 0,1 5-5,1 0-1,-1 1 1,-1 0-1,0-1 1,0 1-1,-1 1 1,-1-1-1,2 18 1,-1 1 2,-2-1 1,-3 36-1,1-48 27,-1-1-1,-4 18 0,5-29-5,0-1 0,0 1-1,-1-1 1,0 0-1,0 1 1,0-1-1,0 0 1,0 0 0,-1 0-1,0-1 1,0 1-1,-4 3 1,6-6-9,0 0 1,0-1-1,0 1 0,-1 0 1,1-1-1,0 1 0,0-1 1,-1 0-1,1 1 0,0-1 1,-1 0-1,1 0 1,0 0-1,-1 0 0,1 0 1,0 0-1,-1 0 0,1 0 1,0-1-1,-1 1 0,1-1 1,0 1-1,-1-1 0,1 1 1,0-1-1,0 1 1,0-1-1,0 0 0,0 0 1,0 0-1,0 0 0,0 0 1,-1-1-1,-2-1 3,1-1 0,0 0 0,-1 0 0,2 0 0,-1 0 0,0 0 0,1-1 0,-3-6 1,0-6-21,1 0 0,1 0 0,1-1 0,0 1 0,1-1 0,1 0 0,0 1 0,2-1 0,0 1 0,1-1 0,7-26 0,10-19-89,47-105 1,-50 128 91,-6 17 2,35-92 19,-40 96-13,0 0-1,-2 1 1,0-2-1,1-23 0,-7 22-5,2 21 6,0-1-1,0 1 1,0 0-1,0-1 1,-1 1-1,1 0 1,0-1-1,0 1 1,0 0-1,-1 0 1,1-1-1,0 1 1,0 0-1,-1 0 1,1 0-1,0-1 1,0 1-1,-1 0 1,1 0-1,0 0 1,-1 0-1,1 0 1,0-1-1,-1 1 1,1 0-1,0 0 1,-1 0-1,1 0 1,-1 0-1,0 1-2,-1 0-1,1-1 1,-1 1 0,1 0-1,-1 0 1,1 0 0,-1 1-1,1-1 1,0 0 0,0 0-1,0 1 1,-1-1 0,2 1-1,-1-1 1,0 1-1,0-1 1,-1 3 0,-5 11-14,1 1-1,0 0 1,1 0 0,0 1 0,2 0 0,-4 28-1,5-16 4,2 0 0,0-1 0,5 35 0,-4-56 9,0-1 0,1 1 0,-1-1-1,1 1 1,0-1 0,1 0 0,0 0 0,0 0 0,0 0 0,6 8 0,-7-13 4,-1 1-1,1 0 1,0 0 0,0-1 0,0 1-1,0-1 1,0 1 0,0-1 0,0 0-1,1 0 1,-1 0 0,0 0 0,1 0 0,-1-1-1,0 1 1,1-1 0,-1 1 0,1-1-1,-1 0 1,1 0 0,-1 0 0,1-1-1,-1 1 1,1 0 0,-1-1 0,0 1-1,1-1 1,-1 0 0,0 0 0,1 0-1,1-2 1,6-2 3,-1 0-1,0-1 1,0 0-1,-1-1 1,0 0-1,0 0 1,-1-1 0,9-10-1,0-3 44,-2-1-1,15-26 1,-29 48-43,0 0-1,0 0 1,0 0-1,0 0 1,0 1-1,0-1 1,0 0-1,0 0 1,0 0-1,0 0 1,0 0-1,0 0 1,0 0-1,0 1 1,0-1-1,1 0 1,-1 0-1,0 0 1,0 0-1,0 0 1,0 0-1,0 0 1,0 0-1,0 0 1,0 0-1,1 0 1,-1 0-1,0 1 1,0-1-1,0 0 1,0 0-1,0 0 1,0 0-1,1 0 1,-1 0-1,0 0 1,0 0-1,0 0 1,0 0-1,0-1 1,0 1-1,1 0 1,-1 0-1,0 0 1,0 0-1,0 0 1,0 0-1,0 0 1,0 0-1,0 0 1,1 0-1,-1 0 1,0 0 0,0 0-1,0-1 1,0 1-1,0 0 1,0 0-1,0 0 1,2 11-1,-2 1-5,1 0 0,0 0-1,1-1 1,6 22 0,-7-31 8,-1 0 1,1-1-1,-1 1 0,1 0 0,0 0 0,0 0 0,0-1 0,0 1 1,0 0-1,0-1 0,0 1 0,1-1 0,-1 1 0,0-1 1,1 0-1,-1 1 0,1-1 0,0 0 0,-1 0 0,1 0 0,0 0 1,0-1-1,0 1 0,-1 0 0,1-1 0,0 1 0,0-1 0,0 0 1,0 1-1,0-1 0,0 0 0,0 0 0,0 0 0,0-1 0,0 1 1,0 0-1,0-1 0,2 0 0,0-1 13,1 0 0,-1-1 0,0 1 0,0-1 0,0 0 0,-1 0 0,1 0 0,-1 0 0,1-1 0,-1 1 0,5-8 0,28-51 207,-28 48-166,18-41 181,-23 50-205,-1-1 0,0 1 0,-1-1 0,1 0 0,-1 0 0,-1 0 0,2-11 0,-4 17 11,-2 7-35,-2 14-14,2 8-39,-2 43 0,6-62 38,0-1 0,0 0-1,1 1 1,1-1 0,-1 0-1,1 0 1,1 0 0,0 0-1,4 8 1,-7-15 11,1-1 0,-1 0 0,1 1 0,0-1 0,0 0 0,0 0 0,-1 0 0,1 0 0,0 1 0,1-1 0,-1 0 0,0-1 0,0 1 0,0 0 0,0 0 0,1 0 0,-1-1 0,0 1 0,1-1 0,-1 1 0,3 0 0,-3-1-3,1 0 0,-1-1 1,1 1-1,-1 0 0,1-1 0,-1 1 1,1-1-1,-1 1 0,1-1 1,-1 0-1,0 0 0,0 1 0,1-1 1,-1 0-1,0 0 0,0 0 1,1-2-1,3-2-86,0-1 0,-1 0 1,1-1-1,-1 1 0,-1-1 1,0 1-1,4-11 0,-1-2 20,-2 0-1,0-1 0,1-36 0,-3 11-173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3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20140,'0'9'1969,"2"-2"-1417,6-1-520,-4-5 960,11-2 128,1-4-800,11 0-296,0-3-56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3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56 372 16628,'-10'37'2581,"6"-25"-1782,0 1 1,1 0 0,1 0 0,-2 18 0,4-30-755,0-1 1,0 1-1,0 0 1,0 0-1,0-1 1,0 1-1,0 0 1,0-1-1,0 1 1,0 0 0,1-1-1,-1 1 1,0 0-1,0-1 1,1 1-1,-1 0 1,0-1-1,1 1 1,-1 0-1,0-1 1,1 1-1,-1-1 1,1 1-1,-1-1 1,1 1 0,0-1-1,-1 0 1,1 1-1,0 0 1,1-1 0,-1 0 1,1 0-1,-1 0 1,0 0 0,1-1-1,-1 1 1,0 0-1,1-1 1,-1 1-1,0 0 1,0-1 0,1 0-1,-1 1 1,2-2-1,3-2 75,0 0-1,0-1 1,0 1-1,9-12 1,-2 0 86,-1-1 0,-1-1 0,-1 0 0,0 0 0,-2-1 0,0 0 0,6-23 0,-7 15 44,-1-1-1,-1 1 1,-1-1-1,0-51 0,-5 70-194,1-1 0,-1 1 0,0 0-1,-1-1 1,0 1 0,-7-18 0,8 25-54,1 0 1,-1 1-1,0-1 0,0 0 1,0 0-1,0 1 1,-1-1-1,1 0 1,0 1-1,-1 0 1,1-1-1,-1 1 1,1 0-1,-1-1 0,0 1 1,1 0-1,-1 0 1,0 0-1,0 1 1,0-1-1,0 0 1,0 1-1,0-1 0,0 1 1,0 0-1,0-1 1,0 1-1,0 0 1,0 0-1,0 1 1,0-1-1,0 0 0,0 1 1,0-1-1,0 1 1,1-1-1,-1 1 1,0 0-1,-3 2 1,-2 1-15,-1 1 1,1 0-1,0 0 1,1 1 0,-1 0-1,1 0 1,0 0 0,1 1-1,0 0 1,0 0-1,-7 14 1,4-6-10,1-1-1,0 2 1,1-1-1,1 1 1,-4 20-1,8-33 15,1-1-1,-1 1 0,1 0 1,-1-1-1,1 1 0,0-1 1,0 1-1,0 0 0,1-1 1,-1 1-1,1-1 0,-1 1 1,1-1-1,0 1 1,0-1-1,0 1 0,0-1 1,0 0-1,2 4 0,0-4-7,0 0 0,-1 0 0,1-1 0,0 1-1,0-1 1,0 1 0,0-1 0,0 0 0,0 0-1,0 0 1,0 0 0,0-1 0,1 0 0,-1 1-1,4-1 1,6 1-20,4 0-15,0 0 1,0 2-1,0 0 1,18 5-1,-30-6 44,1 0-1,-1 1 1,0-1-1,0 1 1,0 0-1,-1 0 1,1 1-1,-1-1 1,0 1-1,0 0 1,0 0-1,0 1 1,-1-1-1,1 1 1,-1 0-1,4 8 1,0 4-69,-1 0-1,7 30 1,-2-6-912,-3-25-701,-8-16 1646,1 0 0,-1 0 0,0 0 0,0 1 0,1-1 0,-1 0 0,0 0 0,0 0 1,1 0-1,-1 0 0,0 0 0,0 0 0,1 0 0,-1 0 0,0 0 0,0 0 0,1 0 0,-1 0 0,0 0 0,1 0 1,-1 0-1,0-1 0,0 1 0,1 0 0,-1 0 0,0 0 0,0 0 0,0 0 0,1-1 0,-1 1 0,0 0 0,0 0 1,1-1-1,1-2-195,0 0 1,0-1 0,0 1-1,0-1 1,2-7 0,8-22-832</inkml:trace>
  <inkml:trace contextRef="#ctx0" brushRef="#br0" timeOffset="1">446 271 18964,'2'3'513,"0"0"1,1 0-1,-1-1 0,1 1 0,0-1 1,0 1-1,0-1 0,0 0 1,4 2-1,-5-4-375,0 1 0,0-1 0,0 0 0,-1 0 0,1 0 0,0 0 0,0 0 0,0 0 1,0 0-1,-1-1 0,1 1 0,0-1 0,0 1 0,-1-1 0,1 1 0,0-1 0,-1 0 0,1 0 0,-1 0 0,3-2 0,5-4 1,0 0-1,0 0 0,-1-1 1,-1 0-1,1 0 0,-1-1 1,0 0-1,-1 0 0,0 0 1,8-21-1,-14 30-131,0 1 1,0-1-1,-1 0 0,1 0 0,0 0 0,0 0 1,-1 0-1,1 0 0,0 0 0,0 0 0,-1 1 1,1-1-1,0 0 0,-1 0 0,1 0 0,0 0 1,0 0-1,-1-1 0,1 1 0,0 0 0,-1 0 1,1 0-1,0 0 0,0 0 0,-1 0 0,1 0 1,0 0-1,0-1 0,-1 1 0,1 0 0,0 0 1,0 0-1,0-1 0,-1 1 0,1 0 0,0 0 1,0 0-1,0-1 0,0 1 0,-1 0 0,1 0 1,0-1-1,0 1 0,0 0 0,0-1 0,0 1 1,0 0-1,0 0 0,0-1 0,0 1 0,0 0 1,0-1-1,0 1 0,0 0 0,0 0 0,0-1 1,0 1-1,0 0 0,0-1 0,0 1 0,1 0 1,-22 16 176,12-5-179,0 0 1,1 1-1,0 0 1,1 0-1,0 1 1,1 0-1,1 0 1,0 0 0,0 1-1,2 0 1,-1 0-1,2 0 1,0 0-1,0 18 1,2-31-56,0 1 1,0 0 0,0 0 0,0-1 0,1 1 0,-1 0 0,1 0 0,-1-1 0,1 1 0,-1-1 0,1 1 0,0 0 0,0-1-1,2 3 1,-3-3-6,1-1 0,0 1-1,0-1 1,-1 1-1,1-1 1,0 1-1,0-1 1,0 1 0,0-1-1,0 0 1,-1 1-1,1-1 1,0 0-1,0 0 1,0 0 0,0 0-1,0 0 1,0 0-1,2 0 1,0-1-31,1 0 1,-1 0-1,0 0 0,1-1 1,-1 1-1,0-1 0,0 0 1,0 0-1,0 0 1,-1 0-1,1-1 0,4-4 1,15-22-456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5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32 21061,'4'3'1288,"-6"-3"-1224,-6 0-176,-4 0-208,-1 0 1624,3-3-1264,2-3 56,4-20-8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4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17868,'1'-5'3419,"4"11"-1646,2 11-118,7 39 259,-12-42-1759,1 0-1,1 0 1,0-1-1,1 0 1,9 18 0,-14-30-143,0 0-1,1 0 1,0-1 0,-1 1 0,1 0 0,-1-1 0,1 1 0,0 0 0,-1-1 0,1 1 0,0-1 0,0 1 0,-1-1 0,1 0 0,0 1 0,0-1 0,0 0 0,-1 1 0,1-1 0,0 0-1,0 0 1,0 0 0,0 0 0,0 0 0,0 0 0,0 0 0,-1 0 0,1 0 0,0 0 0,0-1 0,0 1 0,0 0 0,0 0 0,-1-1 0,1 1 0,0-1 0,0 1 0,-1-1 0,1 1 0,0-1-1,1-1 1,2-1 48,1-2-1,-1 1 0,0 0 0,7-10 0,1-6 117,18-35 1,-22 38-108,1 0 0,0 0 0,17-21 1,-25 37-71,0 0 0,-1 0 0,1 0 0,0 0 0,0 1 0,0-1 0,-1 0-1,1 0 1,0 1 0,0-1 0,0 1 0,0-1 0,0 1 0,1-1 0,-1 1 0,2-1 0,-3 1 1,1 0-1,-1 0 0,1 0 0,0 1 0,-1-1 0,1 0 0,-1 0 0,1 0 1,-1 1-1,0-1 0,1 0 0,-1 1 0,1-1 0,-1 1 0,1-1 0,-1 0 1,0 1-1,1-1 0,-1 1 0,0-1 0,0 1 0,1-1 0,-1 1 1,0 0-1,2 6-6,0-1 0,0 1 0,-1 0 0,1 10 0,-1-5 5,12 51-54,-12-57 51,1-1-1,-1 0 1,2 1 0,-1-1-1,0 0 1,1 0-1,0-1 1,0 1 0,4 4-1,-6-8 5,0 0 0,0 0-1,1 0 1,-1 0 0,0 0 0,0-1-1,0 1 1,0 0 0,1-1-1,-1 1 1,0-1 0,1 1 0,-1-1-1,0 0 1,1 1 0,-1-1 0,1 0-1,-1 0 1,0 0 0,1 0-1,1-1 1,-1 1 0,1-1 0,0 0 0,-1 0-1,1 0 1,-1 0 0,1-1 0,-1 1-1,0-1 1,1 1 0,1-3 0,3-3 11,-1 1 0,0-1 0,0-1 0,0 1 0,4-10 0,5-11 135,10-30-1,-17 41-78,-6 18-21,0 10-31,3 25-49,3 14-29,-7-45 58,1 0 1,-1-1-1,1 1 1,0 0 0,4 7-1,-5-12 7,-1 1 0,1 0 0,-1 0 0,1-1 0,-1 1 0,1 0 0,0-1 0,-1 1-1,1-1 1,0 1 0,-1-1 0,1 1 0,0-1 0,0 1 0,-1-1 0,1 0 0,0 1 0,0-1 0,0 0-1,0 0 1,-1 0 0,1 1 0,0-1 0,0 0 0,0 0 0,0 0 0,0 0 0,0-1 0,-1 1-1,1 0 1,0 0 0,0 0 0,0-1 0,0 1 0,-1 0 0,1-1 0,0 1 0,0-1 0,1 0 0,3-3 10,-1-1 1,1 1-1,-1-1 1,0 1 0,0-1-1,0 0 1,-1-1-1,0 1 1,0-1 0,3-7-1,3-10 42,8-30-1,-13 39-34,4-7-59,-9 21 39,1 0 0,0 0 1,0 0-1,0 0 1,0 1-1,0-1 1,0 0-1,0 0 1,0 0-1,0 0 0,0 0 1,0 0-1,0 0 1,0 0-1,0 0 1,0 1-1,0-1 1,0 0-1,0 0 0,0 0 1,0 0-1,0 0 1,0 0-1,0 0 1,0 0-1,0 1 1,0-1-1,0 0 0,0 0 1,0 0-1,0 0 1,0 0-1,0 0 1,1 0-1,-1 0 1,0 0-1,0 0 0,0 1 1,0-1-1,0 0 1,0 0-1,0 0 1,0 0-1,0 0 1,0 0-1,1 0 0,-1 0 1,0 0-1,0 0 1,0 0-1,0 0 1,0 0-1,0 0 1,0 0-1,0 0 0,1 0 1,-1 0-1,0 0 1,0 0-1,0 0 1,0 0-1,0 0 1,0 0-1,0 0 0,0 0 1,0 0-1,1-1 1,-2 41-218,0-23 200,1 15-54,-1-15 57,1 0 1,1 0 0,3 21-1,-4-37 20,0 1 0,0-1 0,1 0 0,-1 0 1,0 0-1,1 1 0,-1-1 0,0 0 0,1 0 0,0 0 0,-1 0 0,1 0 0,0 0 0,-1 0 0,1 0 0,0 0 0,0 0 1,0 0-1,0 0 0,1 1 0,-1-2-12,0 0 0,0 0 0,0 0-1,0 0 1,-1 0 0,1 0 0,0 0 0,0-1 0,0 1 0,0 0 0,-1 0 0,1-1 0,0 1 0,0 0 0,-1-1 0,1 1 0,0-1-1,-1 1 1,1-1 0,0 1 0,-1-1 0,2 0 0,2-4-188,0 1 0,-1-1 1,1 0-1,-1 0 0,0 0 0,0 0 0,2-8 0,22-76-2107,-17 57 1508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5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11 21901,'1'-10'1551,"1"10"-430,1 23 146,0 39-389,1 1-594,2 0 0,3 0 0,3-1 0,25 76 0,-34-117-367,-3-21 77,0 0 0,-1 0 0,1 0 0,0 1 0,0-1 0,0 0 0,-1 0 0,1 0 0,0 0 0,0 0 1,-1 0-1,1 0 0,0 0 0,0 0 0,-1 0 0,1 0 0,0 0 0,0 0 0,0 0 0,-1 0 0,1 0 0,0 0 0,0 0 0,-1 0 0,1-1 0,0 1 0,0 0 0,0 0 1,-1 0-1,1 0 0,0 0 0,0 0 0,0-1 0,-1 1 0,1 0 0,0 0 0,0 0 0,0-1 0,0 1 0,-29-33-478,23 26 444,-26-29-261,13 15 194,-28-40 0,46 60 134,0-1-1,0 1 1,0-1 0,0 0 0,0 1 0,0-1-1,1 0 1,-1 0 0,0 0 0,1 1 0,0-1-1,0 0 1,-1 0 0,1 0 0,0 0 0,0 0-1,1 0 1,0-3 0,-1 3 17,2 0 1,-1 0-1,0 0 1,0 0-1,1 1 0,-1-1 1,1 0-1,-1 1 1,1-1-1,0 1 1,-1-1-1,1 1 0,0 0 1,0 0-1,0 0 1,3-2-1,40-16 417,-21 9-703,0-1 1,0-1-1,36-26 1,-58 37 203,0 0 1,-1-1 0,1 1 0,-1 0-1,1-1 1,-1 0 0,1 1-1,-1-1 1,0 0 0,0 1 0,0-1-1,0 0 1,0 0 0,0 0 0,-1 0-1,2-4 1,-6-5-364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5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57 20764,'-2'-1'1641,"5"-6"-1881,1 0 160,11-11 752,1-6-64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6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99 125 17796,'-2'1'387,"-1"0"0,1 0 0,0 1 0,0-1 0,0 1 0,0 0 0,0-1 0,1 1 0,-1 0 0,-1 2 0,-7 8-258,2 1 1,0 0 0,0 0-1,2 0 1,-1 1 0,2 0-1,0 0 1,0 0 0,1 1-1,1-1 1,1 1-1,0 0 1,0 23 0,2-36-133,0-1 1,0 0-1,0 0 1,0 0-1,0 0 0,1 1 1,-1-1-1,0 0 1,1 0-1,-1 0 1,1 0-1,-1 0 1,1 0-1,0 0 0,-1 0 1,1 0-1,1 1 1,-2-2 3,1 1 0,-1-1 1,1 0-1,0 1 0,-1-1 1,1 0-1,0 0 0,-1 0 1,1 1-1,0-1 0,-1 0 1,1 0-1,0 0 0,-1 0 1,1 0-1,0-1 0,-1 1 0,1 0 1,0 0-1,-1 0 0,2-1 1,1-1 18,1 0 0,-1 0 0,0 0 1,1 0-1,-1-1 0,0 1 0,-1-1 1,1 0-1,3-4 0,8-14 245,0 0-1,-1-1 1,-2-1-1,12-30 0,-7 10 708,15-67 0,-22 48 344,-12 75-1289,0-1-1,1 1 1,0 0-1,2-1 0,0 21 1,-1-7-35,1-13-8,-1 20-13,5 53-1,-4-78 30,1 0-1,1 0 0,0-1 0,0 1 0,0 0 0,1-1 0,0 1 0,0-1 0,1 0 0,0 0 0,0-1 0,9 10 0,-10-13 1,0 0-1,0 0 0,1-1 0,-1 1 1,1-1-1,0 0 0,0 0 0,-1-1 1,1 1-1,0-1 0,1 0 0,-1 0 1,0 0-1,0 0 0,0-1 0,0 0 1,1 0-1,-1 0 0,0 0 0,0-1 1,1 1-1,-1-1 0,0 0 1,0-1-1,0 1 0,0-1 0,4-2 1,7-3 0,-1 0 0,0-2 0,-1 1 0,0-2 0,22-20 0,-24 20 11,-2 0 0,1-1 0,7-11 0,-13 17 3,-1 0 0,0 0 1,-1-1-1,1 1 0,-1 0 0,0-1 0,0 1 0,-1-1 1,2-11-1,-3 16-13,1 0 1,-1 1-1,0-1 1,0 0-1,0 0 1,0 1-1,0-1 1,0 0-1,0 1 1,0-1-1,0 0 1,-1 0-1,1 1 1,0-1-1,0 0 1,-1 1-1,1-1 1,0 0-1,-1 1 1,1-1-1,-1 0 1,1 1 0,0-1-1,-1 1 1,0-1-1,1 1 1,-1-1-1,1 1 1,-1 0-1,1-1 1,-1 1-1,0-1 1,1 1-1,-1 0 1,0 0-1,0-1 1,1 1-1,-1 0 1,0 0-1,1 0 1,-1 0-1,0 0 1,0 0-1,1 0 1,-1 0-1,0 0 1,-1 1-1,-2-1 2,0 1 1,0 1-1,0-1 0,0 1 1,1-1-1,-1 1 0,-5 4 1,-1 1-5,1 0 0,0 1 1,1 0-1,-16 18 1,20-21-8,0 0 0,1 0 0,0 1 0,-1 0 0,2-1 0,-1 1 1,1 0-1,-1 0 0,2 1 0,-3 8 0,4-14 7,0 1-1,0-1 1,0 0-1,0 1 1,0-1 0,0 0-1,0 0 1,1 1-1,-1-1 1,0 0-1,1 0 1,-1 1-1,1-1 1,-1 0-1,1 0 1,0 0 0,-1 0-1,1 0 1,0 0-1,0 0 1,0 0-1,0 0 1,0 0-1,0 0 1,0 0 0,0-1-1,0 1 1,0 0-1,0-1 1,1 1-1,-1-1 1,0 1-1,0-1 1,1 0 0,-1 0-1,0 1 1,0-1-1,1 0 1,-1 0-1,2 0 1,7 0-1,0-1 1,0 0-1,0 0 0,12-3 1,-13 2-11,20-4-84,0 2-1,41-1 1,-57 5 25,-1 1 1,1 0-1,-1 1 1,1 0-1,-1 1 1,0 0-1,0 1 1,15 8-1,-27-12 84,0 0-1,1 0 1,-1 1-1,0-1 1,1 0-1,-1 0 1,1 0-1,-1 1 0,0-1 1,1 0-1,-1 0 1,1 0-1,-1 0 1,0 0-1,1 0 1,-1 0-1,1 0 1,-1 0-1,1 0 0,-1 0 1,0 0-1,1 0 1,-1 0-1,1 0 1,-1-1-1,0 1 1,1 0-1,-1 0 1,1 0-1,-1-1 1,0 1-1,1 0 0,-1 0 1,0-1-1,1 1 1,-1-2 18,1 1 0,-1 0 0,0-1 1,0 1-1,1 0 0,-1 0 0,0-1 0,0 1 1,0 0-1,-1-1 0,1 1 0,0-2 1,-14-43 606,12 41-550,-33-75 740,5 10-3527,30 70 2623,0 0 0,0 0 0,0-1 0,0 1 0,0 0 0,0 0 0,0 0 0,0 0 0,0 0 0,0 0 0,1-1 0,-1 1 0,0 0 0,0 0 0,0 0 0,0 0 0,0 0 0,0 0 0,0 0 0,1 0 0,-1 0 0,0-1 0,0 1 0,0 0 0,0 0 0,0 0 0,1 0 0,-1 0 0,0 0 0,0 0 0,0 0 0,0 0 0,1 0 0,-1 0 0,0 0 0,0 0 0,0 0 0,0 0 0,0 0 0,1 1 0,-1-1 0,0 0 0,0 0 0,0 0 0,0 0 0,0 0 0,0 0 0,1 0 0,-1 0 0,0 0 0,0 1 0,0-1 0,0 0 0,12 5-46,-11-5-300,21 8-938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6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 17668,'0'0'125,"-1"0"-1,0 0 1,0 0 0,0 0 0,0-1-1,0 1 1,0 0 0,0 0 0,1 1-1,-1-1 1,0 0 0,0 0 0,0 0-1,0 1 1,0-1 0,1 0 0,-1 1 0,0-1-1,0 1 1,0-1 0,1 1 0,-1-1-1,0 1 1,1-1 0,-1 1 0,1 0-1,-2 0 1,-14 21 1223,0 4 41,-28 48 364,40-66-1674,0 0 0,1 0 1,0 1-1,1-1 0,-1 1 0,2 0 0,-2 9 0,3-17-77,0-1 0,0 1 0,0-1 0,0 1 0,0-1 1,0 0-1,0 1 0,0-1 0,0 1 0,1-1 0,-1 0 0,0 1 0,0-1 0,0 0 0,1 1 0,-1-1 0,0 1 0,0-1 0,1 0 0,-1 0 0,0 1 0,1-1 0,-1 0 0,0 0 0,1 1 0,-1-1 0,0 0 1,1 0-1,-1 0 0,1 0 0,-1 1 0,0-1 0,1 0 0,-1 0 0,1 0 0,-1 0 0,0 0 0,1 0 0,-1 0 0,1 0 0,-1 0 0,1-1 0,23-4-18,-18 4 18,26-8-2,-7 2-44,0 1 1,35-3-1,-54 8 28,0 1 0,0 0 0,0 0 0,0 0 0,1 1 0,-1 0-1,0 0 1,0 0 0,0 1 0,0 0 0,-1 0 0,1 1 0,0-1 0,-1 1 0,6 5 0,-9-7 14,-1 0 0,1 0 0,-1 1 0,1-1 0,-1 1 0,0-1 0,0 1 0,0-1 0,0 1 0,0 0 0,0-1 0,0 1 0,-1 0 0,1 0 0,0 0 0,-1 0 0,0 0 0,1 3 0,-1-1 8,-1-1 0,1 0 0,-1 1 0,1-1 0,-1 0 0,0 0 0,0 0 0,-1 1 0,1-1 0,-2 3 0,-5 5 44,0 0 0,0 0 0,-1 0 0,-11 9 0,19-20-48,-6 8-161,0-1 1,-1 0-1,1 0 1,-2-1-1,1 0 1,-1-1 0,0 0-1,0 0 1,-15 5-1,23-9 140,0-1 0,1 0 0,-1 0-1,0 0 1,1 0 0,-1 1 0,0-1-1,0 0 1,1 0 0,-1 0 0,0-1-1,0 1 1,1 0 0,-1 0 0,0 0-1,1 0 1,-1-1 0,0 1 0,1 0-1,-1-1 1,0 1 0,1 0 0,-1-1-1,1 1 1,-1-1 0,1 1 0,-1-1-1,1 1 1,-1-1 0,1 0 0,-1 1-1,1-1 1,0 1 0,-1-1 0,1 0-1,-1-1 1,1-15-449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7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18668,'2'5'315,"0"0"-1,0 0 1,-1 0 0,1 0-1,-1 0 1,-1 0 0,1 0-1,-1 0 1,0 0 0,0 1-1,0-1 1,-2 10 0,-1 12 1036,2 26-357,8 86-1,-4-118-962,0 0 0,2 0 0,0 0 0,2-1 0,0 0 0,19 37 0,-11-38 73,-15-19-95,1 0 1,-1 0 0,0 1-1,1-1 1,-1 0-1,1 0 1,-1 1-1,1-1 1,-1 0-1,1 0 1,-1 0-1,1 0 1,-1 0-1,0 1 1,1-1-1,-1 0 1,1 0-1,-1 0 1,1-1-1,-1 1 1,1 0-1,-1 0 1,2 0-1,-1-1 7,0 0 0,-1 0 0,1 0-1,0 0 1,0-1 0,-1 1-1,1 0 1,0 0 0,-1 0-1,1-1 1,-1 1 0,0 0-1,1-1 1,-1 1 0,0 0 0,0-1-1,0 1 1,0 0 0,0-1-1,0 1 1,0 0 0,0-1-1,-1-1 1,-2-17 69,-1-1 1,-1 1-1,-1 0 1,0 0-1,-2 0 0,-10-19 1,5 18-123,12 20 30,1 0-1,-1 0 0,0 0 0,0 0 0,1 0 0,-1 1 1,0-1-1,0 0 0,0 1 0,0-1 0,0 0 0,0 1 0,0-1 1,0 1-1,0 0 0,0-1 0,-2 1 0,3 0 3,-1 0-1,1 0 0,0 0 1,-1 1-1,1-1 1,0 0-1,-1 0 0,1 1 1,0-1-1,0 0 1,-1 0-1,1 1 0,0-1 1,0 0-1,0 1 1,-1-1-1,1 0 0,0 1 1,0-1-1,0 1 1,0-1-1,0 0 0,0 1 1,0-1-1,0 0 1,0 1-1,0-1 0,0 1 1,0-1-1,0 0 1,0 1-1,0-1 0,0 1 1,0-1-1,0 0 1,1 1-1,-1-1 0,0 0 1,0 1-1,0-1 1,1 0-1,-1 1 0,0-1 1,1 0-1,9 19-167,-8-15 153,0-1-1,1 0 1,0 0 0,0 0 0,0-1 0,0 1-1,0-1 1,0 1 0,1-1 0,-1 0-1,1 0 1,0 0 0,-1-1 0,1 0 0,0 1-1,0-1 1,0 0 0,0-1 0,0 1 0,0-1-1,0 0 1,5 0 0,-4 0 38,1-1 0,-1 0 0,1 0-1,-1-1 1,1 1 0,-1-1 0,0 0 0,0-1 0,0 1 0,0-1 0,0 0 0,-1 0-1,1-1 1,-1 1 0,6-7 0,-1 1 105,-1 0-1,0-1 1,0 0-1,-1-1 1,0 1-1,-1-2 1,0 1-1,5-16 1,-9 20-29,-2 6-68,0-1 0,1 1 1,-1-1-1,1 1 0,-1-1 1,1 1-1,-1 0 0,1-1 1,0 1-1,0 0 0,2-3 0,0 23 170,-4 48-168,0-47-200,0 0-1,1 0 0,2-1 1,0 1-1,7 32 0,-1-40-1196,-8-11 1336,0-1-1,0 0 1,0 0-1,1 0 0,-1 0 1,0 0-1,0 0 1,1 0-1,-1 0 1,0 0-1,0 0 0,1 0 1,-1 0-1,0 0 1,0 0-1,1 0 1,-1 0-1,0 0 0,0 0 1,1-1-1,-1 1 1,0 0-1,0 0 0,0 0 1,1 0-1,-1 0 1,0-1-1,0 1 1,0 0-1,1-1 0,11-22-1067,-3-4 246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7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20900,'-5'6'1529,"0"2"-1321,5 1-344,2-1-1256,1 1 1552,4-9-481,3-3-247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8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53 16484,'-1'-7'1370,"0"5"-1025,1 0 0,-1 0 1,1 0-1,0 0 0,-1 0 0,1 0 1,0 0-1,0 0 0,1 0 0,-1 0 1,0 0-1,1 0 0,-1 0 1,2-3-1,-2-7 3173,1 19-3191,4 25 318,3 45 1,0 9-540,-2-46-60,15 77-5,-19-107-39,2 0 0,-1 1 0,1-1 0,1 0 0,0-1 0,0 1-1,1-1 1,10 13 0,-16-21-15,1 0-1,0 0 0,0 0 0,1 0 0,-1 1 1,0-2-1,0 1 0,0 0 0,1 0 1,-1 0-1,0 0 0,1-1 0,2 2 0,-4-2-34,1 0 0,-1-1-1,0 1 1,1 0-1,-1 0 1,1 0-1,-1 0 1,1 0 0,-1 0-1,0-1 1,1 1-1,-1 0 1,1 0-1,-1 0 1,0-1 0,1 1-1,-1 0 1,0-1-1,0 1 1,1 0-1,-1-1 1,0 1 0,0 0-1,1-1 1,-1 1-1,0-1 1,0 1-1,0 0 1,1-1 0,0-5-423,0 0-1,0-1 1,0 1 0,-1 0 0,0-7 0,1 4 481,0-13-842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49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18644,'-1'10'2721,"-2"23"-1443,1 0 1,1 0 0,8 61-1,-4-56-974,7 67 230,30 124 0,-34-209-380,-6-20-150,0 0-1,0 0 1,1 0-1,-1 0 1,0 1-1,0-1 1,0 0 0,0 0-1,0 0 1,0 0-1,0 0 1,1 0 0,-1 0-1,0 0 1,0 0-1,0 0 1,0 0 0,0 0-1,0-1 1,1 1-1,-1 0 1,0 0 0,0 0-1,0 0 1,0 0-1,0 0 1,0 0 0,0 0-1,1 0 1,-1 0-1,0 0 1,0 0 0,0-1-1,0 1 1,0 0-1,0 0 1,0 0 0,0 0-1,0 0 1,0 0-1,0 0 1,0-1 0,0 1-1,0 0 1,0 0-1,0 0 1,0 0 0,0 0-1,0 0 1,0-1-1,0 1 1,0 0 0,0 0-1,0 0 1,0 0-1,0 0 1,0 0 0,0-1-1,3-35 258,-5-3-179,-1-1-1,-2 2 1,-2-1 0,-21-67-1,27 103-82,0-1-8,0 0-1,0 1 1,0 0-1,-1-1 1,1 1-1,-1 0 1,0-1-1,0 1 1,0 0-1,-3-2 1,5 4 6,0 1 1,0 0 0,0 0-1,0 0 1,-1 0-1,1 0 1,0 0-1,0 0 1,0-1 0,0 1-1,0 0 1,-1 0-1,1 0 1,0 0 0,0 0-1,0 0 1,0 0-1,-1 0 1,1 0-1,0 0 1,0 0 0,0 0-1,0 0 1,-1 0-1,1 0 1,0 0 0,0 0-1,0 0 1,0 0-1,0 0 1,-1 0-1,1 1 1,0-1 0,0 0-1,0 0 1,0 0-1,0 0 1,-1 0 0,1 0-1,0 0 1,0 0-1,0 1 1,0-1-1,0 0 1,0 0 0,-3 11-65,4 15-17,1-9 15,1 0-1,11 33 0,-13-46 66,0 0 0,0 0 0,1 0 0,0 0 0,0 0-1,0 0 1,0-1 0,1 1 0,-1-1 0,1 1 0,0-1 0,0 0 0,0 0 0,0 0 0,1-1 0,-1 1 0,7 3 0,-7-6 16,0 1 0,-1-1 0,1 0 0,0 1 0,-1-1 0,1 0 0,0 0 0,-1-1 0,1 1 0,0-1 0,-1 1 1,1-1-1,0 0 0,-1 0 0,1 0 0,-1 0 0,0 0 0,1-1 0,-1 1 0,0-1 0,0 0 0,0 1 0,0-1 0,0 0 0,0 0 1,2-3-1,5-7 67,-1 0 1,1-1-1,8-19 1,-14 26-47,6-12 125,11-34-1,-18 51-149,0 8-9,-1 9-10,-3 37-45,-1 35-25,4-81 74,-1 1 0,1 0 1,0-1-1,1 1 0,0-1 1,0 1-1,1-1 0,4 10 1,-6-16 5,-1 0 0,1 1-1,0-1 1,-1 0 0,1 0 0,0 0 0,0 0 0,0 0 0,0 0 0,0 0 0,0-1 0,0 1 0,0 0 0,0 0 0,0-1 0,1 1 0,-1-1 0,0 1 0,0-1 0,1 0 0,-1 1 0,0-1 0,2 0 0,0 0 4,-1 0-1,0-1 0,0 1 1,0-1-1,0 1 1,0-1-1,1 0 1,-1 0-1,0 0 0,-1 0 1,1 0-1,3-3 1,2-2 23,0 0 0,-1-1 1,0 0-1,0 0 1,7-11-1,11-25 247,32-81 0,-54 119-260,-2 4-9,1 0 0,-1-1-1,1 1 1,-1 0 0,1 0 0,0 0 0,-1-1 0,1 1 0,0 0 0,0 0 0,0 0 0,2-1 0,-3 2-5,0 0 1,0 0 0,1 0 0,-1 0 0,0 0 0,1 0 0,-1 0-1,0 0 1,0 0 0,1 0 0,-1 1 0,0-1 0,0 0 0,0 0-1,1 0 1,-1 0 0,0 1 0,0-1 0,0 0 0,1 0 0,-1 1-1,0-1 1,0 0 0,0 0 0,0 1 0,0-1 0,0 0 0,0 0-1,0 1 1,1-1 0,-1 0 0,0 0 0,0 1 0,0-1 0,0 1-1,3 36-76,-3-10 62,1 1 0,1 0 1,9 36-1,-11-63 4,0 0 0,0 0-1,0 0 1,1 0 0,-1 0 0,0 1 0,1-1-1,-1 0 1,1 0 0,-1 0 0,1 0 0,-1 0-1,1 0 1,0 0 0,-1 0 0,1 0 0,0-1 0,0 1-1,0 0 1,0 0 0,0-1 0,0 1 0,0 0-1,0-1 1,0 1 0,0-1 0,0 1 0,0-1-1,0 0 1,0 1 0,0-1 0,1 0 0,-1 0-1,0 0 1,2 0 0,2-1-347,0-1-1,1 0 1,-1 0-1,0 0 1,-1 0-1,9-6 1,18-7-714,-7 10 320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0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72 375 20348,'-6'4'309,"1"1"0,0 0 0,0 0-1,0 0 1,0 1 0,1-1 0,0 1-1,0 0 1,0 1 0,1-1 0,0 1 0,0-1-1,1 1 1,-4 12 0,4-8-190,0-1 0,0 1 1,1 0-1,1 0 0,0 0 1,0 0-1,1 0 0,4 21 1,-5-30-112,1 0 0,0 0 0,-1 0 0,1 0 0,0 0 0,0 0 0,0-1 0,0 1 0,1 0 0,-1-1 0,0 1 0,1 0 0,-1-1 0,1 0 0,1 2 0,-2-2 4,0-1 0,0 1 0,0-1 0,0 0 0,0 1 1,0-1-1,0 0 0,0 0 0,0 0 0,0 0 0,0 0 0,0 0 0,0 0 0,0 0 0,0 0 0,0 0 0,0-1 0,0 1 0,0 0 1,0-1-1,0 1 0,0 0 0,0-1 0,0 1 0,0-1 0,-1 0 0,1 1 0,0-1 0,0 0 0,0 1 0,0-3 0,3-1 34,-1-1 0,0 0 0,0 0-1,0 0 1,-1 0 0,1 0 0,-2-1-1,3-7 1,9-49 330,-12 57-334,7-57 190,-6 37-305,-2 22-66,-1 8-91,-4 70-116,5-67 327,1-1-1,-1 1 1,1-1 0,0 1 0,1-1 0,0 0 0,4 12-1,-5-18 20,-1 0 0,0 0 0,1 0 0,-1-1 0,1 1 0,-1 0 0,0 0 0,1-1 0,0 1 0,-1 0 0,1-1 0,-1 1 0,1-1 0,0 1 0,-1-1 0,1 1 0,0-1 0,0 1 0,-1-1 0,1 1 0,0-1 0,0 0 0,0 0 0,0 1 0,-1-1 0,1 0-1,0 0 1,0 0 0,0 0 0,0 0 0,0 0 0,0 0 0,-1 0 0,1-1 0,0 1 0,0 0 0,0 0 0,0-1 0,-1 1 0,1 0 0,0-1 0,0 1 0,0-2 0,3 0 3,0-1 0,0-1 1,-1 1-1,1-1 0,-1 1 0,5-8 1,9-16 44,-1 0 0,-1-1-1,21-59 1,21-96 249,-47 148-228,10-39 66,-18 66-98,-1 1 0,0-1-1,0 0 1,-1 0 0,0 0 0,-1-13-1,1 21-34,0 0 0,0-1-1,0 1 1,0 0 0,0 0-1,0 0 1,0-1-1,0 1 1,0 0 0,0 0-1,0 0 1,0-1 0,0 1-1,0 0 1,0 0 0,0 0-1,-1-1 1,1 1 0,0 0-1,0 0 1,0 0 0,0 0-1,0-1 1,0 1 0,-1 0-1,1 0 1,0 0 0,0 0-1,0 0 1,0 0-1,-1-1 1,1 1 0,0 0-1,0 0 1,0 0 0,0 0-1,-1 0 1,1 0 0,0 0-1,0 0 1,0 0 0,-1 0-1,1 0 1,0 0 0,0 0-1,-1 0 1,-6 10 42,-5 23 49,2 0 1,1 1-1,2 0 1,1 1 0,1-1-1,2 1 1,2 0-1,1 0 1,2 0 0,9 56-1,-9-81-66,1 0 1,0 0-1,9 18 0,-12-26-24,1 0 0,0 0-1,0 0 1,0 0-1,0-1 1,1 1-1,-1 0 1,0-1 0,1 1-1,-1-1 1,1 1-1,-1-1 1,1 0-1,0 1 1,0-1-1,-1 0 1,1 0 0,0 0-1,0-1 1,0 1-1,0 0 1,0-1-1,0 1 1,3-1 0,-3 0-1,-1 0 1,0 0 0,0-1-1,1 1 1,-1-1 0,0 1 0,0-1-1,0 1 1,0-1 0,0 1 0,0-1-1,0 0 1,0 0 0,0 0 0,0 0-1,0 0 1,0 0 0,0 0 0,-1 0-1,1 0 1,0 0 0,-1 0 0,1 0-1,-1 0 1,1 0 0,-1-1 0,0 1-1,0 0 1,1-3 0,0-4 15,0 0 1,0 0 0,-1-12 0,0 13 1,0-7 8,-3-56 112,2 65-133,0-1 1,0 1-1,0-1 0,0 1 1,-1-1-1,0 1 0,0 0 1,-1 0-1,-5-9 0,8 14-8,0 0 1,0 0-1,0-1 0,0 1 0,-1 0 0,1 0 0,0-1 1,0 1-1,0 0 0,0 0 0,0-1 0,-1 1 0,1 0 1,0 0-1,0 0 0,0-1 0,-1 1 0,1 0 0,0 0 0,0 0 1,0 0-1,-1 0 0,1 0 0,0-1 0,0 1 0,-1 0 1,1 0-1,0 0 0,-1 0 0,1 0 0,0 0 0,0 0 1,-1 0-1,1 0 0,0 0 0,0 0 0,-1 0 0,1 0 1,0 0-1,-1 1 0,-1 12-48,5 23-48,-2-31 86,0 0 0,0 0 1,0 0-1,1 0 0,0 0 0,0 0 0,0 0 0,1 0 0,0-1 0,0 1 1,0-1-1,0 0 0,1 0 0,6 7 0,-7-9 13,0 0 0,0 0 0,0 0-1,0-1 1,0 1 0,0-1 0,0 1 0,0-1 0,1 0-1,-1-1 1,0 1 0,1 0 0,-1-1 0,1 0 0,-1 0-1,0 0 1,1 0 0,-1 0 0,1-1 0,-1 1 0,0-1-1,1 0 1,-1 0 0,4-2 0,2-2 18,0 1 1,0-2-1,0 1 0,-1-1 1,0-1-1,0 1 0,0-1 1,-1-1-1,10-12 0,-6 5 23,0-1 1,-1-1-1,-1 0 0,8-20 0,-27 75-24,2 0 0,1 1 1,-1 43-1,7-75-6,1-1-1,0 1 1,0-1 0,1 1-1,0 0 1,0-1 0,3 7-1,-4-12-19,0-1 0,0 0 0,0 1 0,0-1 0,0 0 0,0 1-1,0-1 1,0 0 0,1 1 0,-1-1 0,0 0 0,0 1 0,0-1 0,0 0-1,1 1 1,-1-1 0,0 0 0,0 0 0,1 1 0,-1-1 0,0 0 0,1 0-1,-1 0 1,0 1 0,1-1 0,-1 0 0,0 0 0,1 0 0,-1 0 0,0 0-1,1 0 1,-1 0 0,0 0 0,1 0 0,-1 0 0,1 0 0,-1 0 0,0 0-1,1 0 1,-1 0 0,0 0 0,1 0 0,-1 0 0,0 0 0,1 0 0,-1-1-1,0 1 1,1 0 0,0 0 0,10-14-873,-10 14 829,3-8-160,0 0 0,-1 1-1,1-1 1,-2 0 0,1-1 0,-1 1-1,0 0 1,0-12 0,4-8-160,5-27-311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15631,'0'0'3683,"0"13"-3555,10 223 107,-6-204-136,2-1 0,0 1 0,3-1-1,0-1 1,24 52 0,0-22 427,3-1 1,51 63-1,-2-5-2586,-84-115 1976,35 60-3835,-34-57 3151,0-1 0,0 1-1,-1 0 1,0 0 0,0 0 0,0 0 0,0 6 0,-1 1-2787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5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51 13715,'-11'26'510,"0"2"0,2-1 0,-7 40 1,10-45-245,-12 60 507,3 1-1,4 1 1,0 102-1,10-177-682,1-6-36,0 0 0,0 0 0,0 0 0,0 0 0,0 0 0,0 0 0,1 0-1,-1 0 1,1 0 0,0 0 0,0-1 0,0 1 0,0 0 0,1 0-1,2 4 1,-3-7-30,-1 1 0,1-1-1,-1 0 1,1 1-1,-1-1 1,1 1 0,-1-1-1,1 0 1,0 1 0,-1-1-1,1 0 1,0 0-1,-1 1 1,1-1 0,0 0-1,-1 0 1,1 0 0,0 0-1,-1 0 1,1 0 0,0 0-1,-1 0 1,1 0-1,0 0 1,-1-1 0,1 1-1,0 0 1,-1 0 0,1-1-1,0 1 1,-1 0-1,1-1 1,-1 1 0,1 0-1,-1-1 1,1 1 0,-1-1-1,1 1 1,-1-1-1,1 1 1,-1-1 0,1 0-1,-1 0 1,3-3 81,0 0 1,0-1-1,-1 1 1,0-1-1,3-6 1,2-11 146,-1 0 0,-1-1 0,-1 1 0,-1-1 0,0-25 1,-3-5 110,-7-59 0,5 89-323,0 1 0,-2 0 1,0 0-1,-2 0 0,0 0 1,-2 1-1,-12-26 1,11 36-49,9 11 8,-1 0 0,1 0-1,0-1 1,0 1-1,0 0 1,0 0 0,0 0-1,0 0 1,-1 0-1,1 0 1,0 0 0,0 0-1,0 0 1,0 0 0,0 0-1,-1 0 1,1 0-1,0 0 1,0 1 0,0-1-1,0 0 1,0 0-1,0 0 1,-1 0 0,1 0-1,0 0 1,0 0-1,0 0 1,0 0 0,0 0-1,0 0 1,0 1 0,0-1-1,-1 0 1,1 0-1,0 0 1,0 0 0,0 0-1,0 0 1,0 1-1,0-1 1,0 0 0,0 0-1,0 0 1,0 2-4,0 0 0,-1 0 0,1 0 0,0-1 0,1 1 0,-1 0 0,0 0 0,0 0 0,1-1 0,-1 1 0,2 2 1,-1-1-4,1 0 0,-1-1 0,1 1 0,0-1 0,-1 1 0,1-1 0,0 0 0,1 0 0,-1 0 0,0 0 0,0 0 0,1 0 1,-1 0-1,1-1 0,0 0 0,0 1 0,-1-1 0,1 0 0,0 0 0,0 0 0,0-1 0,0 1 0,0-1 0,0 0 1,0 1-1,0-1 0,0-1 0,0 1 0,6-1 0,2-1-2,1-1 0,-1 0 0,0 0 1,1-1-1,-2-1 0,15-7 0,-4 0-13,-2-1 1,0-1-1,29-26 1,43-54 40,-89 91-19,-10 33-14,-11 19 29,-21 93 0,34-114-1,2 0 1,1 1 0,1-1 0,1 1 0,4 30-1,-2-51-63,0-1-1,1 0 1,-1 0-1,1 0 1,1 0-1,0 0 1,0 0-1,6 10 1,-8-16-60,0 1 1,0 0-1,0-1 1,0 1-1,1-1 1,-1 1-1,1-1 1,-1 0-1,1 1 1,0-1-1,-1 0 1,1 0-1,0 0 1,0 0-1,0-1 1,0 1-1,0 0 1,-1-1-1,1 1 1,0-1-1,1 0 1,-1 0-1,0 0 1,0 0-1,0 0 1,0 0-1,0 0 1,0 0-1,0-1 1,0 1-1,0-1 1,-1 0-1,1 0 1,0 1-1,3-3 1,7-5-614,-2 3-227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0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23245,'-12'10'2040,"6"3"-1503,1-1-233,3-1 912,2 1-544,5-2-984,2-3-616,1 0 784,4 2-216,1-2-120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1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22341,'-19'20'1920,"6"-7"-935,2 0-1,-16 22 1,25-32-919,0 0 0,0 0 0,0 1 0,1-1-1,-1 1 1,1-1 0,0 1 0,0-1 0,0 1 0,0 0 0,1 0 0,-1-1 0,1 1 0,0 0 0,0 0 0,0 0 0,2 3 0,-2-6-66,0 0 0,0-1 0,0 1-1,0-1 1,1 1 0,-1-1 0,0 1 0,0-1 0,1 1 0,-1-1-1,0 1 1,1-1 0,-1 1 0,0-1 0,1 1 0,-1-1-1,1 0 1,-1 1 0,1-1 0,-1 0 0,1 1 0,-1-1 0,1 0-1,0 0 1,-1 1 0,1-1 0,-1 0 0,1 0 0,0 0-1,1 0 1,0 0 0,0 0 0,-1-1 0,1 1 0,0 0-1,0-1 1,-1 0 0,1 1 0,0-1 0,1-1-1,38-28 8,-37 27-4,16-14 0,38-28 24,-52 40-32,1 1 0,0 1 0,0-1 1,0 1-1,0 0 0,0 1 0,11-3 1,-16 5 2,1-1 0,-1 1 0,1 0 0,-1 0 0,0 0 0,1 0-1,-1 0 1,1 1 0,-1-1 0,0 1 0,1-1 0,-1 1 0,0 0 0,1 0 0,-1 0 0,0 0 0,0 0 0,0 1 0,0-1 0,0 1 0,0-1 0,-1 1 0,4 3 0,-2 0 11,0-1 0,-1 0 1,0 0-1,1 1 0,-2-1 1,1 1-1,0 0 0,-1 0 1,0-1-1,1 10 0,-2-14 9,0 1-1,0 0 1,0 0 0,0-1-1,0 1 1,0 0-1,0-1 1,0 1 0,1 0-1,-1-1 1,0 1-1,1 0 1,-1-1 0,0 1-1,1-1 1,-1 1 0,0 0-1,1-1 1,0 2-1,0-2-3,-1 0-1,1 0 0,-1 0 1,1 0-1,-1 0 0,0-1 0,1 1 1,-1 0-1,1 0 0,-1 0 1,0 0-1,1 0 0,-1 0 1,1-1-1,-1 1 0,0 0 0,1 0 1,-1-1-1,0 1 0,1 0 1,-1-1-1,0 1 0,0 0 1,1-1-1,21-32 497,-14 20-381,4-5 45,-10 13-159,1 0-1,0 0 1,0 1 0,1-1 0,-1 1 0,1 0 0,0 0 0,0 0 0,0 0 0,6-3 0,-9 6-22,0 1 1,0 0-1,0 0 0,0-1 1,0 1-1,0 0 1,0 0-1,0 0 0,0 0 1,0 0-1,0 0 1,0 0-1,0 0 0,0 1 1,0-1-1,0 0 1,0 1-1,0-1 0,0 0 1,0 1-1,-1-1 1,1 1-1,0 0 0,0-1 1,0 1-1,-1-1 1,1 1-1,0 0 1,-1 0-1,1-1 0,0 1 1,-1 0-1,1 0 1,-1 0-1,0 0 0,1 0 1,0 1-1,2 6-31,0 0-1,-1 0 1,3 12-1,-4-13 30,1 1 253,3 9-1041,-3-16 244,0-12 243,0-12 113,1-2-82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1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49 17692,'6'-10'2136,"-16"11"-598,-18 10 436,20-5-1884,0-1 1,1 2-1,0-1 0,0 1 1,0 0-1,0 0 1,1 1-1,1 0 1,-1 0-1,1 0 1,0 1-1,1-1 1,0 1-1,1 0 0,-1 1 1,2-1-1,-1 0 1,2 1-1,-1 0 1,1-1-1,0 1 1,2 16-1,-1-24-89,0 1 0,0 0 0,1-1 1,-1 1-1,1 0 0,-1-1 0,1 1 0,0 0 0,0-1 0,0 1 0,1-1 1,-1 0-1,1 1 0,-1-1 0,1 0 0,0 0 0,2 3 0,-2-4 1,1 1-1,-1-1 0,0 0 1,0 0-1,1 0 0,-1 0 1,1-1-1,-1 1 0,1-1 1,-1 1-1,1-1 0,-1 0 0,1 0 1,-1 0-1,1 0 0,-1 0 1,1-1-1,3 0 0,1-1 10,-1 0 0,0-1 0,0 1-1,1-1 1,-2-1 0,1 1-1,0-1 1,-1 0 0,0 0-1,1 0 1,-2-1 0,1 0-1,-1 0 1,6-7 0,2-6 153,-1 0 1,0-1 0,9-22-1,-16 33-61,-1-1 0,-1 1 0,1 0 0,-1-1 0,-1 0-1,0 1 1,1-14 0,-2 19-62,0 0 0,0 0 0,0 0 0,-1 0 0,1 0-1,-1 0 1,1 0 0,-1 0 0,0 0 0,0 0 0,-1 0 0,1 0 0,0 0 0,-1 1 0,0-1-1,1 1 1,-1-1 0,0 1 0,-1 0 0,1-1 0,0 1 0,0 0 0,-6-3 0,6 5-68,0-1 0,0 0 0,0 1 1,0-1-1,0 1 0,0 0 0,-1 0 0,1 0 1,0 0-1,0 0 0,0 0 0,0 1 0,0-1 1,-1 1-1,1-1 0,0 1 0,0 0 1,0 0-1,0 0 0,0 0 0,1 0 0,-1 0 1,0 0-1,0 1 0,1-1 0,-1 1 0,1-1 1,-2 2-1,0 1-163,0-1-1,0 0 1,1 1-1,-1-1 1,1 1 0,0 0-1,0 0 1,0 0 0,1 0-1,-1 0 1,1 0-1,0 0 1,0 5 0,3 5-443,9-8-136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2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16195,'-8'41'1347,"1"0"0,2 1 0,2-1 0,2 1 0,7 71 0,-5-100-1076,1 0 1,1 1-1,0-1 0,8 20 0,-10-31-237,-1 0-1,1 1 0,0-1 1,0 0-1,1 0 1,-1 0-1,0 0 0,1 0 1,-1 0-1,1 0 0,0-1 1,-1 1-1,1 0 0,0-1 1,0 1-1,0-1 0,0 0 1,0 0-1,0 0 0,1 0 1,-1 0-1,0 0 0,1 0 1,-1-1-1,0 1 0,1-1 1,-1 0-1,1 0 0,-1 0 1,0 0-1,1 0 0,-1 0 1,4-1-1,1-2-12,1 0 0,-1 0 0,0-1-1,-1 1 1,1-2 0,-1 1 0,1-1 0,-1 1 0,8-10 0,-6 6-25,1 1 1,0 0-1,13-8 1,-21 14-2,0 0 1,0 1 0,0-1-1,0 1 1,0-1 0,1 1-1,-1 0 1,0-1 0,0 1-1,0 0 1,1 0 0,-1 0-1,0 0 1,0 0 0,1 0-1,-1 0 1,0 0-1,0 0 1,1 1 0,-1-1-1,0 0 1,0 1 0,0-1-1,0 1 1,0 0 0,0-1-1,1 1 1,-1 0 0,-1-1-1,1 1 1,0 0 0,0 0-1,0 0 1,0 0 0,-1 0-1,1 0 1,0 0-1,-1 0 1,2 2 0,2 6-23,0 1 0,0 0-1,-1 0 1,2 12 0,7 16 74,-11-37-28,0 1-1,0 0 1,0 0-1,0-1 1,0 1-1,0-1 1,1 1-1,-1-1 1,0 1 0,1-1-1,-1 0 1,1 0-1,0 0 1,-1 0-1,5 2 1,-5-3 0,0 1-1,1-1 1,-1 0 0,1 0 0,-1 0-1,1 0 1,-1 0 0,1 0-1,-1-1 1,0 1 0,1 0-1,-1-1 1,1 1 0,-1-1 0,0 1-1,3-2 1,3-4 76,1 1 1,-2-1-1,1-1 0,-1 1 0,10-13 0,-4 5 35,17-24 122,-24 29-259,0 1 1,1 1-1,0-1 0,0 1 1,1 0-1,14-11 1,-20 17-6,0 1 0,0-1 0,-1 1 0,1 0 0,0-1 0,0 1 1,0 0-1,0-1 0,0 1 0,0 0 0,0 0 0,0 0 0,0 0 0,0 0 0,0 0 1,0 0-1,0 0 0,0 0 0,0 0 0,0 1 0,0-1 0,-1 0 0,1 1 1,0-1-1,0 1 0,0-1 0,0 1 0,0-1 0,-1 1 0,1-1 0,0 1 1,0 0-1,-1 0 0,1-1 0,-1 1 0,1 0 0,-1 0 0,1 0 0,-1-1 0,1 1 1,-1 0-1,1 0 0,-1 0 0,0 2 0,3 6-51,0 0-1,-1 0 1,2 17 0,-2-13 59,-1-9 0,7 21 202,-7-24-189,-1-1 1,0 1 0,1-1 0,-1 0-1,0 1 1,1-1 0,-1 1 0,1-1 0,-1 0-1,1 0 1,-1 1 0,1-1 0,-1 0 0,1 0-1,-1 1 1,1-1 0,-1 0 0,1 0-1,0 0 1,-1 0 0,1 0 0,-1 0 0,1 0-1,-1 0 1,1 0 0,0 0 0,-1 0 0,1 0-1,-1 0 1,1-1 0,-1 1 0,1 0-1,-1 0 1,1 0 0,-1-1 0,1 1 0,-1 0-1,1-1 1,-1 1 0,1-1 0,-1 1 0,1-1-1,4-4 64,0 0 0,0-1-1,0 1 1,-1-1-1,0 0 1,6-13 0,15-19 110,-20 32-165,-4 3-23,0 1 0,1 0 0,-1 0 0,1 0 0,0 0 0,0 0 0,0 1 0,0-1 0,0 0-1,0 1 1,0-1 0,0 1 0,1 0 0,-1 0 0,0 0 0,1 0 0,3-1 0,-5 3-10,0-1 0,0 1 0,0 0 0,0-1 1,0 1-1,0 0 0,0 0 0,0 0 0,0 0 0,-1 0 0,1 0 0,0 0 0,-1 0 0,1 0 0,0 0 0,-1 0 0,1 0 1,-1 1-1,0-1 0,1 0 0,-1 0 0,0 1 0,0-1 0,0 2 0,5 38-662,-5-34 416,6 50-3165,-5-57 3376,-1 0-1,0-1 1,1 1-1,-1 0 0,1 0 1,-1 0-1,0 0 1,1-1-1,-1 1 1,0 0-1,0 0 1,1-1-1,-1 1 1,0 0-1,0-1 1,1 1-1,-1 0 1,0-1-1,0 1 0,0 0 1,1-1-1,-1 1 1,0-1-1,0 1 1,0 0-1,0-1 1,0 0-1,5-19-910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2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44 128 20540,'0'1'126,"1"0"0,-1-1-1,1 1 1,-1 0 0,1-1-1,-1 1 1,1-1 0,-1 1-1,1-1 1,-1 1 0,1-1 0,0 0-1,-1 1 1,1-1 0,0 1-1,-1-1 1,1 0 0,0 0-1,0 0 1,-1 1 0,1-1-1,0 0 1,0 0 0,-1 0-1,1 0 1,0 0 0,0 0-1,-1 0 1,1 0 0,1-1-1,0 0 76,0 0 0,0 0-1,0 0 1,-1-1 0,1 1-1,0 0 1,-1-1 0,1 0-1,-1 1 1,3-4-1,3-5 503,-1 0-1,10-21 0,-14 27-600,0 0 0,-1 0 0,0-1 0,0 1 0,0 0 0,0-1 0,0 1 0,-1-1 0,0-6 0,0 10-91,0 0-1,-1 0 1,1 1 0,0-1 0,0 0 0,0 0-1,-1 0 1,1 1 0,0-1 0,-1 0 0,1 0 0,-1 1-1,1-1 1,-1 0 0,1 1 0,-1-1 0,0 0-1,1 1 1,-1-1 0,0 1 0,-1-1 0,1 0-8,0 1 1,-1 0-1,1-1 1,-1 1-1,1 0 1,-1 0 0,1 0-1,-1 1 1,1-1-1,-1 0 1,1 0-1,-1 1 1,1-1 0,-1 1-1,1-1 1,0 1-1,-2 1 1,-3 1-2,1 0 1,0 1-1,0 0 1,0 0 0,1 0-1,-1 1 1,1-1-1,0 1 1,1 0 0,-1 0-1,1 1 1,0-1-1,0 1 1,-3 9-1,1-4-12,1 2 0,1-1 0,0 0 0,1 1 0,0-1 0,0 16 0,2-20-21,0-1 1,1 1-1,0-1 0,0 1 1,1-1-1,0 0 1,1 1-1,-1-1 1,7 12-1,-8-17-7,0 0-1,0 0 1,1-1-1,-1 1 1,0 0-1,0-1 1,1 1 0,-1-1-1,1 1 1,-1-1-1,1 0 1,0 0-1,-1 0 1,1 0-1,0 0 1,0 0 0,0 0-1,0-1 1,0 1-1,0 0 1,0-1-1,0 0 1,0 1-1,0-1 1,0 0 0,0 0-1,0 0 1,0-1-1,0 1 1,0 0-1,0-1 1,0 1 0,0-1-1,0 0 1,0 1-1,0-1 1,0 0-1,-1 0 1,1-1-1,2 0 1,22-20-246,1-5-104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3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15755,'1'-2'185,"0"0"0,0 0 0,0 0 0,0 0 0,1 0 0,-1 0 0,1 0 0,-1 1 1,1-1-1,0 1 0,-1-1 0,1 1 0,0 0 0,0-1 0,0 1 0,0 0 0,0 0 0,0 1 0,1-1 0,-1 0 0,0 1 0,0-1 0,0 1 0,1 0 0,-1 0 0,0-1 0,1 2 0,-1-1 0,0 0 0,0 0 0,1 1 0,-1-1 0,0 1 0,0 0 0,0 0 0,0-1 0,1 1 0,-1 1 0,-1-1 0,1 0 0,0 0 0,0 1 0,0-1 0,-1 1 0,1 0 0,-1-1 0,1 1 0,-1 0 0,0 0 0,1 0 0,-1 0 0,0 0 0,0 0 0,0 0 0,0 4 0,2 3-103,-1 1 0,0 0-1,0 0 1,-1 0-1,-1 0 1,0 1 0,0-1-1,-3 15 1,-3 11-18,-12 36 0,6-25-3,7-25-40,-11 54 43,15-67-44,0-1-1,0 1 0,1-1 1,0 1-1,1-1 0,3 16 0,-4-22-7,1 1-1,0-1 0,0 0 0,0 1 0,1-1 0,-1 0 1,0 0-1,1 0 0,0 0 0,-1 0 0,1 0 0,0 0 0,0 0 1,0-1-1,0 1 0,0-1 0,0 0 0,0 1 0,1-1 0,-1 0 1,0 0-1,1 0 0,-1-1 0,1 1 0,-1-1 0,1 1 0,-1-1 1,1 0-1,0 0 0,3 0 0,4-1 17,1 0-1,0 0 1,-1-1-1,1 0 1,18-8-1,-9 3-309,-1-2-1,0 0 1,29-20-1,-38 22 114,0 0-1,-1-1 0,0 0 0,0 0 0,-1-1 0,0 0 1,11-18-1,-8-1-356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3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32 17860,'-10'8'2160,"4"1"-1432,6-5-367,9 0 1967,9-4-1704,7-2-240,6-3-664,2-3-376,6-2 528,0 0-112,2 5-80</inkml:trace>
  <inkml:trace contextRef="#ctx0" brushRef="#br0" timeOffset="1">571 27 17884,'-15'6'4004,"12"-5"-3695,1-1 1,0 1-1,0 0 1,-1 0-1,1 0 1,0 0-1,0 1 1,0-1-1,0 0 1,-3 4-1,0 1-194,0 0 0,1 0 0,0 1-1,0-1 1,1 1 0,0 0 0,0 0 0,0 0 0,1 1 0,0-1-1,0 1 1,1-1 0,0 1 0,1-1 0,-1 1 0,2 9-1,-1-15-111,0-1-1,0 0 1,0 0-1,0 0 1,1 0-1,-1 1 1,0-1-1,1 0 1,-1 0-1,1 0 0,-1 0 1,1 0-1,-1 0 1,1 0-1,0 0 1,-1 0-1,1 0 1,0-1-1,0 1 1,0 0-1,0 0 0,1 0 1,-1-1 3,0 0 1,0 0-1,0 1 1,0-1-1,0 0 0,0-1 1,0 1-1,0 0 1,0 0-1,0 0 1,0-1-1,0 1 1,-1 0-1,1-1 0,0 1 1,0-1-1,0 1 1,0-1-1,1-1 1,2-1 29,0-1 1,0 1-1,-1-1 0,1 0 1,-1 0-1,0-1 1,0 1-1,3-7 1,-3 2-1,0 1 1,-1 0 0,0-1-1,-1 1 1,1-1-1,-2 1 1,1-1-1,-1 1 1,-1-1-1,1 0 1,-1 1-1,-1-1 1,0 1 0,-3-9-1,5 16-41,0 0 0,-1 0 1,1 0-1,-1 0 0,1 0 0,-1 0 0,0 0 1,1 0-1,-1 0 0,0 0 0,0 1 0,1-1 1,-1 0-1,0 0 0,0 1 0,0-1 0,0 1 1,-2-1-1,3 0-2,-1 1-1,0 0 1,0 0 0,1 1 0,-1-1 0,0 0 0,1 0 0,-1 0 0,0 0-1,1 1 1,-1-1 0,0 0 0,1 0 0,-1 1 0,1-1 0,-1 1-1,0-1 1,1 0 0,-1 1 0,1-1 0,-1 2 0,-1 0-16,0 1 1,0 0 0,0-1 0,1 1-1,-1 0 1,1 0 0,0 0-1,0 0 1,0 0 0,-1 4 0,1 0-1,1 0 1,-1 1 0,2-1 0,-1 0 0,1 1-1,0-1 1,0 0 0,1 0 0,4 12-1,-5-17-30,-1 0-1,1 0 1,0-1-1,0 1 0,0 0 1,0 0-1,1 0 0,-1-1 1,0 1-1,1-1 0,-1 1 1,1-1-1,0 1 1,-1-1-1,1 0 0,0 0 1,0 0-1,0 0 0,0 0 1,0 0-1,0-1 0,0 1 1,0-1-1,0 1 0,0-1 1,0 0-1,0 0 1,0 0-1,0 0 0,0 0 1,0 0-1,1 0 0,-1-1 1,0 1-1,0-1 0,0 1 1,3-3-1,0 1-25,0-1 0,-1 0 0,0 1 0,1-2 0,-1 1 0,0 0 0,-1-1 1,1 0-1,4-5 0,15-25-415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3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19820,'-8'29'652,"2"1"0,0-1 0,3 1 0,0 0 0,2 1 0,1-1 0,2 0 0,1 0 0,1 0 0,13 47 0,-11-60-560,0-1-1,2 0 0,10 17 1,2 6-67,-33-59-21,1 2-5032,8 12 4074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54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25 554 14323,'-1'1'1400,"-4"1"-1152,1 1-560,0-2 744,-1 1-336,5-1-160,-5 3-216</inkml:trace>
  <inkml:trace contextRef="#ctx0" brushRef="#br0" timeOffset="1">157 2 20404,'0'0'57,"0"0"-1,0 0 0,1 0 0,-1-1 0,0 1 0,0 0 0,0 0 1,1 0-1,-1 0 0,0 0 0,0 0 0,1 0 0,-1 0 0,0 0 1,0 0-1,1 0 0,-1 0 0,0 0 0,0 0 0,1 0 0,-1 0 1,0 0-1,0 0 0,1 0 0,-1 0 0,0 0 0,0 0 0,1 0 1,-1 0-1,0 0 0,0 1 0,0-1 0,1 0 0,-1 0 0,0 0 1,0 0-1,0 1 0,0-1 0,1 0 0,-1 0 0,4 16 1299,-4 28-195,0-31-820,-1 89 557,1 95 166,3-145-710,16 91-1,-17-135-455,0 1 1,0 0-1,1 0 1,7 14-1,-8-20-276,0 1 0,0-1 1,1 0-1,-1 1 0,1-1 0,0 0 0,0-1 0,0 1 0,0 0 0,1-1 0,-1 0 0,6 3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24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86 15283,'-9'-55'2745,"5"24"2920,10 187-4500,-25 269 0,20-596-962,-2 84-151,2 18-5,1 27 9,-5-48-1,7 154-150,-7 95 0,-1-36-4280,4-120 3556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5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 14003,'-11'9'426,"0"-1"-1,1 2 1,0 0-1,0 0 1,1 0 0,0 1-1,1 1 1,0 0 0,1 0-1,1 0 1,0 1-1,0 0 1,-6 24 0,11-34-340,0 0 1,1 0-1,-1 1 1,1-1 0,0 0-1,0 7 1,0-9-68,0 0 0,1-1 1,-1 1-1,0 0 0,0-1 1,0 1-1,1-1 0,-1 1 0,0 0 1,1-1-1,-1 1 0,1-1 1,-1 1-1,0-1 0,1 1 0,-1-1 1,1 1-1,-1-1 0,1 0 1,0 1-1,-1-1 0,1 0 0,-1 1 1,1-1-1,0 0 0,-1 0 1,1 1-1,0-1 0,-1 0 0,1 0 1,0 0-1,-1 0 0,1 0 1,0 0-1,-1 0 0,1 0 0,-1 0 1,1-1-1,1 1 0,5-3 70,1 1 0,-1-2-1,0 1 1,0-1 0,-1 0-1,1 0 1,-1-1 0,0 0-1,0 0 1,0 0 0,9-12 0,-7 9-18,-1 0 1,2 0 0,-1 1-1,18-11 1,-25 17-67,0 1-1,0 0 1,0-1-1,1 1 1,-1 0-1,0 0 1,0 0-1,0 0 1,1 0-1,-1 0 1,0 0-1,0 0 1,0 0-1,0 0 1,1 1-1,-1-1 1,0 1-1,0-1 1,0 1-1,0-1 1,0 1-1,0-1 1,0 1-1,0 0 1,0 0-1,0-1 1,1 3-1,24 31 48,-14-18-43,-11-15-7,0 1 0,0-1 0,0 0 0,1 1 0,-1-1 0,0 0 0,1 0 0,-1 0 0,1 0 0,-1 0 0,1 0 0,0 0 0,-1-1 0,1 1 0,0 0 0,0-1 0,-1 1 0,1-1 0,0 0 0,0 0-1,0 0 1,-1 0 0,1 0 0,3 0 0,-3-1 10,0 0-1,0 0 1,0 0-1,0-1 0,0 1 1,0 0-1,-1-1 1,1 0-1,0 1 0,-1-1 1,1 0-1,-1 0 1,0 0-1,1 0 0,-1 0 1,0 0-1,0 0 1,-1 0-1,2-2 0,21-89-153,-22 91-30,1-1 1,0 1-1,0-1 1,0 1-1,0 0 0,0 0 1,0 0-1,1 0 1,-1 0-1,0 0 1,4-1-1,10-10-198,5-7-233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25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96 16940,'-22'15'1685,"-14"8"1729,33-21-2557,5-2-59,19-12 491,6-4-1024,1 1 0,1 2 0,1 0 0,0 2 0,0 1 0,1 2 0,45-7 0,26 4-164,112 4-1,-185 8-136,246-3-594,-249 3 463,-23-1 127,0 1-1,0-1 0,1 0 1,-1 0-1,0 0 0,1-1 1,-1 1-1,6-2 1,-9 4-177,-9 2 170,-79 12 17,-160 6 0,116-13 56,-43-5 81,171-4-98,0 0-1,0-1 1,-1 0 0,1 0 0,0 0 0,0 0-1,-4-3 1,7 4-8,1-1 0,-1 1 0,0 0 0,1 0 0,-1-1 0,0 1 0,1 0 0,-1-1 0,1 1-1,-1-1 1,1 1 0,-1-1 0,1 1 0,0-1 0,-1 1 0,1-1 0,-1 0 0,1 1 0,0-1 0,0 1 0,-1-1 0,1 0 0,0 1 0,0-1 0,0 0-1,0 1 1,-1-1 0,1 0 0,0 1 0,0-1 0,1 0 0,-1 1 0,0-1 0,0 0 0,0 1 0,0-1 0,0 0 0,1 1 0,-1-1 0,0 0 0,1 1 0,-1-1-1,0 1 1,1-1 0,-1 1 0,1-1 0,-1 1 0,1-1 0,-1 1 0,1-1 0,-1 1 0,2-1 0,3-2-9,1 0 1,0 0-1,-1 1 1,1 0 0,0 0-1,0 0 1,0 1-1,0 0 1,11 0-1,9-1-351,1 2-1,-1 2 1,29 4-1,-25-2-42,56-1 0,-35-10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1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1501 14267,'2'0'108,"0"0"0,0-1 0,0 1-1,0-1 1,0 1 0,0-1 0,0 0 0,0 1 0,-1-1-1,1 0 1,0 0 0,0-1 0,-1 1 0,1 0 0,-1 0 0,1-1-1,-1 1 1,1-1 0,1-2 0,4-4 192,149-169 1832,-42 42-1181,158-143 577,-63 67-641,195-185 27,-383 377-931,115-98-747,-107 94-33,2 1-1,56-30 1,-65 41 221,40-15 0,-35 21-71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2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1366 10034,'-5'17'325,"0"-1"-118,0 1 0,-3 24 0,8-38-176,-1-1 0,1 1-1,0-1 1,0 1 0,-1-1-1,2 1 1,-1 0 0,0-1 0,1 1-1,-1-1 1,1 1 0,0-1-1,-1 0 1,1 1 0,0-1 0,1 0-1,-1 1 1,0-1 0,1 0-1,-1 0 1,1 0 0,0 0-1,3 3 1,-2-4 29,-1 0 0,1 0 0,0 0 1,0 0-1,0 0 0,0 0 0,0-1 0,0 0 0,0 1 0,0-1 0,0 0 0,0 0 0,0-1 0,0 1 0,0-1 1,0 1-1,5-3 0,5-2 209,0 0 0,20-13 1,4-4 376,0-3 0,59-51 0,63-76 1012,-116 109-1243,526-513 2967,-440 433-3866,5 5 0,292-194 0,-327 256-323,-79 47 230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2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1523 12371,'-102'182'1260,"97"-172"-1221,1-2-6,0-1 1,1 1-1,-5 14 0,8-21-14,-1 1 1,1 0-1,0-1 0,-1 1 1,1 0-1,0-1 0,0 1 0,0 0 1,1-1-1,-1 1 0,0 0 0,1-1 1,-1 1-1,1-1 0,-1 1 1,1-1-1,0 1 0,-1-1 0,1 1 1,0-1-1,0 1 0,0-1 0,3 2 1,-3-1 8,1-1 0,0 0 1,0 0-1,0 0 0,0 0 0,0 0 1,0 0-1,0 0 0,0-1 0,0 1 1,1-1-1,-1 0 0,0 1 1,0-1-1,0 0 0,1 0 0,-1-1 1,0 1-1,0 0 0,4-2 0,4-1 69,0-1-1,0 1 1,11-8-1,-19 10-72,39-22 371,-1-2 1,67-55 0,-92 68-314,366-328 1773,-21-29-351,-249 252-1066,-109 115-432,631-627 124,-419 452-2168,-198 166 1449</inkml:trace>
  <inkml:trace contextRef="#ctx0" brushRef="#br0" timeOffset="1">916 1900 10306,'6'10'1088,"31"-31"-335,16-27-193,41-49 1536,13-19-1160,31-30 73,11-12 23,14-10-56,2 3-56,-3 15-424,-10 14-280,-25 38-720,-13 18-168,-30 31 496,-16 18-136,-34 28-184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3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1461 17180,'-9'19'1312,"21"-47"-888,11-20-168,31-34 224,15-23 32,24-27 128,9-10 65,20-9-217,8-1-96,2 14-96,-3 9-32,-17 24-216,-12 21-232,-17 27-664,-5 11-217,-21 11 801,-11 8-160,-14 8-224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3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1063 14947,'-23'4'1465,"13"-8"-953,10-9-160,20-19 592,6-11 40,18-18-168,13-10-184,27-12-256,9-3-31,11-10-281,1-3-296,8-5-545,2 1-223,-3 5 728,-9 5-184,-20 13-184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4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1133 13083,'0'5'1336,"24"-23"-640,15-21-208,34-38 657,16-18-185,19-20-120,11-8-32,12-7-216,1 2-280,-4 9-768,-15 9-1736,-28 28 1952,-17 18-312,-32 26-233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4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0 760 16187,'44'-38'1729,"22"-35"-1017,9-10-296,12-15 584,5 1-112,0 2-535,-2 5-417,-8 18-625,-13 9 585,-24 31-248,-10 14-136</inkml:trace>
  <inkml:trace contextRef="#ctx0" brushRef="#br0" timeOffset="1">810 832 12891,'36'-13'1848,"2"-10"-1088,5-18-384,6-7 1609,6-9-1665,2-2-224,3 1-552,-1 3-880,-6 6 999,-2 8-271,-12 11-184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4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1 405 13659,'8'8'1528,"8"-10"-992,11-20-152,8-7 481,13-9-225,5-8-24,9-6-368,1-1 1816,-3 0-1800,-4-1 97,-14-9 15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5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2758 13267,'-2'-1'140,"0"0"0,1-1 0,-1 1 0,1-1 0,0 0 0,-1 1 0,1-1 0,0 0 0,0 0 0,0 0 0,0 0 0,0 0 0,1 0 0,-1 0 0,1 0 0,-1 0 1,1 0-1,0 0 0,0 0 0,0-4 0,2-48 1765,4 18-1243,1 0 0,21-60 0,37-71 218,-45 120-668,392-825 1514,-95 311-1506,35 28-117,-306 470-86,105-131 3,-143 184-98,1 0-1,0 1 1,0 0-1,14-9 1,-86 57-326,35-25 264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5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83 14883,'-10'22'434,"1"-1"0,1 2 0,1-1-1,1 1 1,-6 45 0,11-60-341,1 1 1,0-1-1,0 1 0,1-1 1,0 0-1,1 1 0,-1-1 1,6 14-1,-4-17-56,-1 0 0,0-1 0,1 1 1,0-1-1,0 0 0,0 1 0,1-2 0,0 1 0,-1 0 0,1-1 0,0 1 1,1-1-1,-1 0 0,1-1 0,5 4 0,-7-5-89,1 0-1,-1 1 1,1-1-1,-1 0 1,1-1-1,-1 1 1,1-1-1,-1 0 1,1 1-1,-1-2 1,1 1-1,4-1 1,-6 1 6,0-1 1,-1 1-1,1 0 1,0-1-1,-1 0 1,1 1-1,-1-1 1,1 0-1,-1 0 1,1 0-1,-1 0 1,0 0-1,1 0 1,-1-1-1,0 1 1,0 0-1,0-1 1,0 1-1,0-1 1,0 1-1,0-1 1,-1 1-1,1-1 1,0 1-1,-1-1 1,1 0-1,-1-1 1,-1-5-156,-6 13 299,-6 11 290,9-8-192,1 1 0,-1-1 0,1 1 0,1 0 0,0 0 0,-2 18 0,4-27-187,-1 1 0,1-1 0,0 0 0,0 1-1,0-1 1,0 1 0,0-1 0,0 1-1,0-1 1,-1 1 0,1-1 0,1 1 0,-1-1-1,0 1 1,0-1 0,0 1 0,0-1 0,0 1-1,0-1 1,0 0 0,1 1 0,-1-1 0,0 1-1,0-1 1,1 1 0,-1-1 0,0 0 0,1 1-1,-1-1 1,0 0 0,1 1 0,-1-1 0,1 0-1,-1 0 1,0 1 0,1-1 0,-1 0 0,1 0-1,-1 0 1,1 1 0,-1-1 0,1 0 0,-1 0-1,1 0 1,-1 0 0,0 0 0,1 0 0,-1 0-1,1 0 1,-1 0 0,1 0 0,-1 0 0,1 0-1,-1-1 1,1 1 0,-1 0 0,1 0 0,-1 0-1,0-1 1,1 1 0,-1 0 0,1-1 0,4-1 10,-1-1 0,0 0 1,0 0-1,0 0 1,3-4-1,26-29-31,-2-2 0,47-73 0,35-93-627,-106 190 578,12-22-67,-18 34 121,0 0 1,-1 0 0,1 0 0,0-1 0,-1 1 0,1 0 0,-1 0 0,1-1-1,-1 1 1,0 0 0,0-1 0,0-1 0,-1 4 10,1-1 1,0 1-1,0 0 1,-1 0-1,1 0 1,0 0-1,0 0 1,0 0 0,-1 0-1,1 0 1,0 0-1,-1 0 1,1 0-1,0 0 1,0 0-1,-1 0 1,1 0-1,0 0 1,0 0-1,-1 0 1,1 0-1,0 0 1,0 0-1,0 0 1,-1 1-1,1-1 1,0 0-1,0 0 1,0 0-1,-1 0 1,1 1-1,0-1 1,0 0-1,0 0 1,0 0-1,-1 1 1,1-1-1,0 0 1,0 0-1,0 0 1,0 1-1,-10 11 228,0 6 59,1 1 0,1 0 0,0 0 0,2 0 0,0 1 0,1 0 0,1 0 0,1 0 0,1 0 0,1 1 0,2 29 0,0-38-272,2 0 1,0 0 0,0 0-1,1-1 1,1 1 0,0-1-1,0 0 1,1 0 0,1-1-1,-1 0 1,2 0 0,-1 0-1,2-1 1,-1 0 0,1-1-1,0 1 1,1-2 0,19 13-1,-29-20-22,0 0 0,0 0 0,0 0 1,0 0-1,0 0 0,0 0 0,0 0 0,0 0 0,0 0 0,0 0 0,0 0 0,0 0 0,0 0 0,0 0 1,1 0-1,-1 0 0,0 0 0,0 0 0,0 0 0,0 0 0,0 0 0,0 1 0,0-1 0,0 0 0,0 0 1,0 0-1,0 0 0,0 0 0,1-1 0,-1 1 0,0 0 0,0 0 0,0 0 0,0 0 0,0 0 0,0 0 0,0 0 1,0 0-1,0 0 0,0 0 0,0 0 0,0 0 0,0 0 0,1 0 0,-1 0 0,0 0 0,0 0 0,0 0 1,0 0-1,0 0 0,0 0 0,0-1 0,0 1 0,0 0 0,0 0 0,0 0 0,0 0 0,0 0 0,0 0 1,0 0-1,0 0 0,0 0 0,0 0 0,0 0 0,0 0 0,0-1 0,0 1 0,0 0 0,0 0 1,-2-6-72,-10-11-8,0 1 0,-15-15 0,-5-7 38,5 4 35,11 15 121,0 0 1,2-2 0,0 0-1,-12-26 1,25 46-90,0 0-1,0-1 1,1 1 0,-1 0 0,1-1-1,0 1 1,-1 0 0,1-1-1,0 1 1,0-1 0,-1 1 0,1 0-1,0-1 1,1 1 0,-1-1 0,0 1-1,0 0 1,0-1 0,2-1 0,-1 2 0,0-1 1,0 1-1,0 0 1,1 0-1,-1 0 1,0 1-1,1-1 1,-1 0-1,1 0 0,-1 1 1,1-1-1,-1 1 1,1-1-1,-1 1 1,1 0-1,0 0 1,2-1-1,273-25-1340,-197 15 1021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5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18636,'-5'110'2117,"-2"201"541,10-254-2580,1-1 0,3 1 0,20 77-1,-27-134-77,2 7 0,0-1-1,0 0 1,0 1-1,6 9 1,-8-15 4,1 0-1,-1 0 1,1-1 0,0 1 0,-1 0-1,1 0 1,-1-1 0,1 1 0,0 0 0,0-1-1,-1 1 1,1-1 0,0 1 0,0-1 0,0 1-1,0-1 1,0 0 0,0 1 0,-1-1 0,1 0-1,0 0 1,0 0 0,0 1 0,0-1 0,0 0-1,0 0 1,0 0 0,0-1 0,0 1 0,0 0-1,0 0 1,0 0 0,0-1 0,0 1 0,-1-1-1,1 1 1,0 0 0,1-2 0,9-6 69,0 0 1,-1-1 0,0-1-1,-1 1 1,0-1-1,-1-1 1,13-20-1,1 0 90,231-351 1134,-249 375-1306,8-14-210,0 0 0,11-30 0,-21 46 179,0 1-1,0-1 0,-1 0 1,0 0-1,0 0 1,0 0-1,-1 0 1,1 0-1,-1 0 0,0-1 1,-1 1-1,1 0 1,-1 0-1,0 0 1,0 0-1,-1 0 0,-2-6 1,-16-15-299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6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0 589 16972,'23'25'1592,"-1"-5"-1064,2-4-232,5-3 264,-1-3-448,-2-7 192,0-3-120,1-1-328</inkml:trace>
  <inkml:trace contextRef="#ctx0" brushRef="#br0" timeOffset="1">549 1 12555,'6'10'4905,"-6"19"-4121,-9 12-472,2 8-112,4 3 696,6 5-560,7 2-112,9-3-504,1-5-224,3-6-64,-6-8 416,-8-9-160,-8 0-104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6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1 213 18228,'3'-11'270,"2"1"0,0-1 0,0 1 1,1 0-1,0 0 0,0 1 0,1 0 0,0 0 0,1 1 1,0-1-1,1 2 0,-1-1 0,1 1 0,1 1 1,-1-1-1,12-4 0,2 0-27,0 1 1,1 2-1,0 0 1,1 1-1,0 2 1,0 0-1,0 2 0,0 0 1,0 2-1,45 4 1,-63-3-236,1 1 1,-1 1 0,1 0-1,-1 0 1,0 0 0,0 1-1,0 0 1,13 7-1,-17-7-9,0-1-1,0 0 0,-1 1 1,1-1-1,0 1 0,-1 0 1,0 0-1,0-1 0,0 2 1,0-1-1,0 0 0,-1 0 1,1 1-1,-1-1 0,0 1 1,0-1-1,0 1 0,-1-1 1,1 1-1,-1 5 0,0 1-6,-1 1-1,0 0 1,-1-1-1,0 1 1,-1-1-1,0 0 0,-1 0 1,0 0-1,-7 13 1,-9 13-5,-27 35-1,28-43 12,1-1 15,8-13-19,0 0-1,1 1 1,-13 30 0,22-44 4,-1 0 1,1 1-1,-1-1 1,1 0-1,-1 0 1,1 0-1,0 1 1,0-1-1,0 0 1,0 1-1,0-1 1,0 0-1,0 0 1,0 1-1,0-1 1,1 0-1,0 3 1,-1-3 0,1-1 0,0 1 0,-1 0-1,1-1 1,0 1 0,-1 0 0,1-1 0,0 1 0,0-1 0,0 1-1,0-1 1,-1 1 0,1-1 0,0 0 0,0 1 0,0-1 0,0 0-1,2 0 1,5 1-6,0-1 0,0 0 0,0-1 0,15-3 0,-6 2-5,21-4 51,42-4-872,-73 10 694,0 0 0,0 0 0,1 1 0,-1 0-1,0 0 1,0 0 0,0 1 0,10 4 0,-14-5 92,0 1-1,0 0 1,0-1 0,0 1 0,0 0-1,3 4 1,11 18-402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9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16355,'1'0'53,"-1"0"0,0 0 0,0 0-1,0 0 1,1 0 0,-1-1-1,0 1 1,0 0 0,1 0-1,-1 0 1,0 0 0,0 0 0,1 0-1,-1 0 1,0 0 0,0 0-1,1 0 1,-1 0 0,0 0-1,0 0 1,1 0 0,-1 0-1,0 0 1,0 0 0,1 0 0,-1 0-1,0 0 1,0 1 0,1-1-1,-1 0 1,0 0 0,0 0-1,0 0 1,1 0 0,-1 1 0,0-1-1,0 0 1,7 14 712,-2 19 140,-4-31-662,0 10 103,14 81 1040,-13-81-1300,1 0 0,1 0 0,0 0 0,1-1-1,8 15 1,-13-24-75,1-1 0,-1 0 0,1 0 0,0 0 0,0 0 0,0 0 0,-1 0 0,1 0 0,0 0 0,0 0 0,1 0 0,-1 0 0,0 0-1,0-1 1,0 1 0,0-1 0,1 1 0,-1-1 0,0 1 0,0-1 0,1 0 0,1 1 0,-1-1 4,0-1 0,0 1-1,0 0 1,-1-1 0,1 1-1,0-1 1,0 0 0,-1 0 0,1 0-1,0 0 1,-1 0 0,1 0 0,-1 0-1,2-2 1,4-4 56,1-1 0,-2-1 0,1 1 0,6-13 0,-13 20-60,18-31 310,-2 0-1,-1-1 1,13-43 0,-20 43-83,-7 25-103,1 0 0,1-1 0,5-12-1,-6 47 252,-3-1-348,1-9-34,0 1 0,1-1 0,0 1-1,4 17 1,-5-33-2,1 0 0,-1 0 0,0-1 0,0 1 0,0 0 0,1 0 0,-1 0 0,0 0 0,1 0 0,-1 0 0,1-1 0,-1 1 0,1 0 0,0 0 0,-1-1 0,1 1 0,-1 0 1,1-1-1,0 1 0,0 0 0,-1-1 0,1 1 0,0-1 0,0 0 0,0 1 0,0-1 0,0 1 0,0-1 0,-1 0 0,1 0 0,0 0 0,0 0 0,0 1 0,0-1 0,0 0 0,0-1 0,0 1 0,0 0 0,0 0 0,0 0 0,0 0 0,0-1 0,-1 1 0,1-1 0,0 1 0,1-1 0,3-2 29,0 0 0,-1 0-1,0 0 1,1-1 0,-1 1 0,-1-1 0,5-4 0,16-22 414,24-39 0,-39 54-293,-1 0 0,0 0 0,-1-1 0,0 0 1,3-18-1,-9 33-213,-1-1 1,1 0 0,-1 0-1,0 1 1,0-1 0,0 0-1,0 0 1,0 0 0,-1 1-1,1-1 1,0 0 0,-1 0-1,0 1 1,1-1 0,-1 0-1,0 1 1,0-1 0,1 1 0,-1-1-1,-1 1 1,0-2 0,-3-5 2,-1-2-260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29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91 16588,'9'-27'2087,"-7"20"-1485,1-1-1,-1 1 1,1 0 0,0 0 0,1 0-1,0 1 1,5-8 0,-6 14 699,-2 8-729,-4 14-221,3-20-276,-29 159 397,14-87-460,4 0 0,-4 102 0,15-165-12,0 0 0,1 1 0,1-1 0,0 0 0,0 0 0,5 12 0,-6-20 2,0 0-1,0 0 1,0-1-1,0 1 1,1 0-1,0-1 1,-1 1-1,1-1 1,0 1-1,0-1 1,0 0-1,1 0 1,-1 0-1,0 0 0,1 0 1,-1 0-1,1-1 1,0 1-1,0-1 1,-1 0-1,1 0 1,0 0-1,0 0 1,0 0-1,0-1 1,0 1-1,4-1 1,2 0 13,0-1 1,1-1 0,-1 1 0,0-1 0,0-1-1,0 0 1,0 0 0,0-1 0,10-6 0,4-3 24,-1-2 0,24-18 0,-28 18-178,0-1-1,29-32 1,-42 41 89,0 1-1,0-1 1,0 0 0,-1-1-1,1 1 1,-2-1 0,1 1 0,-1-1-1,-1 0 1,1-1 0,1-12-1,-4-4-178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30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1 251 21757,'25'-12'1848,"16"-13"-1352,7-3-232,17-6 480,4-3-424,2 2 9,0 0-105,-10-10-280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35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1 178 18220,'0'-8'1872,"0"2"-1352,5-5-272,7-2 849,4 5-441,1 1-160,7-1-352,1-2-224,-1-6-312,0-3-208,-2-1 648,-5 2-184,-7-1-56,-4 5-120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35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16732,'2'19'1648,"6"-19"-1144,1-12-192,5-5 760,2-3-1024,7-6-720,4-2 2257,0-7-1633,1 4-72,-4 11-25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36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13843,'10'0'1656,"-1"-3"-1048,5 0-271,1-1 799,0-4-400,0 0-168,-2-5-496,-2-3-160,1 5-184,0 2-160,-6 5-120,-1 4-72,-4 4-489,-1 6-503,0 5 1248,-3 0-192,2 2-128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3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18300,'11'9'1688,"1"-7"-1288,13 18-184,7 15 793,8 13-545,6 3-120,6 7-184,2-1-32,2 0-24,-2-4-16,-2-10-232,-5-4-224,-4-19-512,-7-7 1672,-16-17-848,-11-16-88,-18-18-32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7:5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6583 229 12379,'-133'-74'2384,"27"13"-1402,84 51-1058,0 2 1,0 0 0,-1 2 0,0 0 0,0 1-1,0 2 1,-1 0 0,-41 2 0,-17 4-564,-92 17 1,174-20 638,-330 51-862,-239 28 1489,247-60 353,-361-25 1,-280-85-693,789 59-257,-225-33 103,290 53-73,-187 2-1,194 16-45,0 5 0,1 4 0,-131 37-1,118-18-18,2 5 0,-173 86 0,218-90-12,1 4-1,1 2 0,-68 58 1,88-60-13,1 2 0,3 2-1,1 2 1,-55 81 0,54-59-79,3 2 0,3 2 0,3 0 0,3 3 0,-30 123 0,19-19-264,-21 236 0,50-314 328,6 1 0,13 191 0,-1-235 33,2 1 0,3-2-1,2 0 1,2 0 0,3-1-1,39 78 1,-18-62 10,2-2 0,95 116-1,128 106-3,102 48-36,-253-249-6,179 109 0,-138-111 13,3-6 1,3-8-1,4-6 1,194 51-1,-216-84 26,1-7 0,1-6 0,243 6 0,442-70-16,-505-1 8,353-95 0,304-148-23,-714 193 31,363-182 0,-477 192 12,-5-6 0,-3-7-1,153-131 1,-235 171 22,-3-3-1,-3-2 1,-2-3 0,-3-2 0,-3-3-1,-3-2 1,-4-1 0,-2-2 0,39-103-1,-50 96 133,-4-1-1,-4-2 0,-3 0 0,-3-1 0,-5-1 1,-3 0-1,-6-148 0,-6 181 30,-2 0 1,-2 1-1,-28-98 0,24 115-70,-2-1 0,-1 2 0,-2 0 0,-1 1 0,-1 0 0,-32-38 0,7 21 5,-2 1-1,-2 2 1,-2 2-1,-2 3 1,-2 2-1,-1 2 1,-83-41 0,11 17-101,-3 5 1,-200-58 0,167 69-528,-226-32 1,-182 25-273,290 44 414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3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17532,'22'39'804,"2"-1"0,1-1 1,2-1-1,2-2 0,1-1 1,34 30-1,-22-27-646,2-2-1,1-1 1,2-3 0,70 35-1,-100-56-390,1-1 0,0-1 0,0 0 0,30 6 0,-47-12 193,0-1 0,0 0-1,0 0 1,-1 0 0,1 0 0,0 1 0,0-1 0,0 0 0,-1 0-1,1-1 1,0 1 0,0 0 0,0 0 0,0 0 0,-1-1-1,1 1 1,0 0 0,0-1 0,-1 1 0,1 0 0,0-1 0,-1 1-1,1-1 1,0 1 0,-1-1 0,1 1 0,-1-1 0,1 0-1,-1 1 1,1-1 0,-1 0 0,1 0 0,-1 1 0,0-1 0,1 0-1,-1 0 1,0 1 0,0-1 0,1 0 0,-1 0 0,0 0 0,0 1-1,0-1 1,0 0 0,0 0 0,0 0 0,0 0 0,0 1-1,-1-1 1,1 0 0,0 0 0,0 0 0,-1-1 0,-2-6-114,0-1 1,0 0-1,-1 1 1,-4-8 0,-25-39-557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3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1 418 15555,'11'15'2345,"67"65"-78,114 95 0,105 57-1136,-281-220-1051,15 12-50,17 13-444,1-2 0,54 28 0,-99-61 303,-1 0 1,0-1-1,0 0 0,1 1 1,-1-1-1,0-1 0,1 1 1,6 0-1,-9-1 86,0 0 0,0 0 0,1 0 0,-1-1 0,0 1 0,0 0 0,0-1 0,0 1 0,0-1 0,0 1 0,0-1 0,0 0 1,0 1-1,0-1 0,0 0 0,0 0 0,0 0 0,0 1 0,0-1 0,-1 0 0,1 0 0,0 0 0,-1 0 0,1 0 0,-1-1 0,1 1 0,-1 0 0,0 0 0,1 0 0,-1-2 0,5-32-586</inkml:trace>
  <inkml:trace contextRef="#ctx0" brushRef="#br0" timeOffset="1">345 18 16075,'-3'-17'1401,"30"34"-817,9 13-120,17 13 832,6 6-520,9 8-127,8 5-81,5-2-80,2 2-48,-7-9-272,-3 0-216,-9-9-432,-2-4-248,-9-11 1936,-7-9-1288,-20-14 16,-11-9-80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4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14 280 18748,'0'0'27,"0"0"0,0-1-1,-1 1 1,1 0 0,0 0 0,0 0-1,-1-1 1,1 1 0,0 0 0,-1 0 0,1 0-1,0 0 1,-1 0 0,1 0 0,0-1-1,-1 1 1,1 0 0,0 0 0,-1 0 0,1 0-1,0 0 1,-1 0 0,1 0 0,0 1-1,-1-1 1,1 0 0,0 0 0,-1 0 0,1 0-1,0 0 1,-1 0 0,1 1 0,0-1-1,0 0 1,-1 0 0,1 0 0,0 1 0,-1-1-1,1 0 1,0 0 0,0 1 0,0-1-1,-1 0 1,1 1 0,0-1 0,0 0 0,0 1-1,0-1 1,0 0 0,0 1 0,-1-1-1,1 0 1,0 1 0,0-1 0,0 0-1,0 1 1,0-1 0,0 0 0,0 1 0,1-1-1,-1 0 1,0 1 0,0-1 0,0 0-1,0 1 1,0-1 0,15 30 406,11 8 5,2-2 0,1 0 1,1-2-1,39 32 0,148 112 161,-202-167-546,48 39-414,2-4 0,134 72-1,-196-116 342,-1-1 0,1 1 0,0-1-1,0 0 1,0 0 0,-1 0 0,1-1-1,0 1 1,0-1 0,1 1 0,-1-1 0,0 0-1,0 0 1,0 0 0,0-1 0,4 0-1,-6 0 37,0 1 0,0-1 0,0 0-1,0 1 1,0-1 0,0 0-1,0 0 1,0 0 0,0 0-1,0 0 1,-1 0 0,1 0-1,0 0 1,-1 0 0,1 0 0,0-1-1,0-1-57,0-1 0,0 1 1,-1 0-1,1 0 0,-1-1 0,0 1 0,0-6 0,-4-38-259</inkml:trace>
  <inkml:trace contextRef="#ctx0" brushRef="#br0" timeOffset="1">218 22 15867,'-27'-21'1705,"28"25"-913,15 15-232,31 21 1817,12 6-1401,16 10-296,5 2-216,9 5-40,4-4-48,1-4-200,1-2-184,-10-3-472,-14-7-248,-3-3-472,-8-7-105,-11-12 873,-11-5-304,-18-20-216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4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98 17964,'-19'6'1608,"29"30"-1032,13 8-168,21 12 761,14 4-353,19 2-320,6-3-40,7-9-216,-1-7-192,-1-10-672,-4-9-384,-12-12 832,-9-7-192,-23-19-128</inkml:trace>
  <inkml:trace contextRef="#ctx0" brushRef="#br0" timeOffset="1">729 1 17404,'59'59'1664,"-5"1"-1128,2-2-200,9-7 464,2-11-119,3-13-545,0-6-384,-2-15-761,-5-6 817,-12-16-200,-5-2-208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5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15443,'30'48'2281,"6"0"-1345,2-8-456,8-6 2337,4-9-2313,1-14-456,0-15 152,-1-12-200,-4-17-192,-6-10-104</inkml:trace>
  <inkml:trace contextRef="#ctx0" brushRef="#br0" timeOffset="1">666 1 21533,'34'61'1648,"4"-9"-1384,3-9-224,1-17 176,-5-16-464,-8-27 304,-8-9-208,-20-16-216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5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57 18860,'-2'10'1552,"6"1"-1208,7 5-152,14 4 505,5 2-49,9 2-472,1 2-408,1 1-680,-2-5 631,-10-10 113,-14-4-136,-28-16-112</inkml:trace>
  <inkml:trace contextRef="#ctx0" brushRef="#br0" timeOffset="1">50 1 14059,'-6'24'1264,"6"4"-976,13-3-144,1 3 320,11-10-199,-1-6-177,0-14-1569,-5-8 1401,-2-16-208,-8-4-160</inkml:trace>
  <inkml:trace contextRef="#ctx0" brushRef="#br0" timeOffset="2">1 30 16452,'33'31'1992,"-6"-1"-1304,-1-13-312,3-2 1000,-2-15-847,-7-6-473,0-14 120,-6-4-240,-19-5-152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6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17372,'-10'36'1040,"4"14"-944,0 16-72,5 7 40,1 2-80,3-12-368,3-13-128,9-20 128,5-15-1145,2-31 1193,2-16-216,-4-26-248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6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10322,'-22'52'1011,"1"0"1,4 2-1,-16 74 0,32-123-910,1 0 0,-1 1 0,1-1 1,0 0-1,0 1 0,0-1 0,1 0 0,0 1 0,0-1 0,1 6 0,-1-10-75,-1-1 0,1 1-1,-1 0 1,1 0-1,-1 0 1,1 0-1,0 0 1,-1-1 0,1 1-1,0 0 1,0-1-1,0 1 1,-1 0-1,1-1 1,0 1 0,0-1-1,0 1 1,0-1-1,0 0 1,2 1-1,-1-1 2,1 0-1,-1 0 0,0 0 0,1 0 0,-1-1 0,0 1 0,1-1 0,-1 1 0,0-1 0,0 0 0,0 0 0,4-2 1,6-5 9,0 1 1,-1-2 0,0 1 0,-1-2-1,0 1 1,0-1 0,-1-1 0,15-21-1,1-9 30,25-53 0,-42 80-53,-5 9-9,-1 1-1,1-1 1,-1 0 0,0 1 0,0-1 0,0 0 0,-1 0-1,0-1 1,0 1 0,0-5 0,-1 9-4,0 1 1,0 0-1,0-1 0,0 1 0,0 0 1,0-1-1,0 1 0,0 0 1,0-1-1,0 1 0,0 0 1,0-1-1,0 1 0,0 0 0,0-1 1,0 1-1,0 0 0,-1-1 1,1 1-1,0 0 0,0 0 1,0-1-1,-1 1 0,1 0 0,0 0 1,0-1-1,-1 1 0,1 0 1,0 0-1,-1 0 0,1-1 1,0 1-1,-1 0 0,1 0 0,0 0 1,-1 0-1,1 0 0,0 0 1,-1 0-1,1 0 0,0 0 1,-1 0-1,1 0 0,0 0 0,-1 0 1,1 0-1,0 0 0,-1 0 1,1 0-1,0 0 0,-1 0 1,-17 12 11,8-2-16,0 1 0,1 1 1,1-1-1,0 1 0,0 1 0,1-1 1,1 1-1,-8 21 0,4-9 2,-18 41-3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7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2406 14 13883,'0'-1'27,"0"1"-1,1 0 1,-1-1-1,0 1 1,0 0-1,0-1 1,0 1 0,0 0-1,1-1 1,-1 1-1,0 0 1,0-1 0,0 1-1,0 0 1,0-1-1,0 1 1,0 0 0,0-1-1,0 1 1,0 0-1,-1-1 1,1 1-1,0-1 1,0 1 0,0 0-1,0 0 1,0-1-1,-1 1 1,1 0 0,0-1-1,0 1 1,-1 0-1,1 0 1,0-1-1,0 1 1,-1 0 0,1 0-1,0 0 1,-1-1-1,1 1 1,0 0 0,0 0-1,-1 0 1,1 0-1,0 0 1,-1 0 0,1-1-1,-1 1 1,1 0-1,0 0 1,-1 0-1,1 0 1,0 0 0,-1 1-1,0-1 1,-28 2 207,-48 15 412,-85 32-1,102-30-570,57-18-74,-467 151 191,3 24 28,351-122-80,1 5 1,4 6-1,2 4 0,3 4 0,-163 150 1,223-180 18,-72 88 1,95-102-153,3 1 1,0 1 0,2 0 0,-22 52 0,38-78-29,-12 41-185,13-44 198,1 0 1,0 0-1,-1 1 0,1-1 1,0 0-1,1 1 1,-1-1-1,0 0 0,1 0 1,-1 1-1,1-1 1,0 0-1,-1 0 1,1 0-1,0 0 0,0 0 1,3 3-1,-3-3 2,0-1-1,0 0 1,0 0 0,1 1-1,-1-1 1,1 0-1,-1 0 1,1-1-1,-1 1 1,1 0 0,-1 0-1,1-1 1,0 1-1,-1-1 1,4 1 0,36-2-133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8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19300,'10'22'1408,"0"13"-1152,-3 10-103,4 11 799,8 8-848,7 8-16,4 4 0,4 1-16,1-1-40,-1-4-8,-4-6-24,-4-9-256,-6-10-304,-10-18 480,-3-10-64,-7-15-72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0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730 101 12395,'-3'-6'203,"0"0"0,0 0 1,-1 0-1,0 0 0,0 0 1,-1 1-1,0-1 0,0 1 1,0 1-1,0-1 0,-1 1 1,0 0-1,1 0 0,-2 0 1,-7-3-1,3 3-78,1 1 0,-1 0 0,0 1 1,1 0-1,-1 1 0,0 0 0,0 0 0,0 2 0,-13 0 1,2 2-28,0 2 0,1 0 0,0 1 0,0 1 0,0 0 1,1 2-1,0 1 0,0 0 0,1 1 0,1 1 0,0 1 1,-18 17-1,9-5-34,0 1 1,2 1-1,1 1 0,1 2 1,2 0-1,-26 48 1,39-62-69,0 0 0,1 1 0,1 0 0,1 0 0,0 0 0,1 1 0,1 0 0,0 0 0,1 20 0,2-22-19,1 0 0,1-1 0,0 1-1,1-1 1,1 0 0,0 1 0,1-2 0,1 1-1,0-1 1,15 24 0,-5-12-88,2-2 0,1 0 0,1-1 1,1-1-1,1-1 0,0-1 0,2 0 0,0-2 0,37 20 0,-32-22-19,0-1-1,1-2 1,0 0-1,1-3 1,1 0-1,-1-2 1,1-2-1,51 5 1,-68-11 106,0 0 1,0 0-1,0-2 1,0 0 0,0 0-1,0-1 1,-1-1-1,0-1 1,1 0 0,18-10-1,-14 4 61,-2 0-1,1-1 0,-1-1 1,-1 0-1,0-1 1,25-30-1,0-6 205,-2-2 0,60-105 1,-77 114-76,-1 0 0,-3-1 0,-1-1 0,16-74 0,-30 105-111,0-1-1,-1 1 1,-1-1 0,0 0 0,-1 1 0,-1-1-1,-2-15 1,2 24-35,-1 1-1,1-1 1,-1 1-1,0-1 1,0 1-1,-1 0 1,1 0-1,-1 0 1,0 0-1,-1 0 1,1 0-1,-1 1 1,0 0-1,0 0 1,0 0-1,-1 0 1,1 1-1,-1-1 1,0 1-1,-7-3 1,0 1 6,1 1 0,0 1 1,-1 0-1,0 0 0,1 1 0,-1 1 1,0 0-1,0 0 0,0 1 0,-13 2 1,-17 4-97,-63 15 1,41-6-213,37-9 219,0-1 0,0-2 0,-43 0 0,53-4-27,-33-8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3 420 18692,'-1'-15'309,"0"0"0,0-1 0,2 1 1,0 0-1,1-1 0,0 1 0,1 0 0,1 0 0,0 0 0,1 1 0,1 0 1,0 0-1,1 0 0,0 0 0,1 1 0,1 1 0,0-1 0,1 1 1,0 1-1,1 0 0,0 0 0,0 1 0,1 1 0,15-10 0,-5 7-237,1 1-1,0 1 0,0 1 1,1 1-1,0 1 0,48-8 0,-54 13-73,0 0 0,0 1 0,0 1 0,0 1-1,0 0 1,0 1 0,-1 1 0,1 1 0,-1 1-1,24 9 1,-38-13-6,0 0 1,1 1-1,-1-1 0,-1 1 1,1 0-1,0 0 0,0 0 1,-1 0-1,1 0 0,-1 1 1,0-1-1,1 1 0,-1 0 1,0-1-1,-1 1 0,4 6 1,-4-6-3,-1 0 1,1 0 0,-1 0 0,1 0 0,-1 0 0,0 0-1,0 0 1,0 0 0,-1 0 0,1 0 0,-1 1 0,1-1-1,-1 0 1,-3 5 0,-1 3-11,-1 0-1,-1-1 1,0 0-1,0 0 1,-1 0-1,0-1 0,-16 14 1,10-10-164,-1-1 1,-1 0-1,0 0 1,0-2-1,-1 0 0,0-1 1,-1-1-1,-25 9 1,42-17 152,0 0 1,0 1-1,1-1 1,-1 0-1,0 0 1,0 0-1,0 1 1,0-1-1,0 0 1,0 0-1,0 0 1,0-1-1,0 1 1,0 0-1,1 0 1,-1 0-1,0-1 1,0 1-1,0 0 1,-1-2 0,5-6-376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9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18756,'4'14'1792,"2"9"-1336,-5 10-207,1 12 759,6 6-624,5 5-32,4 3-64,6 1-96,3-4-120,0 0-16,1-2-96,-4-5-144,-4-9-504,-5-4-304,-13-19 808,-6-11-176,-13-19-129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7:59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0 348 18284,'1'-12'336,"-1"-1"0,2 1 0,0 0 0,0 0 0,1 0 0,1 0 0,0 0 0,1 1 1,0-1-1,0 1 0,1 0 0,1 1 0,0-1 0,0 1 0,11-10 0,2 2-76,1 2 0,1 0-1,1 2 1,0 0 0,0 2 0,2 0-1,-1 1 1,2 2 0,-1 1 0,1 1-1,0 1 1,35-4 0,-56 9-258,0 1 1,0 0 0,1 0 0,-1 0-1,0 0 1,0 1 0,1 0 0,-1 0-1,0 0 1,0 0 0,0 1-1,0 0 1,6 3 0,-8-2-3,0-1 1,-1 1-1,1-1 1,-1 1-1,1 0 0,-1 0 1,0 0-1,0 0 1,0 0-1,0 0 1,-1 1-1,1-1 0,-1 1 1,0-1-1,0 1 1,0-1-1,0 1 1,-1 0-1,1 5 0,-1 10 13,0-1 0,-1 1 0,-1 0 0,0-1 0,-2 1 0,-6 20 0,-42 108 143,40-118-91,-1 0 0,-1-1 0,-1 0 0,-27 36 1,43-65-62,0 0 0,0 1 1,1-1-1,-1 1 0,0-1 1,0 1-1,0-1 1,0 1-1,0 0 0,0 0 1,1-1-1,-1 1 0,0 0 1,0 0-1,0 0 0,0 0 1,1 1-1,-1-1 1,0 0-1,0 0 0,0 1 1,2 0-1,38 14 100,-8-3 217,8-5 195,43 1-1,-51-5-418,-1 0 0,59 15 0,-37 4-85,-81-36-1805,15 9 1444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00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0 275 20388,'0'8'239,"1"-1"-1,0 0 0,0 1 1,1-1-1,0 0 0,0 0 1,0 0-1,1 0 1,0 0-1,1-1 0,-1 1 1,1-1-1,1 0 0,-1 0 1,1 0-1,0-1 0,0 0 1,0 0-1,1 0 0,0 0 1,12 6-1,-16-10-189,0 0 0,0 0 0,0-1 0,0 1 0,0-1 0,0 1 0,0-1 0,1 0 0,-1 1 0,0-1 0,0-1 0,0 1 1,0 0-1,1 0 0,-1-1 0,0 1 0,4-2 0,-3 0 24,0 0 0,0 0 0,1 0 0,-1 0 1,0 0-1,-1-1 0,1 1 0,0-1 0,3-5 0,3-5 193,-1-1 0,0 0 0,10-28 0,-16 37-203,59-163 1333,-51 145-1249,-4 20-68,-2 12-1,4 40-36,-4-19-65,2 0-1,12 40 0,-17-68 23,-1 0 0,1 0 0,0 0 0,0-1 1,0 1-1,0 0 0,0-1 0,0 1 0,0-1 1,1 1-1,-1-1 0,0 1 0,1-1 0,-1 0 1,3 2-1,-3-3 1,0 0 0,0 1 1,0-1-1,0 0 1,0 0-1,0 0 0,0 0 1,0 0-1,0 0 0,0 0 1,0-1-1,0 1 0,0 0 1,0 0-1,0-1 1,-1 1-1,1-1 0,0 1 1,0 0-1,0-1 0,0 0 1,-1 1-1,1-1 1,0 0-1,0 1 0,-1-1 1,1 0-1,-1 1 0,1-1 1,-1 0-1,2-1 0,2-6 6,1 0-1,-1 0 1,0 0-1,-1-1 1,0 1-1,0-1 1,-1 0-1,0 1 1,1-10-1,-1-1-320,-1 1-1,-1-1 1,-2-26 0,-1 31-16,0 0 1,0 1 0,-11-26-1,10 28 170,-8-19-378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00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17684,'7'-11'1617,"2"1"1144,-9 10-2678,1 1 1,-1-1-1,0 0 0,1 0 1,-1 0-1,0 0 1,0 1-1,1-1 1,-1 0-1,0 0 0,1 1 1,-1-1-1,0 0 1,0 1-1,0-1 1,1 0-1,-1 0 1,0 1-1,0-1 0,0 1 1,0-1-1,1 0 1,-1 1-1,0-1 1,0 0-1,0 1 0,0-1 1,0 0-1,0 1 1,0-1-1,0 1 1,0-1-1,0 0 0,0 1 1,-1 0-1,8 54 744,3 35-547,35 148-1,-42-229-277,0-1 1,0 0-1,0 0 0,1 0 1,0 0-1,9 12 0,-11-17 1,1 0 0,-1 0 0,1-1 0,0 1 0,0 0 0,0-1-1,0 0 1,0 0 0,0 0 0,1 0 0,-1 0 0,1-1 0,0 1 0,-1-1-1,1 0 1,0 0 0,5 0 0,2-1 4,0 0-1,-1-1 1,1 0 0,0-1 0,-1 0-1,1 0 1,-1-1 0,1-1-1,-1 0 1,0 0 0,-1-1 0,15-9-1,-11 5-104,0 0 0,-1-1-1,0 0 1,-1 0 0,0-1-1,0-1 1,-1 0 0,10-16 0,-1-10-52,-9-1-81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8:0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0 285 19468,'15'-1'2097,"16"-23"-1193,3-8-400,15-2 896,1-3-176,9-4-647,0 4-801,3 7 328,-5 3-144,-10 5-241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31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82 10266,'-8'3'555,"6"-3"-354,-1 1 0,1 0-1,-1 0 1,1 0-1,-1 0 1,1 0 0,0 0-1,0 1 1,0-1-1,-4 3 1,7-3-49,-1-1-1,0 1 1,1-1 0,-1 0-1,1 1 1,-1-1-1,1 0 1,-1 1 0,1-1-1,-1 0 1,1 0 0,0 0-1,-1 1 1,1-1-1,-1 0 1,1 0 0,0 0-1,-1 0 1,1 0-1,-1 0 1,1 0 0,-1 0-1,1 0 1,0-1 0,21 1 1528,125-2 2308,75 7-3233,26 0-1253,-110-5 287,669-6-76,-752 5 297,117-7-68,-165 5-50,-17 0 50,-19-2 3,-729-65-333,339 65 340,329 10 20,0 4-1,-142 33 0,181-27-57,51-15 85,0 0 0,0 0 1,-1 0-1,1 0 1,0 0-1,0 0 1,0 0-1,0 0 1,0 0-1,0 0 0,-1 0 1,1 0-1,0 0 1,0 0-1,0 0 1,0 0-1,0 0 0,0 0 1,-1 0-1,1 0 1,0 0-1,0 0 1,0 1-1,0-1 1,0 0-1,0 0 0,0 0 1,-1 0-1,1 0 1,0 0-1,0 0 1,0 0-1,0 1 1,0-1-1,0 0 0,0 0 1,0 0-1,0 0 1,0 0-1,0 0 1,0 1-1,0-1 0,0 0 1,0 0-1,0 0 1,0 0-1,0 0 1,0 1-1,0-1 1,0 0-1,0 0 0,0 0 1,0 0-1,0 0 1,0 0-1,0 1 1,0-1-1,0 0 0,0 0 1,1 0-1,-1 0 1,0 0-1,9 2-5,24-1-19,0-3 0,62-9 0,-29 2 38,374-30 19,573 23 0,-921 19-167,131-13 0,-211 8 139,-4 1-3,-1 0-1,1 1 1,12 0 0,-20 0-2,1 0 1,-1 0-1,0 0 1,0 0-1,0 0 1,0 0-1,0 0 1,0 0-1,0 0 0,1 1 1,-1-1-1,0 0 1,0 0-1,0 0 1,0 0-1,0 0 1,0 0-1,0 1 1,0-1-1,0 0 1,0 0-1,0 0 1,0 0-1,0 0 0,0 1 1,0-1-1,0 0 1,0 0-1,0 0 1,0 0-1,0 0 1,0 1-1,0-1 1,0 0-1,0 0 1,0 0-1,0 0 0,0 0 1,0 1-1,0-1 1,0 0-1,0 0 1,-1 0-1,1 0 1,0 0-1,0 0 1,0 0-1,0 0 1,0 1-1,0-1 1,-1 0-1,1 0 0,0 0 1,0 0-1,0 0 1,0 0-1,0 0 1,-1 0-1,1 0 1,0 0-1,0 0 1,-9 7-30,2-3 59,-1-1 1,1 1-1,-1-1 0,0-1 0,0 1 0,0-1 0,0-1 1,0 0-1,-1 0 0,1 0 0,0-1 0,0 0 0,-1-1 1,1 0-1,-11-2 0,-22-5 82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32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14019,'-4'12'564,"0"-1"0,1 1 0,0 0 0,1 0 0,0 0 1,1 0-1,0 1 0,1 16 0,-1 16 160,-4 32-121,-7 293 77,15-343-520,1-19 145,0-17 38,1-22-105,-1 1 0,-2-1 0,-2-38 0,1-8 19,4-115-145,-6 137-110,-12-81 1,7 120 2,6 16-5,0 0 1,0 0-1,-1 0 0,1 0 1,0 0-1,0 0 0,-1 0 1,1 0-1,0 0 0,0 0 1,-1 0-1,1 0 0,0 0 1,0 0-1,0 0 0,-1 1 1,1-1-1,0 0 1,0 0-1,0 0 0,-1 0 1,1 0-1,0 0 0,0 1 1,0-1-1,0 0 0,-1 0 1,1 0-1,0 1 0,0-1 1,0 0-1,0 0 0,0 0 1,0 1-1,0-1 0,-11 32 15,1 38-10,0 112 1,9-167 41,0-8-77,1 0 0,0 0 0,0 0 0,0 0 0,1 0 0,0 1 0,0-1 0,1 0 1,4 12-1,-5-19 29,-1 1 0,1 0 0,-1-1 0,1 1 0,-1-1 0,1 1 0,-1-1 0,1 1 0,0-1 0,-1 0 0,1 1 0,0-1 0,-1 1 0,1-1 0,0 0 0,0 0 0,-1 0 0,1 1 0,0-1 0,0 0 0,0 0 0,-1 0 0,1 0 0,0 0 0,0 0 0,-1-1 0,1 1 0,0 0 0,0 0 0,-1 0 0,3-1 0,16-7-38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33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32 17188,'-1'-14'736,"0"-3"771,4 37-50,9 86-168,15 240-193,-27-260-739,1-86-344,-1 0-1,0 0 0,0 0 0,0 0 1,0 0-1,0 0 0,1 0 0,-1 0 0,0 1 1,0-1-1,0 0 0,0 0 0,0 0 1,1 0-1,-1 0 0,0 0 0,0 0 1,0-1-1,0 1 0,1 0 0,-1 0 1,0 0-1,0 0 0,0 0 0,0 0 0,0 0 1,1 0-1,-1 0 0,0 0 0,0 0 1,0 0-1,0-1 0,0 1 0,0 0 1,0 0-1,0 0 0,1 0 0,-1 0 1,0 0-1,0-1 0,0 1 0,0 0 0,0 0 1,0 0-1,0 0 0,0 0 0,0-1 1,0 1-1,0 0 0,0 0 0,0 0 1,8-24 381,-1 0 1,-1 0 0,6-44 0,-6 31-179,2-8-244,-2 0 1,-2-1 0,-3-84-1,-7 95-168,5 34 181,1-1 0,0 1-1,-1 0 1,1 0 0,-1-1-1,1 1 1,-1 0 0,1 0-1,-1 0 1,0-1 0,0 1 0,0 0-1,0 0 1,0 0 0,0 0-1,0 1 1,0-1 0,0 0-1,0 0 1,0 1 0,0-1-1,-2 0 1,2 1 5,0 0-1,0 0 1,0 0-1,0 0 1,1 0 0,-1 0-1,0 1 1,0-1-1,0 0 1,1 1 0,-1-1-1,0 0 1,0 1-1,1-1 1,-1 1 0,0-1-1,1 1 1,-1 0-1,0-1 1,1 1-1,-1 0 1,1-1 0,-1 1-1,1 0 1,-1 0-1,1-1 1,0 1 0,-1 2-1,-8 26-88,8-27 88,-5 27-41,1 1 0,2 0 0,0 45-1,14 89 69,-7-145 16,-1-13 16,0-11 77,-1-12-92,0 0 0,-1 1-1,-1-1 1,-1 0 0,0 1 0,-4-20 0,1 6-2,2 6-19,1 11-16,0 0 0,-1 1-1,0-1 1,-1 0-1,0 1 1,-7-15 0,10 27 2,0 0 0,0 0 0,0 0 0,0 0 0,0 1 0,0-1 0,0 0 0,0 0 0,-1 0 0,1 1 0,0-1 0,0 0 0,0 0 0,0 0 0,0 0 0,0 0 0,-1 1 0,1-1 0,0 0 0,0 0 0,0 0 1,0 0-1,-1 0 0,1 0 0,0 0 0,0 0 0,0 0 0,-1 0 0,1 0 0,0 1 0,0-1 0,0 0 0,0 0 0,-1 0 0,1 0 0,0-1 0,0 1 0,0 0 0,-1 0 0,1 0 0,0 0 0,0 0 0,0 0 0,-1 0 0,1 0 0,0 0 0,0 0 0,0 0 0,0-1 0,0 1 1,-1 0-1,1 0 0,0 0 0,0-1 0,-2 25-58,2-23 57,1 40-270,1 0 0,13 65 1,27 83-41,-24-113 438,-6-25-342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4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74 13211,'12'-15'1677,"-2"1"473,1 0 0,18-16 2006,-29 34-3642,-5 7-270,-26 39 63,2 2 0,2 1 0,3 1 0,2 1 0,3 1 0,-24 113 0,41-157-295,-5 38 41,7-46-45,-1 0 1,1 0-1,0 0 1,1 0-1,-1 0 0,1 0 1,0 0-1,0 0 1,2 5-1,-2-8-3,-1 0-1,1 0 0,0 0 0,0 0 1,0 0-1,0 0 0,0 0 0,0 0 1,0-1-1,0 1 0,0 0 1,1-1-1,-1 1 0,0 0 0,0-1 1,1 0-1,-1 1 0,0-1 0,1 0 1,-1 1-1,0-1 0,1 0 1,-1 0-1,2 0 0,33-6 67,-16 0-116,0-2 1,0-1 0,-1 0-1,18-12 1,6-3-579,-30 18 336,41-25-1239,-50 29 1389,0-1 1,0 0-1,0-1 1,-1 1-1,1-1 0,-1 1 1,0-1-1,0 0 1,4-8-1,-2-5-668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506 150 13547,'-29'-22'687,"-1"1"0,-1 2 0,-1 1 0,-1 1 0,0 2 0,-51-16 0,78 30-662,1-1 0,-1 1 1,0 0-1,0 1 0,1-1 1,-1 1-1,0 0 0,0 0 0,1 1 1,-1 0-1,0 0 0,1 0 0,-1 1 1,0 0-1,1 0 0,0 0 0,0 1 1,-1-1-1,2 1 0,-1 0 0,0 1 1,0-1-1,1 1 0,0 0 1,0 0-1,0 1 0,-4 5 0,-1 3 14,0 1 0,1 0-1,0 0 1,1 1-1,0-1 1,2 2 0,0-1-1,-6 28 1,5-5-24,2-1 1,1 1-1,2 0 1,1 0-1,3-1 0,7 43 1,-6-53-22,2 0 0,1 0 0,2-1 0,0 0 0,1 0 0,2-1 0,1 0 0,1-1 0,17 23 0,-21-35-8,0-1 0,0 0 0,1-1 0,1 0 0,-1-1 0,2 0 0,-1-1 0,1 0 0,0-1 0,1-1 0,0 0 0,23 7 1,-28-11-5,-1 0 0,1 0 0,-1-1 0,1 0 0,0-1 0,-1 0 0,1 0 0,0-1 0,-1 0 0,1 0 0,-1-1 0,1 0 0,-1-1 0,0 0 0,0 0 0,0-1 0,0 1 0,-1-2 0,1 1 1,-1-1-1,0 0 0,0-1 0,6-7 0,2-4-14,0-1 1,-1-1-1,-2-1 1,1 0 0,-2 0-1,-1-1 1,15-42 0,-14 26 42,-1-1 1,-2 0 0,7-75 0,-13 89 30,-2 0 1,0 0 0,-1 0-1,-10-45 1,9 60-24,0 1 0,-1 0 0,0 0 0,-1 0 0,0 0 0,0 1 0,-7-10 0,8 12-7,-1 1 0,0 0 0,0 0-1,0 1 1,0-1 0,-1 1 0,1 0-1,-1 0 1,0 0 0,0 1 0,0 0 0,-8-3-1,2 2-2,-1 1 1,1 0-1,0 0 0,-1 1 0,1 1 0,-1 0 0,1 1 0,-1 0 0,1 0 0,-12 4 0,-12 5-100,-63 26-1,69-23 41,-1-2 0,-52 13 0,50-21-38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48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65 16011,'-11'4'1977,"11"-2"-961,4-1-360,13 0 1849,3-1-1289,13-1-272,3-6-160,8 1-336,5-3-400,1 1-584,3-5 552,-4-1-160,6-1-104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50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6 16884,'0'0'42,"0"-1"0,0 1 0,0 0 0,0 0 0,0 0 0,0 0 0,0-1 0,0 1 0,0 0 0,0 0 0,0 0 0,0 0 0,-1-1 0,1 1 0,0 0 0,0 0 0,0 0 0,0 0 0,0 0 0,0-1 0,0 1 0,0 0 0,0 0 0,0 0 0,-1 0 0,1 0 0,0 0 0,0 0 0,0-1 0,0 1 0,0 0 0,-1 0 0,1 0 0,0 0 0,0 0 0,0 0 0,0 0 0,-1 0 0,1 0 0,0 0 0,0 0 0,0 0 0,0 0 0,-1 0 0,1 0 0,0 0 0,0 0 0,0 0 0,0 0 0,0 0 0,-1 0 0,1 0 0,0 0 0,0 0 1,0 1-1,0-1 0,0 0 0,-1 0 0,1 0 0,0 0 0,-11 15 1017,-8 25-251,7-8-533,1 1 0,-11 65 1,-1 73-265,19-138 40,-9 109 11,6 0 1,12 144-1,-3-254-39,2 0 1,1 0-1,2 0 1,15 45-1,4-1 63,10 27-513,-36-103 397,0 0 0,0 0 0,0 1 0,0-1 0,1 0 0,-1 0 0,0 1 0,0-1 0,0 0 0,0 0 0,0 0 0,0 0 0,0 1 0,1-1 1,-1 0-1,0 0 0,0 0 0,0 0 0,0 1 0,1-1 0,-1 0 0,0 0 0,0 0 0,0 0 0,1 0 0,-1 0 0,0 0 0,0 0 0,0 0 0,1 0 0,-1 1 0,0-1 0,0 0 0,0 0 1,1 0-1,-1-1 0,0 1 0,7-7-765,5-19-25,-10 22 708,9-17-375,1-2-18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51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17244,'1'1'93,"-1"0"-1,1 0 1,0 0 0,-1 0 0,1 0 0,0 0 0,0 0 0,-1 0-1,1 0 1,0 0 0,0 0 0,0-1 0,0 1 0,0 0 0,0-1-1,1 1 1,-1-1 0,0 1 0,0-1 0,0 1 0,0-1 0,1 0-1,-1 0 1,0 1 0,0-1 0,1 0 0,1 0 0,5-1 199,-1 0 0,1 0 0,11-4-1,-6 2 211,32-7-46,1 2 0,0 2 1,0 1-1,1 3 0,53 5 1,297 14-92,18-12-304,-391-4-48,1-1-1,0-1 0,0-1 1,-1-1-1,1-1 0,-1-2 1,0 0-1,-1-1 0,1-2 1,-1 0-1,25-15 0,-38 18 7,-4 2 11,1 0-1,0 0 1,0 1-1,9-3 0,-15 5-12,0 1-1,0-1 1,0 1-1,0 0 1,0 0-1,0 0 1,0-1-1,0 1 0,1 0 1,-1 0-1,0 0 1,0 1-1,0-1 1,0 0-1,0 0 1,0 1-1,0-1 1,0 0-1,0 1 1,0-1-1,0 1 1,0-1-1,0 1 1,0 0-1,0-1 0,0 1 1,-1 0-1,1 0 1,0-1-1,-1 1 1,1 0-1,0 0 1,-1 0-1,1 0 1,0 2-1,0-9-3385,-1-7 2916,2-1-353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52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24 16363,'0'-1'120,"9"-17"1536,-5 14-870,-3 11-65,-27 159 3698,6 464-1386,18-281-2887,1-298-232,1-15-780,-8 57-1,8-93 872,0 0-1,0 1 0,0-1 0,0 0 1,0 0-1,0 0 0,0 0 1,0 0-1,0 0 0,0 1 0,0-1 1,0 0-1,0 0 0,0 0 0,0 0 1,0 0-1,0 0 0,0 0 0,0 0 1,0 1-1,-1-1 0,1 0 0,0 0 1,0 0-1,0 0 0,0 0 0,0 0 1,0 0-1,0 0 0,0 0 0,0 0 1,-1 0-1,1 0 0,0 1 1,0-1-1,0 0 0,0 0 0,0 0 1,0 0-1,0 0 0,-1 0 0,1 0 1,0 0-1,0 0 0,0 0 0,0 0 1,0 0-1,0 0 0,0 0 0,-1-1 1,1 1-1,0 0 0,0 0 0,0 0 1,0 0-1,0 0 0,0 0 0,0 0 1,0 0-1,-1 0 0,1 0 1,0 0-1,0 0 0,0-1 0,0 1 1,0 0-1,-5-8-120,-5-19-204,-3-11-70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52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6 14979,'-11'-2'1102,"6"1"-629,0 0 0,0 1 0,0-1 0,0 1 0,-6 0 0,10 0-396,0 1 0,0-1 0,0 0 0,1 0 0,-1 0 0,0 1 0,0-1 0,0 0 0,0 1 0,1-1 0,-1 1 0,0-1 0,0 1 0,1 0 0,-1-1 1,0 1-1,1-1 0,-1 1 0,1 0 0,-1 0 0,1-1 0,-1 1 0,1 0 0,-1 0 0,1 0 0,0-1 0,-1 1 0,1 0 0,0 0 0,0 0 0,0 0 0,0 0 0,0 0 0,0 0 1,0 0-1,0 0-56,0 0 0,1 0 0,-1-1 1,0 1-1,0 0 0,1-1 1,-1 1-1,1 0 0,-1-1 0,1 1 1,-1-1-1,1 1 0,-1-1 1,1 1-1,-1-1 0,1 1 0,0-1 1,-1 1-1,1-1 0,0 0 1,-1 1-1,1-1 0,0 0 0,-1 0 1,1 0-1,0 1 0,1-1 1,22 2 371,291 18 1470,-3 23-1391,45 4-570,-300-41 24,1-4 1,90-7-1,-113 1-109,1-1-1,-1-2 0,-1-2 0,0-1 0,43-19 1,-73 27 123,35-13-487,-37 14 472,1 1 1,0-1 0,0 0 0,-1 1 0,1 0 0,0 0 0,0 0 0,0 0 0,-1 0 0,1 0-1,4 1 1,-6 1 26,1-1-1,0 1 1,-1 0-1,1 0 1,-1-1-1,0 1 0,0 0 1,0 0-1,0 0 1,0 0-1,0 0 1,0 1-1,-1-1 0,1 0 1,0 3-1,1-1-233,-3-22 157,1-4 30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1:53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16347,'0'0'51,"-1"0"0,1 0 0,0 0 0,-1 0 0,1 0 0,0 0-1,-1 0 1,1 0 0,0 0 0,-1 0 0,1 0 0,0 0-1,-1 0 1,1 0 0,0 1 0,-1-1 0,1 0 0,0 0-1,0 0 1,-1 0 0,1 1 0,0-1 0,0 0 0,-1 0-1,1 1 1,0-1 0,0 0 0,-1 0 0,1 1 0,0-1-1,0 0 1,0 1 0,-1-1 0,6 12 646,16 10-23,19 8-139,5 4-252,75 71-1,-82-62-137,-2 1 0,57 91 0,41 109 57,-100-178-168,4 2-18,60 80-1,58 55 16,57 83 8,-45 10 17,-22 12 12,-33-68-34,278 665 832,-157-397 307,-69-162-656,-92-161-347,-43-103 314,60 114 0,-30-105 611,-48-75-707,-10-11 299,-9-9-536,-9-10-645,14 12 462,0-1 0,0 0 0,0 0 1,1 1-1,-1-1 0,-2-6 0,0-9-169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3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10 16780,'8'-10'5743,"-9"23"-2217,0-4-4212,-6 21 1115,-17 52 0,0-5-303,5-4-67,-18 82-45,30-114-2,4-29-6,0 0-1,1 0 1,1-1 0,0 1 0,1 0-1,0 0 1,2 16 0,-2-26-3,1-1 1,-1 0-1,1 1 1,0-1-1,-1 0 1,1 0-1,0 0 1,0 0-1,0 0 1,0 0 0,0 0-1,0 0 1,0 0-1,0 0 1,0 0-1,0-1 1,0 1-1,1 0 1,-1-1-1,0 1 1,0-1-1,1 1 1,-1-1 0,0 0-1,1 0 1,-1 1-1,1-1 1,-1 0-1,0 0 1,1 0-1,-1 0 1,0-1-1,1 1 1,-1 0-1,2-1 1,6-1 39,0 0 0,0-1 0,14-6-1,30-13 168,45-20-1393,-95 40 866,-3 2 307,1 0-1,0-1 0,-1 1 0,1 0 1,0 0-1,-1-1 0,1 1 0,0 0 1,-1-1-1,1 1 0,0-1 0,-1 1 1,1-1-1,-1 1 0,1-1 1,-1 1-1,1-1 0,-1 1 0,0-1 1,1 0-1,-1 1 0,0-1 0,1 0 1,-1 1-1,0-1 0,0 0 1,0 0-1,1 1 0,-1-1 0,0 0 1,0 0-1,0 1 0,-1-2 0,-2-9-329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3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18964,'4'-1'2008,"6"-2"-1231,3 0-273,7 0 1032,6 2-360,7-1-391,1 1-145,6 1-328,-4 1-136,-1 2-392,-5 0-416,-7-2 552,-5-1-120,-8-1-49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4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46 16868,'-2'0'322,"0"0"0,0 0 0,1 0 0,-1 0 0,0 0 0,1 0 0,-1 1 0,0-1 0,1 0 0,-1 1 0,0 0 0,1-1 0,-1 1 1,1 0-1,-3 2 0,3-2-145,0 1 0,0-1 1,0 1-1,0-1 1,0 1-1,1 0 0,-1 0 1,1-1-1,-1 1 0,1 0 1,0 0-1,0 0 1,-1-1-1,1 1 0,1 3 1,-1-2-119,0 1 0,1-1 0,0 1 0,-1-1 1,1 1-1,0-1 0,1 0 0,-1 1 0,1-1 1,-1 0-1,1 0 0,0 0 0,0 0 0,3 2 1,-4-4-40,0 0-1,0 0 1,0 0 0,0 0 0,0 0 0,0-1 0,0 1 0,0 0 0,0-1 0,0 1 0,1-1 0,-1 1-1,0-1 1,0 0 0,1 1 0,-1-1 0,0 0 0,0 0 0,1 0 0,-1 0 0,0 0 0,1 0 0,-1 0 0,0-1-1,0 1 1,1 0 0,-1-1 0,0 1 0,0-1 0,0 1 0,1-1 0,-1 1 0,0-1 0,0 0 0,0 0-1,0 0 1,0 1 0,0-1 0,-1 0 0,1 0 0,1-2 0,1-2 78,0 1 0,0-1-1,-1 0 1,1-1 0,-1 1 0,-1 0 0,1-1 0,-1 1-1,2-9 1,-3 12-64,0 0 0,0-1 0,0 1 0,0 0 0,0-1 0,0 1 0,-1 0 0,1-1 0,-1 1 0,1 0 0,-2-4 0,1 5-21,0 1 0,1-1-1,-1 0 1,0 0 0,1 0 0,-1 1 0,0-1 0,0 0 0,0 1 0,0-1 0,0 0 0,1 1 0,-1-1 0,0 1 0,0 0 0,0-1 0,0 1 0,0 0 0,-1 0 0,1-1 0,0 1 0,0 0 0,0 0 0,0 0 0,-2 1 0,1-1-14,0 0 0,-1 1 1,1 0-1,0 0 0,0 0 0,0 0 0,0 0 0,0 0 1,0 0-1,0 0 0,0 1 0,1-1 0,-1 1 0,0-1 1,1 1-1,-1 0 0,1 0 0,0 0 0,-1 0 0,1 0 1,0 0-1,0 0 0,0 0 0,1 0 0,-1 0 0,0 1 1,1-1-1,0 0 0,-1 0 0,1 1 0,0 2 0,0-5 3,0 0-1,1 0 0,-1 1 0,0-1 0,0 0 0,0 0 0,0 0 1,1 0-1,-1 0 0,0 1 0,0-1 0,0 0 0,1 0 0,-1 0 1,0 0-1,0 0 0,1 0 0,-1 0 0,0 0 0,0 0 0,0 0 1,1 0-1,-1 0 0,0 0 0,0 0 0,0 0 0,1 0 0,-1 0 1,0 0-1,0 0 0,1 0 0,-1-1 0,0 1 0,0 0 0,0 0 1,0 0-1,1 0 0,-1 0 0,0-1 0,0 1 0,9-6 48,-1-4 17,0-1 0,-1 0-1,8-16 1,-5 8-23,-35 52-465,20-22-60,4-8 231,0 0 1,-1 0-1,1 0 1,-1 0 0,0-1-1,0 1 1,-2 3 0,8-10-279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7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4 16724,'1'-1'72,"-1"1"1,0 0 0,0 0 0,0 0 0,0-1-1,1 1 1,-1 0 0,0 0 0,0 0 0,0 0 0,1 0-1,-1-1 1,0 1 0,0 0 0,1 0 0,-1 0-1,0 0 1,0 0 0,1 0 0,-1 0 0,0 0 0,1 0-1,-1 0 1,0 0 0,0 0 0,1 0 0,-1 0-1,0 0 1,0 0 0,1 0 0,-1 0 0,0 0 0,0 0-1,1 1 1,-1-1 0,0 0 0,0 0 0,1 0-1,-1 0 1,0 0 0,0 1 0,0-1 0,0 0-1,1 0 1,-1 1 0,0-1 0,0 0 0,0 0 0,0 0-1,0 1 1,1-1 0,-1 0 0,0 0 0,0 1-1,0-1 1,0 0 0,0 1 0,0-1 0,0 0 0,0 1-1,3 20 1657,-3-18-1457,1 58 696,-2 1-1,-11 73 1,0-5-1280,10-87-189,2-18-663,-2 0 0,-5 26 1,7-49 1077,-1-1 1,1 1 0,-1-1-1,1 0 1,-1 1 0,0-1-1,1 0 1,-1 0-1,0 0 1,0 0 0,0 1-1,0-1 1,0 0 0,0 0-1,-1-1 1,1 1 0,-2 1-1,-10 3-850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50 16476,'52'-49'5131,"-81"92"-3856,4-4-1017,-42 84-174,-101 260 1,167-380-111,-8 26-247,11-20-118,7-14-345,15-17-205,-2-1-1,-1-1 0,29-42 0,-17 21 140,3-1 98,32-42-127,64-107 1,-119 166 1250,-12 20 14,-7 10-165,-9 13 161,-5 10-77,2 1 0,0 0 0,2 2 0,0 0 0,2 0 0,1 1 0,-12 41-1,20-54-252,1 1-1,1 0 0,0 0 0,2 0 0,-1 1 0,2-1 0,0 0 0,1 1 0,1-1 0,0 0 0,1 0 0,1 0 0,1 0 0,11 26 0,-16-41-100,0 0 0,1-1-1,-1 1 1,0 0 0,1-1-1,-1 1 1,0 0 0,0 0-1,0-1 1,0 1 0,0 0-1,1 0 1,-1-1 0,-1 1 0,1 0-1,0 0 1,0-1 0,0 1-1,-1 1 1,1-1-3,0-1 1,-1 0-1,1 0 1,-1 1-1,1-1 0,0 0 1,-1 0-1,1 0 1,-1 0-1,1 0 0,-1 0 1,1 0-1,0 1 1,-1-1-1,1 0 0,-1-1 1,1 1-1,-1 0 0,1 0 1,0 0-1,-1 0 1,1 0-1,-1 0 0,0-1 1,-2 0-23,-1-1 1,1 1-1,-1-1 0,1 0 1,0-1-1,0 1 0,-3-3 1,-6-9-31,2 1 1,0-2-1,0 1 0,1-1 1,1-1-1,0 0 1,2 0-1,0 0 1,0-1-1,1 0 0,-3-30 1,7 45 57,0-1 1,1 0-1,0 1 0,0-1 0,0 0 1,0 0-1,0 1 0,0-1 1,1 0-1,-1 1 0,1-1 1,0 1-1,1-4 0,-2 6 2,1-1 0,-1 1-1,1-1 1,-1 1 0,1 0-1,-1-1 1,1 1 0,-1-1 0,1 1-1,-1 0 1,1 0 0,-1-1-1,1 1 1,-1 0 0,1 0-1,0 0 1,-1-1 0,1 1-1,-1 0 1,1 0 0,1 0-1,0 1 8,0-1-1,0 0 0,1 1 0,-1 0 0,0-1 1,0 1-1,0 0 0,4 2 0,54 35 156,-41-25-110,1-1-1,40 19 0,-44-25-29,1 0-1,1-2 1,-1 0-1,30 3 0,-37-6 27,0 0 0,0-1 0,0-1 0,0 0 0,0 0-1,0-1 1,0 0 0,0-1 0,15-6 0,-20 7-7,-1 0 0,0-1 0,0 1 0,-1-1 0,1 0 0,0 0 0,-1-1 0,4-3 0,-6 5-8,1 0 1,-1 1-1,0-1 1,0 0-1,0 0 0,0 0 1,0-1-1,0 1 1,0 0-1,0 0 1,-1 0-1,1-1 0,-1 1 1,0 0-1,0 0 1,0-1-1,0 1 1,0-4-1,0 6-26,0-1-1,0 1 1,0-1-1,-1 1 1,1-1-1,0 1 1,0-1 0,0 0-1,-1 1 1,1 0-1,0-1 1,0 1-1,-1-1 1,1 1 0,0-1-1,-1 1 1,1-1-1,-1 1 1,1 0-1,0-1 1,-1 1 0,1 0-1,-1 0 1,1-1-1,-1 1 1,1 0-1,-1 0 1,1 0 0,-1-1-1,1 1 1,-1 0-1,1 0 1,-1 0-1,0 0 1,1 0 0,-1 0-1,1 0 1,-1 0-1,1 0 1,-1 0-1,1 1 1,-1-1-1,1 0 1,-1 0 0,1 0-1,-1 1 1,1-1-1,-1 1 1,-2 0 6,1 0 0,0 1 0,0-1 0,0 1 0,0-1 0,0 1 0,1 0 0,-1 0 0,-2 4 0,1-2-9,1 1 0,0 0 1,0 1-1,0-1 0,1 0 0,-1 0 0,1 1 0,1-1 0,-1 1 0,1 10 0,0-15-7,0 1-1,0 0 1,0 0-1,0-1 0,1 1 1,-1 0-1,1 0 1,-1-1-1,1 1 0,-1 0 1,1-1-1,0 1 1,0-1-1,0 1 0,0-1 1,0 1-1,0-1 1,0 0-1,1 1 0,-1-1 1,0 0-1,1 0 1,-1 0-1,1 0 0,-1 0 1,1 0-1,-1-1 1,1 1-1,0 0 0,-1-1 1,1 1-1,0-1 1,0 0-1,-1 0 0,1 1 1,2-1-1,4-1 3,-1 0 0,0 0 0,0-1 0,0 0 0,0 0 0,0 0 0,0-1 0,-1 0 0,1 0-1,-1-1 1,0 0 0,8-6 0,0-1 30,0-1 1,-1-1-1,21-24 0,35-64 600,-74 112-623,1 1-1,0 0 0,1 0 1,0 0-1,1 0 0,0 1 1,1-1-1,0 0 0,1 1 1,1-1-1,0 1 0,3 15 1,-3-26-45,0 1 1,0 0-1,0-1 1,0 1-1,0-1 1,1 1-1,-1-1 1,1 0-1,-1 0 1,1 1-1,0-1 1,0 0-1,0 0 1,0-1-1,0 1 1,1 0-1,-1-1 1,0 1-1,1-1 1,-1 0-1,1 0 1,-1 0-1,1 0 1,0 0-1,-1-1 1,1 1-1,0-1 1,0 1-1,-1-1 1,1 0-1,5-1 1,0 0-62,-1 0 0,1 0 1,-1-1-1,0 0 0,0-1 1,0 1-1,0-1 0,0-1 0,-1 1 1,1-1-1,6-6 0,1-2-20,-1-1 0,0-1 0,-1 0-1,0-1 1,9-17 0,21-36-394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7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44 615 14579,'6'-1'1969,"-1"-4"-1097,7 0-192,4-2 1240,6-1-567,1-5-121,7 3-304,3 0-144,-2-4-232,2 1-144,-3 3-728,0 2-408,-10-7 624,1 4-168,-2-12-80</inkml:trace>
  <inkml:trace contextRef="#ctx0" brushRef="#br0" timeOffset="1">1 28 15515,'13'-12'2305,"0"9"-1265,10-4-456,1 4 2417,12 0-2065,4 3-144,7 0-360,0 2-312,-2-2-776,-1 1-368,-9 2 840,-4-3-192,-5 3-112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8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15 13995,'1'23'1134,"0"-1"0,-1 1 1,-1-1-1,-8 41 0,1-2-656,2-5-227,-3 31 434,1 134 0,8-220-656,0 1 0,0-1 0,0 0 0,0 0 1,1 1-1,-1-1 0,0 0 0,1 0 0,-1 1 1,0-1-1,1 0 0,-1 0 0,2 2 0,-2-3-10,0 0 0,1 0 0,-1 0 0,0 0 0,0 0 0,1 0 0,-1 0-1,0 0 1,0 0 0,1 0 0,-1 0 0,0 0 0,1-1 0,-1 1 0,0 0 0,0 0 0,1 0-1,-1 0 1,0 0 0,0 0 0,0-1 0,1 1 0,-1 0 0,0 0 0,0 0 0,0-1 0,1 1-1,-1 0 1,0 0 0,0 0 0,0-1 0,0 1 0,0 0 0,0 0 0,1-1 0,13-34 736,-1-12-461,-2 0 1,-2-1-1,-2 0 0,-3 0 1,-1 0-1,-5-52 0,2 91-273,-4-29 38,4 35-57,-1 1 1,1 0-1,-1-1 1,0 1-1,0 0 1,0-1-1,0 1 1,0 0-1,0 0 1,0 0-1,-1 0 1,-1-2 0,3 4-4,0-1 1,-1 1-1,1 0 1,0 0 0,0 0-1,0-1 1,0 1-1,-1 0 1,1 0 0,0 0-1,0 0 1,0 0 0,-1-1-1,1 1 1,0 0-1,0 0 1,-1 0 0,1 0-1,0 0 1,0 0-1,-1 0 1,1 0 0,0 0-1,0 0 1,-1 0 0,1 0-1,0 0 1,0 0-1,-1 0 1,1 0 0,0 0-1,0 0 1,-1 1-1,1-1 1,0 0 0,0 0-1,0 0 1,-1 0 0,1 0-1,0 1 1,0-1-1,0 0 1,-1 0 0,1 0-1,0 1 1,0-1 0,0 0-1,0 0 1,0 1-1,-5 18-25,6 25-42,-1-42 64,1 1 0,-1-1 0,1 1-1,-1-1 1,1 1 0,0-1 0,0 1 0,0-1 0,1 0-1,-1 0 1,0 1 0,1-1 0,-1 0 0,1 0-1,0 0 1,0-1 0,0 1 0,0 0 0,0-1 0,0 1-1,0-1 1,0 0 0,1 1 0,-1-1 0,1 0-1,-1 0 1,1-1 0,-1 1 0,1-1 0,-1 1 0,1-1-1,-1 0 1,1 0 0,0 0 0,-1 0 0,1 0 0,-1 0-1,1-1 1,-1 1 0,1-1 0,-1 0 0,1 0-1,-1 0 1,5-3 0,8-3 25,0-2-1,-1 0 1,0-1-1,-1 0 1,24-24 0,-15 11 72,-1-1 0,23-34 0,-39 49-66,-4 8-22,-1-1 0,1 1 0,0-1 1,0 1-1,0-1 0,0 1 0,0 0 0,0 0 0,0-1 0,0 1 0,0 0 0,0 0 0,1 0 0,-1 0 0,0 0 0,1 1 0,-1-1 0,1 0 0,-1 1 0,3-2 0,-3 3-4,-1-1 0,1 0 0,-1 1-1,1-1 1,-1 0 0,1 1 0,-1-1-1,0 1 1,1-1 0,-1 1 0,0-1 0,1 1-1,-1-1 1,0 1 0,1-1 0,-1 1-1,0-1 1,0 1 0,0 0 0,1-1 0,-1 1-1,0-1 1,0 1 0,0 0 0,0-1 0,0 1-1,0-1 1,0 1 0,0 0 0,-1-1-1,1 1 1,0-1 0,0 1 0,0 0 0,-1 0-1,1 3 3,-15 109 5,3-34-3,6-27-29,0-12-474,2 0-1,3 77 0,1-116 479,0 1 1,0-1 0,0 0-1,0 0 1,0 0-1,0 0 1,0 0-1,0 0 1,1 0-1,-1 0 1,0 0-1,1 1 1,-1-1-1,1-1 1,-1 1 0,1 0-1,0 0 1,-1 0-1,1 0 1,0 0-1,-1 0 1,1-1-1,0 1 1,0 0-1,0-1 1,0 1-1,0 0 1,0-1 0,0 1-1,0-1 1,1 1-1,12-8-388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8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18004,'9'13'2008,"4"4"-1120,4 2-279,12-1 983,4 1-352,11-6-320,1-3-175,5-7-353,-4-3-216,-2-4-464,-7-4-385,-9 0 1266,-10-1-673,-15 3-40,-3 4-72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9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16027,'14'24'2241,"15"-11"-1001,8-1-456,6-11 1681,3 3-881,4-1-528,-3-3-343,2 0-1057,-7-3 1328,-9-5-952,-7-1-64,-6 1-56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19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19068,'3'-10'484,"1"1"1,1 0-1,0 0 0,0 1 0,0-1 0,1 1 1,1 0-1,-1 1 0,1-1 0,15-11 1,-17 15-310,0 0 1,1 0-1,-1 0 1,1 0 0,0 1-1,0 0 1,0 0 0,1 1-1,-1 0 1,1 0 0,-1 0-1,1 1 1,0 0 0,0 0-1,-1 1 1,13 0 0,-17 1-158,0-1 1,0 0 0,0 1-1,0 0 1,0-1 0,-1 1-1,1 0 1,0 0 0,-1 0-1,1 0 1,0 0 0,-1 0-1,0 0 1,1 1 0,-1-1 0,1 1-1,-1-1 1,0 1 0,1 2-1,0-1-4,-1 0 0,1 1 0,-1 0 0,0-1 0,0 1 0,0 0 0,-1-1 0,0 1 0,1 5 0,-2 4-3,0-1 1,-1 0 0,0 0 0,0 0 0,-7 15 0,-8 16 27,-3 0 0,-29 46 1,27-50-22,1 0 0,-25 67 0,44-98-24,-1-1 1,1 0 0,1 1 0,-1-1-1,1 1 1,1 15 0,0-21 6,0 0 0,0 0 1,1 0-1,-1 0 0,1 0 0,-1 0 1,1-1-1,0 1 0,0 0 1,0 0-1,0 0 0,0-1 0,0 1 1,0-1-1,1 1 0,-1-1 1,0 1-1,1-1 0,0 0 0,-1 0 1,1 1-1,0-1 0,-1 0 0,1-1 1,0 1-1,0 0 0,0 0 1,0-1-1,0 1 0,-1-1 0,1 0 1,3 1-1,4-1 4,1 0 0,-1 0 0,1-1 0,0 0 0,-1 0 0,0-1 0,1 0-1,-1-1 1,13-5 0,-3-1-347,1 0-1,-1-1 0,20-15 0,-35 23 245,0-1-1,0 1 1,1-1-1,-2-1 0,1 1 1,0 0-1,-1-1 1,1 0-1,-1 0 0,0 0 1,0 0-1,-1 0 0,1-1 1,-1 1-1,0-1 1,2-6-1,-2-14-536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0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18876,'3'3'1664,"7"4"-1232,2-1-167,12-2 623,3-1-424,8-2-728,1 1-368,5-1-1009,-1-1 1313,0 3-264,1 0-280</inkml:trace>
  <inkml:trace contextRef="#ctx0" brushRef="#br0" timeOffset="1">460 109 17780,'0'0'99,"0"0"1,0-1 0,-1 1-1,1-1 1,-1 1-1,1-1 1,0 1 0,-1 0-1,1-1 1,-1 1-1,1 0 1,-1 0-1,1-1 1,-1 1 0,1 0-1,-1 0 1,1 0-1,-1-1 1,1 1 0,-1 0-1,1 0 1,-1 0-1,0 0 1,1 0 0,-2 0-1,-17 0 491,13 1-401,-1 1 0,1 0 0,0 0 0,0 0 0,0 0 0,0 1 0,0 0 1,1 0-1,0 1 0,-1 0 0,1 0 0,0 0 0,1 0 0,-1 1 0,1 0 0,0 0 0,0 0 0,-4 7 0,4-7-161,1 0 0,0 1 0,0-1 0,0 1 0,1 0-1,-1 0 1,2-1 0,-1 1 0,1 1 0,-1-1 0,2 0 0,-1 0 0,1 0 0,0 1 0,0-1 0,0 0 0,1 0-1,3 12 1,-3-15-12,0-1 0,0 0 0,1 0 0,-1 1 0,1-1 0,-1 0 0,1 0 0,0-1 0,-1 1 0,1 0-1,0 0 1,0-1 0,1 1 0,-1-1 0,0 0 0,0 0 0,1 0 0,-1 0 0,0 0 0,1 0 0,-1 0-1,1-1 1,-1 0 0,1 1 0,-1-1 0,1 0 0,0 0 0,-1 0 0,1 0 0,-1-1 0,1 1 0,4-2-1,3-1 52,-1 1 0,0-2-1,1 1 1,-1-1-1,0-1 1,-1 1-1,10-8 1,-4 2 73,-2 0 0,1-1 1,-2-1-1,1 0 0,-2 0 0,16-24 0,-22 31-89,0-1-1,-1 0 1,0 0-1,0 0 0,-1-1 1,1 1-1,-1-1 1,-1 1-1,1-1 0,-1 0 1,0 1-1,-1-1 1,0 0-1,0 0 0,0 0 1,-1 0-1,0 1 1,-2-11-1,1 13-43,0 1 1,0-1-1,0 1 1,0-1-1,0 1 0,-1 0 1,1 0-1,-1 0 0,0 0 1,0 0-1,0 1 1,0-1-1,-1 1 0,1 0 1,-1 0-1,1 0 1,-1 0-1,0 1 0,-4-2 1,4 2-71,1 0 0,0 0 1,-1 0-1,1 1 1,-1-1-1,1 1 0,-1 0 1,1 0-1,-1 1 1,1-1-1,-1 0 0,1 1 1,-1 0-1,1 0 1,0 0-1,-1 0 0,1 1 1,0-1-1,0 1 1,0 0-1,0 0 0,-3 3 1,4-4-45,1 0 1,0 0-1,0 1 0,0-1 1,0 0-1,0 1 1,0-1-1,1 0 0,-1 1 1,0-1-1,1 1 1,-1 0-1,1-1 0,-1 1 1,1-1-1,0 1 1,0 0-1,0-1 1,0 1-1,0-1 0,0 1 1,0 0-1,0-1 1,1 1-1,-1-1 0,1 1 1,-1 0-1,1-1 1,0 1-1,-1-1 0,1 0 1,0 1-1,0-1 1,0 0-1,0 1 1,0-1-1,0 0 0,0 0 1,1 0-1,-1 0 1,0 0-1,1 0 0,-1 0 1,1 0-1,-1-1 1,0 1-1,1 0 0,0-1 1,-1 0-1,1 1 1,-1-1-1,4 1 1,23 0-891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0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21549,'-39'235'3953,"36"-196"-3752,2 0 0,1 0 1,11 77-1,-10-107-209,1 0 0,0-1 0,1 0 0,5 14 0,-7-20 5,-1-1 1,1 0 0,0 1-1,-1-1 1,1 0 0,0 0-1,-1 0 1,1 1 0,0-1 0,0 0-1,0 0 1,0 0 0,0-1-1,0 1 1,1 0 0,-1 0-1,0 0 1,0-1 0,1 1-1,-1-1 1,0 1 0,1-1 0,-1 1-1,0-1 1,1 0 0,-1 0-1,0 0 1,1 0 0,-1 0-1,1 0 1,-1 0 0,0 0-1,1 0 1,-1 0 0,1-1 0,-1 1-1,2-2 1,2 0-5,-1-1 0,0 0 0,0 0 1,0 0-1,0-1 0,0 1 0,-1-1 0,1 0 0,2-5 1,26-43-20,-30 49 25,25-52-13,-2 0-1,-3-2 1,-2-1 0,13-62-1,-31 113 22,-2 5-4,1-1 0,0 1 0,0 0 0,-1-1 0,1 1 0,-1-1 0,0 1 1,0-1-1,0 1 0,0 0 0,0-1 0,-1 1 0,1-1 0,-1-2 1,0 5-3,1 0 0,0 0 0,0 0 0,-1 0 0,1 0 0,0-1 0,0 1 1,-1 0-1,1 0 0,0 0 0,0 0 0,-1 0 0,1 0 0,0 0 0,-1 0 1,1 0-1,0 0 0,0 0 0,-1 0 0,1 0 0,0 1 0,0-1 0,-1 0 0,1 0 1,0 0-1,0 0 0,-1 0 0,1 1 0,0-1 0,0 0 0,0 0 0,-1 0 1,1 0-1,0 1 0,0-1 0,0 0 0,0 0 0,-1 1 0,1-1 0,0 0 1,0 0-1,0 1 0,0-1 0,0 0 0,0 1 0,-8 13 24,8-14-24,-14 33-1,2 0 0,2 1 1,1 1-1,-5 42 0,10-51-229,1 33 0,0-7 132,2-41-23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1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8 231 18308,'-1'2'187,"0"-1"0,0 0 0,0 1 0,1 0 0,-1-1 0,0 1 0,1-1 1,0 1-1,-1 0 0,1 2 0,0-3-96,0 0 0,0-1 0,0 1 1,0 0-1,0-1 0,0 1 0,0-1 1,1 1-1,-1-1 0,0 1 0,0 0 1,1-1-1,-1 1 0,0-1 0,1 1 1,-1-1-1,1 0 0,-1 1 0,0-1 1,1 1-1,0-1 0,0 1 40,1 0 0,0-1 0,-1 1 0,1-1 0,0 0 0,-1 1 0,1-1 0,0 0 0,-1 0 0,1 0 0,0 0-1,0 0 1,-1-1 0,1 1 0,0-1 0,-1 1 0,1-1 0,-1 1 0,3-2 0,4-3 76,0 1-1,0-1 1,-1 0-1,0-1 1,0 0-1,0 0 1,-1-1-1,0 1 1,10-15 0,-8 8-48,0 0 1,-1 0 0,0-1 0,-1 1 0,5-18 0,-9 23-96,0 1 0,0-1 1,-1 0-1,0 0 1,-1-14-1,0 21-61,0 0-1,0 0 1,0-1-1,0 1 0,0 0 1,0 0-1,0-1 1,-1 1-1,1 0 1,0 0-1,-1-1 1,1 1-1,-1 0 1,1 0-1,-1 0 1,0 0-1,1 0 1,-1 0-1,0 0 0,0 0 1,0 0-1,0 0 1,0 0-1,0 1 1,0-1-1,0 0 1,0 1-1,0-1 1,0 0-1,0 1 1,-1 0-1,1-1 0,0 1 1,0 0-1,0-1 1,-1 1-1,1 0 1,0 0-1,-1 0 1,1 0-1,0 0 1,0 0-1,-1 1 1,0-1-1,-2 2-15,0-1 0,0 1 0,0-1 0,0 1 0,1 0-1,-1 1 1,1-1 0,-1 0 0,1 1 0,0 0 0,0 0 0,0 0 0,-5 7 0,-1 3-48,0 2 1,-8 16 0,9-17 25,1 0 0,1 1 0,0 0-1,1 0 1,0 0 0,2 1 0,0-1 0,0 1 0,1 0 0,1 0-1,1 0 1,1 0 0,2 21 0,-2-34 22,0 1-1,0-1 1,0 1 0,0-1-1,0 0 1,1 1 0,-1-1 0,1 0-1,0 0 1,0 0 0,1 0-1,-1 0 1,0-1 0,6 5 0,-6-5 1,1-1 0,-1 0-1,1 1 1,-1-1 0,1 0 0,0 0 0,-1 0 0,1-1 0,0 1 0,0-1 0,0 1 0,0-1 0,-1 0 0,1 0 0,0 0 0,0-1 0,0 1 0,5-2 0,2-1-12,0-1 1,0 0-1,-1-1 0,0 0 1,1 0-1,-2-1 1,1 0-1,-1-1 1,0 0-1,14-15 0,-4 1 29,-2 0-1,0-1 1,14-27-1,-25 42-10,-1-1 0,-1 1 0,1-1 0,2-12 0,-12 45-113,-4 38 1,9-56 112,0 0 0,1 1 0,0-1 0,1 0 0,-1 0 0,1 1 0,1-1 0,-1 0 0,1 0 0,6 12 0,-8-17 5,1 0-1,1 0 1,-1 0 0,0-1 0,0 1-1,1 0 1,-1-1 0,1 1-1,-1-1 1,1 0 0,0 1-1,-1-1 1,1 0 0,0 0-1,0 0 1,0 0 0,0 0 0,0-1-1,2 1 1,0 0-2,-1-1 0,0 0 0,1 0 0,-1 0 1,0 0-1,1-1 0,-1 1 0,1-1 0,-1 0 0,6-2 0,3-3-3,-1 0 0,1 0-1,-1-1 1,-1-1-1,11-8 1,-3 0 46,0 0 0,-2 0 0,0-2 0,22-30 0,-48 84 185,-8 31-217,16-60-8,1 1 1,0-1 0,1 0 0,-1 1 0,1-1 0,1 1 0,1 8 0,-2-16 0,0 1-1,0 0 1,0-1-1,0 1 1,0 0-1,0-1 1,1 1-1,-1-1 1,0 1 0,1-1-1,-1 1 1,0 0-1,1-1 1,-1 1-1,0-1 1,1 0-1,-1 1 1,1-1 0,-1 1-1,1-1 1,-1 0-1,1 1 1,-1-1-1,1 0 1,-1 1-1,1-1 1,0 0-1,-1 0 1,1 0 0,0 1-1,-1-1 1,1 0-1,-1 0 1,1 0-1,0 0 1,-1 0-1,1 0 1,0 0-1,-1-1 1,1 1 0,-1 0-1,1 0 1,0 0-1,-1-1 1,2 1-1,25-18 18,-24 15-14,16-12-18,-14 10-59,1 0 1,0 0 0,1 0 0,-1 0 0,1 1-1,0 0 1,0 1 0,0 0 0,14-5 0,-21 8 20,1 0 0,0 0 0,-1 0 0,1 0 0,0 0 0,0 0 0,-1 0 0,1 0 0,0 0 0,-1 0 0,1 0 1,0 0-1,-1 1 0,1-1 0,0 0 0,-1 0 0,1 1 0,0-1 0,-1 0 0,1 1 0,-1-1 0,1 1 0,-1-1 0,1 1 1,-1-1-1,1 1 0,-1-1 0,1 1 0,-1 0 0,0-1 0,1 1 0,-1-1 0,0 1 0,1 0 0,-1-1 0,0 1 0,0 0 0,0 1 1,8 11-1310,-7-13 650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2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20468,'3'7'1937,"-3"-1"-1433,0-2-568,0 2 1040,6 2-1672,-1-2 720,7-3-248,4 11-184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2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16307,'-3'53'2806,"2"-32"-1616,0-1 0,2 23 1,-1-42-1163,0 0 1,0 0-1,0 0 1,0-1 0,0 1-1,0 0 1,1 0 0,-1 0-1,0 0 1,0-1 0,1 1-1,-1 0 1,0 0 0,1 0-1,-1-1 1,1 1 0,-1 0-1,1 0 1,-1-1 0,1 1-1,-1-1 1,1 1 0,0 0-1,-1-1 1,1 1 0,0-1-1,-1 1 1,1-1 0,0 0-1,0 1 1,0-1 0,-1 0-1,1 0 1,0 1 0,0-1-1,0 0 1,0 0 0,0 0-1,-1 0 1,1 0 0,0 0-1,0 0 1,0 0 0,0-1-1,0 1 1,-1 0 0,1 0-1,0-1 1,0 1-1,0-1 1,-1 1 0,1 0-1,0-1 1,1-1 0,7-3-50,1-2 0,-1 0 0,12-12 0,-8 8 146,-9 8-106,1-2-9,1 1 1,0 0 0,0 0-1,0 0 1,8-2 0,-13 5-8,0 1 1,0-1-1,0 1 1,1 0-1,-1-1 1,0 1-1,0 0 1,0 0-1,0 0 1,1 0-1,-1 0 1,0 0-1,0 0 1,0 0-1,0 1 1,1-1-1,-1 0 1,0 1-1,0-1 1,0 1-1,0-1 1,0 1-1,0-1 1,0 1-1,0 0 1,0 0-1,0-1 0,0 1 1,-1 0-1,1 0 1,0 0-1,0 0 1,-1 0-1,1 0 1,-1 0-1,1 0 1,-1 0-1,1 2 1,2 7 77,-1 0 1,0 0 0,0 0-1,-1 0 1,0 0-1,-1 14 1,-7-44-3331,2 9 2636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96 16428,'-2'6'174,"-20"51"1977,-17 63 0,34-99-1798,1 0-1,1 0 0,1 0 1,1 1-1,0-1 0,5 38 0,2-31-162,14 47 0,-13-54-240,-1 1 0,-1 0 1,-1 0-1,2 24 0,-6-45 39,0 0-1,0 1 1,0-1-1,0 0 1,0 1-1,0-1 1,-1 0 0,1 1-1,0-1 1,-1 0-1,1 1 1,-1-1-1,1 0 1,-1 0 0,1 0-1,-1 1 1,0-1-1,0 0 1,-1 2-1,1-3-1,0 0 0,0 1-1,0-1 1,0 0 0,0 0 0,0 0-1,1 0 1,-1 0 0,0 0-1,0 0 1,0-1 0,0 1-1,0 0 1,0 0 0,1-1-1,-1 1 1,0 0 0,0-1-1,0 1 1,1-1 0,-1 1-1,0-1 1,0 1 0,1-1-1,-1 1 1,1-1 0,-1 0-1,0 0 1,1 1 0,-1-1 0,0-1-1,-10-15-96,1 1 0,1-2 0,0 1 0,2-1 0,-1 0 0,-5-27 0,4 16 33,4 15 86,1 5 45,1 0 1,1 0-1,-1-1 0,1 1 1,0-17-1,2 26-47,0-1 0,0 1 0,0-1 1,0 1-1,0-1 0,0 1 0,0 0 0,0-1 0,0 1 0,0-1 0,1 1 0,-1-1 1,0 1-1,0-1 0,1 1 0,-1 0 0,0-1 0,1 1 0,-1 0 0,0-1 0,1 1 1,-1 0-1,0-1 0,1 1 0,-1 0 0,1 0 0,-1 0 0,0-1 0,1 1 0,-1 0 0,1 0 1,-1 0-1,1 0 0,-1 0 0,1 0 0,-1 0 0,1 0 0,-1 0 0,1 0 0,-1 0 1,1 0-1,-1 0 0,0 0 0,1 0 0,-1 0 0,1 1 0,-1-1 0,1 0 0,29 13 149,-22-10-146,5 3-335,1 0 0,0-1 0,1-1 0,-1-1 0,1 0-1,0-1 1,-1 0 0,1-1 0,0-1 0,24-2 0,-31 1 243,0 0 0,-1-1-1,0 0 1,1-1 0,-1 1-1,0-1 1,0 0 0,-1-1-1,1 0 1,-1 0 0,1 0-1,-1-1 1,-1 0 0,1 0-1,-1-1 1,1 1-1,-2-1 1,1 0 0,-1 0-1,0-1 1,0 1 0,4-11-1,-25 37 2182,-24 54-187,36-65-1781,2 0-1,-1 0 1,1 0-1,1 1 0,-1-1 1,-1 17-1,4-25-122,0 0 0,0 0 1,0 0-1,0 0 0,1 0 0,-1 0 0,0 0 0,0 0 1,1 0-1,-1 0 0,0-1 0,1 1 0,-1 0 0,1 0 1,-1 0-1,1 0 0,-1-1 0,1 1 0,-1 0 0,1-1 1,0 1-1,1 0 0,-1 0-2,1 0 0,0 0 0,0 0 0,0 0 0,0-1-1,0 1 1,0-1 0,0 1 0,0-1 0,3 0 0,7 0-11,-1-1 0,1 0 0,13-3 0,-8 1 17,4 1-19,1 0-1,0 1 1,0 2-1,0 0 0,-1 1 1,38 9-1,-59-11 16,0 0 0,1 0-1,-1 0 1,1 0 0,-1 0-1,1 0 1,-1 0 0,1 0 0,-1 0-1,1 0 1,-1-1 0,1 1-1,-1 0 1,0 0 0,1 0 0,-1-1-1,1 1 1,-1 0 0,0 0 0,1-1-1,-1 1 1,1 0 0,-1-1-1,0 1 1,0 0 0,1-1 0,-1 1-1,0-1 1,0 1 0,1 0-1,-1-1 1,0 1 0,0-1 0,0 1-1,0-1 1,0 1 0,1-1-1,-1 1 1,0-1 0,0 1 0,0-1-1,0 1 1,0 0 0,-1-1-1,1 1 1,0-1 0,0 0 0,-5-30 210,4 26-172,-19-80 357,9 44-250,-8-69-1,19 110-153,0-1 0,0 1 0,0-1 0,0 1 0,0-1 0,0 1 0,0-1 0,0 1 0,0-1 0,1 1 0,-1-1 0,0 1 0,0-1 0,1 1 0,-1-1 0,0 1 0,0-1 0,1 1 0,-1 0 0,1-1 0,-1 1 0,0-1 0,1 1 0,-1 0 0,1 0 0,-1-1 0,1 1 0,-1 0 0,1 0 0,-1-1 0,1 1 0,-1 0 0,1 0 0,-1 0 0,1 0 0,-1 0 0,1 0 0,-1 0 0,1 0 0,-1 0 0,1 0 0,-1 0 0,1 0 0,0 1 0,32 6-251,-22-3 78,11 0-399,0-1 0,0-1 0,1-1-1,-1 0 1,0-2 0,35-5 0,-45 4 99,0 0 0,0-1 1,0-1-1,-1 0 0,1 0 0,-1-1 1,0-1-1,0 0 0,-1 0 0,1-1 1,-1 0-1,-1-1 0,13-13 0,-18 16 180,1-1 0,-2 1 0,1-1 0,-1 0-1,0 0 1,0 0 0,0-1 0,-1 1 0,0-1-1,0 1 1,-1-1 0,0 0 0,0-11-1,-1 9 634,0 1-1,0-1 0,-1 1 0,-1-1 0,1 1 1,-1 0-1,-1 0 0,0 0 0,0 0 0,-6-12 1,9 20-181,-1-1 1,1 0-1,-1 0 0,1 0 1,-1 0-1,1 0 1,-1 0-1,1 1 1,-1-1-1,0 0 1,1 1-1,-1-1 1,0 0-1,0 1 1,1-1-1,-1 1 1,0-1-1,0 1 0,0-1 1,0 1-1,-1-1 1,2 2-53,-1-1 0,1 0 0,-1 0 0,1 1 0,-1-1 0,1 1 0,-1-1 1,1 0-1,-1 1 0,1-1 0,-1 1 0,1-1 0,0 1 0,-1-1 0,1 1 0,0-1 0,-1 1 0,1 0 0,0-1 0,0 1 1,-1-1-1,1 1 0,0 0 0,-2 6 278,1 0 0,0 0 0,0 0 0,1 10 0,7 88 444,0 36-622,-13-50 27,3-57 75,1 0 0,4 42 0,-2-75-284,0 0-1,0 0 1,0 0 0,0-1-1,1 1 1,-1 0 0,0 0-1,0 0 1,1 0 0,-1-1-1,0 1 1,1 0 0,-1 0-1,1-1 1,0 2 0,0-2-10,-1 1 0,0-1 0,1 0 0,-1 0 0,0 0 0,1 0 0,-1 0 0,1 0 0,-1 0 0,0 0 1,1 0-1,-1 0 0,0 0 0,1 0 0,-1 0 0,0 0 0,1 0 0,-1 0 0,0 0 0,1 0 0,-1 0 0,0-1 1,1 1-1,-1 0 0,1 0 0,16-19 417,8-19-171,-3 0 0,-1-2 0,16-45-1,-24 54-179,10-27 8,12-25-94,-37 91-468,1 0 1,-1-1 0,1 1-1,0 13 1,-5 34-1395,-7 31-573,3-18 743,8-56 1200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3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92 11234,'1'-2'302,"1"-1"0,-1 0 0,-1 1 0,1-1-1,0 0 1,-1 0 0,1 0 0,-1 0 0,0 0 0,0 1-1,0-1 1,0 0 0,0 0 0,-1 0 0,1 0-1,-1 0 1,0 1 0,0-1 0,0 0 0,-3-4-1,2 4-49,0 1 0,0 0-1,0 0 1,-1-1-1,1 1 1,-1 1 0,0-1-1,0 0 1,1 1-1,-1-1 1,0 1 0,0 0-1,0 0 1,-1 0-1,1 0 1,0 1 0,0-1-1,-5 1 1,1-1-80,0 1 0,0 0 0,0 1 0,1 0 0,-1 0 0,0 0 1,0 1-1,1 0 0,-1 0 0,1 0 0,0 1 0,-1 0 0,-5 5 0,8-6-157,1 0-1,0 0 1,1 1-1,-1-1 0,0 1 1,1 0-1,-1 0 0,1 0 1,0 0-1,0 0 1,0 0-1,0 1 0,1-1 1,-1 1-1,1-1 0,0 1 1,0-1-1,0 1 0,1 0 1,-1 0-1,1-1 1,0 1-1,0 0 0,0 0 1,1 5-1,0-5-11,0-1-1,-1 0 1,1 1 0,1-1 0,-1 0-1,0 0 1,1 0 0,-1 0-1,1 0 1,0 0 0,0 0 0,0-1-1,1 1 1,-1-1 0,0 1-1,1-1 1,0 0 0,0 0 0,-1 0-1,1 0 1,0-1 0,0 1-1,1-1 1,-1 0 0,0 0 0,0 0-1,1 0 1,-1 0 0,0-1-1,1 1 1,-1-1 0,4 0 0,1 0 13,0-1 1,-1 1 0,1-1 0,0-1-1,-1 1 1,1-2 0,-1 1 0,0-1-1,0 0 1,0 0 0,0-1 0,0 1-1,8-8 1,-7 5 42,-1 0 0,0 0 0,-1-1 0,0 1 0,0-2 0,0 1 0,-1-1 0,0 1 0,0-1 0,-1-1 0,6-15 0,-20 40 203,6-4-256,1 0 0,0 0 0,0 0 0,1 1 0,1-1 0,0 0 0,1 1 0,0-1 0,3 17 0,-3-27-13,0-1 1,0 0-1,0 0 1,0 0-1,1 0 0,-1 0 1,0 0-1,1 0 1,-1-1-1,1 1 1,-1 0-1,1 0 1,0 0-1,-1 0 1,1 0-1,0-1 1,-1 1-1,1 0 0,0-1 1,0 1-1,0 0 1,0-1-1,-1 1 1,1-1-1,2 1 1,-2-1-26,1 0 0,-1 0 0,0 0 0,1 0 0,-1-1 0,0 1 0,1-1 0,-1 1 0,0-1 0,0 1 0,1-1 0,-1 0-1,0 1 1,0-1 0,0 0 0,2-1 0,3-4-8,0-1-1,0 1 0,0-1 1,7-12-1,-3 2-21,-1-1 1,12-31-1,-2-3-152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4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19236,'-20'75'2232,"11"-47"-1476,1 1 1,1 0-1,2 0 1,1 0-1,0 50 1,4-76-748,0 0 0,0 1 1,1-1-1,0 0 0,-1 0 0,1 0 1,0 0-1,0 0 0,1 0 0,-1 0 1,1 0-1,-1 0 0,1 0 0,0-1 1,0 1-1,0-1 0,0 1 0,0-1 0,1 0 1,-1 0-1,1 0 0,0 0 0,-1 0 1,1 0-1,0-1 0,0 0 0,0 1 1,0-1-1,0 0 0,0-1 0,1 1 1,-1 0-1,0-1 0,0 0 0,1 0 1,-1 0-1,0 0 0,0 0 0,1-1 1,-1 1-1,0-1 0,4-1 0,-3 0-11,1 1-1,0 0 1,0 0-1,0 0 1,0 0 0,0 1-1,1 0 1,-1 0-1,0 0 1,0 1-1,0 0 1,0 0-1,0 0 1,0 0-1,0 1 1,-1 0 0,1 0-1,6 4 1,-8-4 6,-1-1 1,1 1 0,0 0 0,0-1 0,0 1-1,-1-1 1,1 0 0,1 0 0,-1 0 0,0-1-1,0 1 1,0-1 0,0 1 0,0-1 0,1 0-1,-1 0 1,0-1 0,0 1 0,0 0 0,1-1-1,-1 0 1,0 0 0,0 0 0,3-2 0,12-8 15,0 0 0,22-20 1,-25 19-8,-1 1 0,2 0 1,25-13-1,-40 23-14,1 0 0,-1 1 0,0-1 1,0 0-1,0 1 0,0-1 0,0 1 0,1 0 0,-1-1 0,0 1 0,0 0 0,1 0 0,-1 0 0,0 0 0,0 0 0,1 0 0,-1 0 0,0 0 0,0 0 0,1 1 0,-1-1 0,0 0 0,0 1 0,0-1 0,0 1 1,1 0-1,-1-1 0,0 1 0,0 0 0,0 0 0,0-1 0,0 1 0,-1 0 0,1 0 0,0 0 0,0 0 0,-1 0 0,1 0 0,0 0 0,-1 1 0,1-1 0,-1 0 0,1 0 0,-1 0 0,1 3 0,1 6-10,-1 1 0,0-1 0,0 1 0,-2 17 0,0-7 10,1-17 25,0 0-1,0 0 0,1 0 1,0-1-1,-1 1 0,1 0 1,0 0-1,1-1 0,1 5 1,-3-7-11,1-1 1,-1 1 0,1-1-1,-1 1 1,1 0 0,-1-1-1,1 1 1,-1-1-1,1 1 1,-1-1 0,1 0-1,0 1 1,-1-1 0,1 0-1,0 1 1,0-1 0,-1 0-1,1 0 1,0 0 0,0 1-1,1-1 9,0-1 0,-1 1-1,1 0 1,0 0 0,-1-1 0,1 1-1,-1-1 1,1 0 0,-1 1 0,1-1-1,-1 0 1,1 0 0,0-1 0,14-10 223,22-24 1,-28 26-211,0 1 0,0 0 0,1 0 0,0 1 0,19-11 0,-29 18-42,0 1 1,0-1-1,0 1 1,-1 0 0,1-1-1,0 1 1,0-1-1,0 1 1,0 0-1,0 0 1,0 0-1,1 0 1,-1 0-1,0 0 1,0 0-1,0 0 1,0 0-1,0 0 1,0 0-1,0 1 1,0-1-1,0 0 1,0 1-1,0-1 1,-1 1-1,1-1 1,0 1-1,0-1 1,0 1-1,0 0 1,-1-1-1,1 1 1,1 1-1,0 2-12,0 1-1,0-1 1,0 1 0,0 0-1,-1-1 1,2 7 0,-3-8 14,1 1 1,-1-1 0,1 0-1,0 0 1,0 0-1,0 0 1,1 0 0,-1 0-1,1 0 1,-1-1 0,1 1-1,0 0 1,4 3 0,-4-5 5,0 0 0,0-1 1,0 1-1,1-1 0,-1 1 1,0-1-1,0 0 0,0 0 1,1 0-1,-1 0 0,0 0 1,0 0-1,1-1 0,-1 1 1,0-1-1,0 1 0,0-1 1,0 0-1,4-2 0,40-24-89,-37 21 35,2-1-31,20-13-207,-29 19 234,-1 0 1,1 0-1,0 0 0,0 0 1,0 0-1,1 1 1,-1-1-1,0 1 0,0-1 1,0 1-1,0 0 1,3 0-1,-4 0 20,0 0 0,0 1 0,-1-1 1,1 0-1,0 1 0,-1-1 0,1 1 0,-1-1 0,1 0 0,0 1 0,-1-1 1,1 1-1,-1 0 0,0-1 0,1 1 0,-1-1 0,1 1 0,-1 0 1,0-1-1,1 1 0,-1 0 0,0-1 0,0 1 0,1 0 0,-1 0 1,0-1-1,0 1 0,0 0 0,0 0 0,0-1 0,0 1 0,0 0 1,0 0-1,-1-1 0,1 2 0,-8 24-810,6-20 611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4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29 194 19868,'-1'1'215,"-22"35"2594,22-34-2705,1-1 0,-1 0 1,1 1-1,-1-1 0,1 0 0,0 1 1,-1-1-1,1 0 0,0 1 1,0-1-1,0 1 0,0 1 1,0-3-18,1 1 1,-1 0 0,0-1 0,0 1 0,1-1-1,-1 1 1,0-1 0,1 1 0,-1-1 0,1 0-1,-1 1 1,1-1 0,-1 1 0,1-1 0,-1 0-1,1 1 1,-1-1 0,1 0 0,-1 0 0,1 0-1,-1 1 1,1-1 0,0 0 0,-1 0 0,1 0 0,-1 0-1,1 0 1,-1 0 0,2 0 0,5 0 127,-1-1 0,1 0 0,-1 0 0,0 0 1,0-1-1,1 0 0,-1 0 0,9-5 0,47-28 324,-43 22-389,0 0 0,29-28 0,-41 35-125,-1 0-1,-1 0 1,1-1-1,-1 0 1,0 0-1,-1 0 1,0-1-1,0 1 1,0-1 0,4-14-1,-8 20-21,1 0 0,-1 0 0,1 0 0,-1 0 1,0 0-1,0 0 0,0 0 0,0 0 0,0 0 0,-1 0 0,1 0 0,-1 0 0,1 0 0,-2-4 0,1 5-1,0 0-1,0 0 0,1 0 0,-1 0 0,0 0 1,0 0-1,0 0 0,0 0 0,0 1 1,-1-1-1,1 0 0,0 1 0,0-1 0,0 0 1,-1 1-1,1 0 0,-2-1 0,-1 0 1,0 1-1,0 0 0,0 0 1,1 0-1,-1 0 1,0 1-1,0-1 1,0 1-1,1 0 0,-1 1 1,0-1-1,1 0 1,-1 1-1,-5 3 0,-3 4 3,0 0 0,1 0 0,0 1-1,1 1 1,0 0 0,0 0 0,-14 22 0,14-16-6,0 0 0,2 0 0,0 0 1,0 1-1,-6 29 0,12-43-3,1 1-1,0 0 0,1 0 1,-1 0-1,1 0 0,0 0 0,0 0 1,2 8-1,-2-12 3,1 0 0,-1 1 0,1-1 0,-1 0 0,1 1 0,-1-1 0,1 0 0,0 0 0,0 0 0,-1 0 0,1 0 0,0 0 0,0 0 0,0 0 0,0 0-1,0 0 1,1 0 0,-1-1 0,0 1 0,0 0 0,0-1 0,1 1 0,-1-1 0,0 1 0,1-1 0,-1 0 0,0 0 0,1 1 0,-1-1 0,1 0 0,-1 0 0,0 0 0,1-1 0,2 1 0,5-2-25,0 0 0,0 0 0,0-1 0,0 0 1,0-1-1,-1 0 0,13-8 0,59-43-132,-48 32 110,-11 7 14,27-17-99,-44 30 116,1 1-1,-1 0 1,1 0 0,0 0 0,-1 0-1,1 1 1,0 0 0,9-1 0,-13 2 18,0 0 0,0 0 1,0 0-1,0 0 0,-1 0 1,1 1-1,0-1 0,0 0 1,0 0-1,0 1 0,-1-1 1,1 1-1,0-1 0,-1 1 1,1-1-1,0 1 1,-1-1-1,1 1 0,0 0 1,-1-1-1,1 1 0,-1 0 1,1 0-1,-1-1 0,0 1 1,1 0-1,-1 0 0,0 0 1,1-1-1,-1 1 0,0 0 1,0 0-1,0 1 0,2 38 113,-2-23-23,0-16-85,0 3 29,0-1 0,0 0-1,1 1 1,-1-1 0,1 0-1,0 1 1,2 4-1,-3-7-22,1-1 0,0 1-1,-1 0 1,1 0-1,0-1 1,0 1-1,0 0 1,-1-1 0,1 1-1,0 0 1,0-1-1,0 0 1,0 1-1,0-1 1,0 1 0,0-1-1,0 0 1,0 0-1,0 0 1,0 1-1,0-1 1,0 0-1,0 0 1,0 0 0,0-1-1,0 1 1,0 0-1,0 0 1,2-1-1,9-3 22,1 0-1,-1-1 1,0-1-1,0 0 1,-1 0-1,0-1 1,19-16-1,-17 13-68,0 1 1,1 0-1,0 1 1,23-10-1,-36 17 32,0 1-1,-1-1 0,1 1 0,0-1 1,0 1-1,0 0 0,0-1 0,0 1 1,0 0-1,0 0 0,0 0 1,0 0-1,0-1 0,0 1 0,0 1 1,0-1-1,0 0 0,0 0 0,0 0 1,-1 0-1,1 1 0,0-1 0,0 0 1,0 1-1,0-1 0,0 1 0,0-1 1,-1 1-1,1-1 0,0 1 0,0 0 1,1 1-1,-1 1-16,0 0 0,-1 0 1,1 0-1,-1 0 0,1 0 0,-1 0 0,0 0 1,0 5-1,-1-6 22,1 1-1,0-1 1,0 0 0,0 0 0,0 1 0,0-1-1,0 0 1,1 0 0,-1 1 0,1-1-1,0 0 1,-1 0 0,1 0 0,0 0 0,0 0-1,1 0 1,0 2 0,-1-4 3,0 1 1,0-1-1,0 0 1,0 0-1,0 1 1,0-1-1,0 0 1,0 0-1,0 0 1,0 0-1,0 0 1,0 0-1,0-1 1,0 1-1,0 0 1,-1 0-1,1-1 0,0 1 1,0-1-1,0 1 1,0-1-1,0 1 1,0-1-1,-1 1 1,1-1-1,0 0 1,0 0-1,25-24 77,-21 20-71,3-4-36,-7 7 9,1 0 1,-1 0 0,1 0 0,0 1 0,-1-1-1,1 1 1,0-1 0,3-1 0,-5 3 9,0 0 0,0 0 0,0 0 0,0 0 0,0 0 0,0 0 0,1 0 0,-1 0 1,0 0-1,0 0 0,0 0 0,0 0 0,0 0 0,0 0 0,0 0 0,0 0 0,1 0 0,-1 0 0,0 0 0,0 0 0,0 0 0,0 0 0,0 0 0,0 0 1,0 0-1,0 0 0,1 1 0,-1-1 0,0 0 0,0 0 0,0 0 0,0 0 0,0 0 0,0 0 0,0 0 0,0 0 0,0 0 0,0 0 0,0 1 0,0-1 1,0 0-1,0 0 0,0 0 0,0 0 0,0 0 0,0 0 0,0 0 0,0 0 0,0 1 0,0-1 0,0 0 0,0 0 0,0 0 0,0 0 0,0 0 0,0 0 1,0 0-1,-3 12-799,-6 10-384,4-14 827,-1 0-115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8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14843,'1'9'2209,"5"-6"-1241,10 2-320,1-3 2417,16-4-1897,5-2-192,10-4-336,6-1-88,1-4-272,2 4-160,-4 4-752,0 0-440,-13 4 880,-4 2-216,-17 1-152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8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19004,'2'2'179,"-1"1"0,0-1 1,1 0-1,0 0 0,-1-1 0,1 1 0,0 0 1,0-1-1,0 1 0,0-1 0,0 1 0,0-1 0,1 0 1,-1 0-1,0 0 0,1 0 0,-1 0 0,5 0 1,4 3 511,59 22 420,-44-18-980,0 1 0,-1 1 0,0 2 0,25 15-1,-48-26-127,0 0-1,-1 1 0,1-1 1,0 1-1,-1 0 0,1-1 1,-1 1-1,1 0 0,-1 0 1,0 0-1,1 0 0,-1 0 0,0 0 1,0 0-1,-1 0 0,1 0 1,0 0-1,-1 1 0,1-1 1,-1 0-1,0 0 0,0 1 1,0-1-1,0 0 0,0 1 1,0-1-1,-1 0 0,1 0 1,-1 1-1,0-1 0,1 0 1,-3 4-1,-2 4 11,-1 1 0,0-1 0,-1 0 0,-15 17 0,20-25-11,-231 297-2025,229-294 1618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9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190 288 16107,'2'-3'235,"0"-1"-1,0 1 1,0-1-1,-1 0 0,1 0 1,-1 0-1,0 0 1,0 1-1,0-2 0,-1 1 1,1 0-1,-1 0 1,0 0-1,-1-7 0,0 5 84,0 0-1,0 0 0,0 0 0,-1 0 1,0 1-1,-1-1 0,1 0 0,-1 1 1,-5-8-1,5 9-160,1 1-1,0 0 1,-1 0 0,1 1 0,-1-1-1,0 0 1,0 1 0,0 0-1,-1 0 1,1 0 0,0 0-1,-1 0 1,1 1 0,-7-3 0,7 4-110,0-1 1,0 1 0,0 0-1,0 0 1,0 0 0,0 0 0,0 1-1,0-1 1,0 1 0,1 0-1,-1 0 1,0 0 0,0 0 0,0 0-1,1 1 1,-1-1 0,1 1-1,-1 0 1,1-1 0,0 1 0,-3 3-1,-1 1-19,0 1-1,0 1 1,1-1-1,0 1 1,0 0-1,1 0 1,0 0-1,0 0 1,1 1-1,-4 16 1,3-10-3,1 1 0,1-1 1,0 1-1,1 0 1,2 23-1,-1-34-27,1-1 1,-1 0-1,1 0 0,0 0 0,0 1 1,1-1-1,-1 0 0,1-1 1,0 1-1,0 0 0,0 0 1,0-1-1,1 1 0,5 5 0,-6-7 1,0-1 0,0 1-1,1-1 1,-1 1 0,1-1-1,-1 0 1,1 0 0,-1 0-1,1 0 1,0 0 0,0 0 0,-1-1-1,1 1 1,0-1 0,0 0-1,0 0 1,-1 0 0,1 0-1,0-1 1,0 1 0,0-1-1,-1 0 1,5-1 0,4-2 5,-1-1-1,1-1 1,-1 0 0,-1 0 0,1-1 0,-1 0-1,0 0 1,-1-1 0,0 0 0,0-1 0,9-12 0,0-3 72,-1-1 1,-1 0-1,16-36 1,-22 40 19,-1 0 0,7-29 0,-12 41-52,-2 1 0,1-1 0,-1 0 0,-1 1 0,0-1 1,0 0-1,0 1 0,-1-1 0,-3-10 0,4 19-36,0-1-1,0 0 1,0 0-1,0 0 0,-1 0 1,1 0-1,0 0 1,-1 1-1,1-1 1,0 0-1,-1 0 0,1 0 1,-1 1-1,1-1 1,-1 0-1,0 1 1,1-1-1,-1 0 0,0 1 1,1-1-1,-1 1 1,-1-1-1,1 1-3,0 0 1,1 0-1,-1 0 0,0 0 1,1 1-1,-1-1 0,0 0 1,1 1-1,-1-1 0,0 0 1,1 1-1,-1-1 0,1 1 0,-1-1 1,1 1-1,-1-1 0,1 1 1,-1-1-1,1 1 0,0 0 1,-1 0-1,-3 6 1,1-1 1,0 1 0,0 0-1,-3 10 1,-1 16-2,0 0 1,3 1 0,1-1 0,1 1 0,2-1 0,1 1-1,7 41 1,-7-73 10,-1 1 0,1 0 0,0-1 0,-1 1-1,1 0 1,1-1 0,-1 1 0,0-1 0,1 1 0,-1-1-1,1 0 1,-1 0 0,1 0 0,0 0 0,0 0-1,0 0 1,0 0 0,5 2 0,-2-1-308,1-1-1,0 1 1,-1-1 0,1 0 0,0-1-1,0 1 1,8 0 0,-1-3-605,-5-4 330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29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20524,'1'0'115,"0"0"-1,-1 0 0,1 0 0,0 0 1,-1 0-1,1 0 0,0 0 1,0 0-1,-1 0 0,1 0 0,0 1 1,-1-1-1,1 0 0,-1 1 0,1-1 1,0 0-1,-1 1 0,1-1 0,-1 1 1,1-1-1,-1 1 0,1-1 1,-1 1-1,1-1 0,-1 1 0,1-1 1,-1 1-1,0 0 0,1-1 0,-1 1 1,0 0-1,0-1 0,1 2 1,8 29 790,-8-25-529,24 130 721,-13-63-1286,-12-70 128,1-1 0,-1 1 1,1-1-1,0 0 0,0 1 0,0-1 1,0 0-1,2 5 0,6-5-622,3-11-395,2-10-177,-1 0 1,15-29 0,-14 21 490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0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12331,'49'5'5883,"-41"-3"-5520,-1-1-1,1 0 1,-1 0 0,1-1-1,0 0 1,-1 0 0,1-1-1,12-2 1,-12 0-184,0 1 0,0-2 0,-1 1 0,1-1 1,-1 0-1,0-1 0,11-9 0,-14 11-60,0-1 0,0 0 0,0 0 1,0-1-1,-1 1 0,0-1 0,0 0 0,0 0 0,0 0 0,-1 0 1,0 0-1,2-7 0,-3 11-88,-1 1 0,0-1 0,1 0 0,-1 0 0,0 0 1,0 0-1,0 0 0,0 0 0,0 0 0,0 1 0,0-1 0,0 0 0,0 0 1,0 0-1,0 0 0,0 0 0,-1 0 0,1 0 0,0 1 0,-1-1 0,1 0 1,-1 0-1,1 0 0,-1 1 0,0-2 0,0 2-5,0-1-1,0 1 0,0 0 1,0-1-1,0 1 1,0 0-1,0 0 1,0 0-1,0 0 1,0 0-1,0 0 1,0 0-1,0 0 1,0 0-1,0 1 1,0-1-1,0 0 0,-1 1 1,-4 1 20,1 1-1,0-1 1,0 1-1,0 0 1,0 0 0,-7 7-1,2 0-35,0 2 0,1-1 0,0 1 0,1 0 0,1 1 0,0 0 0,0 0 0,1 1 0,1-1-1,1 1 1,0 0 0,0 1 0,1-1 0,1 1 0,0 17 0,2-27-4,0-1 0,1 0-1,-1 0 1,1 0 0,0 0 0,0-1 0,0 1 0,1 0-1,-1 0 1,1-1 0,0 1 0,3 4 0,-3-6-1,-1 0 0,1-1 0,-1 1 0,1-1 1,-1 1-1,1-1 0,0 0 0,0 0 0,0 0 1,0 0-1,0 0 0,0 0 0,0 0 0,0-1 0,0 1 1,0-1-1,0 0 0,1 1 0,-1-1 0,0 0 1,0 0-1,0 0 0,0-1 0,4 0 0,0 0-70,0-1 0,0 0-1,-1-1 1,1 1-1,-1-1 1,1 0 0,-1 0-1,0-1 1,-1 0 0,1 0-1,0 0 1,-1 0-1,0-1 1,7-9 0,-4 4-38,-1 0 0,0-1 0,0 0 0,-1 0 0,-1 0 0,6-19 0,0-24-211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0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20708,'-14'9'1441,"8"-5"-1897,5-3 416,2-2 584,1-5-176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1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169 229 16948,'0'-1'93,"1"0"1,-1 1 0,0-1 0,0 0 0,0 0-1,0 0 1,0 0 0,0 1 0,0-1 0,0 0-1,0 0 1,-1 0 0,1 0 0,0 1 0,0-1-1,-1 0 1,1 0 0,-1 1 0,1-1 0,0 0-1,-1 1 1,1-1 0,-1 0 0,0 1-1,1-1 1,-2 0 0,1 0 31,-1 1-1,1-1 1,-1 1-1,1-1 1,-1 1-1,0 0 1,1 0-1,-1-1 1,1 1-1,-1 0 1,0 1-1,1-1 1,-2 0-1,-4 2 207,0-1 0,0 1 0,1 1-1,-1-1 1,-8 6 0,8-3-269,0 1 1,0 0 0,0 0 0,1 1 0,0 0 0,0 0 0,1 1 0,0-1-1,0 1 1,0 0 0,1 1 0,1-1 0,-1 1 0,1 0 0,1-1 0,0 1-1,0 0 1,1 1 0,0-1 0,0 13 0,1-20-59,0 0 0,0-1 1,0 1-1,0 0 0,1 0 0,-1 0 1,1-1-1,-1 1 0,1 0 1,0-1-1,0 1 0,-1 0 0,1-1 1,0 1-1,0-1 0,2 3 0,-2-4 0,1 1 0,-1 0 0,0-1 0,0 1 0,0 0 0,1-1 0,-1 0 0,0 1 0,1-1 0,-1 0 0,0 1 0,1-1 0,-1 0 0,0 0 0,1 0 0,-1 0 0,0 0 0,1-1 0,-1 1 0,0 0 0,0-1 0,1 1 0,-1-1 0,2 0 0,5-3 16,1-1 0,-1 0 0,0 0 0,-1-1 0,1 0 0,-1 0 0,-1-1 0,1 0 0,6-9 0,7-10 184,22-39 0,-23 32 107,-1-1 1,-2 0-1,-1-2 0,16-54 0,-30 85-220,0 0-1,0 0 1,0-1-1,-1 1 1,1 0 0,-1-1-1,-1-5 1,0 12-71,0-1 0,0 1 0,0 0 0,0-1 1,1 1-1,-1 0 0,0 0 0,0 0 0,1 0 1,-1-1-1,1 1 0,-1 0 0,1 0 1,-1 0-1,1 0 0,-1 1 0,1-1 0,0 1 1,-14 47-138,3 1-1,2 0 1,3 1 0,-1 59 0,6-98-30,2 38-1030,-1-47 1136,1 0 0,-1 0 0,1 1 0,0-1 0,0 0 0,0 0 1,0 0-1,1 0 0,-1 0 0,1 0 0,4 5 0,-6-7 23,1 0 0,0-1-1,0 1 1,-1-1 0,1 1-1,0 0 1,0-1 0,0 1 0,-1-1-1,1 0 1,0 1 0,0-1 0,0 0-1,0 0 1,0 1 0,0-1-1,0 0 1,0 0 0,0 0 0,0 0-1,0 0 1,0 0 0,0-1 0,0 1-1,-1 0 1,1 0 0,0-1-1,0 1 1,0 0 0,0-1 0,0 1-1,0-1 1,-1 1 0,1-1-1,0 1 1,1-2 0,19-19-577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17396,'2'20'2024,"-1"1"-1344,2-1-328,-1-2 1113,6 2-769,-2-1-216,4-3-496,1-1-264,-1-2-408,0 0-240,-2-1-185,-3-1-479,-3-4 1000,2-2-248,0-10 55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1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27 226 18452,'1'0'120,"0"1"1,0 0-1,0 0 0,0-1 1,0 1-1,-1-1 1,1 1-1,0-1 0,0 1 1,1-1-1,-1 1 0,0-1 1,0 0-1,0 0 1,0 0-1,0 1 0,0-1 1,0 0-1,0 0 1,0-1-1,1 1 0,-1 0 1,0 0-1,1-1 0,1 0 127,1 0 0,-1-1 0,0 0-1,0 1 1,0-1 0,0 0-1,5-5 1,3-4 513,-1-1-1,15-20 1,-24 31-672,6-9 108,-1 1 1,-1-1 0,1 0-1,-2-1 1,5-11 0,-8 19-170,0 0-1,0 0 1,0 0 0,0-1 0,-1 1 0,1 0-1,-1 0 1,0 0 0,0-1 0,0 1 0,0 0-1,0 0 1,-1-1 0,0 1 0,1 0-1,-1 0 1,0 0 0,-1 0 0,1 0 0,0 0-1,-5-5 1,5 6-20,0 1-1,0 0 1,-1 0-1,1 0 1,-1 0-1,1 1 1,-1-1-1,1 0 1,-1 0-1,0 1 1,1-1-1,-1 1 1,0 0-1,1-1 1,-1 1-1,0 0 1,1 0-1,-1 0 1,0 0-1,0 0 1,1 1-1,-1-1 1,0 0-1,1 1 1,-1-1-1,0 1 1,1 0-1,-1-1 1,1 1-1,-1 0 1,-2 2-1,-1 1 6,-1 0 1,1 1-1,-1-1 0,1 1 0,1 0 0,-8 11 1,3-4-16,1 2 0,1-1 0,0 1 0,1 0 0,0 1-1,1 0 1,1 0 0,0 0 0,1 0 0,1 0 0,0 1 0,1-1 0,1 1 0,2 24 0,-1-35-1,0 0-1,1 0 1,-1 1-1,1-2 1,0 1 0,0 0-1,4 6 1,-5-9 1,0 0 0,0-1 1,0 1-1,1-1 0,-1 1 1,1-1-1,-1 0 0,1 1 1,0-1-1,-1 0 0,1 0 0,0 0 1,0 0-1,-1-1 0,1 1 1,0 0-1,0-1 0,0 1 1,0-1-1,0 0 0,0 0 1,3 0-1,2 0 0,0-1 0,0-1 1,0 0-1,0 0 0,-1 0 0,1-1 1,-1 1-1,0-2 0,1 1 0,5-5 1,60-48-15,-57 44 11,15-15 12,26-21 6,-51 45-15,0 0 0,0-1-1,0 2 1,0-1 0,0 0 0,1 1 0,-1 0 0,1 1-1,7-2 1,-11 2 2,-1 1 0,0 0-1,0 0 1,1 0 0,-1 0 0,0 0-1,0 1 1,1-1 0,-1 0-1,0 1 1,0-1 0,1 0 0,-1 1-1,0 0 1,0-1 0,0 1-1,0 0 1,0-1 0,0 1-1,0 0 1,0 0 0,0 0 0,0 0-1,0 0 1,-1 0 0,1 0-1,0 0 1,-1 0 0,1 0 0,-1 1-1,1-1 1,-1 0 0,0 0-1,1 2 1,1 4-2,-1 1-1,-1-1 1,1 0-1,-1 13 0,0-18 5,-3 86 49,3-87-45,0 0 0,0-1 0,0 1-1,0 0 1,0 0 0,0-1 0,0 1-1,0 0 1,0-1 0,0 1 0,0 0-1,1-1 1,-1 1 0,0 0 0,0-1 0,1 1-1,-1 0 1,1 0 0,7-6 124,8-22 43,-15 26-172,16-34 109,-10 20-76,0 0 0,1 0 0,1 1 0,0 0-1,1 0 1,13-13 0,-22 26-36,-1 1 0,1-1 0,0 0 1,-1 1-1,1-1 0,0 1 0,-1-1 0,1 1 0,0-1 0,0 1 1,-1 0-1,1-1 0,0 1 0,0 0 0,0 0 0,-1-1 0,1 1 1,0 0-1,0 0 0,0 0 0,0 0 0,0 0 0,-1 0 0,1 0 1,0 0-1,1 1 0,-1 0-1,0-1 0,0 1 0,0 0 0,0 0 0,0 0 0,-1 0 0,1 0 0,0 0 0,0 0 0,-1 0-1,1 0 1,-1 0 0,1 1 0,-1-1 0,1 2 0,2 6-21,-1 1-1,-1 0 0,1 14 0,-2-21 15,1 26-24,-1-21 33,0 0 0,0 0 0,3 16 0,-3-24 5,0 0 0,0 0-1,0 0 1,0 0-1,0 1 1,0-1 0,0 0-1,1 0 1,-1 0-1,0 1 1,0-1 0,0 0-1,0 0 1,0 0-1,0 0 1,0 1 0,0-1-1,1 0 1,-1 0-1,0 0 1,0 0 0,0 0-1,0 0 1,0 1-1,1-1 1,-1 0 0,0 0-1,0 0 1,0 0-1,0 0 1,1 0 0,-1 0-1,0 0 1,0 0-1,0 0 1,1 0 0,-1 0-1,0 0 1,0 0-1,1 0 1,7-7 60,5-13 7,-13 19-62,20-35 97,-12 19-108,1 0 0,1 1 0,0 0-1,1 1 1,24-25 0,-34 39-10,0-1 0,0 1 0,0 0 0,1 0 0,-1 0 1,0 1-1,1-1 0,-1 0 0,0 0 0,1 1 0,-1-1 0,1 1 1,-1-1-1,1 1 0,0 0 0,-1-1 0,1 1 0,-1 0 0,1 0 0,2 0 1,-3 1-2,0-1 0,0 1 0,1 0 0,-1 0 1,0-1-1,0 1 0,0 0 0,1 0 1,-1 0-1,0 0 0,0 0 0,-1 0 0,1 0 1,0 1-1,0-1 0,0 0 0,0 3 1,2 4-39,0 0 1,-1 0-1,0 0 1,0 1-1,0 14 1,0-9-92,-1 1 0,0-1 0,-2 0 0,1 0 0,-2 0 1,-5 27-1,7-42 141,0 1 1,0 0-1,0 0 0,-1 0 1,1 0-1,0 0 1,0 0-1,0 0 1,0 0-1,0 0 0,0 0 1,0 0-1,0 0 1,0-1-1,0 1 1,0 0-1,-1 0 0,1 0 1,0 0-1,0 0 1,0 0-1,0 0 1,0 0-1,0 0 1,0 0-1,0 0 0,0 0 1,-1 0-1,1 0 1,0 0-1,0 0 1,0 0-1,0 0 0,0 0 1,0 0-1,0 0 1,0 1-1,-1-1 1,1 0-1,0 0 0,0 0 1,0 0-1,0 0 1,0 0-1,0 0 1,0 0-1,0 0 0,0 0 1,0 0-1,0 0 1,0 1-1,0-1 1,0 0-1,0 0 1,0 0-1,-1 0 0,1 0 1,0 0-1,0 0 1,0 0-1,0 0 1,0 1-1,-4-20-147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2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 20980,'3'-1'2009,"-8"15"-1289,-3 8-288,-2 16 1040,0 8-343,0 4-553,0 6-232,4 0-184,4 0-48,7-9-72,3-4-96,5-10-128,4-4-152,5-15-520,4-5-321,4-13 913,1-6-208,5-13-192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2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22517,'-15'9'485,"0"1"1,0 0-1,1 1 0,0 0 1,-14 16-1,23-21-372,0-1 0,0 1-1,1 0 1,0 1 0,0-1 0,0 1 0,1 0 0,0 0 0,0 0-1,1 0 1,-1 0 0,2 1 0,-1-1 0,0 12 0,2-16-101,0-1 1,0 1 0,0-1 0,0 1-1,1 0 1,-1-1 0,1 1-1,-1-1 1,1 0 0,0 1-1,0-1 1,0 1 0,1-1-1,-1 0 1,0 0 0,1 0-1,-1 0 1,1 0 0,0 0-1,0 0 1,0 0 0,0-1 0,0 1-1,0-1 1,0 0 0,0 1-1,1-1 1,-1 0 0,0 0-1,1 0 1,-1-1 0,1 1-1,-1 0 1,1-1 0,-1 0-1,1 0 1,-1 0 0,1 0 0,0 0-1,-1 0 1,1 0 0,-1-1-1,1 1 1,3-2 0,2-1-15,1 0-1,0-1 1,-1 1 0,1-2 0,-1 1 0,0-1 0,-1 0 0,1-1 0,-1 0 0,0 0 0,-1 0 0,10-12 0,2-5-32,-1-2-1,21-39 1,-37 63 25,-1 0-1,1 0 1,-1 0-1,1 0 0,-1 0 1,1 1-1,-1-1 1,1 0-1,0 0 1,0 0-1,-1 1 1,1-1-1,0 0 0,0 1 1,1-1-1,-2 1 6,0 0-1,1 0 1,-1 1-1,0-1 1,0 0-1,1 0 1,-1 1-1,0-1 1,0 0-1,0 1 0,1-1 1,-1 0-1,0 1 1,0-1-1,0 0 1,0 1-1,0-1 1,0 0-1,0 1 1,1-1-1,-1 0 1,0 1-1,0-1 1,0 1-1,-1-1 1,1 0-1,0 1 0,-3 40-164,2-34 143,-14 122 25,15-128 10,-1 1-1,1-1 1,0 0-1,0 1 1,0-1-1,0 0 1,0 1-1,0-1 1,0 0-1,1 1 1,-1-1-1,0 0 1,1 1-1,0 1 1,0-3-6,-1 0 1,0 0-1,1 1 1,-1-1-1,1 0 1,-1 0-1,0 0 1,1 0-1,-1 0 1,0 0-1,1 0 1,-1 0 0,1 0-1,-1 0 1,0-1-1,1 1 1,-1 0-1,0 0 1,1 0-1,-1 0 1,0 0-1,1-1 1,-1 1-1,0 0 1,1 0-1,-1-1 1,0 1-1,0 0 1,1 0-1,-1-1 1,0 0-1,28-35-135,-26 33 56,13-20-545,5-8-333,27-33-1,-29 46 387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3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92 211 12883,'0'0'52,"24"-33"2149,-23 32-2056,0 0-1,0-1 1,-1 1-1,1 0 1,0-1-1,-1 1 1,1-1-1,-1 1 1,0 0-1,1-1 1,-1 1-1,0-1 1,0 1-1,0-1 1,0 1 0,0-1-1,0 1 1,0-1-1,-1 1 1,1-1-1,0 1 1,-1-1-1,1 1 1,-2-2-1,2 2-71,-1 1 1,1-1-1,-1 1 0,0 0 0,1-1 0,-1 1 0,1 0 1,-1-1-1,1 1 0,-1 0 0,0 0 0,1 0 0,-1 0 0,0-1 1,1 1-1,-1 0 0,0 0 0,1 0 0,-1 0 0,1 0 0,-1 1 1,0-1-1,1 0 0,-1 0 0,0 0 0,1 1 0,-1-1 0,1 0 1,-1 0-1,0 1 0,1-1 0,-1 0 0,1 1 0,-1 0 0,-20 17 899,12-7-771,0 1 1,1-1 0,1 2 0,0-1-1,1 1 1,0 0 0,0 0-1,2 0 1,0 1 0,0 0 0,-2 25-1,5-35-146,1 1-1,0 0 1,0 0 0,1-1-1,1 9 1,-2-11-42,0-1 0,1 0 0,-1 0 0,0 0 0,1 0 0,-1 0 0,1 0 0,-1 0 0,1 0 0,0-1 0,-1 1 0,1 0 1,0 0-1,-1 0 0,1-1 0,0 1 0,0 0 0,0-1 0,0 1 0,0 0 0,0-1 0,0 1 0,0-1 0,0 0 0,0 1 0,0-1 0,0 0 1,0 0-1,0 0 0,0 1 0,2-1 0,0-1 5,1 0 1,-1 1-1,1-1 1,-1 0-1,1-1 1,-1 1-1,1 0 1,-1-1-1,0 0 1,0 0-1,0 0 1,4-3-1,33-34 44,-36 34-55,22-24 36,-1 0-1,-1-2 0,-2 0 1,-2-1-1,0-2 0,-2 0 1,19-53-1,-34 69 28,-3 18-67,0-1-1,0 1 1,0 0 0,0 0-1,0 0 1,0 0-1,0-1 1,0 1 0,0 0-1,0 0 1,0 0 0,0-1-1,-1 1 1,1 0-1,0 0 1,0 0 0,0 0-1,0 0 1,0-1 0,0 1-1,-1 0 1,1 0-1,0 0 1,0 0 0,0 0-1,0 0 1,-1 0 0,1 0-1,0 0 1,0-1-1,0 1 1,0 0 0,-1 0-1,1 0 1,0 0 0,0 0-1,0 0 1,-1 0-1,1 0 1,0 0 0,-2 1 8,0 0 0,0 0 1,1 0-1,-1 0 0,0 1 1,1-1-1,-1 0 1,1 1-1,0-1 0,-1 1 1,1-1-1,-2 4 0,-5 8 36,2-1 0,-1 1 0,1 0-1,1 1 1,1-1 0,0 1-1,-4 20 1,7-25-19,0 0 0,0 0-1,0 0 1,1 0 0,1 0-1,-1 0 1,1 0 0,1 0-1,0-1 1,0 1 0,1 0-1,0-1 1,5 10 0,-6-14-77,0-1 0,1 0 0,-1 0 0,1 0 0,0 0 0,0-1 0,0 1 0,0-1 0,1 0 0,-1 1 0,1-2 0,-1 1 0,1 0 0,0-1 0,0 1 0,-1-1 0,1 0 0,0-1 1,0 1-1,0 0 0,0-1 0,0 0 0,0 0 0,0 0 0,0-1 0,0 0 0,0 1 0,0-1 0,0 0 0,0-1 0,0 1 0,-1-1 0,1 0 0,6-3 0,15-15-294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52 19420,'0'-1'134,"0"0"-1,0 0 1,-1 0-1,1 0 1,0 1-1,0-1 1,0 0-1,0 0 1,0 0-1,0 0 1,0 0 0,0 0-1,0 1 1,1-1-1,-1 0 1,0 0-1,0 0 1,1 0-1,-1 1 1,1-1-1,-1 0 1,1 0-1,-1 1 1,1-1 0,-1 0-1,1 1 1,-1-1-1,1 0 1,0 1-1,-1-1 1,1 1-1,0-1 1,1 0-1,26-15 2246,-25 15-2205,0-1-1,-1 1 1,1 0-1,0 0 1,0 1-1,0-1 1,0 0-1,0 1 1,-1 0-1,1 0 1,6 0-1,-8 0-148,0 1-1,0-1 1,0 1-1,0 0 0,0-1 1,0 1-1,0 0 0,0 0 1,0-1-1,0 1 1,0 0-1,-1 0 0,1 0 1,0 0-1,0 0 0,-1 0 1,1 0-1,-1 0 0,1 0 1,-1 1-1,0-1 1,1 0-1,-1 0 0,0 0 1,0 0-1,1 1 0,-1-1 1,0 0-1,0 0 1,-1 3-1,0 14-63,0 0 0,-2 0 0,0 0 0,-10 30 0,7-29-74,1 1 0,1 1 0,-2 21 0,6-39 82,0 0-1,0 1 1,0-1-1,0 0 1,1 0-1,0 0 1,1 6-1,-2-8 24,1 0 0,-1 0 0,1-1 0,-1 1 0,1 0 0,-1-1-1,1 1 1,-1 0 0,1-1 0,0 1 0,-1-1 0,1 1 0,0-1 0,-1 1 0,1-1 0,0 1 0,0-1 0,-1 0 0,1 1-1,0-1 1,0 0 0,0 0 0,0 0 0,-1 0 0,1 0 0,0 0 0,0 0 0,0 0 0,0 0 0,0 0 0,-1 0 0,1 0-1,0-1 1,1 1 0,7-3-19,0-1-1,0 0 1,-1 0-1,0 0 1,1-1-1,-2-1 0,1 1 1,13-13-1,52-60-30,-65 69 56,37-46 21,-14 17-17,-19 26-132,-15 24 124,0 0 0,1 0 0,1 0 0,0 0 0,1 0-1,0 0 1,2 16 0,-1-25 12,0 1 0,-1-1 0,1 0 0,0 1-1,0-1 1,1 0 0,-1 0 0,1 0 0,0 0 0,-1 0 0,1 0-1,1 0 1,2 2 0,-3-3 5,-1-1 0,1 0 0,1 0 0,-1 0 0,0 0 0,0 0-1,0 0 1,0 0 0,1-1 0,-1 1 0,0-1 0,1 1 0,-1-1 0,0 0 0,1 0 0,-1 0 0,0-1 0,1 1 0,-1 0-1,0-1 1,4-1 0,3-1 28,0-1-1,0 0 1,-1 0-1,0-1 1,0 0-1,0-1 1,-1 1-1,0-2 1,0 1-1,9-11 1,8-11 157,24-39-1,-47 67-194,5-11 36,5-7-22,-11 19-15,0-1 0,0 0 0,0 0 0,0 0 0,0 0 0,0 0 0,0 0 0,0 0 0,1 0 0,-1 0 0,0 1 0,0-1 0,0 0 0,0 0 0,0 0 0,0 0 0,0 0 0,0 0 0,0 0 0,1 0 0,-1 0 0,0 0 0,0 0 0,0 0 0,0 0 0,0 0-1,0 0 1,0 0 0,1 0 0,-1 0 0,0 0 0,0 0 0,0 0 0,0 0 0,0 0 0,0 0 0,0 0 0,0 0 0,1 0 0,-1 0 0,-13 53-261,10-44 117,0 1 1,0 0-1,1 0 1,1 0 0,0 0-1,0 0 1,0 0 0,2 1-1,1 15 1,-2-25 74,0 0 0,0-1-1,0 1 1,0 0 0,1 0-1,-1 0 1,0 0 0,1-1 0,-1 1-1,0 0 1,1 0 0,-1 0-1,1-1 1,-1 1 0,1 0 0,-1-1-1,1 1 1,0-1 0,-1 1 0,1 0-1,0-1 1,-1 1 0,1-1-1,0 0 1,0 1 0,0-1 0,-1 0-1,1 1 1,0-1 0,0 0-1,0 0 1,0 0 0,-1 0 0,1 1-1,0-1 1,0-1 0,0 1 0,0 0-1,0 0 1,0 0 0,-1 0-1,3-1 1,1-1-86,-1 0 1,1 0-1,0 0 0,-1 0 0,0-1 1,1 1-1,-1-1 0,3-3 1,16-21-861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4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68 431 17244,'-64'120'6636,"63"-119"-6593,1 0 0,-1 0 0,1-1 0,0 1 0,-1 0 0,1 0 0,0 0 0,0-1 0,0 1 0,-1 0 0,1 0 0,0 0 0,0 0 1,0 0-1,0-1 0,1 1 0,-1 0 0,0 0 0,0 0 0,0 0 0,1-1 0,-1 1 0,0 0 0,1 0 0,0 0 0,16 10 366,-1-3-450,-7-1 3,0 1 0,-1 0 0,0 0 1,0 0-1,-1 1 0,0 1 0,-1-1 1,8 15-1,-1 2-160,-1 1-1,9 31 1,-14-37 72,-2 1-1,0 1 1,-1-1 0,1 39-1,-5-50 185,0-1 0,0 0 0,-1 0 0,0 0 0,-1 0 0,0 0 0,-1 0 1,0 0-1,0 0 0,-1-1 0,-1 0 0,-9 16 0,13-23-27,0-1 0,0 1 1,0-1-1,0 1 0,0-1 1,-1 0-1,1 0 0,0 1 0,-1-1 1,1 0-1,0 0 0,-1-1 1,0 1-1,1 0 0,-1 0 1,1-1-1,-1 1 0,0-1 1,0 1-1,-2-1 0,2 0-8,1 0 0,-1-1 0,1 1-1,-1-1 1,1 1 0,-1-1 0,1 0-1,-1 0 1,1 1 0,0-1 0,0 0-1,-1 0 1,1 0 0,0-1 0,0 1-1,0 0 1,0 0 0,-1-2-1,-2-4-1,0-1-1,0 1 0,1-1 1,0 0-1,0 0 0,1 0 1,-2-11-1,1-7-58,1 0 1,1-1-1,1 1 1,2 0-1,0 0 1,2 0-1,1 0 1,1 1 0,13-36-1,8-6-10,3 0 0,43-68 0,-52 96 61,-24 62 214,-1-9-143,2 1 1,0-1-1,0 0 0,2 24 1,0-33-65,0-1-1,0 1 1,1-1 0,0 0 0,-1 0 0,2 1 0,-1-1 0,0 0-1,1 0 1,0 0 0,0 0 0,0 0 0,0-1 0,1 1 0,0-1 0,-1 1-1,1-1 1,0 0 0,6 4 0,-6-5-8,0-1-1,0 0 1,0 0-1,0 0 1,0 0-1,0 0 1,0-1-1,0 1 1,1-1 0,-1 0-1,0 0 1,0 0-1,0-1 1,0 1-1,1-1 1,-1 1-1,0-1 1,0 0 0,0 0-1,0-1 1,0 1-1,-1-1 1,1 1-1,0-1 1,3-2-1,4-4 25,0 0 0,0-1-1,-1 1 1,16-21 0,-13 15-4,-1-1 1,-1-1 0,0 0 0,-1 0-1,-1-1 1,0 0 0,-1-1 0,6-25-1,-13 31-70,-5 17-27,-8 20-21,5-3 47,-8 36-1,15-51 55,0 0-1,0 1 1,0-1-1,1 0 0,0 0 1,0 1-1,1-1 1,0 0-1,2 8 0,-3-14-9,0 0 0,0 0-1,0 0 1,1 0 0,-1-1-1,0 1 1,1 0 0,-1 0-1,0 0 1,1-1 0,-1 1-1,1 0 1,-1-1 0,1 1-1,0 0 1,-1-1-1,1 1 1,-1-1 0,1 1-1,0-1 1,0 1 0,-1-1-1,1 0 1,0 1 0,0-1-1,0 0 1,-1 1 0,1-1-1,0 0 1,0 0 0,0 0-1,0 0 1,0 0 0,-1 0-1,1 0 1,0 0-1,0 0 1,0 0 0,0-1-1,-1 1 1,1 0 0,0 0-1,0-1 1,0 1 0,-1-1-1,1 1 1,1-1 0,2-2 14,1 0 1,-1-1-1,0 1 1,0-1-1,0 0 1,4-6 0,7-11-2,0-1 1,-2-1 0,-1 0 0,0-1 0,-2 0 0,8-28 0,33-158-76,-43 174 20,8-62-444,-37 201 1024,-13 180 1,34-277-511,0 54 354,0-56-358,0 0 0,1 0 1,0 0-1,0 0 0,0 0 0,0-1 0,1 1 1,-1 0-1,1 0 0,0-1 0,4 6 0,-6-8-28,0-1-1,0 0 0,1 1 1,-1-1-1,0 1 0,1-1 1,-1 0-1,0 1 0,1-1 1,-1 0-1,0 1 0,1-1 0,-1 0 1,0 0-1,1 1 0,-1-1 1,1 0-1,-1 0 0,1 0 1,-1 1-1,1-1 0,-1 0 0,1 0 1,-1 0-1,1 0 0,-1 0 1,1 0-1,-1 0 0,1 0 1,-1 0-1,1-1 0,0 1-1,-1-1 0,1 0 0,0 1 0,-1-1 0,1 0 0,-1 0 0,1 0 0,-1 1 0,0-1 0,1 0 0,-1 0 0,0 0 0,0 0 0,1-1 0,0-33-27,-2 28 17,0 0 0,0 0 0,0 1 0,-1-1 0,0 1 0,-1-1 0,1 1 0,-1 0 0,0-1 0,-1 2 0,0-1 0,-5-7 0,9 12 11,-1 1-1,1 0 0,0 0 0,0-1 0,-1 1 0,1 0 0,0 0 0,0 0 1,-1-1-1,1 1 0,0 0 0,0 0 0,-1 0 0,1 0 0,0-1 1,-1 1-1,1 0 0,0 0 0,-1 0 0,1 0 0,0 0 0,-1 0 0,1 0 1,0 0-1,-1 0 0,1 0 0,0 0 0,-1 0 0,1 0 0,0 0 0,-1 0 1,1 0-1,0 1 0,0-1 0,-1 0 0,1 0 0,0 0 0,-1 0 0,1 1 1,0-1-1,0 0 0,-1 0 0,1 1 0,0-1 0,0 0 0,0 0 1,-1 1-1,1-1 0,0 0 0,0 1 0,0-1 0,0 0 0,0 1 0,0-1 1,0 0-1,-1 0 0,1 1 0,0-1 0,0 0 0,0 1 0,0-1 0,0 0 1,1 1-1,-1-1 0,0 0 0,0 1 0,0-1 0,0 1 0,2 23-3,-2-22 5,1 0 0,0-1-1,-1 1 1,1 0 0,0-1-1,0 1 1,0-1-1,0 1 1,0-1 0,0 1-1,1-1 1,-1 0 0,0 1-1,1-1 1,-1 0-1,1 0 1,-1 0 0,1 0-1,0 0 1,1 0 0,1 0-1,-1 0 1,0-1 0,0 1 0,1-1 0,-1 0-1,1 0 1,-1 0 0,0 0 0,1 0 0,3-2-1,5-1 0,0-1 0,0 0 0,-1-1 0,0 0 0,11-7 0,-5 3 12,-2-1-1,1 0 1,-1-1 0,-1 0 0,0-1 0,-1-1 0,22-25-1,-34 35 8,1 1 0,-1-1 0,0 1 0,0-1 0,0 0 0,0 1 0,0-1-1,-1 0 1,1 0 0,0-5 0,-1 7-12,0 0-1,0 1 1,-1-1 0,1 0-1,0 0 1,0 1 0,0-1-1,-1 0 1,1 1 0,0-1 0,-1 0-1,1 1 1,0-1 0,-1 0-1,1 1 1,-1-1 0,1 1-1,-1-1 1,1 0 0,-1 1-1,0 0 1,1-1 0,-1 1-1,0-1 1,1 1 0,-1 0-1,0-1 1,1 1 0,-1 0-1,0 0 1,0 0 0,1-1-1,-1 1 1,0 0 0,0 0-1,1 0 1,-1 0 0,0 0 0,0 0-1,1 1 1,-1-1 0,0 0-1,0 0 1,1 1 0,-2-1-1,-4 2 13,0 0-1,1 0 1,-1 1 0,1 0-1,-1 0 1,1 0-1,0 0 1,0 1 0,1 0-1,-1 0 1,1 0-1,0 0 1,0 1-1,0 0 1,1 0 0,-1 0-1,1 0 1,-3 8-1,2-6-4,1 0-1,0 0 0,1 0 1,0 0-1,0 0 1,1 0-1,-1 1 0,2-1 1,-1 1-1,1-1 0,0 1 1,0-1-1,1 0 0,3 13 1,-3-17-42,0 1 0,1-1 1,-1 0-1,1 1 1,0-1-1,0 0 0,0 0 1,0-1-1,0 1 1,1 0-1,-1-1 0,1 1 1,0-1-1,0 0 0,0 0 1,0 0-1,0 0 1,0-1-1,0 1 0,1-1 1,-1 0-1,0 0 1,1 0-1,-1 0 0,1 0 1,0-1-1,-1 0 0,1 0 1,-1 0-1,8-1 1,1 0-318,1-1 0,-1 0 0,0-1 1,0 0-1,0-1 0,-1-1 0,19-9 1,-8 1-353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18636,'4'6'277,"-1"0"-1,-1 0 1,1 1 0,-1-1 0,0 1-1,-1-1 1,1 1 0,-1 0 0,0 13-1,2 9 423,7 49-49,-2-14-458,2 0-1,26 90 0,-35-151-163,0 0-1,0 0 0,0 0 0,1 0 1,-1 0-1,1 0 0,0 0 0,-1-1 1,1 1-1,1 0 0,-1-1 0,0 0 1,1 1-1,2 1 0,-4-3-5,0-1 0,0 1 0,0-1 0,0 0-1,0 0 1,0 1 0,0-1 0,0 0 0,0 0 0,0 0 0,0 0 0,0 0 0,0 0-1,0 0 1,0 0 0,0-1 0,0 1 0,1-1 0,0 0 16,1 0 0,-1 0 0,0-1 0,0 1 0,0-1 0,0 1 0,-1-1 0,1 0 0,0 1 0,1-3 0,17-26 380,-2-1 0,0-1-1,-2 0 1,11-35 0,-5 15-22,40-81-972,-58 118-657,-4 14 1221,0 1 0,0 0 0,0 0 0,0-1-1,0 1 1,0 0 0,-1 0 0,1-1 0,0 1 0,0 0-1,0 0 1,0-1 0,0 1 0,0 0 0,-1 0-1,1 0 1,0-1 0,0 1 0,0 0 0,-1 0 0,1 0-1,0 0 1,0 0 0,-1-1 0,1 1 0,0 0 0,0 0-1,-1 0 1,1 0 0,0 0 0,0 0 0,-1 0 0,1 0-1,0 0 1,0 0 0,-1 0 0,1 0 0,-1 0 0,-9 2-570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6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16251,'10'24'1593,"9"8"-1089,-1-5-240,11-3 888,5 1-656,11-10-560,2-5-240,3-10-512,0-10-192,-2-10 664,-1-4-224,-5-5-160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7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28 17092,'-17'17'984,"-9"8"396,1 1 1,-35 48 0,55-62-887,10-12-88,15-15 12,-7 2-297,49-46 289,-53 51-340,-1 2 0,1-1-1,1 1 1,-1 0 0,16-6-1,-23 11-61,0 0 1,0 1-1,0-1 0,1 0 0,-1 1 1,0-1-1,1 1 0,-1 0 0,0 0 0,1 0 1,-1 0-1,0 0 0,1 1 0,-1-1 0,0 0 1,0 1-1,1 0 0,-1 0 0,0 0 1,0 0-1,0 0 0,0 0 0,3 2 0,1 3 5,-1-1 0,0 1-1,0 0 1,0 0 0,6 12-1,-8-12-8,0-1 0,0 0 0,1 0 0,0 0 0,0-1 0,0 1 0,0-1-1,10 8 1,-13-12-1,1 1 1,-1-1-1,0 0 0,1 1 0,-1-1 0,1 0 0,-1 0 0,1 0 0,-1 0 0,1 0 1,-1 0-1,0 0 0,1 0 0,-1 0 0,1-1 0,-1 1 0,1-1 0,-1 1 0,0-1 0,0 0 1,1 1-1,-1-1 0,0 0 0,0 0 0,0 0 0,1 0 0,-1 0 0,0 0 0,0 0 1,-1 0-1,3-2 0,2-5 32,1 0 1,-1 0 0,6-13-1,-9 17-18,1-4 26,16-27 84,-18 34-124,-1-1 1,1 1-1,-1 0 0,1 0 0,0 0 0,-1 0 0,1 1 0,0-1 0,0 0 0,0 0 1,0 0-1,0 0 0,0 1 0,0-1 0,0 1 0,0-1 0,0 1 0,0-1 0,0 1 1,0-1-1,0 1 0,1 0 0,-1 0 0,1-1 0,0 3-5,0-1 0,-1 0 0,0 1 0,1-1 0,-1 1 0,0-1 0,1 1 0,-1 0 0,0-1 0,0 1 0,-1 0 0,1 0 0,0 0 0,-1 0 0,1-1 0,-1 1 0,1 0 0,-1 0-1,0 3 1,2 3-28,4 24-62,-4-23 83,-1-1 0,1 1 0,0-1 0,1 0 0,5 13 0,-8-20 24,0-1 0,1 1 0,-1 0 1,1-1-1,-1 1 0,1-1 0,-1 1 1,1-1-1,-1 1 0,1-1 0,0 1 1,-1-1-1,1 1 0,0-1 0,-1 1 1,1-1-1,0 0 0,0 0 0,-1 1 0,1-1 1,0 0-1,0 0 0,0 0 0,-1 0 1,1 0-1,0 0 0,0 0 0,0 0 1,-1 0-1,1 0 0,0-1 0,0 1 1,-1 0-1,1 0 0,0-1 0,0 1 1,-1 0-1,1-1 0,0 1 0,-1-1 1,1 1-1,-1-1 0,1 1 0,0-2 0,5-3 106,-1 0-1,1-1 0,7-10 0,-6 8 38,1-2-32,0 2 0,1-1 0,0 1 1,14-9-1,-21 15-130,-1 1 0,2-1 0,-1 1 1,0 0-1,0 0 0,0 0 0,1 0 1,-1 0-1,0 0 0,1 1 0,-1-1 1,1 1-1,-1-1 0,0 1 0,1 0 1,-1 0-1,1 0 0,-1 0 0,1 1 0,-1-1 1,1 0-1,-1 1 0,1 0 0,-1 0 1,0 0-1,0 0 0,5 2 0,-3 2-35,0-1-1,0 0 0,0 1 0,-1 0 0,0 0 0,0 0 0,3 7 1,-3-6 10,0 0 1,0-1-1,1 0 1,7 10-1,-10-15 35,-1 1-1,1-1 1,-1 0-1,0 1 1,1-1 0,-1 0-1,1 0 1,-1 0-1,1 0 1,-1 1-1,1-1 1,-1 0 0,1 0-1,-1 0 1,1 0-1,-1 0 1,1 0 0,-1 0-1,1 0 1,-1 0-1,1 0 1,-1-1 0,1 1-1,-1 0 1,1 0-1,-1 0 1,0-1-1,1 1 1,-1 0 0,1 0-1,-1-1 1,1 1-1,-1 0 1,0-1 0,1 1-1,-1-1 1,13-15 112,-13 15-112,23-36 212,-15 22-159,1 0 0,1 0-1,0 1 1,14-14 0,-23 26-67,0 1 0,0 0 1,0 0-1,1 0 0,-1 0 0,0 0 1,0 0-1,0 1 0,1-1 1,-1 0-1,0 1 0,1-1 0,-1 0 1,1 1-1,-1 0 0,1-1 0,-1 1 1,1 0-1,-1 0 0,1 0 1,2 0-1,-3 0-3,0 1-1,0 0 1,0-1 0,0 1 0,1 0 0,-1 0-1,0 0 1,0 0 0,0 0 0,-1 0 0,1 0-1,0 0 1,0 0 0,0 0 0,-1 0 0,1 1-1,-1-1 1,1 2 0,3 7-246,-2 0 1,0 1-1,0-1 1,0 16-1,-2-23 260,3 18-1623,1-16 571,3-12 434,2-8-77,4-9-83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7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13963,'2'4'322,"0"0"0,0 0 0,0 1 0,-1-1-1,0 0 1,0 0 0,0 1 0,0-1 0,-1 1 0,0 7 0,-5 48 2539,2-33-1051,0-7-894,2-14-591,0-1 0,1 1 0,-1 0 1,1 0-1,1-1 0,0 9 0,-1-14-302,0 0-1,0 0 1,0 1 0,0-1 0,0 0-1,0 0 1,0 1 0,1-1 0,-1 0-1,0 0 1,0 1 0,0-1 0,0 0 0,0 0-1,0 0 1,1 0 0,-1 1 0,0-1-1,0 0 1,0 0 0,1 0 0,-1 0 0,0 0-1,0 1 1,0-1 0,1 0 0,-1 0-1,0 0 1,0 0 0,1 0 0,-1 0-1,0 0 1,0 0 0,1 0 0,-1 0 0,0 0-1,0 0 1,1 0 0,-1 0 0,0 0-1,0 0 1,1 0 0,-1 0 0,0 0 0,0-1-1,0 1 1,1 0 0,-1 0 0,0 0-1,0 0 1,0 0 0,1-1 0,-1 1-1,0 0 1,13-13 437,-11 11-395,24-30 271,12-15-143,-34 43-198,-1 1-1,1-1 1,-1 1-1,1 0 0,0 1 1,0-1-1,0 1 1,1 0-1,6-3 1,-10 5-2,0-1 0,0 1 0,1 0 1,-1 0-1,0 0 0,0-1 0,0 1 0,1 1 1,-1-1-1,0 0 0,0 0 0,0 0 0,1 1 1,-1-1-1,0 0 0,0 1 0,0-1 0,0 1 1,0-1-1,0 1 0,0 0 0,0 0 0,0-1 1,0 1-1,0 0 0,0 0 0,-1 0 0,1 0 1,0 0-1,-1 0 0,1 0 0,0 1 0,2 5-26,0 0-1,0 0 0,-1 0 1,2 10-1,3 8-15,-7-25 50,1 1-1,-1-1 0,0 1 0,0-1 0,1 1 0,-1-1 0,0 0 1,1 1-1,-1-1 0,0 1 0,1-1 0,-1 0 0,1 1 0,-1-1 1,1 0-1,-1 0 0,1 1 0,-1-1 0,1 0 0,-1 0 1,1 0-1,-1 0 0,1 1 0,-1-1 0,1 0 0,-1 0 0,1 0 1,0 0-1,-1 0 0,1 0 0,-1-1 0,1 1 0,-1 0 0,1 0 1,-1 0-1,1 0 0,-1-1 0,1 1 0,-1 0 0,1 0 0,-1-1 1,1 1-1,-1 0 0,0-1 0,1 1 0,-1-1 0,0 1 0,1 0 1,-1-1-1,21-23 18,18-34 44,-26 35-109,2 1 1,21-23-1,-35 43 31,0 1 0,0 0-1,0-1 1,0 1-1,0 0 1,0 0 0,1 0-1,-1 0 1,1 0-1,-1 0 1,1 0-1,-1 0 1,1 1 0,-1-1-1,1 0 1,0 1-1,-1 0 1,1-1-1,0 1 1,2 0 0,-3 0-2,0 1 0,0-1 1,0 1-1,0-1 0,0 1 1,0 0-1,0-1 0,0 1 1,-1 0-1,1 0 0,0 0 1,0 0-1,-1 0 0,1 0 1,0 0-1,-1 0 0,1 0 1,-1 0-1,1 0 0,-1 0 1,1 2-1,1 8-42,1 1 0,-2 0 0,1-1 0,-1 15 0,-1-26 63,0 59 237,2-53-1036,2-8 456,2-9 157,-5 9 123,4-9-266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10914,'30'26'3401,"-18"-19"-2904,0-1 0,0-1-1,0 0 1,1-1 0,0 0-1,0-1 1,0 0 0,1-1 0,-1-1-1,0 0 1,1 0 0,-1-2-1,17-1 1,-15-1-258,1 0 1,-1 0-1,0-1 0,0-1 0,0-1 0,-1 0 1,0-1-1,0 0 0,-1-1 0,0-1 1,13-10-1,-22 15-169,0 1-1,0-1 1,-1 0 0,1 0 0,3-6 0,-6 9-56,0 0 0,-1-1 0,1 1 1,0 0-1,-1 0 0,1 0 0,-1-1 1,0 1-1,1 0 0,-1 0 0,0-1 1,0 1-1,0 0 0,0-1 0,0 1 0,0 0 1,0-1-1,0 1 0,-1 0 0,1 0 1,0-1-1,-1 1 0,1 0 0,-1 0 1,1 0-1,-1-1 0,-1 0 0,-1-1-1,0 0 0,0 1 0,0-1-1,0 1 1,-1 0 0,1 0 0,-1 0 0,0 0-1,1 1 1,-1 0 0,0-1 0,0 1-1,0 1 1,0-1 0,0 0 0,0 1 0,0 0-1,0 0 1,0 0 0,-8 2 0,-1 0-15,1 0 0,0 1 1,0 1-1,0-1 1,-19 10-1,22-8-8,0 0 0,0 1 0,1 0 0,0 0 0,0 1 0,0 0 0,1 0 0,-1 1 1,2 0-1,-10 14 0,13-18 7,1 0 0,-1 1-1,1-1 1,0 1 0,0 0 0,1-1 0,0 1 0,-1 0 0,2 0 0,-1 0 0,0 0 0,1 0 0,0 0 0,0 0 0,1 0 0,-1 0 0,1 0 0,0 0 0,0-1 0,1 1 0,-1 0 0,1-1 0,0 1 0,3 4 0,-1-3-6,1-1 0,-1 0 0,1 0 1,0 0-1,0-1 0,0 0 0,1 0 0,0 0 1,-1-1-1,1 1 0,0-1 0,1-1 1,-1 1-1,0-1 0,1 0 0,0-1 0,-1 1 1,12 0-1,-7-1-175,0-1 0,0 1 0,1-2 0,-1 1 0,0-2 0,0 1 0,0-2 0,0 1 0,-1-2 0,18-6 0,-21 6-122,-1 0 0,1 0 1,-1 0-1,0-1 1,0 0-1,8-8 1,-12 10 221,1 0 1,0-1 0,-1 1 0,1-1 0,-1 1 0,0-1 0,-1 0 0,1 0 0,0 0 0,-1 0 0,0 0 0,0 0 0,0-5 0,-1 4-85,0 0 0,-1-1 1,1 1-1,-1 0 1,-2-7-1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8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0 129 14787,'5'6'529,"0"1"0,0-2 1,0 1-1,1 0 0,0-1 0,0 0 0,1 0 0,-1-1 0,1 0 0,0 0 1,0-1-1,0 1 0,9 1 0,-10-3-342,0-1 0,-1 0 0,1 0 0,0 0 0,1-1 0,-1 0 0,0-1 0,0 1 0,0-1 0,0 0 0,-1 0 0,1-1 0,0 0 0,0 0 0,-1 0 0,1-1 0,8-5 0,-8 4-102,0-1-1,0 1 0,-1-1 0,0-1 0,0 1 0,0-1 0,-1 0 0,1 0 0,-1 0 0,-1 0 0,5-12 0,-6 15-66,-1 0 0,0 0 0,1-1 0,-2 1 0,1 0 0,0 0 0,-1-1 0,1 1 0,-1-1 0,0 1 0,0 0 0,0-1 0,-1 1 0,1 0 0,-1-1 0,0 1 0,0 0 0,0 0 0,0 0 0,-1-1 0,1 1 0,-1 0 0,0 1 0,0-1 0,0 0 0,0 0 0,-3-2 0,3 3-17,0 1 0,0 0-1,0-1 1,0 1 0,0 0 0,0 0 0,0 1 0,0-1 0,0 0 0,0 1-1,0-1 1,-1 1 0,1-1 0,0 1 0,0 0 0,0 0 0,-1 0 0,1 1 0,0-1-1,0 0 1,-1 1 0,1-1 0,0 1 0,0 0 0,0 0 0,0 0 0,0 0-1,0 0 1,0 0 0,0 1 0,1-1 0,-4 3 0,-1 2-10,-1 0-1,1 0 1,0 1 0,1-1-1,0 1 1,0 1 0,-5 9-1,4-4-6,1 0-1,0 0 0,1 0 0,0 1 0,-2 16 0,5-25 12,0 0 0,1 0-1,-1 1 1,1-1 0,0 0 0,0 0-1,1 1 1,0-1 0,0 0 0,0 0-1,0 0 1,1 0 0,0 0 0,0 0-1,0 0 1,6 7 0,-7-10 3,1 0 1,-1-1 0,1 0 0,0 1-1,-1-1 1,1 0 0,0 0 0,0 0-1,0 0 1,0 0 0,0 0 0,0 0-1,0-1 1,0 1 0,0-1 0,4 1-1,-2-1 3,1 0-1,-1-1 0,0 1 1,0-1-1,1 0 1,-1 0-1,8-3 0,2-3 6,1 0-1,-1-1 0,18-13 0,-30 19-5,31-23 10,-22 16-12,0 0 0,1 1 0,0 1 0,0-1 0,0 2 0,18-7 0,-28 12 0,0 0 0,0 1 0,-1 0 0,1-1 0,0 1-1,0 0 1,0 0 0,0 0 0,-1 0 0,1 0 0,0 1 0,0-1-1,0 0 1,-1 1 0,1-1 0,0 1 0,-1 0 0,1 0-1,0 0 1,-1-1 0,1 1 0,-1 1 0,1-1 0,-1 0-1,0 0 1,0 0 0,1 1 0,-1-1 0,1 3 0,3 3-5,-2 1-1,1 0 1,-1 0 0,0 0 0,2 10 0,9 22 106,-13-39-90,-1-1-1,0 1 0,1-1 0,-1 1 0,0 0 1,1-1-1,-1 1 0,1-1 0,-1 1 0,1-1 0,-1 1 1,1-1-1,-1 0 0,1 1 0,-1-1 0,1 0 1,0 1-1,-1-1 0,1 0 0,0 1 0,-1-1 0,1 0 1,0 0-1,-1 0 0,1 0 0,1 0 0,-1 0 7,1-1-1,-1 1 0,0-1 1,0 1-1,1-1 0,-1 1 1,0-1-1,0 0 0,0 0 1,0 0-1,0 0 0,2-1 1,3-6 53,0 0 0,0 0 0,5-10 1,-8 12-35,6-10 53,-6 9-83,1 0 0,-1 0 1,2 1-1,-1-1 1,0 1-1,1 0 0,0 1 1,1-1-1,-1 1 1,8-5-1,-13 10-11,1-1 1,-1 1 0,1 0-1,0-1 1,-1 1-1,1 0 1,0 0 0,-1 0-1,1 0 1,0 0-1,-1 0 1,1 0-1,0 0 1,-1 0 0,1 0-1,0 0 1,0 0-1,-1 0 1,1 0 0,0 0-1,-1 1 1,1-1-1,-1 0 1,1 1-1,0-1 1,-1 0 0,1 1-1,-1-1 1,1 1-1,-1-1 1,1 1 0,-1-1-1,1 1 1,-1-1-1,0 1 1,1-1-1,-1 1 1,0 0 0,1-1-1,-1 1 1,0-1-1,0 1 1,1 0 0,6 33-370,-7-32 336,1 6-161,0-1-1,0 1 0,-1 0 0,0 0 1,-1 0-1,1 0 0,-1-1 0,-1 1 0,-3 10 1,-2-8-181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9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18708,'-2'13'601,"1"0"0,0 0-1,1 0 1,0 0 0,4 24 0,-3-28-539,1 0 0,0 1 1,1-1-1,0 0 1,0-1-1,1 1 0,0 0 1,8 10-1,-11-17-52,0 0 1,0-1-1,0 1 0,1-1 0,-1 0 0,0 1 1,1-1-1,-1 0 0,1 0 0,0 0 0,-1 0 0,1 0 1,0 0-1,0 0 0,-1-1 0,1 1 0,0-1 1,0 1-1,0-1 0,3 1 0,-3-2 14,1 1-1,0-1 1,0 1 0,0-1-1,-1 0 1,1 0 0,0 0-1,-1 0 1,1 0-1,-1-1 1,1 1 0,2-4-1,6-4 126,0-2-1,-1 1 1,0-1-1,10-16 1,-14 19-36,-3 4-80,0 0 37,0 0 0,0 0-1,0 1 1,0-1 0,1 1 0,4-4 0,-7 6-58,0 1 0,-1 0 1,1-1-1,0 1 0,-1 0 1,1 0-1,0-1 1,-1 1-1,1 0 0,0 0 1,-1 0-1,1 0 0,0 0 1,-1 0-1,1 0 0,0 0 1,0 0-1,-1 0 0,2 1 1,-1 0-4,0-1 0,0 1 0,1 0-1,-1 0 1,0 0 0,-1 0 0,1 0 0,0 0 0,0 0 0,0 0 0,0 0 0,-1 0 0,1 0-1,0 2 1,14 38 76,-13-33-64,0-1-1,1 1 1,0-1 0,0 0-1,1 0 1,-1 0 0,2 0-1,6 8 1,-10-14-3,0 0-1,0 0 1,1 0-1,-1-1 1,0 1-1,0 0 1,1-1-1,-1 1 1,1-1-1,-1 1 1,0-1-1,1 0 1,-1 1-1,1-1 1,-1 0-1,1 0 1,-1 0-1,1 0 1,-1-1-1,1 1 1,-1 0-1,1 0 1,-1-1-1,0 1 1,1-1-1,-1 1 1,0-1-1,3-1 1,2-2 58,0 0 0,1-1 0,-2 0 0,8-6 0,38-46 363,-39 42-611,1 0-1,0 1 0,0 1 0,20-15 0,-31 27 36,0 0 1,0-1-1,0 1 1,0 0-1,0 0 1,0 0-1,1 0 1,-1 0-1,0 1 1,1-1-1,-1 1 0,0-1 1,1 1-1,-1 0 1,1 0-1,-1 0 1,0 0-1,4 1 1,-2 0-128,-1 1-1,1 0 1,0 0 0,0 0 0,-1 0 0,0 0 0,1 1-1,-1-1 1,5 6 0,6 6-791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39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54 180 14675,'-41'115'4561,"38"-102"-4121,0 0 0,0 0-1,2 0 1,-1 0-1,2 0 1,0 0-1,1 15 1,-1-27-390,0 1 0,1-1 0,-1 1 0,0-1 0,0 1 0,1-1 0,-1 1 0,1-1 0,-1 0 0,1 1 1,0-1-1,-1 0 0,1 1 0,0-1 0,0 0 0,0 0 0,0 0 0,0 0 0,1 1 0,-1-1-17,0-1-1,0 0 1,0 0-1,0 0 0,0 1 1,0-1-1,0 0 1,0 0-1,0 0 1,0-1-1,-1 1 1,1 0-1,0 0 1,0 0-1,0-1 1,0 1-1,0 0 1,0-1-1,-1 1 1,1-1-1,0 1 0,1-1 1,3-4 64,0 1 0,1-1 0,-2 0 0,1-1 0,0 1 0,4-9 0,8-14 112,-1-2-1,-1 0 1,11-35-1,25-97 289,-28 83-476,-30 107-105,1-1 0,1 1 0,2 0 0,1 0 0,1 0 0,1 1 0,4 28 0,-2-47-111,-1 0 0,2 0-1,3 9 1,-6-17 170,1 0 1,0 0 0,-1 0-1,1 0 1,0 1 0,1-1-1,-1-1 1,0 1 0,1 0-1,-1 0 1,1 0-1,-1-1 1,1 1 0,0-1-1,-1 1 1,1-1 0,0 0-1,3 2 1,-3-3-3,0 0 0,-1 0 1,1 0-1,-1 0 0,1 0 0,0 0 0,-1-1 1,1 1-1,-1 0 0,1-1 0,2-1 0,-4 2 26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0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169 186 19924,'0'-7'281,"0"0"0,0-1 0,-1 1 0,0 0 0,-1-1 0,1 1-1,-1 0 1,-1 0 0,-3-9 0,4 14-198,1-1-1,0 1 1,0 0 0,-1 0-1,0-1 1,1 1 0,-1 0-1,0 0 1,0 1-1,0-1 1,0 0 0,0 1-1,0-1 1,-1 1 0,1-1-1,0 1 1,-1 0-1,1 0 1,-1 0 0,1 1-1,-1-1 1,0 0 0,1 1-1,-1 0 1,0 0-1,1 0 1,-1 0 0,-4 0-1,3 1-40,1 1 0,-1-1 0,1 1 0,-1-1 0,1 1 0,0 0-1,0 0 1,0 0 0,0 1 0,0-1 0,0 1 0,0-1 0,1 1 0,0 0-1,-1 0 1,1 0 0,0 1 0,0-1 0,1 0 0,-3 8 0,-2 2-14,2 1 1,0 0 0,0 1 0,-1 14-1,4-18-31,0 0-1,0 0 0,1 0 1,1 0-1,2 16 0,-3-24 2,1 0 0,0-1 0,0 1 0,0 0-1,0-1 1,0 1 0,0-1 0,0 1 0,1-1 0,0 0 0,-1 0-1,3 3 1,-3-4 2,1 0-1,-1-1 0,0 1 1,1 0-1,-1 0 1,1-1-1,-1 1 0,1-1 1,-1 1-1,1-1 1,-1 1-1,1-1 0,0 0 1,-1 0-1,1 0 1,-1 0-1,1 0 0,-1 0 1,1-1-1,0 1 0,-1 0 1,3-2-1,2 0 0,1-1-1,-1 0 0,0-1 1,-1 1-1,1-1 1,-1 0-1,0-1 0,0 1 1,0-1-1,0 0 1,7-11-1,5-8 39,18-36-1,-32 56-26,9-18 46,0-1 1,-1-1-1,-1 0 0,-1 0 0,7-34 1,-15 46-23,-3 16 6,-4 21-16,-22 143-503,25-137-27,1 0 0,1 0 0,5 46 0,-3-71 221,0 0 0,0 0 0,1 0 0,0 0 0,0-1 0,0 1 0,0 0 0,6 7 0,-8-12 184,1 0 0,0 1 0,0-1 0,0 0 0,1 0 0,-1 0 0,0 0 0,0 0-1,1 0 1,-1 0 0,0 0 0,1-1 0,-1 1 0,1-1 0,-1 1 0,1-1 0,-1 1 0,1-1 0,-1 0-1,1 1 1,-1-1 0,1 0 0,0 0 0,-1 0 0,1 0 0,-1-1 0,1 1 0,-1 0 0,1-1-1,-1 1 1,1-1 0,-1 1 0,1-1 0,-1 0 0,1 0 0,0-1 0,26-22-1027,4-10-281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1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76 453 13155,'-1'-13'2295,"-6"22"-1174,-7 24 519,3-2-895,0 1 0,3-1 0,0 1 1,2 1-1,-3 46 0,9-78-715,0 0-1,0 0 0,0 1 1,0-1-1,0 0 1,0 1-1,1-1 0,-1 0 1,0 0-1,1 1 1,-1-1-1,1 0 0,0 1 1,-1-1-19,1-1 1,-1 0-1,0 0 0,0 0 0,1 0 1,-1 1-1,0-1 0,0 0 1,1 0-1,-1 0 0,0 0 0,1 0 1,-1 0-1,0 0 0,1 0 1,-1 0-1,0 0 0,1 0 1,-1 0-1,0 0 0,0 0 0,1 0 1,-1 0-1,0 0 0,1 0 1,-1 0-1,0-1 0,0 1 1,1 0-1,-1 0 0,0 0 0,1-1 1,2-1 40,0-1 1,0 0-1,-1 0 1,1 0-1,-1 0 1,5-7-1,9-22 11,0-1 0,19-63 0,-6 14-232,-27 145-133,-6-16 269,2-25 174,0 1 0,4 43-1,-2-64-120,0 0-1,0-1 1,0 1 0,1 0 0,-1 0-1,0-1 1,1 1 0,0-1-1,-1 1 1,1 0 0,0-1-1,0 1 1,0-1 0,0 0-1,0 1 1,0-1 0,0 0 0,0 1-1,0-1 1,3 1 0,-3-1-1,0-1 1,1 0-1,-1 0 1,0 0-1,1 0 1,-1 0-1,1 0 1,-1 0-1,0 0 1,1 0-1,-1-1 1,0 1-1,1 0 1,-1-1-1,0 1 1,0-1-1,1 0 1,-1 1 0,0-1-1,0 0 1,0 0-1,0 0 1,0 0-1,2-2 1,19-19 258,29-36 1,-36 38-218,1 1 1,1 1-1,28-23 0,-43 40-60,-1 0-1,1 0 1,-1 0-1,1 0 1,-1 0-1,1 0 1,0 0-1,0 0 0,-1 1 1,1-1-1,0 1 1,0-1-1,0 1 1,0 0-1,0 0 1,0 0-1,0 0 0,2 0 1,-3 0-4,0 1 0,0 0 1,1-1-1,-1 1 0,0 0 1,0 0-1,0-1 0,0 1 0,0 0 1,-1 0-1,1 0 0,0 0 0,0 1 1,0-1-1,-1 0 0,1 0 0,-1 0 1,1 0-1,-1 1 0,1-1 1,-1 0-1,0 0 0,0 1 0,0-1 1,1 0-1,-1 2 0,1 46-21,-2-39 36,1 0 0,0 0 0,1 0 0,0 0 0,1 0 0,0 0 0,3 10 0,-5-19-8,1-1 0,-1 1 0,0-1 0,0 1 1,0-1-1,1 0 0,-1 1 0,0-1 0,1 1 0,-1-1 0,0 1 0,1-1 0,-1 0 0,1 1 0,-1-1 0,0 0 1,1 1-1,-1-1 0,1 0 0,-1 0 0,1 1 0,-1-1 0,1 0 0,-1 0 0,1 0 0,-1 0 0,1 0 0,0 0 0,0 0 3,1 0-1,-1-1 0,0 1 1,0 0-1,0-1 0,0 0 1,0 1-1,0-1 0,0 1 1,0-1-1,0 0 0,1-1 1,22-29 94,-24 30-97,41-72 126,5-11-328,-45 83 187,-1 1 1,0-1 0,1 0 0,-1 1 0,0-1 0,1 0 0,-1 1 0,1-1 0,-1 1 0,1-1 0,-1 1 0,1-1 0,-1 1 0,1-1 0,0 1 0,-1-1 0,1 1-1,0 0 1,-1-1 0,1 1 0,0 0 0,-1 0 0,1 0 0,0-1 0,0 1 0,0 0 0,0 1-3,0-1-1,-1 1 1,1-1 0,-1 1-1,1 0 1,-1-1 0,1 1-1,-1 0 1,1-1 0,-1 1-1,1 0 1,-1 0 0,0-1-1,1 1 1,-1 0 0,0 0-1,0 0 1,0 1 0,4 42-297,-4-44 310,0 10-49,-1 5 17,2 0 1,4 28-1,-5-42 36,0 0 0,0-1 0,0 1 0,0 0 0,0 0 1,1 0-1,-1-1 0,0 1 0,1 0 0,-1-1 0,1 1 1,-1 0-1,0-1 0,1 1 0,0 0 0,-1-1 0,1 1 1,-1-1-1,2 2 0,-1-2 1,-1 0 0,1 0 0,-1 0 0,1 0-1,-1 0 1,1 0 0,0 0 0,-1 0 0,1 0 0,-1 0 0,1-1 0,-1 1 0,1 0 0,-1 0 0,1 0 0,-1-1 0,1 1-1,-1 0 1,1-1 0,-1 1 0,1-1 0,3-3 26,0 0 0,-1 0-1,0 0 1,5-9 0,57-116 315,-16 26-273,-48 101-76,-1 1-1,1-1 1,0 1 0,0 0 0,-1 0-1,1-1 1,0 1 0,0 0 0,0 0 0,0 0-1,0 0 1,3-2 0,-4 4 1,0-1 1,1 0-1,-1 0 1,0 0-1,0 1 1,1-1-1,-1 0 0,0 0 1,0 1-1,1-1 1,-1 0-1,0 0 1,0 1-1,0-1 1,1 0-1,-1 1 0,0-1 1,0 0-1,0 1 1,0-1-1,0 0 1,0 1-1,0-1 1,0 0-1,0 1 0,0-1 1,0 0-1,0 1 1,0-1-1,0 0 1,0 1-1,-5 47-69,4-40 68,-3 19 1,0-6 80,1 1 1,1-1 0,1 1-1,1 0 1,5 36 0,-5-57-69,0 0 0,0 0 0,1 1 0,-1-1 0,0 0 0,1 0 0,-1 0 0,0 0 0,1 0 0,0 0 0,-1 0-1,1 0 1,0 0 0,-1 0 0,1 0 0,0 0 0,0 0 0,0 0 0,0-1 0,1 2 0,-1-2 1,0 1 0,0-1 1,0 0-1,0 0 0,0 0 0,0 0 0,0 0 0,0-1 0,0 1 1,0 0-1,0 0 0,-1-1 0,1 1 0,0 0 0,0-1 1,0 1-1,0-1 0,-1 1 0,3-2 0,2-2 18,-1 0 0,1-1 0,-1 0 1,0 0-1,0 0 0,5-8 0,9-22-95,-1-2 0,17-53 0,-27 70-59,-12 103-403,4-77 525,1-3 6,-1-1 0,1 1 0,-1-1 0,1 1 0,0-1 0,0 1 1,1-1-1,-1 1 0,0-1 0,1 1 0,-1-1 0,1 1 0,0-1 0,2 5 0,-2-7-1,-1 0 0,1 0 1,0 0-1,-1 0 0,1-1 0,0 1 0,-1 0 1,1 0-1,-1 0 0,1-1 0,0 1 1,-1 0-1,1-1 0,-1 1 0,1-1 1,-1 1-1,1 0 0,-1-1 0,1 1 0,-1-1 1,1 1-1,-1-1 0,0 0 0,1 1 1,-1-1-1,0 1 0,0-1 0,1 0 1,12-25 29,-11 22-20,19-40 105,-3-2 1,22-77-1,7-100 218,-45 211-308,0 0 1,-1 0-1,0-15 0,-1 27-26,0-1-1,0 1 1,0 0-1,0 0 0,0-1 1,0 1-1,0 0 1,0 0-1,0-1 0,0 1 1,0 0-1,0 0 1,0-1-1,0 1 0,0 0 1,0 0-1,0 0 0,0-1 1,0 1-1,0 0 1,0 0-1,-1-1 0,1 1 1,0 0-1,0 0 1,0 0-1,0 0 0,0-1 1,-1 1-1,1 0 1,0 0-1,0 0 0,0 0 1,-1 0-1,1-1 1,0 1-1,0 0 0,-1 0 1,-5 8-5,-5 16-5,0 16 63,1 1 0,2 0-1,2 1 1,2-1 0,1 60 0,7-73-22,1 0 0,1-1 0,1 1 0,2-2 0,0 1 0,14 26 0,-17-40-31,34 62 27,-27-51-71,-11-20-33,-7-12 42,-10-16 6,-12-23-100,-52-69 1,-42-36-209,118 149 327,0 0 0,1 0 0,-1 0 0,1-1 0,0 1 1,0-1-1,-2-4 0,4 7 12,0 1 0,0-1 1,0 0-1,0 1 0,0-1 1,0 1-1,0-1 0,0 1 0,0-1 1,0 0-1,0 1 0,0-1 1,1 1-1,-1-1 0,0 0 1,0 1-1,0-1 0,1 1 0,-1-1 1,1 0-1,0 0 13,0 0 0,1 0-1,-1 0 1,0 0 0,0 1-1,1-1 1,-1 0 0,1 1 0,-1-1-1,0 1 1,4-1 0,38-7 444,53-3 1,-65 9-426,-1-1 1,1-1-1,-1-2 1,49-16 0,-78 21-62,1 1 0,0-1 0,-1 1 0,1-1 0,-1 0 0,1 0 0,-1 0 0,1 0 0,-1 0-1,0 0 1,1 0 0,-1 0 0,0 0 0,0-1 0,0 1 0,0-1 0,0 1 0,0-1 0,0 1 0,0-1 0,-1 1 0,2-3 0,-2 2 18,-1 0 1,1 0-1,0 0 0,-1 0 0,1 0 0,-1 0 0,1 0 0,-1 0 0,0 0 0,0 1 1,0-1-1,0 0 0,0 0 0,-1 1 0,1-1 0,0 1 0,-1-1 0,1 1 0,-4-3 0,-30-22-234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1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22221,'8'11'1944,"3"-5"-1344,0-2-336,4-4 152,-1-4-2504,-10-9 2184,-4-7-344,-5-1-536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2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21 197 15971,'-3'-5'362,"1"1"-1,-1-1 0,1 0 0,0 1 1,0-1-1,0 0 0,1 0 0,0-1 1,0 1-1,0 0 0,1 0 0,-1 0 0,1-1 1,1 1-1,-1 0 0,1 0 0,0 0 1,0-1-1,3-8 0,-3 9-155,1 0 0,0 0 0,0 0 1,0 0-1,1 0 0,0 0 0,0 1 0,0-1 0,0 1 0,1 0 0,-1 0 1,1 0-1,0 0 0,1 1 0,-1 0 0,0 0 0,1 0 0,8-4 0,-10 6-184,-1 0-1,0 1 1,0-1-1,0 1 0,1 0 1,-1 0-1,0 0 1,0 0-1,1 0 0,-1 0 1,0 0-1,0 1 1,1-1-1,-1 1 0,0 0 1,0-1-1,0 1 1,0 0-1,0 0 0,0 0 1,0 1-1,0-1 1,0 0-1,-1 1 0,1-1 1,-1 1-1,1 0 1,-1-1-1,1 1 1,-1 0-1,0 0 0,0 0 1,1 2-1,3 6-47,-1-1-1,0 1 0,-1 0 1,0 0-1,3 19 1,-2 10-164,-1 56 1,-3-59-52,8 64 0,-8-96 223,1-1 0,0 0-1,0 1 1,-1-1-1,2 0 1,-1 0-1,0 1 1,1-1 0,-1 0-1,1-1 1,0 1-1,0 0 1,0 0-1,1-1 1,-1 1 0,4 2-1,-4-4 12,0 0 0,1 0 0,-1 0 0,0 0 0,1 0 0,-1-1 0,1 1 0,-1-1 0,1 0 0,-1 0 0,1 0 0,-1 0 0,1 0 0,-1 0 0,1-1 0,-1 1 0,1-1 0,-1 1 0,1-1 0,-1 0 0,0 0 0,4-2 0,8-5-2,1-1 0,-2 0 0,1-1 1,-1 0-1,-1-1 0,0-1 0,0 0 1,-1 0-1,15-24 0,-1-2-11,-2-1-1,25-56 0,-45 99-125,1 10 72,2 17-2,-4-17 30,10 42-84,-11-53 130,0 0 0,0 0 0,0 0 0,0 0 0,1-1 0,-1 1 0,1 0 0,0-1 0,-1 1-1,1-1 1,0 0 0,0 0 0,1 0 0,-1 0 0,3 2 0,-4-3 4,0-1 0,1 0 0,-1 1 0,0-1 0,1 0 0,-1 0 0,0 1 0,0-1 0,1 0 0,-1-1 0,0 1 0,1 0 0,-1 0 0,0 0 0,0-1-1,1 1 1,-1-1 0,0 1 0,0-1 0,0 1 0,0-1 0,1 0 0,-1 1 0,0-1 0,0 0 0,0 0 0,-1 0 0,3-2 0,2-3 19,0 0 1,0 0-1,5-11 0,-8 14-10,6-10 25,-1 0-1,-1-1 0,0 1 1,-1-1-1,0-1 0,-1 1 1,-1 0-1,0-1 0,1-25 1,-12 62-69,5-6 20,0 1-1,1-1 1,1 1-1,1 0 1,0 0-1,2-1 1,-1 1 0,6 18-1,-7-33 15,1 0 0,-1 0 0,0-1 0,1 1 0,0 0 0,0-1 0,-1 1 0,1 0 0,0-1 0,0 1 0,0-1 0,0 0 0,1 1 0,-1-1 0,0 0 0,1 0-1,-1 0 1,0 0 0,1 0 0,0 0 0,-1 0 0,1 0 0,-1 0 0,1-1 0,0 1 0,-1-1 0,1 1 0,0-1 0,0 0 0,0 0 0,-1 1 0,1-1 0,0-1 0,0 1 0,3 0 0,4-3 19,-1 0 0,1-1 1,-1 1-1,1-1 1,13-10-1,0 1 9,-9 6-18,0 1 0,1 0 0,-1 1 1,1 1-1,0 0 0,29-4 0,-38 7-16,1 1 1,-1 0 0,1 0 0,0 0-1,-1 1 1,1 0 0,-1 0 0,1 1-1,-1-1 1,0 1 0,1 0 0,-1 1-1,0-1 1,0 1 0,-1 0 0,1 0-1,-1 1 1,1-1 0,-1 1 0,7 8-1,12 23-20,-19-28 81,0-1-1,0 1 1,1-1-1,5 7 0,-10-13-45,0 0-1,0 0 0,0 0 0,0 1 0,0-1 1,1 0-1,-1 0 0,0 0 0,0 0 1,0 1-1,0-1 0,1 0 0,-1 0 0,0 0 1,0 0-1,0 0 0,0 0 0,1 0 0,-1 0 1,0 0-1,0 1 0,0-1 0,1 0 1,-1 0-1,0 0 0,0 0 0,1 0 0,-1 0 1,0 0-1,0 0 0,0 0 0,1-1 0,-1 1 1,0 0-1,0 0 0,0 0 0,1 0 1,-1 0-1,0 0 0,0 0 0,0 0 0,0-1 1,1 1-1,-1 0 0,0 0 0,0 0 1,4-14 369,-5-16 107,-5 4-221,-1 1 0,-1 0 0,-1 0 0,-13-24 0,-6-15-1018,28 63 704,0 1 1,0-1 0,-1 1-1,1 0 1,0-1-1,0 1 1,0-1 0,0 1-1,0-1 1,0 1 0,-1 0-1,1-1 1,0 1-1,0-1 1,1 1 0,-1-1-1,0 1 1,0-1-1,0 1 1,0 0 0,0-1-1,0 1 1,1-1-1,-1 1 1,0-1 0,0 1-1,0 0 1,1-1 0,-1 1-1,0 0 1,1-1-1,-1 1 1,0 0 0,1-1-1,-1 1 1,0 0-1,1 0 1,-1 0 0,1-1-1,-1 1 1,1 0-1,20-2-812,-18 2 882,27 2-642,7 0-141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3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 15123,'0'0'53,"0"0"-1,0 0 1,0 0-1,1 0 1,-1-1-1,0 1 0,0 0 1,0 0-1,0 0 1,0 0-1,0 0 1,1 0-1,-1 0 1,0-1-1,0 1 1,0 0-1,0 0 1,0 0-1,1 0 0,-1 0 1,0 0-1,0 0 1,0 0-1,0 0 1,1 0-1,-1 0 1,0 0-1,0 0 1,0 0-1,0 0 1,1 0-1,-1 0 0,0 0 1,0 0-1,0 0 1,0 0-1,1 0 1,-1 0-1,0 1 1,0-1-1,0 0 1,0 0-1,7 9 851,3 16 51,-9-23-656,38 136 3085,-27-91-2903,2 0-1,26 61 1,-38-102-436,1-1 0,0 0 1,0 1-1,1-1 0,0 0 0,-1-1 0,2 1 1,8 7-1,-12-11-21,1 0 1,0 1-1,0-1 0,0 0 1,0-1-1,-1 1 0,1 0 0,0-1 1,1 1-1,-1-1 0,0 1 1,0-1-1,0 0 0,0 0 1,0 0-1,0 0 0,0 0 1,0 0-1,0-1 0,0 1 1,0-1-1,0 0 0,0 1 1,0-1-1,0 0 0,0 0 0,0 0 1,0 0-1,1-2 0,4-3 40,-1 1 0,0-1 0,0-1 0,-1 1-1,0-1 1,0 0 0,-1 0 0,1 0 0,-2-1 0,5-9-1,3-12 263,10-43 0,13-117 412,-20 284-942,-12-77 143,1 8-68,11 43 1,-13-64 111,1 1 0,0-1 0,0 0-1,0 0 1,1 0 0,-1 0 0,1 0 0,0 0 0,1 0 0,-1-1-1,1 0 1,0 0 0,8 7 0,-11-10 16,1 0-1,0 0 1,0 0 0,0 0 0,-1 0-1,1-1 1,0 1 0,0 0 0,0-1-1,0 0 1,0 1 0,0-1-1,1 0 1,-1 0 0,0 0 0,0-1-1,0 1 1,3-1 0,-1 0 8,-1-1 1,0 1 0,1-1-1,-1 0 1,0 0 0,0 0 0,0 0-1,0-1 1,4-4 0,2-4 40,-1 0 1,0 0 0,0-1 0,7-16 0,-7 10-39,0 0 1,-1 0-1,-2-1 1,1 0-1,-2 0 0,-1 0 1,0 0-1,-1-1 1,-1 1-1,-1-1 1,-3-25-1,2 41-170,0-1 0,0 1 0,0-1-1,-1 1 1,0-1 0,1 1 0,-2 0 0,-2-5 0,5 8 119,-1 1-1,1-1 1,-1 0 0,1 1 0,-1-1 0,1 1 0,-1-1 0,0 1-1,1-1 1,-1 1 0,0 0 0,1-1 0,-1 1 0,0 0 0,0-1-1,1 1 1,-1 0 0,0 0 0,0 0 0,-1-1 0,1 2 13,0-1 0,0 0 1,0 1-1,0-1 0,-1 1 0,1-1 1,0 1-1,0 0 0,0-1 1,0 1-1,1 0 0,-1 0 1,0-1-1,0 1 0,0 0 1,1 0-1,-1 0 0,-1 2 1,-11 24-662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3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20132,'-4'1'122,"0"1"0,0 0 0,0 0 0,1 0 0,-1 1 0,1-1-1,-1 1 1,1 0 0,0 0 0,0 0 0,0 0 0,0 1 0,1-1-1,-1 1 1,1 0 0,0 0 0,0-1 0,1 1 0,-3 7 0,1-4-90,1 0 0,1 0 0,-1 0 0,1 1 0,0-1 0,1 0 0,-1 1 0,2-1 0,-1 0 0,3 13 0,-2-16 20,0 0-1,0 0 1,0 0-1,1 0 1,0 0 0,0 0-1,0-1 1,0 1-1,0-1 1,1 1-1,-1-1 1,1 0 0,0 0-1,0 0 1,0-1-1,0 1 1,1-1-1,-1 0 1,1 1 0,0-1-1,-1-1 1,1 1-1,0-1 1,0 1-1,0-1 1,0 0 0,0-1-1,0 1 1,0-1-1,1 1 1,-1-1-1,0-1 1,0 1-1,0 0 1,0-1 0,0 0-1,0 0 1,0 0-1,0-1 1,0 1-1,0-1 1,0 0 0,-1 0-1,1 0 1,-1 0-1,0-1 1,1 0-1,-1 1 1,0-1 0,-1 0-1,1 0 1,0-1-1,3-5 1,-2 1 135,0 1-1,0-1 1,-1 0 0,0 0 0,-1-1-1,0 1 1,0-1 0,-1 1 0,0-1 0,0 1-1,-1-17 1,-1 21-169,1 0 0,-1 0 0,1 0 0,-1 0 0,0 1 0,-1-1-1,1 0 1,-1 1 0,1-1 0,-1 0 0,0 1 0,-4-4 0,4 5-75,0 0 0,0 0 1,0 0-1,0 1 0,0-1 1,-1 1-1,1-1 0,-1 1 1,1 0-1,-1 0 0,1 0 1,-1 0-1,0 1 0,1-1 1,-1 1-1,0-1 0,0 1 0,1 0 1,-5 0-1,6 0-72,-1 0-1,1 0 1,0 0 0,-1 0-1,1 1 1,0-1 0,0 0-1,-1 0 1,1 1-1,0-1 1,0 1 0,-1-1-1,1 1 1,0-1 0,0 1-1,0 0 1,0 0 0,0-1-1,0 1 1,0 0 0,0 0-1,0 0 1,0 0-1,1 0 1,-1 0 0,0 0-1,1 1 1,-1-1 0,1 0-1,-1 0 1,1 0 0,-1 1-1,1 1 1,1 3-693,8-7-89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4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16964,'-5'47'1161,"-9"110"1394,14-135-2234,0 0 0,2 0 0,1 0 0,0 0 0,7 23 0,-9-45-311,0 5 58,0 0-1,1 0 1,0-1 0,0 1 0,4 5-1,-6-9-47,1 0 0,-1-1-1,1 1 1,0 0-1,0 0 1,0 0 0,-1-1-1,1 1 1,0 0-1,0-1 1,0 1 0,0 0-1,0-1 1,0 1 0,0-1-1,0 0 1,1 1-1,-1-1 1,0 0 0,0 0-1,0 0 1,0 0-1,0 0 1,0 0 0,1 0-1,-1 0 1,0 0 0,0 0-1,0-1 1,2 0-1,2-1 17,0 0-1,0-1 0,0 0 1,0 0-1,0-1 0,-1 1 0,9-9 1,29-37 49,-20 23-47,-8 9-17,-5 6-6,1 0-1,14-13 1,-22 22-12,0 1 0,0-1-1,0 0 1,0 1 0,0-1 0,1 1-1,-1 0 1,1 0 0,-1 0-1,1 0 1,-1 0 0,1 1 0,-1-1-1,1 1 1,-1-1 0,1 1 0,0 0-1,-1 0 1,4 0 0,-3 2 11,-1-1-1,1 0 1,-1 1 0,1-1-1,-1 1 1,0 0 0,1-1-1,-1 1 1,0 0 0,0 1 0,0-1-1,-1 0 1,1 0 0,-1 1-1,1-1 1,-1 1 0,0 0 0,1-1-1,-1 1 1,0 4 0,4 9 81,-1 0 0,3 21 0,-7-33-65,5 28 135,0 4 262,15 57 1,-12-78-628,-8-15 190,0 0 1,0 1 0,0-1-1,0 0 1,1 0 0,-1 0-1,0 0 1,0 0 0,0 0-1,0 0 1,0 1 0,1-1-1,-1 0 1,0 0 0,0 0-1,0 0 1,0 0 0,1 0-1,-1 0 1,0 0 0,0 0-1,0 0 1,1 0 0,-1 0-1,0 0 1,0 0 0,0 0-1,0 0 1,1 0 0,-1-1-1,0 1 1,0 0 0,0 0-1,0 0 1,1 0 0,-1 0-1,0 0 1,0-1 0,1 0-25,1-2-1,-1 1 1,0 0 0,0 0 0,0 0 0,0 0 0,-1-1 0,2-3 0,3-20-197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157 957 10762,'-50'0'481,"3"-3"2113,11-13-1217,16-7 33,16-7 447,4-12-127,38-11-449,21-15-128,29-11-96,20-13-352,25-3-481,9-2-224,5 3-1537,1 4-1730,-12 3-673,-16 0-2178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 17796,'-3'10'2088,"2"-5"-1416,2-9-488,5-7 1625,1-11-1377,0-2-112,-1-6-336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4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18932,'-3'10'1984,"3"17"-1247,3 6-345,0 15 1616,2 6-1024,2 9-608,3 3-47,2 0-185,2-3-144,-2-10-553,1-7-439,-6-13 856,0-9-160,-3-9-112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5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 17644,'-2'0'106,"1"-1"-1,0 1 1,-1 0 0,1 0 0,0 0 0,-1 1 0,1-1-1,0 0 1,-1 0 0,1 1 0,0-1 0,-1 1 0,1-1-1,0 1 1,0-1 0,-1 1 0,1 0 0,0-1 0,0 1-1,0 0 1,0 0 0,0 0 0,0 0 0,0 0 0,1 0-1,-1 0 1,0 0 0,0 1 0,1-1 0,-1 0 0,1 0-1,-1 1 1,1-1 0,-1 2 0,-2 7 146,0 1 1,0-1-1,-1 14 0,3-18-34,-3 21 102,2 1 0,1 0-1,2-1 1,0 1-1,7 34 1,2-6 129,28 83 0,-28-106-247,2-1 1,1 1 0,27 46 0,-39-78-199,-1 0 1,1 0 0,-1 0-1,1 0 1,-1 0 0,1 0-1,0-1 1,-1 1 0,1 0 0,0 0-1,0-1 1,0 1 0,-1 0-1,1-1 1,0 1 0,0-1-1,0 1 1,0-1 0,0 1-1,0-1 1,0 0 0,2 1 0,3-8 40,-8-11-20,-3 0-1,-1 1-1,-1-1 0,0 2 1,-17-29-1,-47-59 80,57 84-54,-2 1 0,0 1 0,-27-24 0,30 33 18,13 15 17,17 18-29,-8-17-191,0 0 0,0 0 0,1-1 0,-1 0 0,1 0 0,1-2 0,-1 1 0,1-1 0,-1 0 0,1-1 1,0 0-1,1-1 0,-1-1 0,13 1 0,-8-1-290,0-2 1,0 0-1,-1-1 1,1 0 0,0-1-1,-1-1 1,0 0-1,0-2 1,24-10-1,-6-3-502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5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49 12603,'-1'-1'122,"0"1"1,0 0 0,0 0 0,0 0 0,0-1-1,0 1 1,0 0 0,0 0 0,0 1 0,-1-1-1,1 0 1,0 0 0,0 0 0,1 1 0,-1-1-1,0 0 1,0 1 0,0-1 0,0 1-1,0-1 1,0 1 0,0-1 0,1 1 0,-1 0-1,0-1 1,0 1 0,1 0 0,-1 0 0,0 0-1,1-1 1,-1 1 0,1 0 0,-1 1-1,-20 34 1902,20-35-1873,-6 15 495,0 0 0,2 0 0,-7 26 0,10-35-484,1 0 0,0 0 1,0 0-1,0 0 0,1 0 0,0 0 0,1 0 0,-1 0 0,2 0 0,-1 0 0,3 8 0,-4-14-129,0-1-1,0 1 1,1 0-1,-1-1 1,0 1 0,1 0-1,-1-1 1,1 1 0,-1-1-1,0 1 1,1-1-1,-1 1 1,1-1 0,-1 1-1,1-1 1,0 1-1,-1-1 1,1 1 0,0-1-1,-1 0 1,1 0-1,0 1 1,-1-1 0,1 0-1,0 0 1,1 1 0,-1-2 4,0 1 1,1 0-1,-1 0 1,0-1 0,1 1-1,-1-1 1,0 1 0,0-1-1,0 0 1,1 0 0,-1 1-1,0-1 1,1-1-1,4-4 101,0 0-1,-1 0 0,7-10 0,-12 16-134,21-34 376,-1 0 0,-3-2 0,23-62 0,-27 65-228,-5 19-61,-8 14-89,0 0 1,0-1-1,0 1 0,0 0 0,0 0 1,0 0-1,1 0 0,-1 0 1,0 0-1,0 0 0,0 0 0,0 0 1,0 0-1,0 0 0,0 0 0,1 0 1,-1-1-1,0 1 0,0 0 0,0 0 1,0 0-1,0 0 0,0 0 0,1 0 1,-1 0-1,0 0 0,0 0 0,0 0 1,0 1-1,0-1 0,0 0 0,1 0 1,-1 0-1,0 0 0,0 0 1,0 0-1,0 0 0,0 0 0,0 0 1,0 0-1,1 0 0,-1 0 0,0 0 1,0 1-1,0-1 0,0 0 0,0 0 1,6 25-43,-5-18-17,4 23-401,1-1 0,13 34-1,-17-55 429,1 0 0,1 0 0,0 0 0,0 0 0,0-1 1,1 1-1,0-1 0,0 0 0,1-1 0,0 0 0,0 0 0,11 9 0,15-2-287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6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48 16315,'-4'7'458,"1"0"0,1 1-1,0-1 1,0 1 0,0-1-1,1 1 1,-1 12-1,3 59 1923,0-51-1264,0 4 3,9 50 1,-7-69-954,0 0 0,1 1 0,0-1 0,1 0 0,0-1 1,9 15-1,-13-25-152,0 0 1,0 0 0,0 0-1,1-1 1,-1 1-1,0-1 1,1 1 0,-1-1-1,1 1 1,0-1 0,-1 0-1,1 0 1,0 0-1,0 0 1,0 0 0,0 0-1,0 0 1,0 0 0,0-1-1,2 1 1,-1-1-5,-1 0 0,1 0 0,0-1 1,-1 1-1,1-1 0,0 1 0,-1-1 0,1 0 1,-1 0-1,0 0 0,1-1 0,-1 1 0,4-3 1,4-4 18,0-1 1,0 0 0,-1-1 0,15-21 0,-21 28-24,-1-1 0,1 1 0,0 0 0,0 0 1,5-4-1,-7 6-6,-1 1 1,1 0-1,-1 0 1,1-1-1,-1 1 1,1 0-1,0 0 1,-1 0-1,1 0 1,-1 0-1,1-1 1,-1 1-1,1 0 1,0 0-1,-1 1 1,1-1-1,-1 0 1,1 0 0,0 0-1,-1 0 1,1 0-1,-1 1 1,1-1-1,-1 0 1,1 0-1,-1 1 1,1-1-1,-1 0 1,1 1-1,-1-1 1,1 1-1,-1-1 1,0 1-1,1-1 1,-1 0-1,0 1 1,1-1-1,-1 1 1,0 0-1,1-1 1,-1 1-1,0-1 1,0 1-1,0-1 1,0 1-1,0 1 1,15 50-29,-13-41 27,1-1 0,0 1 0,0-1 0,1 0 0,8 17 1,-11-26 0,-1-1 1,1 1 0,-1 0 0,1 0 0,-1 0 0,1 0-1,0 0 1,-1-1 0,1 1 0,0 0 0,0-1 0,0 1 0,0 0-1,-1-1 1,1 1 0,0-1 0,0 1 0,0-1 0,0 0-1,0 1 1,0-1 0,0 0 0,0 0 0,0 0 0,2 1 0,-1-2 1,-1 1 0,1-1 0,-1 0 0,1 1 0,-1-1 1,1 0-1,-1 0 0,0 0 0,0 0 0,1 0 0,-1 0 1,0 0-1,0-1 0,2-1 0,3-6 14,-1-1-1,1 1 0,6-20 1,39-117-276,-43 130 15,-7 16 239,-1 0 0,0 0 0,0 0 0,0 0 0,0 0 0,0 0 1,1 0-1,-1 0 0,0 0 0,0 0 0,0 0 0,0 0 0,1 0 0,-1 0 0,0 0 0,0 0 0,0 0 0,0 0 0,0 0 0,1 0 0,-1 0 1,0 1-1,0-1 0,0 0 0,0 0 0,0 0 0,0 0 0,1 0 0,-1 0 0,0 0 0,0 1 0,0-1 0,0 0 0,0 0 0,0 0 1,0 0-1,0 0 0,0 0 0,0 1 0,0-1 0,0 0 0,1 0 0,-1 0 0,0 0 0,0 1 0,4 29-392,-4-29 395,3 43-386,-3-26 283,1 0 0,1-1 0,1 1 0,0 0-1,8 24 1,-11-41 106,1-1 1,-1 1-1,0 0 0,0 0 0,1-1 1,-1 1-1,0 0 0,1-1 0,-1 1 1,0 0-1,1-1 0,-1 1 0,1-1 1,-1 1-1,1-1 0,0 1 0,-1-1 1,1 1-1,-1-1 0,1 0 0,0 1 1,-1-1-1,1 0 0,0 1 0,1-1 1,-1 0 3,0 0 0,0-1 1,0 1-1,-1 0 1,1-1-1,0 1 1,0-1-1,0 1 0,-1-1 1,1 0-1,0 1 1,-1-1-1,1 0 1,0 1-1,-1-1 1,1 0-1,0-1 0,4-6 47,-1-1-1,0 0 1,3-9-1,-6 16-41,77-261 913,-27 76-871,-45 178-161,-2 14 50,0 16-12,-2 20 5,9 145 132,-6-143 51,1-1 0,18 58 0,-24-99-114,4 12 40,0-1-1,10 18 1,-13-28-38,1 1 1,-1 0-1,1 0 0,0-1 0,0 1 0,1-1 1,2 3-1,-5-5-6,1 1 0,0-1-1,0 1 1,0-1 0,0 1 0,0-1 0,0 1 0,0-1 0,0 0 0,0 1 0,0-1 0,0 0-1,0 0 1,0 0 0,0 0 0,0 0 0,0 0 0,0 0 0,0 0 0,0 0 0,2-1-1,-2 1-12,0 0-1,0-1 0,0 1 1,0-1-1,0 1 1,0-1-1,-1 0 0,1 1 1,0-1-1,0 0 0,0 0 1,0 0-1,-1 0 0,1 1 1,0-1-1,-1 0 0,1 0 1,-1 0-1,1 0 0,0-2 1,-1 0-26,1 0 0,0 0 1,-1 0-1,0 0 0,0 0 1,0 0-1,-1-6 1,0 1-66,-1-1 1,0 1 0,0 0 0,-1 0 0,-4-8 0,0 4-62,0 1 0,0-1 0,-1 1 0,-1 1 1,1-1-1,-12-8 0,-64-49-475,0-1 1927,84 69-1256,-1 0 1,1 0-1,0 0 0,-1-1 1,1 1-1,0 0 1,-1 0-1,1-1 1,0 1-1,-1 0 1,1 0-1,0-1 1,0 1-1,0 0 0,-1-1 1,1 1-1,0 0 1,0-1-1,0 1 1,0-1-1,-1 1 1,1 0-1,0-1 0,0 1 1,0 0-1,0-1 1,0 1-1,0-1 1,0 1-1,0 0 1,0-1-1,0 1 0,0-1 1,1 1-1,-1 0 1,0-1-1,0 1 1,0 0-1,0-1 1,1 1-1,-1 0 1,0-1-1,0 1 0,1 0 1,-1-1-1,0 1 1,0 0-1,1 0 1,-1-1-1,0 1 1,1 0-1,-1 0 0,0 0 1,1-1-1,-1 1 1,1 0-1,-1 0 1,0 0-1,1 0 1,-1 0-1,0 0 0,1 0 1,-1 0-1,1 0 1,37-4 738,-26 4-756,13-2-443,1-1 1,-1-1-1,0-1 1,34-11-1,-14-3-60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22093,'9'-4'396,"-1"1"0,1 1-1,0 0 1,0 0 0,0 0 0,0 1 0,0 1 0,0-1 0,0 2 0,18 1 0,-23-1-363,0 0 0,0 0-1,0 0 1,0 1 0,-1-1 0,1 1 0,-1 0 0,1 0 0,-1 0 0,1 1 0,-1-1 0,0 1 0,0-1 0,-1 1-1,1 0 1,0 0 0,-1 1 0,0-1 0,1 0 0,-2 1 0,1-1 0,0 1 0,-1 0 0,1 0 0,-1 0 0,1 7 0,0 2-47,-2-1 0,1 1 0,-2 0 0,0 0 1,0-1-1,-1 1 0,-1-1 0,-6 20 1,4-14 4,0-1 0,2 1 0,-2 25-1,5-42 11,-1 1 0,1 0-1,1 0 1,-1-1-1,0 1 1,0 0-1,1-1 1,-1 1 0,1 0-1,-1-1 1,1 1-1,0-1 1,0 1-1,-1-1 1,1 1-1,0-1 1,1 1 0,-1-1-1,0 0 1,0 0-1,2 2 1,0-1 1,0-1 0,0 1 1,0-1-1,-1 0 1,1 0-1,0 0 0,1 0 1,-1 0-1,0-1 0,0 0 1,4 1-1,1-1-10,0-1 0,0 1 1,0-1-1,-1-1 0,1 1 0,0-1 1,0-1-1,13-5 0,-17 6 6,-1-1 0,1 1-1,-1 0 1,1-1 0,-1 0 0,0 1 0,0-1-1,-1 0 1,1-1 0,0 1 0,-1 0-1,0-1 1,0 0 0,0 1 0,0-1 0,-1 0-1,1 0 1,-1 0 0,0 0 0,0 0-1,0 0 1,-1 0 0,0 0 0,1-1 0,-2 1-1,1 0 1,0 0 0,-1 0 0,-1-7-1,-5-17-47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7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20364,'25'8'2185,"4"-7"-1553,5-1-272,3-9 1112,9-6-1240,3-1-296,-3 0-976,-5 0-1616,-4 3 2143,-2 5-423,-9-2-416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7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89 359 16564,'-19'29'1731,"-21"43"1,35-62-1428,0 1 0,1 0 0,0 1 0,1-1 0,1 1-1,0-1 1,-2 21 0,4-30-280,0 0-1,0 1 1,0-1 0,0 0-1,0 0 1,1 1-1,-1-1 1,1 0-1,-1 0 1,1 0 0,0 0-1,0 0 1,0 0-1,0 0 1,0 0 0,1 0-1,-1 0 1,0 0-1,1-1 1,1 3 0,-1-3-12,-1-1 1,1 1 0,0 0 0,-1-1 0,1 1-1,0-1 1,0 0 0,-1 1 0,1-1 0,0 0-1,0 0 1,0 0 0,-1 0 0,1 0 0,0-1-1,0 1 1,-1 0 0,1-1 0,0 0 0,-1 1-1,1-1 1,0 0 0,-1 0 0,1 0-1,1-1 1,8-6 66,0 0 0,-1-1 0,0 0-1,0-1 1,-1 0 0,0 0-1,-1-1 1,0 0 0,7-14 0,2-6 303,-2-1 0,16-45 0,-12 18 172,-21 72-593,0 0 0,0 1 0,2-1 0,0 22 0,10 62-499,-8-85 372,0 0 0,1 0-1,1-1 1,6 15 0,-9-23 83,0-1 0,0 0-1,1 1 1,-1-1 0,1 0 0,0 0 0,-1 0 0,1 0 0,0 0 0,0 0 0,3 1 0,-4-2 12,1 0 0,-1-1 1,0 1-1,1-1 1,-1 1-1,0-1 0,1 0 1,-1 0-1,1 1 0,-1-1 1,1 0-1,-1 0 1,1-1-1,-1 1 0,0 0 1,1 0-1,-1-1 1,1 1-1,-1-1 0,0 1 1,1-1-1,0 0 1,2-2-22,0 1 1,0-1 0,-1 0 0,1 0 0,-1 0 0,0 0 0,0-1 0,0 1-1,0-1 1,-1 0 0,4-7 0,15-26-672</inkml:trace>
  <inkml:trace contextRef="#ctx0" brushRef="#br0" timeOffset="1">419 1 17956,'3'41'1328,"1"0"0,2 0 0,2 0 0,2-1 0,29 76 0,-37-110-1264,1 0 0,0 0 0,0-1 0,0 1 0,7 7 0,-9-12-77,0 0 0,0 0 0,0 0 0,0 0 0,0 0-1,0-1 1,0 1 0,0 0 0,1 0 0,-1-1 0,0 1 0,0-1-1,1 1 1,-1-1 0,0 0 0,1 1 0,-1-1 0,0 0 0,1 0 0,-1 0-1,1 0 1,-1 0 0,0 0 0,1 0 0,-1-1 0,0 1 0,1 0-1,-1-1 1,0 1 0,0-1 0,1 1 0,0-2 0,-1 2-8,0-1-1,0 0 1,0 1 0,0 0 0,0-1-1,0 1 1,-1-1 0,1 1-1,0 0 1,0 0 0,0-1 0,0 1-1,0 0 1,0 0 0,0 0 0,1 0-1,-1 0 1,0 1 0,0-1-1,0 0 1,0 0 0,-1 1 0,1-1-1,0 0 1,0 1 0,0-1 0,0 1-1,0-1 1,0 1 0,0 0 0,-1-1-1,1 1 1,0 0 0,-1-1-1,1 1 1,0 0 0,-1 0 0,1 0-1,-1 0 1,1 0 0,-1 0 0,1-1-1,-1 1 1,0 0 0,0 0-1,1 0 1,-1 2 0,2 6-53,0 1 0,0 0 1,0 19-1,-2-23 31,1 8-415,-1 0 0,0-1 0,-5 25 0,0-46-248,4-11 253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8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67 10002,'-6'-8'1040,"-1"0"-768,3-2-560,-2-2 1265,3-1-857,-1-2-64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8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56 15915,'-2'-5'506,"-1"0"0,1 1-1,-1-1 1,0 0 0,0 1 0,0-1-1,-1 1 1,1 0 0,-1 0-1,-9-6 1,16 28 1172,26 64-386,-4 1 1,18 99 0,-36-137-1110,-4-22-112,1 0 1,1-1-1,1 1 0,1-1 0,14 32 1,-21-53-71,0-1 0,0 1 0,0-1 1,0 0-1,1 1 0,-1-1 0,0 1 1,0-1-1,0 1 0,1-1 0,-1 0 1,0 1-1,0-1 0,1 1 0,-1-1 1,0 0-1,1 1 0,-1-1 0,0 0 1,1 1-1,-1-1 0,1 0 0,-1 0 1,0 0-1,1 1 0,-1-1 0,1 0 1,-1 0-1,1 0 0,-1 0 0,1 0 1,-1 0-1,1 0 0,-1 0 0,1 0 1,-1 0-1,0 0 0,1 0 0,-1 0 0,1 0 1,-1 0-1,1 0 0,-1-1 0,1 1 1,-1 0-1,0 0 0,1 0 0,-1-1 1,1 1-1,-1 0 0,0-1 0,1 1 1,-1 0-1,0-1 0,1 1 0,-1 0 1,0-1-1,0 1 0,1-1 0,-1 1 1,0 0-1,0-2 0,12-29 19,4-85 56,-12 82-75,0 1 1,15-53-1,-19 85-7,0 0 0,1 0 0,-1 1-1,0-1 1,0 0 0,1 0 0,-1 0-1,0 1 1,1-1 0,-1 0-1,1 0 1,-1 1 0,1-1 0,-1 0-1,1 1 1,-1-1 0,1 0 0,0 1-1,-1-1 1,1 1 0,0-1 0,1 0-1,-2 1 1,1 1 0,0-1 0,-1 0 0,1 1 0,-1-1 0,1 0-1,0 1 1,-1-1 0,1 1 0,-1-1 0,1 0 0,-1 1 0,0 0 0,1-1-1,-1 1 1,1-1 0,-1 1 0,0-1 0,0 1 0,1 0 0,-1 0-1,12 39-178,-4 9-64,-2 0-1,-1 64 1,-5-110-860,1-6 876,-1-10 161,-1-17-264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9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18620,'0'0'70,"0"0"-1,1 0 1,-1 0 0,0 0 0,1 0-1,-1 0 1,0 0 0,1 0 0,-1 0-1,0 0 1,0 0 0,1 0 0,-1 0-1,0 1 1,0-1 0,1 0 0,-1 0-1,0 0 1,0 0 0,1 1 0,-1-1-1,0 0 1,0 0 0,0 1 0,1-1-1,-1 0 1,0 0 0,0 1 0,0-1-1,0 0 1,0 0 0,1 1 0,-1-1-1,0 0 1,0 0 0,0 1 0,0-1-1,0 0 1,0 1 0,0-1 0,0 0-1,0 1 1,0-1 0,0 0 0,0 1-1,4 22 359,-3-18-30,36 165 4012,74 220-3752,-108-381-706,1 7-222,1 0-1,1-1 1,0 0-1,12 20 1,-18-34 222,1 0 1,-1-1-1,1 1 1,-1 0 0,1-1-1,-1 1 1,1 0-1,-1-1 1,1 1 0,0-1-1,-1 1 1,1-1-1,0 1 1,-1-1-1,1 1 1,0-1 0,0 0-1,-1 1 1,1-1-1,0 0 1,0 0 0,0 0-1,-1 1 1,1-1-1,1 0 1,-1-1 13,0 1 1,0 0-1,0-1 0,0 1 1,0-1-1,0 1 0,0-1 1,0 0-1,0 1 0,-1-1 1,1 0-1,0 0 0,0 0 1,-1 1-1,1-1 0,0 0 1,-1 0-1,2-2 0,8-21-586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1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1733 156 13499,'-85'-4'205,"0"5"1,0 3-1,0 4 0,1 4 1,0 3-1,1 4 1,-123 45-1,135-37-372,0 4 0,2 3 0,1 3 0,2 3 0,2 2 0,2 3 0,2 3 0,2 3 0,-70 78 0,102-99 216,1 1 0,2 1-1,1 1 1,1 1 0,2 1 0,-22 57-1,32-65-13,1-1-1,1 1 0,1 0 1,1 1-1,2 0 0,0-1 1,2 1-1,2 0 0,0 0 1,6 32-1,1-23-16,2-1 1,1-1-1,1 1 1,2-2-1,2 0 1,1-1-1,38 56 0,-21-43-24,2-1 0,2-2 0,1-1 0,63 50 0,-69-66-7,0-3-1,1 0 0,2-3 1,0 0-1,41 14 1,-24-15-10,0-2 0,0-2 1,65 8-1,-28-11-13,111-1 0,87-18 8,-67-10 20,0-10 0,348-90-1,-283 35 57,396-171 0,-472 159 26,-4-10 0,299-201-1,-441 260-70,77-72 0,-112 90-13,-1-2 0,-1-1-1,-2-2 1,32-50 0,-49 68 10,0-1 1,-1 0-1,-1 0 1,0 0-1,-1-1 0,3-16 1,-6 22 13,-1 0 0,0 0 1,0-1-1,-1 1 1,-1 0-1,0-1 1,0 1-1,-1 0 1,0 0-1,-7-18 0,1 9 50,-1 2 0,-1-1 0,0 1 0,-2 1 0,0-1 0,0 2 0,-2 0 0,0 1 0,-17-14 0,-6-2 169,0 2-1,-77-42 0,21 23 33,-2 4 0,-1 4 0,-2 5 0,-183-40 0,141 49-381,-1 6 0,-282-1 0,258 27-73,1 7 0,0 7-1,-185 49 1,47 12-67,296-80 250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49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27 20324,'1'0'137,"0"1"-1,-1-1 1,1 1-1,0-1 0,-1 1 1,1-1-1,-1 1 1,1 0-1,-1-1 0,1 1 1,-1-1-1,1 1 1,-1 0-1,0 0 1,1-1-1,-1 1 0,0 0 1,0 0-1,0-1 1,1 2-1,4 10 979,-4-11-1028,0 0 0,0 0 0,0 0 0,0 0 0,0 0 0,0-1 0,0 1 0,0 0 0,0 0 0,1-1 0,-1 1 0,0-1 0,0 1 0,1-1 0,1 1 0,-2-1-62,-1 0 0,1 0 1,-1 0-1,1 0 0,0 0 1,-1-1-1,1 1 0,-1 0 1,1 0-1,-1 0 0,1-1 1,-1 1-1,0 0 0,1-1 1,-1 1-1,1 0 0,-1-1 1,1 1-1,-1 0 0,0-1 0,1 1 1,-1-1-1,0 1 0,1-1 1,-1 1-1,0-1 0,1-1-2,-1 0-1,1 1 0,-1-1 0,0 0 0,0 0 1,0 1-1,0-1 0,0 0 0,0 0 1,0 1-1,0-1 0,-1 0 0,1 0 0,-1 1 1,1-1-1,-1 0 0,0 1 0,0-1 0,1 1 1,-1-1-1,0 1 0,-1-1 0,0-1 0,1 2 2,0 0-1,-1 0 0,1-1 1,0 1-1,-1 0 0,1 0 0,-1 0 1,1 0-1,-1 0 0,1 1 1,-1-1-1,1 0 0,-1 1 0,0-1 1,0 1-1,1 0 0,-1-1 1,-3 1-1,4 0-11,0 1-1,-1-1 1,1 0 0,0 1 0,0-1-1,0 1 1,0 0 0,0-1 0,0 1-1,0 0 1,0-1 0,0 1 0,0 0-1,0 0 1,0 0 0,0 0 0,1 0-1,-1 0 1,0 0 0,1 0-1,-1 0 1,1 0 0,-1 0 0,1 1-1,0-1 1,-1 0 0,1 0 0,0 0-1,0 2 1,-1 7-10,0-1 0,1 1 0,1-1 1,0 0-1,0 1 0,1-1 0,0 0 0,0 0 0,1 0 0,0 0 0,1 0 0,0-1 0,1 0 0,-1 1 0,1-1 0,1-1 0,0 1 0,0-1 1,10 9-1,-14-14 1,0-1 0,0 1 0,0-1 0,0 0 0,1 1 0,-1-1 0,0 0 1,0-1-1,1 1 0,-1 0 0,1-1 0,-1 1 0,1-1 0,-1 0 0,1 0 1,-1 0-1,1 0 0,-1 0 0,1 0 0,-1-1 0,0 1 0,1-1 0,-1 0 1,1 0-1,-1 0 0,0 0 0,0 0 0,1 0 0,-1-1 0,0 1 0,3-4 1,6-5 23,-2 0 0,1 0 0,-1-1 1,12-20-1,-1 3 18,-18 26-41,-1 0 0,1 0 0,0 0 0,0 0 0,-1 1 0,1-1 0,0 0 0,0 1 0,0 0 0,1-1 0,-1 1 0,3-1 0,-4 2-2,-1 0-1,1 0 1,-1 0-1,1 0 0,-1 0 1,1 0-1,-1 0 0,1 0 1,-1 0-1,1 0 1,-1 0-1,1 1 0,-1-1 1,1 0-1,-1 0 0,1 0 1,-1 1-1,1-1 1,-1 0-1,1 1 0,0 0 1,0 0-1,0 0-1,-1 0 1,1 1 0,0-1 0,0 1 0,-1-1 0,1 0-1,-1 1 1,1-1 0,0 4 0,2 18 4,2 35 1,-5-38 22,2-1 1,5 30 0,-6-48-23,-1 0 0,0 0 0,0 0 0,1 0 0,-1 0 0,0 0 0,1 0 0,-1 0 0,1-1 0,-1 1 0,1 0 0,-1 0 0,1 0 0,0-1 0,-1 1 0,1 0 0,1 0 0,-1 0-1,-1-1 0,1 0 0,-1 0-1,1 0 1,-1 0 0,1 0 0,-1 0 0,1 0 0,0 0 0,-1 0 0,1 0 0,-1-1-1,1 1 1,-1 0 0,1 0 0,-1 0 0,1 0 0,-1-1 0,1 1 0,-1 0-1,0-1 1,2 0 0,2-3 29,0 0-1,-1 0 0,1 0 1,4-9-1,-6 10-25,5-7 86,7-14-311,2 0 0,1 2-1,1 0 1,1 1 0,26-24 0,-46 44-56,-7-1-117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50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30 19676,'-10'8'2193,"10"5"-1337,4 0-336,15-4 1640,9-4-1007,20-5-537,3-4-320,12-10-1288,5-2 960,0-4-128,-3-3-152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51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18916,'-2'9'1928,"1"11"-1167,-1 4-329,4 8 1304,-1 9-792,3 8-408,4 7-88,3 1-215,3-1-145,2-11-192,0-5-81,-2-12-327,1-8-296,-5-11 624,-5-9-136,-5-13-120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51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0 199 18756,'6'-2'2329,"8"-1"-1161,3-3-488,8-3 1944,2-1-1231,10-5-553,2-5-224,8-5-928,-2-1-744,-8 1 888,-7-1-168,-10-6-192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52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21965,'9'-3'439,"0"1"0,0-1 0,0 2 0,0-1 1,0 2-1,1-1 0,-1 1 0,0 0 0,0 1 0,1 0 1,14 4-1,-20-3-419,0-1 1,0 1-1,0 0 1,0 0 0,0 0-1,-1 1 1,1-1-1,-1 1 1,0 0-1,1 0 1,-1 0 0,-1 0-1,1 1 1,0-1-1,-1 1 1,0-1-1,0 1 1,0 0-1,0 0 1,0 0 0,-1 0-1,0 0 1,0 1-1,0-1 1,0 0-1,0 9 1,-1 4-122,0 0 0,-1 0 1,-1 0-1,0-1 0,-2 1 0,-5 19 1,-41 99-433,31-86 365,9-24 96,0-2 56,1 2 1,1-1-1,-9 50 1,17-72 26,0 1-1,-1 0 1,1-1 0,0 1 0,0 0 0,1-1 0,-1 1 0,0 0 0,1-1 0,0 1 0,-1-1-1,1 1 1,0-1 0,0 1 0,1-1 0,-1 0 0,2 3 0,-1-3 8,0-1 0,-1 1 0,1-1 0,0 0 0,0 0 0,0 1 0,0-1 0,0 0-1,0-1 1,1 1 0,-1 0 0,0-1 0,0 1 0,1-1 0,3 1 0,5-1 44,0-1 0,-1 0 1,1-1-1,0 0 0,-1 0 0,19-8 0,-1 0-322,38-20-1,-55 24-65,0 0 0,0-1 0,-1-1 0,0 0-1,17-17 1,-16 13-223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52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20932,'19'17'2209,"1"-6"-1537,10-9-328,6 1 1289,10-11-961,3-5-192,7-5-720,-3-2-384,-2-2-577,-1-1-303,-7 3 1072,-1 0-352,-6 6-280</inkml:trace>
  <inkml:trace contextRef="#ctx0" brushRef="#br0" timeOffset="1">598 8 17972,'-15'18'1060,"0"1"1,2 0 0,0 1-1,-17 36 1,26-47-845,0 0 0,1 0 1,0 0-1,1 0 0,0 1 1,0-1-1,1 1 0,0-1 0,1 1 1,0-1-1,0 1 0,1 0 0,0-1 1,4 12-1,-4-16-164,1 0-1,1-1 1,-1 1-1,1-1 1,-1 1 0,1-1-1,0 0 1,1 0-1,-1-1 1,1 1-1,0-1 1,-1 1 0,2-1-1,-1 0 1,0-1-1,0 1 1,1-1 0,0 0-1,-1 0 1,1 0-1,0-1 1,0 1-1,0-1 1,0 0 0,0-1-1,0 1 1,0-1-1,0 0 1,8-1 0,-7 1 15,0-1 0,-1 1 1,1-1-1,0-1 1,0 1-1,-1-1 1,1 0-1,-1 0 0,1 0 1,-1-1-1,0 0 1,0 0-1,0 0 1,-1-1-1,1 1 0,-1-1 1,0 0-1,1-1 1,-2 1-1,1-1 1,-1 1-1,1-1 0,-1 0 1,-1 0-1,5-10 1,-6 8-3,0 1 1,0-1 0,0 0 0,-1 0-1,1 1 1,-2-1 0,1 0-1,-1 0 1,0 0 0,-1 1-1,1-1 1,-1 1 0,-1-1 0,1 1-1,-1 0 1,0 0 0,0 0-1,-1 0 1,-5-7 0,5 8-184,-1-1 0,0 1 0,1 0 0,-2 0 0,1 0 1,0 1-1,-1 0 0,0 0 0,0 0 0,0 1 0,-1 0 0,1 0 0,-1 0 1,0 1-1,0 0 0,1 0 0,-1 1 0,-9-1 0,12 2-236,1 1 0,-1 0 1,1-1-1,-1 1 0,1 0 0,-6 3 0,-2 5-1120,11-9 1436,0 1 0,0-1 0,-1 0 0,1 1 0,0-1 0,0 0 0,0 0 0,0 1 0,0-1 0,0 0 0,0 1 0,0-1 0,0 0 0,0 1-1,0-1 1,1 0 0,-1 1 0,0-1 0,0 0 0,0 1 0,0-1 0,0 0 0,1 0 0,-1 1 0,0-1 0,0 0 0,0 0 0,1 1 0,-1-1 0,0 0 0,0 0 0,1 0 0,-1 1 0,1-1 0,10 3-1073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2:53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 18724,'-14'192'3219,"14"-160"-2883,1-1 0,1 1 1,2-1-1,7 31 0,-8-52-228,0 0 1,0-1-1,1 0 1,0 0 0,0 0-1,12 16 1,-15-23-91,0-1 1,1 1-1,-1-1 1,1 1-1,-1-1 1,1 0-1,-1 1 1,1-1-1,0 0 1,0 0-1,0 0 1,-1 0-1,1-1 1,0 1-1,0 0 1,3 0-1,-3-1-14,0 0-1,0-1 1,0 1-1,0 0 1,0-1-1,0 1 1,-1-1-1,1 0 1,0 0-1,0 0 1,0 1-1,-1-2 1,1 1-1,0 0 1,-1 0-1,1 0 1,-1-1-1,1 1 1,-1-1-1,2-1 1,5-8-15,0 0 0,0-1 1,-1 0-1,0 0 0,-1-1 0,-1 0 1,8-25-1,16-99-16,-25 117 29,4-29 231,4-87 0,-19 174 237,5 6-830,2 0-1,1 0 1,3 0-1,1-1 1,2 1-1,3-1 0,21 64 1,-19-79-228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08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13 13475,'-5'-13'2424,"1"16"-121,-2 22-599,-12 776 280,29-467-1964,0-1 73,-12-306-88,0-16-8,0-1-1,1 1 0,1 0 0,-1-1 0,2 1 0,-1 0 1,2-1-1,2 11 0,-4-21 4,-1 0 0,0 1 0,1-1 0,-1 0 0,1 0-1,-1 1 1,0-1 0,1 0 0,-1 0 0,1 0 0,-1 0 0,1 1 0,-1-1 0,1 0 0,-1 0 0,1 0-1,-1 0 1,1 0 0,-1 0 0,1 0 0,-1 0 0,1-1 0,-1 1 0,1 0 0,-1 0 0,0 0-1,1 0 1,-1-1 0,1 1 0,-1 0 0,1 0 0,0-1 0,21-13 80,-9 6-32,20-5 18,0 2-1,1 1 0,47-7 1,-58 12-56,178-27 15,-86 16 14,-104 15-31,-1 0 0,1 0-1,0 1 1,-1 1 0,1 0-1,0 0 1,-1 1 0,1 0-1,-1 1 1,20 7-1,-21-7-3,1 0 0,0 0-1,-1-2 1,1 1 0,0-1-1,14 0 1,62-8 14,-10 1 63,58 10 18,-87-1-61,1-2 0,70-7 0,-60-2 81,1 3 1,-1 3-1,1 2 1,107 13-1,-110-3-88,-8-1 12,-1-2 0,2-3-1,95-2 1,47-22 82,101-8-4,-221 23-102,43-2 165,-113 7-165,-1 1-1,0-1 0,1 0 1,-1 1-1,0-1 0,1 1 1,-1-1-1,0 0 0,0 1 1,1-1-1,-1 1 0,0-1 1,0 1-1,0-1 0,0 1 1,0-1-1,0 1 1,0-1-1,0 1 0,0-1 1,0 1-1,0-1 0,0 1 1,0-1-1,0 0 0,0 1 1,0-1-1,0 1 0,-1-1 1,1 1-1,0-1 1,0 1-1,0-1 0,-1 0 1,1 1-1,0 0-5,0-1-1,-1 0 1,1 1-1,0-1 1,0 0 0,0 1-1,0-1 1,0 0-1,0 1 1,0-1-1,-1 0 1,1 1 0,0-1-1,0 0 1,0 1-1,-1-1 1,1 0 0,0 0-1,-1 1 1,1-1-1,0 0 1,0 0 0,-1 1-1,1-1 1,0 0-1,-1 0 1,1 0 0,0 0-1,-1 0 1,1 0-1,-1 1 1,1-1 0,0 0-1,-1 0 1,1 0-1,0 0 1,-1 0 0,1 0-1,0-1 1,-1 1-1,1 0 1,-1 0-1,1 0 1,0 0 0,-1 0-1,1 0 1,0-1-1,-1 1 1,1 0 0,0 0-1,0 0 1,-1-1-1,-5-10 52,-1-1 52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10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3002 1567 15795,'5'-5'470,"-1"0"0,1 1-1,0-1 1,0 1 0,0 0-1,8-5 1,7-5 55,105-78 378,217-124 0,154-68-890,-400 221-35,-2-4 0,109-101 0,212-206 308,-378 341-156,1 3-1,1 1 1,2 2 0,1 2-1,63-28 1,-87 45 160,-1 0 1,0 0-1,30-23 0,-47 31-257,0 0-1,0 0 0,0 0 0,0 0 1,0 0-1,0 0 0,0 0 0,0 0 0,0 0 1,0 0-1,0 0 0,-1 0 0,1 0 1,0 0-1,0 0 0,0 0 0,0 0 0,0 0 1,0 0-1,0 0 97,0 0-97,0 0 0,0 0 0,0 0 1,0 0-1,0 0 0,0 0 0,0 0 1,0 0-1,0 0 0,0-1 0,0 1 0,0 0 1,0 0-1,0 0 0,0 0 0,0 0 1,0 0-1,0 0 0,-11 3 375,-12 7-381,13-5-142,0-1 0,0 0-1,-1 0 1,0-1 0,1 0-1,-19 2 1,-69 1-794,26-3 563,-32 8 59,-82 5 100,140-14 206,-1-3 0,-48-6 1,-37-9-7,-2 6 0,-208 11 0,-371 23 22,18-1-33,651-20 4,-417 22 35,0-39 11,440 11-47,-239-19 45,180 19-44,-102 9-1,-193 59-6,67-9 255,259-51-176,0-3 0,-76-6 0,119 4-368,5 0 238,-1 0 0,1 1 0,-1-1-1,1 0 1,-1 0 0,1 0 0,-1-1 0,1 1 0,-1 0-1,1-1 1,-1 1 0,1-1 0,-1 1 0,-2-2-1,8-12-276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16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145 244 15987,'-1'-1'78,"0"0"0,0 0 0,1 0 0,-1 0 0,0 0 0,0 0 0,0 1 0,0-1 0,0 0 0,0 1 0,0-1 0,0 0 0,0 1-1,0-1 1,-1 1 0,1 0 0,-2-1 0,2 1-46,1 0 0,-1 0 0,1 1 0,-1-1 0,0 0 0,1 0 0,-1 1 0,1-1 0,-1 1 0,1-1 0,-1 0 0,1 1 0,0-1 0,-1 1 0,1-1 0,-1 1 0,1-1 0,0 1 0,-1-1 0,1 1-1,0-1 1,0 1 0,-1 0 0,1 0 0,-2 7 81,1 0-1,-1 0 1,1 0-1,1 9 1,-1-11-77,-5 271-1,-4 50 67,-51 212 290,47-438-266,0 17 133,14-118-251,-1 1 1,1-1-1,0 0 1,0 1-1,0-1 1,0 0-1,-1 1 1,1-1 0,0 0-1,0 1 1,0-1-1,0 1 1,0-1-1,0 0 1,0 1 0,0-1-1,0 1 1,0-1-1,1 0 1,-1 1-1,0-1 1,0 1-1,0-1 1,0 0 0,1 1-1,-1-1 1,0 0-1,0 1 1,0-1-1,1 0 1,-1 0 0,0 1-1,1-1 1,-1 0-1,0 0 1,1 1-1,-1-1 1,12-12 254,10-25 55,-12 16-179,2 1-1,0 0 0,17-21 0,-21 32-132,0-1 1,1 2-1,0-1 1,1 1-1,0 1 1,0 0-1,21-11 1,15-2-223,52-16 0,17-5-282,-55 12 245,-1-2 1,-2-3-1,-1-2 0,-2-2 0,65-61 1,34-27 284,5 8 1,267-153-1,-377 245 23,-2-3 1,-1-1-1,58-52 0,-98 78-41,-1-1-1,1 1 0,-1-1 1,0 0-1,-1-1 0,1 1 1,-1-1-1,0 1 0,-1-1 0,1 0 1,-1 0-1,0 0 0,2-13 1,-4 16-7,0-1 0,0 1 0,0-1 0,-1 1 0,1-1 1,-1 1-1,0 0 0,0-1 0,0 1 0,0 0 0,0 0 1,-1-1-1,0 1 0,1 0 0,-1 1 0,0-1 0,-1 0 1,1 0-1,0 1 0,-1-1 0,1 1 0,-1 0 0,0 0 0,0 0 1,0 0-1,0 1 0,-3-3 0,-4 0 13,0 0 0,1 1 0,-1 0 0,0 1 0,-1 0 0,-18-1 0,-68 2 79,67 1-71,-313-10 225,37 0 235,-343-34 570,629 42-843,4 1-411,1-1 1,-1 0-1,-17-6 1,30 7 106,-1 0 1,1 0 0,0 0 0,0 0 0,0-1 0,0 1-1,1-1 1,-1 0 0,0 0 0,1 0 0,-1 0-1,1-1 1,0 1 0,0-1 0,0 1 0,0-1-1,0 0 1,0 1 0,1-1 0,-3-5 0,3 2 9,0 0-1,0 0 1,0-1 0,0-7 0,2-29-456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2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3686 1 12283,'-82'26'404,"-114"53"0,51-4-333,3 7 0,-194 146 1,174-99-35,-225 232 0,-362 453-18,673-725-5,-241 313 72,-54 237-1,45 25-49,326-664-36,-162 355 47,23 16 284,112-281-159,5 2 1,-13 110 0,28-139-51,3 1 0,3 0 0,3 0 1,11 71-1,-6-89-92,3 0 0,1 0-1,2-1 1,3 0 0,38 78 0,-41-99-32,1-1 1,1 0-1,1-1 1,1-1-1,1 0 0,0-1 1,2-2-1,0 0 1,1 0-1,1-2 1,35 20-1,-19-18 18,0 0 0,2-3 1,-1-1-1,2-2 0,0-2 0,0-2 1,1-1-1,-1-2 0,60-1 0,-55-5 17,0-2 0,-1-3 0,1-1 0,-1-2 0,0-2 0,-1-2 0,-1-2 0,58-28 0,-22 2-15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30.9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1 7746,'-16'14'880,"13"-12"-682,0 0 1,0 1 0,0-1-1,1 1 1,-1-1-1,1 1 1,-1 0 0,1 0-1,0 0 1,-2 5-1,5-7-28,0 0 0,0 0-1,0 0 1,0 0 0,0 1 0,0-1-1,0-1 1,0 1 0,1 0 0,-1 0-1,0 0 1,1-1 0,-1 1-1,1 0 1,1 0 0,7 4 426,-2 0-453,0 1 0,0-1 1,1-1-1,0 1 0,0-1 1,0-1-1,0 0 1,1 0-1,11 1 0,12 1-85,45 0 0,-57-4 36,595 6 886,-394-8-667,1933-6 290,-1747 5-662,2231 59 1250,-100-52-1540,-2327-16 321,348-9 841,-535 19-1094,-1 2 0,0 1 0,0 1 0,44 10 0,-53-10-91,2-1-108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44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1237 14339,'6'-5'526,"-1"0"0,0 0-1,0-1 1,0 0 0,-1 0-1,5-8 1,-6 9-304,0 0 0,0 0 0,1 0 0,-1 1-1,1-1 1,0 1 0,1 0 0,-1 0 0,1 0 0,0 1-1,-1 0 1,7-3 0,5-2 2,14-4-88,0-2-1,-1-1 1,0-2-1,28-21 1,108-93-4,-62 32 14,-75 69-52,2 1 1,43-32-1,93-39 174,-116 74-252,-2-3 1,53-40 0,-88 58-17,35-29 9,1 3-1,108-62 1,-121 79 6,0-2 0,-2-1-1,61-53 1,-82 65-4,27-16 1,-27 20-2,-1-1 0,0-1 0,13-13 0,-18 16 224,-6 5-322,0 0 1,1 0 0,-1 0-1,0 0 1,0 0 0,0-1-1,0 1 1,0 0-1,-1 0 1,1-1 0,0 1-1,-1-1 1,1 1 0,0-1-1,-1 1 1,0-1 0,1 1-1,-1-3 1,1-6-194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45.8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0 153 13723,'1'0'192,"-1"1"1,0-1-1,3 4 1541,-2-3-1541,-1-1 1,1 0-1,-1 1 1,1-1-1,-1 0 1,1 0-1,-1 1 1,1-1-1,0 0 1,-1 0-1,1 0 0,-1 0 1,1 0-1,-1 0 1,1 0-1,0 0 1,25 1-79,-19 0 310,107 4 292,-46 0-570,1-4 0,97-9-1,-123 0-85,-1-3-1,76-28 0,-73 22 67,0 3 0,50-10-1,14 11 143,164-1 1,-11 3-208,-247 10-56,162-11 110,-134 11 92,-1 2-1,50 8 1,-21-2 287,132-3 1,-141-6-366,0 3 1,0 3-1,67 12 1,-108-13-49,0-1 1,0-1-1,28-2 1,-20 0 13,30 3 0,-51-1-86,0 0 0,1 1 0,-1-1 0,0 2 0,-1-1 0,1 1 0,0 0 0,8 6 0,-13-7-107,0 0 1,1 0-1,-1 1 0,0-1 0,0 1 0,-1 0 0,1 0 1,-1 0-1,1 0 0,3 7 0,-6-10 90,0-1 1,-1 1-1,1 0 1,0 0-1,0 0 0,0 0 1,0 0-1,-1 0 1,1 0-1,0 0 0,0 0 1,0 0-1,0 0 0,0 0 1,-1 0-1,1 0 1,0 0-1,0 0 0,0 0 1,0 0-1,-1 0 0,1 0 1,0 1-1,0-1 1,0 0-1,0 0 0,0 0 1,0 0-1,-1 0 0,1 0 1,0 0-1,0 0 1,0 1-1,0-1 0,0 0 1,0 0-1,0 0 1,0 0-1,0 0 0,0 1 1,0-1-1,-1 0 0,1 0 1,0 0-1,0 0 1,0 1-1,0-1 0,0 0 1,0 0-1,0 0 0,0 0 1,0 0-1,1 1 1,-1-1-1,0 0 0,0 0 1,0 0-1,0 0 0,0 0 1,0 1-1,0-1 1,0 0-1,-10-5-272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47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12643,'6'6'498,"-1"-2"1,1 1-1,0 0 1,0-1 0,1 0-1,-1-1 1,1 0-1,8 3 1,15 9 370,13 14-307,0 2 1,-3 1 0,53 54 0,18 15 23,-26-34-87,3-4-1,2-3 0,166 80 0,-159-92 379,120 82 0,-170-102-698,96 41 0,-10-6-143,-110-50 1,-1 1 1,0 1-1,31 26 1,24 26 57,3-4 1,2-4 0,92 50-1,-133-78-50,-33-24-92,-1-1-1,1 0 0,1-1 0,12 7 0,-21-12 21,0 0 1,0 0 0,0 0 0,0 0-1,0 0 1,0 0 0,0 0 0,-1-1-1,1 1 1,0 0 0,0 0-1,0 0 1,0 0 0,0 0 0,0 0-1,0 0 1,0 0 0,0 0-1,0-1 1,0 1 0,0 0 0,0 0-1,0 0 1,0 0 0,0 0 0,1 0-1,-1 0 1,0 0 0,0 0-1,0 0 1,0-1 0,0 1 0,0 0-1,0 0 1,0 0 0,0 0-1,0 0 1,0 0 0,0 0 0,0 0-1,0 0 1,0 0 0,1 0 0,-1 0-1,0 0 1,0 0 0,0 0-1,0 0 1,0 0 0,0 0 0,0 0-1,0 0 1,0 0 0,1 0 0,-1 0-1,0 0 1,-7-8-855,-28-9-29,13 9 385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19:48.3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6097 287 16508,'-4'8'1338,"0"-11"-728,0-19-708,-2-4-263,5 25 375,0 0 0,-1 0 0,1 0 1,-1 1-1,1-1 0,-1 0 0,0 0 0,1 1 0,-1-1 0,0 1 0,1 0 0,-1-1 1,0 1-1,0 0 0,1 0 0,-1 0 0,0 0 0,1 0 0,-1 1 0,-3 0 0,-39 12 575,33-9-478,-1 0-27,0-1 0,0 0-1,-1-1 1,1-1 0,0 0-1,-19-1 1,-75-12 557,3 0-202,4 12-160,-175 25 0,241-21-271,-52 4 45,-93-4 0,-86-15-8,-8 0-54,139 9 17,-211 1-8,250 6 13,-153 26 1,-45 17-36,234-42 20,1-3 0,-1-2-1,-64-7 1,-2-12 7,-55-5 31,151 22 10,0 0 0,-1 2-1,1 1 1,-36 7 0,41-3 13,0-2 0,-1-1 0,1-1 1,0 0-1,-1-2 0,1-1 1,-1-1-1,1-1 0,0-1 0,-29-8 1,13 2 88,-2 2 1,-70-5 0,66 9-68,-79-16 1,-17-24 153,94 27-131,-1 2 1,0 3 0,-64-9 0,21 8 49,1-4-1,-118-38 1,155 41-114,0 3-1,-81-7 1,-111 6 27,60 5 11,164 6-40,1 1 0,-1 1-1,1 1 1,-1 1 0,1 1 0,0 0-1,0 2 1,0 0 0,-33 16 0,38-15-61,0-1 1,0 0-1,0-1 1,-1-1 0,1 0-1,-1-2 1,0 1 0,0-2-1,-1 0 1,1-1-1,0-1 1,0 0 0,-27-6-1,47 0-2036,15 1 1639,4 1-145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23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1193 12203,'-1'-4'6732,"6"-5"-4243,15-16-2917,-13 16 1201,72-83-171,155-138 1,-166 167-564,42-39-31,166-119 0,-130 116 15,164-154 1,-273 234 9,-30 22-42,0-1 0,-1-1 1,12-9-1,-17 13-85,1-1 0,-1 1 0,0-1 0,0 1 0,0-1 0,0 0 0,0 1 0,0-1 0,0-2 0,0-1-139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25.9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1668 217 12867,'19'-16'2664,"-16"12"-2395,0 1 0,1 0 0,-1 1 0,1-1 0,0 0 1,-1 1-1,9-3 0,19-5-6,1 1 0,0 2 1,1 1-1,65-2 0,43-8-163,2-15 13,-79 15-74,1 3 1,111-8 0,-120 21-16,0 1 0,80 14 0,-116-12 34,0-2 0,0 0 1,0-1-1,35-4 0,75-22 364,-61 10-271,-49 12-123,-1 0 0,1 1 0,0 2 0,0 0 0,0 1 0,-1 0-1,1 2 1,0 1 0,31 7 0,-28-4 14,0-2 0,0 0 0,0-2 0,37 0 0,-31-2-5,0 1 1,39 8 0,166 60 89,-45-10 266,-152-50-214,0-2-1,0-1 1,49 1 0,93-10 89,-40 0-91,-139 3-172,0 0 0,0 1 0,0-1 0,0 0 0,0 0 0,0 0 1,0 0-1,0 0 0,0 0 0,0 0 0,0 0 0,0 0 0,0 0 0,0 0 0,0 0 0,0 1 0,0-1 0,0 0 0,0 0 0,0 0 0,0 0 0,0 0 0,0 0 0,0 0 0,0 0 0,0 0 1,0 0-1,0 0 0,0 1 0,0-1 0,0 0 0,0 0 0,0 0 0,0 0 0,0 0 0,1 0 0,-1 0 0,0 0 0,0 0 0,0 0 0,0 0 0,-10 3 127,6-3-113,0 0 0,0-1 1,1 1-1,-1-1 0,0 0 0,0 0 0,0 0 0,1-1 0,-1 1 0,0-1 0,1 0 0,0 0 0,-1 0 1,1 0-1,0-1 0,0 0 0,0 1 0,-2-4 0,0 1-38,5 5 4,-1 0-1,1 0 1,0-1-1,0 1 1,0 0-1,-1 0 1,1 0-1,0-1 0,0 1 1,-1 0-1,1 0 1,0 0-1,0 0 1,-1 0-1,1-1 1,0 1-1,0 0 1,-1 0-1,1 0 1,0 0-1,-1 0 0,1 0 1,0 0-1,0 0 1,-1 0-1,1 0 1,0 0-1,-1 0 1,1 0-1,0 0 1,0 1-1,-1-1 1,1 0-1,0 0 0,-1 0 1,-3 12-510,4 19-244,0-31 753,4 27-284,2 0 0,1-1 0,0 0 0,23 49 0,-26-66 293,12 28 26,1 1 0,43 64 1,-47-83 43,1-1 0,1 0 0,1-1 0,0-1 0,1 0 1,32 22-1,156 94 551,174 126 433,-6 16-444,-331-247-505,1 0-25,-2 1 0,65 59 1,-94-72 729,-19-23-373,4 4-425,0 1 0,1-1 0,0 1 0,0-1 0,0 0 0,0 0 0,0 0 0,-1-5 1,-17 4-380,6 1 217,-1 1 0,1 1-1,-1 0 1,-27 1 0,-59 10-261,34-2 187,-640 16-802,-1-39 622,458 5 355,-361-2-959,464 17 665,-233 2-93,283-9 441,-184-32-1,91-8 21,-14-3-41,146 36-17,-93-5 0,74 15-17,-127 16 0,-73 29 14,137-20 56,66-13 184,-1-4-1,-125-2 1,142-10 35,0-1-1,0-3 1,1-3 0,-56-18-1,-103-56 235,91 31-1256,111 49 701,0 0-1,1 1 0,-30-5 1,-1 7-149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3:43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4648 26 10538,'13'-11'1773,"-11"10"-1442,-1-1 0,1 1-1,-1-1 1,1 1-1,0 0 1,-1 0-1,1 0 1,0 0-1,0 0 1,3-1-1,-7 4 150,0 0-1,0 0 1,-1 0-1,1 0 1,-1 0-1,1 0 0,-6 2 1,-30 0 626,30-4-1054,1 0 0,0 1 1,-14 3-1,5 1-44,2 2-1,-1-1 1,-21 15 0,24-14-9,0 0 0,-1 0 0,0-2 0,0 1 0,-22 5 0,-163 44-15,192-52 16,-12 2 5,-11 5-5,1-2 0,-59 10 0,78-17 14,-1-1 0,1 1 0,-1-2 0,1 1 1,0-1-1,-1-1 0,1 0 0,0 0 0,0-1 0,0 0 0,1 0 1,-1-1-1,-14-8 0,20 10-4,-18-14 62,-2 2 1,0 1 0,-1 1-1,0 1 1,0 1 0,-35-9 0,-27 3-136,-1 4 1,0 3-1,0 5 1,-171 13 0,-239 51-88,248-24 130,187-30 18,0-3 1,-65-5-1,-184-31 1,147 13-75,-176 1 0,-280 15 6,569 3 73,0 3 1,0 2-1,-53 11 0,75-9-1,0 1 0,0 1 1,1 2-1,1 1 0,0 1 0,-43 25 0,47-20-3,-21 20 0,-9 6 15,52-43-12,1 0-1,-1 0 0,0 1 1,1-1-1,-1 1 1,0-1-1,1 1 0,-1-1 1,0 1-1,1-1 1,-1 1-1,1-1 0,-1 1 1,1-1-1,-1 1 1,1 0-1,0-1 1,-1 1-1,1 0 0,0 0 1,-1-1-1,1 1 1,0 0-1,0 0 0,0-1 1,0 1-1,0 0 1,0 0-1,0 1 0,-1 6 3,-4 297-116,4-77 118,-8-104 8,3-62-22,4 95 0,2-148-3,1-1 1,0 1-1,1-1 1,0 0 0,0 1-1,0-1 1,1 0-1,7 12 1,-8-17 6,0 1 0,1-1 0,0 1 0,0-1 0,0 0 1,0 0-1,0 0 0,1 0 0,-1-1 0,1 1 0,0-1 0,-1 0 0,1 0 0,0 0 0,0-1 0,1 1 0,-1-1 0,5 1 0,24 3-6,0-2 0,0-1 0,1-1 0,51-6 0,133-30 30,-178 28-26,-28 4 6,353-57-24,-276 50-28,0 3-1,102 7 1,-52 10-45,-31-2 61,174-8 0,49-19 75,-245 18-36,157 20 0,-194-11 5,2 0-93,57 3-1,-94-11 4,0 0-1,1 0 0,-1-2 1,0 1-1,-1-2 0,1 0 1,0-1-1,25-10 0,-22 4-73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01.0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51 84 17108,'9'-35'3979,"-12"53"-3381,1 0 0,1 0 0,1 34-1,1-9-475,-14 241 12,1-49-80,9-81-39,23 206 0,-19-350-15,0-1 0,1 1 0,0-1 0,0 0 0,1 0 0,6 12 0,-9-21 0,1 1-1,-1 0 0,1 0 0,0-1 1,-1 1-1,1 0 0,-1-1 0,1 1 1,0-1-1,0 1 0,-1-1 0,1 1 1,0-1-1,0 1 0,0-1 0,-1 0 1,1 1-1,0-1 0,0 0 0,0 0 1,0 0-1,0 1 0,0-1 0,0 0 1,0 0-1,-1-1 0,1 1 0,0 0 1,0 0-1,0 0 0,0 0 0,1-1 0,32-15-7,-23 10-3,-1 2 12,0 1-1,0 0 1,0 0-1,0 1 1,0 0-1,0 1 1,0 0-1,12 1 1,12 2 13,39 6 0,9 2-8,-29-10 7,-1-3 0,0-2 1,85-19-1,29-4 49,-112 24-53,1 3-1,-1 2 1,0 2 0,66 13 0,-44-7 1,1-3 1,-1-4-1,0-3 0,138-20 1,-202 20-6,0-1 0,-1-1 1,1 0-1,-1 0 0,0-1 1,0-1-1,19-10 0,-26 13-10,1 0-1,-1-1 0,0 0 1,0 0-1,0 0 0,0-1 0,-1 1 1,1-1-1,-1 0 0,0 0 0,0 0 1,0 0-1,-1-1 0,1 1 0,-1-1 1,0 1-1,0-1 0,-1 0 1,3-9-1,2-24-210,-2 1 0,-1-1 0,-2 0 1,-7-75-1,-14-28-1252,-38-138 1,43 201 1543,10 45-14,-16-51 1,12 51-31,6 22-3,0 0 0,-1 0 0,-5-11 0,7 18-6,0 0 1,0 1-1,-1-1 1,1 1-1,-1 0 1,0 0-1,0 0 1,0 0-1,0 0 1,-1 0-1,1 1 1,-5-3-1,-4-1 27,0 1 0,0 1-1,-1 0 1,1 0-1,-1 1 1,-15-1-1,-81-4 139,54 6-161,-581-4 106,549 11-90,0-5 0,-156-18 1,171 11 28,-80 2 0,87 4 88,62 1-147,-65-4 184,63 3-189,0 1 1,1-1 0,-1 0 0,1-1 0,-1 1 0,1-1 0,-1 0-1,1 0 1,0 0 0,0 0 0,-6-6 0,10 8-8,-1 0 1,1 0-1,0 0 1,0-1-1,0 1 1,0 0-1,0 0 1,0-1 0,0 1-1,0 0 1,0 0-1,0-1 1,0 1-1,0 0 1,0 0-1,0-1 1,0 1-1,0 0 1,0 0-1,0-1 1,0 1 0,0 0-1,0 0 1,0-1-1,0 1 1,1 0-1,-1 0 1,0 0-1,0-1 1,0 1-1,0 0 1,0 0-1,1 0 1,-1 0-1,0-1 1,0 1 0,0 0-1,1 0 1,-1 0-1,0 0 1,0 0-1,1 0 1,-1 0-1,0-1 1,0 1-1,1 0 1,-1 0-1,0 0 1,0 0 0,1 0-1,-1 0 1,0 0-1,0 0 1,1 1-1,0-2 5,16-4-24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02.6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38 94 13963,'-17'-2'1172,"-3"0"540,28 2-296,399 26 1012,548-17-2257,-475-33-121,256-10 148,577 36 759,-502 5-452,-3-24-389,-398-6-174,277-8-115,-647 29 154,-22 1-1,-1 0-1,1 1 1,0 1 0,-1 0 0,1 2 0,-1 0 0,23 6 0,-39-8 9,-1-1 0,1 0 0,0 0 1,0 0-1,-1 1 0,1-1 0,0 0 0,-1 0 0,1 1 1,0-1-1,-1 1 0,1-1 0,-1 1 0,1-1 1,0 1-1,-1-1 0,1 1 0,-1-1 0,1 1 0,-1 0 1,0-1-1,1 1 0,0 1 0,-2-1 5,1 0-1,-1-1 1,0 1-1,1 0 0,-1 0 1,0-1-1,1 1 1,-1-1-1,0 1 1,0-1-1,0 1 0,1-1 1,-1 1-1,0-1 1,0 1-1,0-1 1,0 0-1,0 0 0,0 0 1,-1 1-1,-21 3-59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2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4 271 15987,'-3'8'595,"5"-7"-326,11-9-280,-3 1-55,72-40-907,3 4 0,97-35 0,-128 57 168,1 2-1,1 3 1,0 2 0,72-8-1,-98 19 483,1 2-1,0 1 0,-1 1 1,1 2-1,31 6 0,-39-4 759,-1 1 0,0 2-1,0 0 1,25 13-1,-36-15-209,-1 0 0,1 1 0,-1 0 0,-1 0 0,0 1-1,0 1 1,0-1 0,-1 1 0,0 1 0,-1-1-1,0 1 1,7 15 0,-7-10-39,0 0-1,-2 1 1,0 0-1,0 1 1,-2-1-1,0 1 1,-1-1-1,1 19 1,-4 8-45,-2 1-1,-2-1 1,-2 0 0,-1 0-1,-2-1 1,-17 42 0,-10 15-76,-4-1 0,-5-2 1,-108 167-1,6-41-40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1021 15 13267,'-10'-4'128,"-2"1"1,1 0-1,0 1 0,0 1 1,-1 0-1,1 0 0,-1 1 1,1 1-1,0-1 0,-1 2 1,1 0-1,0 0 0,0 1 1,0 0-1,0 1 0,0 1 1,1-1-1,0 2 0,0-1 1,0 1-1,0 1 0,1 0 1,1 0-1,-1 1 0,-10 12 1,-6 12 94,1 1 0,-37 67 1,-27 81 84,86-175-301,-73 167 79,-100 349 0,5 382 7,84 13 112,59-378-93,24 1 0,105 850 0,14-712-119,34-6-347,-59-273-96,-82-360 376,52 201-572,-40-187 519,-1-24-46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6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86 470 13595,'-6'-2'193,"1"1"1,0-1-1,0 0 1,0 0-1,1 0 1,-1-1-1,0 1 1,1-1-1,0 0 1,-1-1-1,1 1 1,-5-6-1,7 5-76,0 1-1,-1-1 1,1 0 0,0 0-1,1 0 1,-1 0-1,1 0 1,0 0 0,0 0-1,0-1 1,0 1-1,1 0 1,0-1 0,0 1-1,0-8 1,2-1 95,1-1 0,0 0 1,0 0-1,2 1 0,-1 0 0,2 0 1,0 0-1,0 1 0,14-20 0,-3 9-8,0 0-1,2 1 0,36-33 0,-46 47-165,0 1 0,0 0 0,1 1-1,0 0 1,0 0 0,0 1 0,1 1 0,-1 0 0,1 0-1,0 1 1,14-2 0,-6 2-35,-1 2 1,1 0-1,0 2 1,-1 0-1,1 0 0,20 6 1,131 36 63,35 6 279,-148-42-184,0-3 1,102-6-1,111-31-754,-244 28-568,42-12 0,-59 14 772,0-1 0,0 0-1,0 0 1,-1-1-1,0 0 1,1 0 0,12-12-1,0-6-694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3 156 13619,'-1'-1'117,"1"1"1,0-1-1,0 1 1,-1-1-1,1 0 0,0 1 1,0-1-1,0 1 1,0-1-1,0 0 0,0 1 1,0-1-1,0 0 1,0 1-1,0-1 1,0 0-1,1 1 0,-1-1 1,0 1-1,0-1 1,0 0-1,1 1 0,-1-1 1,1 0-1,11-14 215,-9 13-12,11-11 135,1 1 0,0 1 0,1 0-1,1 1 1,-1 1 0,2 0 0,-1 2-1,20-7 1,-18 8-368,1 0 0,-1 2 0,1 0 0,0 1 0,0 1 0,0 1 0,24 1 0,-36 1-81,-1 0 1,1 0 0,0 1-1,-1 0 1,1 0 0,-1 1-1,0 0 1,0 0-1,10 7 1,-13-7-7,1 0 0,-1 1 0,0-1 1,0 1-1,-1 0 0,1 1 0,-1-1 0,0 0 0,0 1 1,-1 0-1,1 0 0,-1 0 0,0 0 0,3 10 0,-3-6 1,-1-1 0,1 1-1,-2 0 1,1 0 0,-1 0 0,0 0-1,-1-1 1,0 1 0,-4 15-1,1-11 21,0 0 0,-2 1-1,1-2 1,-2 1 0,-11 17-1,-7 5 59,-3-2-1,-60 59 0,77-81-77,0 0-87,-3 4-86,0-1-1,-1-1 1,0 0 0,-1-1 0,-1-1 0,-25 14 0,18-16-115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18868,'0'0'70,"1"1"1,-1-1-1,0 0 1,1 1-1,-1-1 0,0 1 1,0-1-1,1 1 1,-1-1-1,0 1 0,0-1 1,0 1-1,0-1 1,0 1-1,0-1 1,0 1-1,0-1 0,0 1 1,0-1-1,0 1 1,0-1-1,0 1 0,0-1 1,0 1-1,-1-1 1,1 1-1,-4 21-115,3-19 231,-161 599 2664,157-582-2964,3-12-96,0 0 0,-1-1 0,0 1-1,0-1 1,0 0 0,-6 8 0,9-15 201,0 0 0,0 0 1,0 0-1,0 0 0,-1 0 0,1 0 0,0 0 0,0 0 0,0 0 0,0 0 0,0 0 0,-1 0 0,1 0 0,0 0 0,0 0 0,0 0 0,0 0 0,0-1 0,0 1 0,-1 0 0,1 0 0,0 0 0,0 0 0,0 0 0,0 0 1,0 0-1,0-1 0,0 1 0,0 0 0,0 0 0,-1 0 0,1 0 0,0 0 0,0-1 0,0 1 0,0 0 0,0 0 0,0 0 0,0 0 0,0 0 0,0-1 0,0 1 0,0 0 0,0 0 0,0 0 0,0 0 0,0 0 0,0-1 1,1 1-1,-1 0 0,0 0 0,0 0 0,0 0 0,0 0 0,0-1 0,1-12-208,7-12-292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16556,'5'37'1792,"-4"14"-1032,-1 5-304,3 6 728,3 0-71,4-2-473,3 0-320,7-13-776,1 2-296,1-9-753,-1-4 1161,-9-3-264,-7-4-304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17996,'3'11'1784,"16"-12"-1024,4-11-256,17-9 657,8-1-177,11-5-160,9-3-200,-7-3-720,-1 6-456,-11-1 504,-2 5-152,-12 3-96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17916,'0'14'406,"0"0"1,0 0-1,1 0 0,1 0 1,0 0-1,1 0 0,0 0 1,7 14-1,5 11 634,28 52 0,-31-68-781,33 59 138,-39-71-368,1-1 0,1 0 0,0-1 0,0 1 0,11 8 0,-17-16-4,0-1 1,-1 0 0,1 0 0,0 0 0,0 0 0,0 0 0,0 0 0,0 0 0,0-1-1,0 1 1,0-1 0,0 1 0,0-1 0,0 0 0,0 0 0,0 0 0,0 0-1,1 0 1,-1 0 0,0-1 0,0 1 0,0-1 0,0 1 0,0-1 0,0 0 0,0 0-1,0 0 1,-1 0 0,1 0 0,0 0 0,0 0 0,2-3 0,5-5 117,0 0 0,-1 0 1,0-1-1,9-14 0,-10 14-33,16-26 239,-2 0 1,-2-1-1,-2-1 1,-1-1-1,-2-1 0,-1 0 1,13-81-1,-24 112-275,0-1-1,-1 0 1,-1 1-1,0-1 1,-1-15 0,-3 15 30,-1 15-57,0 20-25,5 2-36,1 0 0,2 0-1,0 1 1,2-2 0,1 1 0,2-1 0,11 31 0,-13-42 8,0-1 0,1 1 1,0-1-1,16 23 1,-20-34 16,0 1 1,0 0 0,0 0 0,0-1-1,1 0 1,0 1 0,-1-1 0,1-1-1,0 1 1,0 0 0,1-1 0,-1 0-1,0 0 1,1 0 0,0-1 0,-1 0-1,1 1 1,0-2 0,-1 1 0,6 0-1,-5-2 22,-1 1 0,0-1 0,0-1 0,0 1 0,0 0 0,-1-1 0,1 0 0,0 0-1,-1 0 1,1 0 0,-1 0 0,0-1 0,1 0 0,-1 0 0,-1 0 0,1 0 0,0 0 0,-1 0 0,3-4-1,3-6 77,0 1-1,-2-1 1,1 0-1,5-16 1,-2-4 123,0 0 0,-2 0 0,5-42 0,-11 53-888,0 0 0,-2 0 0,0 0 0,-2 0 0,0 0 0,-7-24 0,10 51-217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1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17100,'9'-4'2176,"1"-2"-1312,12-1-264,5-5 1097,10-2-513,6 0-192,9-1-552,-4-3-248,4-1-520,1 3-384,-10 1 1328,-4-1-720,-18 7-128,-8 3-80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16163,'10'18'2129,"11"-9"-1273,18-23-272,11-11 1177,19-11-601,4-1-280,7-2-928,-2-5 584,-2 7-432,-3 4-56,-14 6-152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109 173 12779,'16'-55'2397,"-8"26"592,19-49 1,-19 68-802,-4 16-1364,-2 23-720,-2-27-44,-5 69-29,-2 0 1,-24 100 0,23-131-14,-92 390-209,86-388-676,10-39-228,1-11 316,1-15-27,3-69-368,4 22 502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3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53 13003,'2'-5'289,"-1"0"1,0 1-1,0-1 1,0 0-1,-1 0 1,1 1 0,-1-1-1,-1-7 1,1 12-257,0 0 1,0 0-1,0 0 1,0 0-1,0 0 1,0 0-1,0-1 1,0 1-1,0 0 1,0 0-1,0 0 0,0 0 1,0 0-1,0 0 1,0 0-1,0 0 1,0 0-1,0 0 1,0-1-1,0 1 1,0 0-1,0 0 1,0 0-1,-1 0 1,1 0-1,0 0 1,0 0-1,0 0 1,0 0-1,0 0 1,0 0-1,0 0 1,0 0-1,0 0 1,-1 0-1,1 0 1,0 0-1,0 0 1,0 0-1,0 0 1,0 0-1,0 0 1,0 0-1,0 0 1,0 0-1,-1 0 0,1 0 1,0 0-1,0 0 1,0 0-1,0 0 1,0 0-1,0 0 1,-5 7 459,-3 7-415,-5 23-23,2 1-1,2 1 1,-9 77 0,10-53-42,-123 953 186,-79 337 234,208-1342-423,-2 12 31,-12 35-1,16-58-47,0 0 0,0 0 1,0 0-1,0-1 1,0 1-1,-1 0 0,1 0 1,0 0-1,0-1 0,0 1 1,0 0-1,0 0 0,0 0 1,0 0-1,0-1 1,0 1-1,-1 0 0,1 0 1,0 0-1,0 0 0,0 0 1,0-1-1,0 1 0,-1 0 1,1 0-1,0 0 0,0 0 1,0 0-1,-1 0 1,1 0-1,0 0 0,0 0 1,0 0-1,-1 0 0,1 0 1,0 0-1,0 0 0,0 0 1,-1 0-1,1 0 1,0 0-1,0 0 0,0 0 1,-1 0-1,1 0 0,0 0 1,0 0-1,0 0 0,0 0 1,-1 0-1,1 1 1,0-1-1,0 0 0,0 0 1,0 0-1,0 0 0,-1 0 1,1 1-1,0-1 0,0 0 1,0 0-1,0 0 0,0 0 1,0 1-1,0-1 1,0 0-1,0 0 0,-1 0 1,1 1-1,-6-16-99,-8-47-91,6 17 34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15859,'13'15'1030,"-1"0"0,-1 0-1,16 31 1,7 9 12,244 316 348,-264-353-1592,-5-6-630,0 0 0,8 16 0,-17-28 817,0 0 0,0 0 0,0 0 0,0 0 0,0 0 0,0 0 0,-1 0 0,1 0 0,0 0 0,0 0 0,0 0 0,0 0 0,0 0 0,0 0 0,0 0 0,0 0 0,0 0 0,0 0 0,0 0 0,0 0 0,-1 0 0,1 0 0,0 0 0,0 0 0,0 0 0,0 0 0,0 0 0,0 0 0,0 0 0,0 0 0,0 0 0,0 0 0,0 0 0,0 0 0,0 0 0,-1 0 0,1 0 0,0 0 0,0 0 0,0 0 0,0 0 0,0 1-1,0-1 1,0 0 0,0 0 0,0 0 0,0 0 0,0 0 0,0 0 0,0 0 0,0 0 0,0 0 0,0 0 0,0 0 0,0 0 0,0 1 0,0-1 0,0 0 0,0 0 0,0 0 0,0 0 0,0 0 0,0 0 0,0 0 0,0 0-68,-9-2-622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10 171 16780,'-9'-5'1736,"12"4"-848,7-3-280,16 2 969,4-5-233,11-3-400,5 1-248,4-6-880,2-3 208,1-13 24,-3 2-120,-13-11-224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5 110 21069,'0'1'2056,"-2"-1"-1400,-1 0-264,6 0 904,3-1-311,10-3-425,-1-6-128,10-2-528,5 3-216,3-3-624,0-4-425,4 0 1081,3 0-248,-3 2-184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19956,'-12'17'211,"1"1"1,0 1-1,1 0 0,1 0 0,1 1 0,1 0 0,1 1 1,1 0-1,0-1 0,2 2 0,0-1 0,1 0 0,1 0 0,4 38 1,2-27-204,1 0 1,1-1 0,2 0-1,1 0 1,2-1 0,1-1-1,1 0 1,1 0 0,2-2-1,0 0 1,33 37 0,-40-53-141,0 0 0,0-1 0,1 0 0,17 11 0,-23-18 94,0 0 0,0 0 1,0 0-1,1-1 1,-1 1-1,1-2 0,-1 1 1,1 0-1,0-1 0,0 0 1,0-1-1,0 1 0,9-1 1,24-7-191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8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16780,'0'0'52,"0"0"1,0 0 0,0 0 0,0 0 0,0 0 0,0 0 0,0 0 0,0 0 0,1 0-1,-1 0 1,0 0 0,0 0 0,0 0 0,0 0 0,0 0 0,0 0 0,0 0 0,0 0 0,0 0-1,1 0 1,-1 0 0,0 0 0,0 0 0,0 1 0,0-1 0,0 0 0,0 0 0,0 0-1,0 0 1,0 0 0,0 0 0,0 0 0,0 0 0,1 0 0,-1 0 0,0 0 0,0 1-1,0-1 1,0 0 0,0 0 0,0 0 0,0 0 0,0 0 0,0 0 0,0 0 0,0 0-1,0 1 1,0-1 0,0 0 0,0 0 0,0 0 0,0 0 0,0 0 0,0 0 0,0 0-1,-1 0 1,1 0 0,0 1 0,0-1 0,0 0 0,0 0 0,0 0 0,0 0 0,0 0 0,-2 16 1200,-4 21-650,6-35-490,-49 225 884,-10 64-1023,57-279-110,1-6-88,0 1 0,0-1 0,0 1 0,1 0 1,0-1-1,0 1 0,2 9 0,0-22-85,-1-1-1,0 1 1,0 0 0,-1-10-1,-2-28-402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12307,'11'42'1752,"4"8"-1016,6 7-288,3 2 1865,9-1-1625,3-1-112,3-10-168,0-7-144,-2-7-96,-3-6-48,-8-6-216,-2-6-240,-8-3 304,-4-7-48,-11-5-64</inkml:trace>
  <inkml:trace contextRef="#ctx0" brushRef="#br0" timeOffset="1">38 326 16059,'14'0'1881,"4"0"-1009,3-5-352,11 0 1353,-1-7-777,8 1-648,1-8-440,-6-1 136,1 1-104,-1-2-168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17972,'1'15'1696,"2"10"-1280,2 8-200,3 8 737,5 5-601,7 4-48,6 2-80,0-8-112,2-3-264,0-8-96,-4-6-216,-2-9-153,-11-5-335,-11-7-600,-13-7 1088,-7-4-240,-9-6-17</inkml:trace>
  <inkml:trace contextRef="#ctx0" brushRef="#br0" timeOffset="1">9 332 15051,'-8'-12'2105,"8"2"-1025,3 2-384,10 2 1665,1-4-881,12-2-520,2-2-216,8-5-648,3 2-472,-2 0 1216,-2-2-840,-5-3 0,-3 1-56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2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17644,'2'-1'1560,"2"6"-1112,0 5-232,5 6 848,0 3-367,4 7-505,1 4-200,0 3-424,2 4-265,-3-1 561,-2-3-104,-1-6-104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0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20 283 17364,'-3'-4'194,"1"0"1,0 0 0,0 0-1,0-1 1,0 1 0,1 0-1,-1-1 1,1 1 0,0-1-1,0 1 1,1-1 0,0 0-1,-1 1 1,2-1 0,-1 0-1,0 1 1,1-1 0,0 1-1,0-1 1,0 1-1,1-1 1,-1 1 0,1 0-1,0-1 1,4-5 0,3-4-4,1 1 0,1 0 0,0 1 0,1 0 0,0 0 0,0 1 0,1 1 0,1 0 0,0 1 0,0 0 0,1 1 0,0 1 0,31-11 0,-44 17-190,1 1 0,0-1 0,0 0 1,0 1-1,0-1 0,0 1 1,0 0-1,-1 0 0,1 0 0,0 1 1,0-1-1,0 1 0,0-1 0,0 1 1,-1 0-1,1 0 0,0 0 0,4 3 1,-5-2 1,1 0 1,0 1-1,-1-1 1,1 1-1,-1 0 1,0 0-1,0 0 1,0 0-1,0 0 1,0 0-1,-1 1 1,3 6-1,-1 3 27,0 0-1,-1 1 1,0-1-1,-1 1 1,0 0-1,-3 21 1,1-32-66,1 0 0,0 0 1,0 0-1,0 0 0,0 0 1,0 0-1,1 0 0,-1 0 0,1 0 1,0 0-1,0 0 0,0-1 1,0 1-1,0 0 0,4 4 0,-2-3-182,1-1-1,-1 0 1,1 0-1,0-1 1,0 1-1,0-1 1,0 0-1,0 0 1,7 2-1,-4-1-4,0 0 0,0 0 0,0 1 0,-1 0 1,1 0-1,-1 1 0,0-1 0,0 1 0,-1 0 0,9 10 0,-11-10 267,0 0-1,-1 0 1,1 0-1,-1 0 0,0 0 1,0 1-1,-1-1 1,1 1-1,-1-1 1,0 1-1,-1-1 1,0 1-1,1-1 1,-2 1-1,0 6 1,-1 0 203,0 0 1,-1 0-1,0 0 0,-1 0 1,0-1-1,-1 0 1,0 0-1,-1 0 1,0 0-1,-1-1 0,0 0 1,-1-1-1,0 1 1,0-1-1,-1-1 1,-12 9-1,0-4-553,20-12 297,0-1 0,1 1 1,-1-1-1,0 0 0,0 1 1,0-1-1,0 0 0,0 1 0,0-1 1,1 0-1,-1 0 0,0 0 0,0 0 1,0 0-1,0 0 0,0 0 1,0 0-1,0 0 0,0-1 0,0 1 1,0 0-1,-1-1 0,-2-13-251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18508,'6'-4'1760,"-1"14"-1208,4 4-239,7 9 1439,-1-3-992,8 3-552,6 10-48,3-1-152,0-1-40,0-2-120,-3-2-160,-5-4-304,-2 0-200,-7-6 488,-8-4 24,-4-7-88,-3-5-113</inkml:trace>
  <inkml:trace contextRef="#ctx0" brushRef="#br0" timeOffset="1">111 227 19500,'-8'-6'2329,"3"-2"-1529,10 1-392,5-5 1376,5 1-888,5-4-511,6-2-1122,4-1-287,3-7 776,3 2-240,-3-11-168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3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15235,'0'1'41,"-1"0"0,1 0 0,0 0 0,-1 0 0,1 0 0,0 0 0,-1 0 0,1 0 0,0 0 0,0 0 0,0 0 0,0 0-1,0 0 1,0 0 0,0 0 0,0 0 0,1 0 0,-1 0 0,0 0 0,1 0 0,-1 0 0,0 0 0,1 0 0,-1 0 0,1 0 0,0 0 0,-1 0-1,1 0 1,0-1 0,-1 1 0,1 0 0,1 0 0,2 0-10,0 0 0,0 0 1,0 0-1,0-1 0,0 0 0,0 0 0,0 0 0,5 0 0,169-18 167,7 1-101,281 32 203,-179 0-79,416-16 231,78 3-250,-459 10-173,779 13 183,-659-34 27,455 1 281,-581 15-456,327 6-421,-578-10-141,-42-1 275,0-1-1,0-1 1,0-1-1,24-4 1,-26-4-177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 17268,'0'0'42,"0"0"1,0 0-1,0 0 0,0 0 1,0-1-1,0 1 1,0 0-1,0 0 1,0 0-1,0 0 1,0 0-1,0 0 0,0 0 1,0 0-1,-1-1 1,1 1-1,0 0 1,0 0-1,0 0 1,0 0-1,0 0 0,0 0 1,0 0-1,0 0 1,0 0-1,0 0 1,0 0-1,-1-1 1,1 1-1,0 0 0,0 0 1,0 0-1,0 0 1,0 0-1,0 0 1,0 0-1,0 0 1,-1 0-1,1 0 0,0 0 1,0 0-1,0 0 1,0 0-1,0 0 1,0 0-1,0 0 1,0 0-1,-1 0 0,1 0 1,0 0-1,0 1 1,0-1-1,0 0 1,0 0-1,0 0 1,0 0-1,-1 0 0,-8 7 884,-9 12 505,6-3-1262,1 1 1,1 1-1,0 0 1,2 0-1,0 1 0,1 0 1,1 1-1,0-1 0,2 1 1,0 0-1,2 1 0,0-1 1,1 0-1,3 41 1,-2-57-189,1 0 0,-1 1 1,1-1-1,0 0 0,0 1 1,0-1-1,1 0 0,-1 0 1,1 0-1,0 0 0,0 0 1,0-1-1,1 1 0,0 0 1,-1-1-1,1 0 0,0 0 1,1 0-1,-1 0 0,0 0 0,1-1 1,0 1-1,-1-1 0,1 0 1,0 0-1,0 0 0,0-1 1,0 1-1,1-1 0,-1 0 1,0 0-1,1-1 0,-1 1 1,0-1-1,1 0 0,4-1 1,-1 1-34,-1-1 0,0 0 1,1 0-1,-1-1 0,0 0 1,0-1-1,10-4 0,15-13-249</inkml:trace>
  <inkml:trace contextRef="#ctx0" brushRef="#br0" timeOffset="1">323 65 17532,'19'1'2088,"2"6"-1352,2 8-336,0 3 1585,4 12-1145,2 1-232,0 4-336,-2 7-200,-1-3-336,-6-5-240,-2-4-376,-2-4-264,-9-9 816,-4-7-241,-3-7-223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17060,'4'10'1864,"12"-5"-1096,0-5-288,7 0 945,4-3-377,3-5-968,2-4 1552,2-9-1392,-3-6-24,-2-5-56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2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18228,'10'8'1952,"0"9"-1352,1 6-279,1 3 1711,8 4-1592,1 3-192,4 3-96,0 0-120,1 0-520,-3-2-280,-7-4-352,0-1 848,-15-10-185,-4-7-231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12 121 18788,'-1'-1'103,"0"1"0,0-1 0,1 0 0,-1 0 0,0 0 0,0 1 0,1-1 0,-1 0 0,0 0 0,1 0-1,-1 0 1,1 0 0,-1 0 0,1-1 0,0 1 0,-1 0 0,1 0 0,0 0 0,0 0 0,0 0 0,0-1 0,0 1 0,0 0 0,0 0 0,0 0 0,0 0 0,0 0 0,1-1 0,-1 1 0,1 0 0,-1 0-1,0 0 1,1 0 0,0 0 0,-1 0 0,1 0 0,0 0 0,-1 0 0,1 0 0,0 1 0,0-1 0,1-1 0,4-2 177,0 0 0,0 0 0,1 1 1,-1-1-1,12-3 0,14-3-14,43-9 0,-44 12-229,-10 2-46,0 1 0,0 1 0,0 2 0,0 0 0,0 1 0,34 4 0,-47-3-7,0 0 1,0 1-1,0-1 1,0 2-1,0-1 0,0 1 1,-1 1-1,0-1 1,1 1-1,-1 1 1,-1-1-1,1 1 1,-1 0-1,1 0 0,-1 1 1,-1 0-1,1 0 1,-1 1-1,8 12 1,-6-5 34,-1 0 1,0 1 0,0 0 0,-2 0-1,0 0 1,-1 1 0,0-1 0,-1 1-1,-1 0 1,0 0 0,-1 0 0,-4 24-1,2-28-9,0 0 1,-1-1-1,-1 1 0,0-1 0,-1 0 0,1 0 0,-2-1 0,0 1 0,0-1 1,-1 0-1,0-1 0,-1 0 0,0 0 0,0-1 0,-1 1 0,0-2 0,-12 9 0,10-9-175,0-1-1,-1 0 0,1 0 1,-23 7-1,28-12 117,-1 1 1,0 0-1,1-1 1,-1-1-1,1 1 1,-1-1-1,0 0 0,1 0 1,-1-1-1,-13-3 1,-14-12-210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15731,'0'1'269,"1"0"0,-1 0-1,0 1 1,1-1 0,0 0-1,-1 0 1,1 0 0,0 0-1,-1 0 1,1 0 0,0-1-1,0 1 1,0 0 0,0 0-1,0 0 1,0-1 0,1 2-1,27 14 2250,-13-6-1814,-4-1-541,0 0-1,0 1 1,-1 1-1,0-1 0,-1 2 1,0 0-1,-1 0 1,-1 1-1,0 0 1,0 0-1,-1 1 1,6 19-1,-6-14-319,-2 1 0,-1 0 0,0 0 0,-2 0-1,0 0 1,-1 0 0,-1 0 0,-6 40 0,-34 134-1203,26-132 1042,-6 23-254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13811,'0'-1'3945,"0"5"-1395,4 15-408,8 29-1102,67 165 517,-58-167-1764,2-1-1,43 63 1,-62-101 96,25 30-606,-27-35 633,0 1 1,-1-1-1,1-1 1,0 1-1,1 0 1,-1 0-1,0-1 0,0 1 1,1-1-1,-1 0 1,1 0-1,-1 0 0,4 1 1,-5-2-131,-3-4-36,-12-15-322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18940,'4'4'1840,"8"-10"-1135,2-4-297,7-3 728,5-2-200,9-5-496,6 0-448,6-2-840,2 5 1192,3 0-504,-1 1-120,2 0-160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40 16796,'1'-4'389,"-1"1"0,0-1 0,0 0 0,-1 1 0,1-1 0,-2-6 0,2 9-349,-1 1-1,1-1 1,0 1-1,0 0 1,0-1 0,0 1-1,-1 0 1,1-1-1,0 1 1,0 0 0,-1-1-1,1 1 1,0 0-1,-1-1 1,1 1 0,0 0-1,-1 0 1,1-1-1,0 1 1,-1 0-1,1 0 1,0 0 0,-1 0-1,1-1 1,-1 1-1,0 0 1,0 0 27,0 1 0,0-1 0,0 0 0,0 1 0,0-1 0,0 1 0,0-1 0,1 1 0,-1-1 0,0 1 0,0-1 0,0 1 1,0 0-1,1 0 0,-2 1 0,-5 7 50,0 0 0,0 1 0,1-1 1,1 1-1,0 1 0,0-1 0,-4 16 1,-19 78 36,21-69-4,1-1 0,-2 48 0,8-71-93,0 0-1,0-1 1,1 1-1,0-1 1,1 1-1,0-1 1,1 0 0,0 0-1,1 0 1,0 0-1,0-1 1,8 13-1,-9-18-77,0 0 0,0-1 0,0 1 0,0-1 0,1 0 0,0 0 0,-1 0 0,1 0 0,0 0-1,0-1 1,0 0 0,1 0 0,-1 0 0,1-1 0,-1 1 0,1-1 0,-1 0 0,1 0 0,0-1 0,6 1-1,-2-1-76,0-1 0,0 0 0,0-1-1,-1 0 1,1 0 0,-1-1-1,1 0 1,-1 0 0,0-1-1,8-5 1,17-11-271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8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16 388 16908,'-10'-16'1680,"5"-6"-1048,5-5-248,7 3 680,6-2-151,7 3-313,6 4-168,8 1-256,3-4-40,11-1-264,2 2-200,3-8-472,-3 2 1032,-11-5-344,-11 1-88,-18 4-56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3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5 270 17436,'-4'12'1504,"5"-11"-1056,6-5-168,13-13 560,7-5-167,11-9-353,6-2-416,9-8-1353,2 1 1353,1-7-224,1 0-160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3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16452,'2'-2'114,"0"1"1,0 0-1,1 0 1,-1 0 0,0 0-1,1 0 1,-1 0 0,1 0-1,-1 1 1,1-1 0,-1 1-1,5 0 1,35 2 93,-18-1-141,76-5-26,-72 2-26,1 0-1,-1 2 1,48 5 0,-69-3-3,1-1 0,-1 1 0,0 0 0,0 1 0,0 0-1,0 0 1,0 0 0,-1 1 0,1 0 0,-1 1 0,0-1 0,0 1-1,-1 0 1,0 0 0,1 1 0,-2 0 0,1 0 0,-1 0 0,0 0 0,6 13-1,-5-7 29,-1-1 0,0 1 0,-1-1 0,-1 1 0,0 0 0,0 0 0,-2 1 0,1-1 0,-1 0 0,-1 0 0,0 0-1,-4 15 1,-4 13 124,-2 0-1,-2-1 1,-2-1-1,-20 39 1,1-13 31,-61 85 1,86-135-383,-6 7 598,-20 23 0,32-40-353,-1 0 0,1-1-1,-1 1 1,1-1 0,-1 0 0,0 0 0,0-1 0,-1 1 0,1-1 0,0 0 0,-1 0 0,1 0-1,-6 0 1,-6-3 168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5 124 16932,'-3'15'1560,"2"-3"-984,1-5-192,7-6 816,3-2-159,7-11-297,5-2-152,4-4-200,1-3-104,3 0-520,3-1-344,-10 1 496,-4 4-144,-11 5-104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13363,'4'21'1328,"5"8"-768,0 2-216,2 7 673,2 0-297,1 4-144,2-2-88,0-6-200,-2 2-72,-1-10-104,0-2 8,-4-6-88,-2-4-96,-4-7-360,-3-5-56,-8-2 392,-3-9-96,-2-1-72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7 272 17332,'-1'-3'156,"-1"1"0,2-1 0,-1 0 0,0 0 1,1 0-1,-1 0 0,1 0 0,0 0 0,0 0 1,0 0-1,0 0 0,1 0 0,-1 0 0,2-3 0,0-1 52,0 1 0,1 1 0,-1-1 0,1 0 0,1 1-1,4-7 1,5-4 204,1 0 0,1 1 0,16-13 0,-10 11-115,1 0 0,30-17-1,-43 28-255,-1 2 0,1-1 0,0 2 0,1-1 0,-1 1-1,0 0 1,1 1 0,0 0 0,16-1 0,-24 3-38,0 0 1,0 0-1,0 1 0,0-1 1,0 0-1,0 1 1,0-1-1,0 1 0,0 0 1,0 0-1,0 0 1,0 0-1,0 0 0,0 0 1,-1 0-1,1 0 0,0 1 1,-1-1-1,2 3 1,-1-1-1,0 0 0,0 0 0,0 0 0,-1 0 0,1 1 0,-1-1 0,0 0 0,0 1 1,0 0-1,0 4 0,0 5-9,-1 0 0,0 0 0,-1 0 0,0 0 0,-4 14 0,-17 53-210,6-30-248,15-49 443,1 0 1,0 0-1,0-1 0,0 1 0,0 0 0,0 0 0,0 0 0,0-1 0,0 1 0,0 0 0,1 0 0,-1 0 0,0-1 0,0 1 0,1 0 1,-1-1-1,0 1 0,1 0 0,-1 0 0,1-1 0,-1 1 0,1-1 0,-1 1 0,1 0 0,0-1 0,-1 1 0,1-1 0,0 0 0,-1 1 1,1-1-1,0 1 0,-1-1 0,1 0 0,0 0 0,1 1 0,34 7-132,-18-5 102,-5 2 43,0 0 0,0 0 1,-1 1-1,0 0 0,0 1 1,0 1-1,13 11 0,-20-15 9,0 0 1,0 1-1,0-1 0,-1 1 0,0 0 0,0 1 1,0-1-1,0 1 0,-1 0 0,0-1 0,0 1 1,-1 1-1,0-1 0,0 0 0,0 1 0,-1-1 1,1 8-1,-2-11 12,0 1 1,0 0-1,-1 0 0,1-1 1,-1 1-1,0 0 0,0-1 1,-1 1-1,1-1 0,-1 1 1,0-1-1,1 0 0,-6 6 1,3-4 38,-1 0 1,0 0-1,0 0 0,0-1 1,0 0-1,-1 0 0,-8 5 1,6-5-52,1 0-1,-1-1 1,0 0 0,0 0 0,-1-1 0,1 0-1,0 0 1,-1-1 0,1 0 0,-1 0-1,1-1 1,-16-2 0,21 2-44,1-1 1,-1 0-1,0 0 1,1 0 0,-1 0-1,1-1 1,-1 1-1,1-1 1,0 1-1,0-1 1,-1 0-1,1 0 1,0 0-1,1 0 1,-1 0-1,0 0 1,1 0-1,-1-1 1,1 1-1,-1-1 1,1 1-1,0-1 1,0 1-1,1-1 1,-1 0-1,0-4 1,0-11-303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17948,'-5'5'1904,"3"3"-1352,2 3-264,3 2 969,6 4-577,2 3-168,5 6-288,5 3-104,2-1-88,-3 1-24,0 1-248,-1 2-232,-6-4-520,-4 1-825,-8-9 1449,-1-1-280,-3-5-240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1 436 18884,'9'-10'1712,"8"-4"-1199,7-5-233,3 1 784,5-4-376,4 2-1000,-3 0 1656,-3-1-1264,-2-4 0,-8 4 0</inkml:trace>
  <inkml:trace contextRef="#ctx0" brushRef="#br0" timeOffset="1">378 1 16908,'4'4'1496,"2"7"-1016,0 1-208,4 5 536,4 2-168,6 2-208,2 2-95,-1 3-465,1 0-273,-5-3 1138,-1 0-745,-11-9 8,-5-4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4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19468,'0'-3'179,"1"1"-1,-1-1 1,1 1-1,0 0 1,0-1 0,0 1-1,0 0 1,0-1-1,0 1 1,1 0-1,-1 0 1,1 0 0,-1 0-1,4-3 1,29-24 635,-30 26-550,14-11-44,1 2 0,0 0 0,1 1 0,0 1 0,1 1 0,0 1 0,1 0 0,24-4 0,-33 9-220,-1 1-1,0 0 1,1 0 0,-1 2 0,1-1-1,-1 2 1,1 0 0,-1 0-1,1 1 1,-1 0 0,0 1-1,0 1 1,0 0 0,0 1 0,-1 0-1,14 8 1,-20-9 0,1 0 0,-1 0-1,0 1 1,0 0 0,0 0 0,0 0 0,-1 0-1,0 1 1,0 0 0,-1 0 0,1 0 0,3 12 0,-4-9-2,0 0 1,-1 0-1,-1 1 1,1-1-1,-2 0 1,1 1-1,-1-1 1,-2 17 0,0-12 2,-1 1 0,-1-1 0,0 0 0,-1 0 0,0 0 0,-1-1 0,0 0 0,-1 0 0,-1 0 0,0-1 1,-1 0-1,-10 10 0,7-10-83,0 0-1,0-1 1,-1 0 0,-1-2 0,1 1 0,-2-2 0,1 1-1,-1-2 1,-1 0 0,1-1 0,-1-1 0,-17 4-1,30-8 12,0-1-1,0 1 0,0-1 1,0 1-1,0-1 0,0 0 0,0-1 1,0 1-1,0 0 0,0-1 1,0 0-1,0 0 0,0 0 0,0 0 1,0 0-1,1 0 0,-1-1 0,0 1 1,1-1-1,-1 0 0,1 0 1,-4-3-1,0-15-452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16660,'-1'0'96,"1"1"1,0 0-1,-1-1 1,1 1-1,0-1 1,0 1-1,-1-1 1,1 1 0,0 0-1,0-1 1,0 1-1,0 0 1,0-1-1,0 1 1,0-1 0,0 1-1,0 0 1,0-1-1,0 1 1,0 0-1,0-1 1,1 1-1,-1-1 1,0 1 0,0 0-1,1-1 1,-1 1-1,0-1 1,1 1-1,-1-1 1,1 1 0,-1-1-1,1 1 1,0 0-1,20 18 851,-16-15-523,16 13 85,21 16 288,-2 2 0,64 72 0,-94-95-754,0 1 0,-1 0 0,0 1 0,-1 0 0,-1 0-1,-1 1 1,0 0 0,0 0 0,-1 0 0,-2 1 0,1 0 0,-2 0 0,2 30 0,-6-19-14,0 0 0,-2-1-1,-2 1 1,0-1 0,-1 0 0,-2-1 0,-1 1 0,-1-2 0,-18 33 0,-7-1-16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 11122,'-1'0'89,"-1"-1"-1,1 1 0,-1 0 1,1 0-1,-1 0 0,0 0 1,1 0-1,-1 0 0,1 0 1,-1 0-1,1 1 1,-1-1-1,1 1 0,-1-1 1,1 1-1,-1 0 0,1-1 1,-3 3-1,2-1 33,-1 0 0,1 1 0,0-1 0,-1 1 0,1-1 0,1 1 0,-1 0 0,-2 5 1,-1 2 187,1 1 1,1 0 0,-1-1 0,-1 19-1,1 4 87,1 1-1,2-1 0,1 0 0,2 1 1,1-1-1,2 0 0,1 0 1,1-1-1,2 1 0,1-1 1,25 51-1,-22-56-369,2 0 1,1-1 0,0-1 0,2 0-1,1-1 1,1-1 0,2-1-1,-1-1 1,2-1 0,1-1-1,1-1 1,0-1 0,30 15-1,-40-25-95,1 0-1,1-1 1,0-1-1,-1 0 1,2-1-1,-1-1 1,0-1-1,22 0 1,58-1-306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9124 581 14099,'-47'4'163,"0"-2"0,0-2 1,-1-2-1,-79-14 0,-106-37-238,-83-13 121,-92 25 70,-3 23 17,84 6-74,99 0-27,-447-20 88,-1 21-3,214 19-33,-126 1-17,-1-24 24,22-30 186,-271-10 424,668 53-480,0 8 1,-323 54 0,337-27-151,1 7 0,3 7 0,2 7 1,-146 73-1,210-82-41,-149 105 1,175-105-18,2 3 0,-101 108 0,142-136-23,0 1 1,2 1-1,0 0 1,1 1-1,2 0 1,0 1 0,1 0-1,2 1 1,-9 36-1,15-48 4,0 1 0,1 0 0,1-1 0,0 1 0,1 0 1,1 0-1,0-1 0,0 1 0,2 0 0,-1-1 0,2 1 0,0-1 0,1 0 0,0 0 0,1-1 0,0 0 0,1 0 0,0 0 0,17 20 0,-11-17-6,1-1 0,1-1 0,0 0 0,1 0 0,0-2 0,25 14 0,-15-12-7,1-1-1,1-1 1,49 13 0,-10-11-4,-1-2 0,2-4 0,71-1 0,340-23-27,0-34 42,-249 24 19,774-39-3,7 104-6,-232 51-2,-29-3 6,951 49 162,-796-131-4,-752-15-116,0-7-1,-1-7 0,275-83 1,-286 59-47,-3-6 1,-2-6-1,-3-7 1,-3-4-1,-3-7 1,-4-5-1,136-120 1,-221 171-10,179-171-39,-194 179 52,-2-1 1,0-1-1,-2 0 0,-1-2 1,-1 0-1,22-53 0,-33 64 21,0 1 0,-1-1 0,-1 0-1,-1-1 1,-1 1 0,0 0-1,-1-1 1,-1 0 0,-5-32-1,3 36 23,-2 1-1,0-1 0,0 1 1,-1 0-1,-1 0 0,0 0 1,-1 1-1,-1 0 0,0 0 1,0 0-1,-2 1 0,-16-17 1,4 9 45,-1 2 0,-1 0-1,0 1 1,-1 1 0,-1 1 0,-1 2 0,0 0 0,-36-10 0,1 4 142,0 2 0,-115-14 0,-369 1 455,-3 50-669,-529 123 415,866-100-438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7139 13547,'5'-11'220,"1"0"0,0 1 0,11-15 0,4-7-212,164-255 159,-32 50-45,-27 37 127,251-304 0,-347 469-178,3 2-1,1 1 1,73-53 0,-80 67 26,1 1-1,0 2 1,1 1 0,1 1 0,0 1-1,49-12 1,128-6 673,-141 23-414,110-27 1,-154 28-325,-1-1 0,0-1 0,-1 0 0,0-2 1,0-1-1,-1 0 0,0-1 0,-1-1 0,18-17 0,-10 3 27,-1 0-1,-1-2 0,-1-1 0,-2-1 1,-1 0-1,28-62 0,-15 14 180,43-154-1,-2-123 221,-25-6-103,-44 316-309,29-239 448,65-456 1033,-39 378-1360,-22-4-321,-34 260 29,-13-153 0,0 184 84,-3 0 0,-39-133 0,34 159 94,-2 2 1,-2 0-1,-3 1 1,-1 2-1,-3 0 1,-1 2-1,-2 1 1,-43-45-1,-60-49 222,-19-24 6,120 122-229,2-1-1,-36-60 1,-30-88-254,10 19-1024,66 132 201,-1 2-1,-41-49 0,50 68 412,-28-24 1,13 19 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3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7 861 13675,'0'1'106,"-1"-1"0,0 1 0,1 0 0,-1 0 0,1 0-1,-1 0 1,1 0 0,-1 0 0,1 0 0,0 0 0,-1 0 0,1 0 0,0 0 0,0 0 0,0 0 0,0 1 0,0-1-1,0 1 1,1-2-45,-1 1 0,1-1-1,-1 0 1,1 0 0,-1 0-1,1 0 1,-1 0 0,1 0-1,0 0 1,-1 0 0,1 0-1,-1 0 1,1 0 0,-1 0-1,1 0 1,-1 0-1,1 0 1,-1-1 0,1 1-1,-1 0 1,1 0 0,-1-1-1,1 1 1,0-1 0,42-28 1210,4-10-420,70-78 0,31-58-154,142-255-179,-252 367-513,-20 38-21,-18 25 15,0 0 1,0 0 0,0 0-1,0 0 1,0 0 0,0 1-1,0-1 1,0 0 0,0 0 0,0 0-1,0 0 1,0 0 0,0 1-1,0-1 1,0 0 0,0 0-1,0 0 1,0 0 0,0 0 0,1 0-1,-1 0 1,0 1 0,0-1-1,0 0 1,0 0 0,0 0-1,0 0 1,0 0 0,1 0 0,-1 0-1,0 0 1,0 0 0,0 0-1,0 0 1,0 0 0,0 0 0,1 0-1,-1 0 1,0 0 0,0 0-1,0 0 1,0 0 0,0 0-1,1 0 1,-1 0 0,0 0 0,0 0-1,0 0 1,0 0 0,0 0-1,0 0 1,1 0 0,-1 0-1,0 0 1,0 0 0,0 0 0,0 0-1,0-1 1,0 1 0,0 0-1,0 0 1,0 0 0,1 0-1,-1 0 1,0 0 0,0-1 0,0 11-10,0-1-1,0 0 1,-1 0 0,0 0 0,0 0 0,-1 0 0,-4 10 0,-2 17-7,-4 35-333,4-1 0,1 118-1,10-146 205,2-16-52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4:4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1088 16684,'-2'0'71,"1"0"1,0-1 0,0 1 0,0-1-1,0 0 1,0 1 0,1-1 0,-1 0 0,0 1-1,0-1 1,0 0 0,0 0 0,1 0 0,-1 0-1,0 0 1,1 0 0,-1 0 0,1 0-1,-1 0 1,1 0 0,-1-1 0,-5-26 74,6-2 61,0 0 1,2 0-1,1 0 0,8-34 0,-1 5-137,-5 19-113,-1 0 0,-3-1-1,-1 1 1,-2 0 0,-13-77 0,6 69 290,-5-99 1,13 127-182,2 0 1,0 1 0,2-1 0,0 0-1,1 1 1,1-1 0,13-33-1,-16 47-61,1 0-1,-1 1 0,1-1 1,1 1-1,-1 0 0,1 0 1,0 0-1,0 0 0,0 1 0,1-1 1,-1 1-1,1 0 0,0 1 1,0-1-1,1 1 0,-1 0 1,1 0-1,-1 1 0,1-1 1,0 1-1,0 1 0,0-1 1,0 1-1,0 0 0,0 0 0,1 1 1,-1 0-1,0 0 0,11 2 1,-5 0-13,0 1 1,-1 0 0,1 1 0,-1 1-1,0-1 1,0 2 0,-1-1 0,20 15-1,3 6-49,37 38 0,5 3-146,-59-54 187,0 0 0,0-2 0,1 0 0,1-1 0,-1-1 0,38 13 0,-40-19 3,0-1 1,0 0-1,27-1 1,-40-1 11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2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114 143 14315,'9'-21'1026,"0"-1"-1,-2 0 1,0 0-1,5-34 1,-32 233 810,16-125-1702,-9 85-101,-20 298-42,35-420-134,4-30-85,24-97 44,-6-1 1,17-192-1,-40 290 172,1 3-16,-1 0-1,-1 0 0,0 0 1,-1 0-1,0 0 1,-5-21-1,6 32 21,0 1 1,0-1-1,0 0 1,0 0-1,0 1 1,-1-1-1,1 0 1,0 0-1,0 1 0,-1-1 1,1 0-1,-1 1 1,1-1-1,-1 0 1,1 1-1,-1-1 1,1 1-1,-1-1 0,1 1 1,-1-1-1,0 1 1,1-1-1,-1 1 1,0 0-1,0-1 0,1 1 1,-1 0-1,0 0 1,1-1-1,-1 1 1,-1 0-1,1 1-3,-1-1 1,1 1-1,-1-1 1,1 1-1,0 0 0,-1 0 1,1 0-1,0 0 1,0 0-1,-1 0 0,1 0 1,0 0-1,0 0 1,-1 2-1,-5 8-15,0 0 1,-9 19-1,16-30 28,-41 72 20,28-52 51,1 0 1,-14 35 0,35-140 146,-8 74-209,2-6 32,-1 0-1,-1-1 1,-1-32 0,0 49-41,0 1 1,0 0-1,0 0 0,0-1 0,0 1 0,0 0 0,0-1 0,0 1 0,0 0 1,0-1-1,0 1 0,0 0 0,0-1 0,0 1 0,0 0 0,0 0 0,0-1 0,0 1 1,0 0-1,-1-1 0,1 1 0,0 0 0,0 0 0,0-1 0,-1 1 0,1 0 0,0 0 1,0 0-1,0-1 0,-1 1 0,1 0 0,0 0 0,0 0 0,-1 0 0,1-1 1,0 1-1,-1 0 0,1 0 0,-7 12 45,-3 23-6,3-3-192,1 0 0,2 0 0,1 0 0,1 0 0,2 1 0,1-1 0,9 51 0,-1-59-340,-4-38 167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2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11 14707,'-4'-10'1602,"4"10"-1574,0 0 0,-1 0 0,1 0 0,-1 0 0,1 1 0,-1-1 0,1 0 0,0 0 0,-1 1 0,1-1 0,0 0 0,-1 1 0,1-1 0,0 0 0,-1 1 0,1-1 0,0 1 0,0-1 0,-1 0 0,1 1 0,0-1 0,0 1 0,0-1 0,0 1 0,0-1 0,0 1 0,0 0 0,-10 34 804,1 1-1,-7 71 1,10-60-665,-7 49-92,-2 179 1,16-266-137,3-14 14,1-14 8,6-69 186,-4 0 1,-6-135 0,-1 209-21,-1 0 1,-5-28-1,6 42-123,0 0-1,0 0 1,0 0 0,0-1-1,0 1 1,0 0-1,0 0 1,0 0-1,0 0 1,0-1-1,0 1 1,0 0 0,0 0-1,0 0 1,0 0-1,0 0 1,0-1-1,0 1 1,0 0-1,0 0 1,0 0-1,0 0 1,0 0 0,-1-1-1,1 1 1,0 0-1,0 0 1,0 0-1,0 0 1,0 0-1,-1 0 1,1 0 0,0 0-1,0-1 1,0 1-1,0 0 1,0 0-1,-1 0 1,1 0-1,0 0 1,0 0-1,0 0 1,0 0 0,-1 0-1,1 0 1,0 0-1,0 0 1,0 0-1,0 0 1,-1 0-1,1 0 1,0 0-1,0 1 1,0-1 0,0 0-1,-1 0 1,1 0-1,0 0 1,0 0-1,0 0 1,0 0-1,0 0 1,0 1 0,0-1-1,-1 0 1,1 0-1,0 0 1,-6 13 108,-10 55 22,3 1 0,-7 111 0,16-135-120,0-18-16,2-18 3,1 0-1,0-1 0,0 1 1,1 0-1,0 0 0,1-1 1,0 1-1,3 13 0,-4-22 1,0 1 0,0-1 0,0 0-1,0 0 1,0 0 0,1 1 0,-1-1-1,0 0 1,0 0 0,0 0 0,0 1 0,0-1-1,1 0 1,-1 0 0,0 0 0,0 0 0,0 0-1,1 1 1,-1-1 0,0 0 0,0 0-1,0 0 1,1 0 0,-1 0 0,0 0 0,0 0-1,1 0 1,-1 0 0,0 0 0,0 0-1,1 0 1,-1 0 0,0 0 0,0 0 0,0 0-1,1 0 1,-1 0 0,0 0 0,0 0-1,1 0 1,-1-1 0,0 1 0,0 0 0,0 0-1,0 0 1,1 0 0,-1 0 0,0-1 0,0 1-1,0 0 1,0 0 0,1 0 0,-1-1-1,0 1 1,0 0 0,0 0 0,0 0 0,0-1-1,0 1 1,0 0 0,0-1 0,9-15 25,4-12 16,-2-2 0,-2 0-1,8-35 1,8-93 156,-20 125-117,-2 15 0,-1 1 0,0-1 1,-1 1-1,-1-1 0,-2-17 0,2 34-75,0 1 1,0 0-1,0-1 0,0 1 0,0 0 0,0 0 0,0-1 0,0 1 0,0 0 0,0-1 0,0 1 0,-1 0 0,1-1 0,0 1 0,0 0 0,0-1 0,0 1 0,0 0 0,-1 0 0,1-1 0,0 1 0,0 0 0,0 0 0,-1-1 0,1 1 0,0 0 1,0 0-1,-1-1 0,1 1 0,0 0 0,0 0 0,-1 0 0,1 0 0,0 0 0,-1 0 0,1-1 0,-9 12 135,-5 25 45,-45 296 217,56-308-395,-10 117-655,14-130 33,3-11-71,4-17 182,2-11 105,0-5-180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4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7 198 15259,'-7'-1'1664,"9"-2"-838,12-2-30,120-16-47,187-25-716,-252 39-18,122-32 0,-152 29-17,0 0-1,41-3 0,-67 12 1,1 0 1,-1 1-1,1 1 1,-1 0-1,0 1 1,1 0-1,-1 1 1,0 0-1,24 10 0,-30-8 19,-13-3 30,-18-4 17,-165-28 42,-1 8-1,-307 4 1,469 18-124,1 2 1,-33 7 0,59-9 11,0 0 0,-1 0 1,1 0-1,0 1 0,0-1 1,0 0-1,0 1 1,0-1-1,0 1 0,0 0 1,0-1-1,0 1 1,0 0-1,0-1 0,-2 3 1,3-3 2,0 0 0,0 1 0,0-1 0,0 1 0,0-1 0,0 0 0,0 1 0,0-1 0,0 1 0,0-1 0,0 1 0,0-1 0,0 0 0,0 1 1,0-1-1,0 1 0,0-1 0,1 0 0,-1 1 0,0-1 0,0 0 0,0 1 0,1-1 0,-1 0 0,0 1 0,1-1 0,-1 0 0,1 1 0,2 1-12,0 1 0,0-1-1,0 0 1,0 0 0,1 0 0,-1 0-1,6 1 1,46 13-148,1-3-1,0-3 0,79 6 1,-9-2-260,-38 0 31,94 10-953,-176-23 1266,32 1-271,-36-2 320,0 0 0,0 0-1,0 0 1,0 0 0,1 0-1,-1-1 1,0 1 0,0-1-1,0 0 1,0 1 0,0-1-1,0 0 1,2-2 0,-3 3 26,-1-1 1,0 1 0,0 0-1,0 0 1,0 0-1,0-1 1,0 1-1,1 0 1,-1 0 0,0-1-1,0 1 1,0 0-1,0 0 1,0-1 0,0 1-1,0 0 1,0 0-1,0-1 1,0 1 0,0 0-1,0-1 1,0 1-1,0 0 1,-1 0 0,1 0-1,0-1 1,0 1-1,0 0 1,0 0 0,0-1-1,0 1 1,-1 0-1,1 0 1,0 0 0,0-1-1,0 1 1,-1 0-1,1 0 1,0 0 0,0 0-1,0 0 1,-1-1-1,1 1 1,0 0 0,0 0-1,-1 0 1,-15-6-6,14 5 6,-107-34 50,50 17 12,0-2 1,-74-37-1,238 129-546,-97-66 469,32 23-64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0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19 134 11362,'-2'-1'316,"1"1"0,0 0-1,0-1 1,0 1-1,0 0 1,-1 0-1,1 0 1,0 0 0,0 0-1,-1 0 1,1 0-1,-2 0 1,3 4 1322,10 3-1364,106 44-64,-98-45-171,-1 0-1,1-2 1,0 0 0,36 2 0,179 17 782,-159-12-724,-1-4-1,142-4 1,-75-17-66,105-6 9,226 24-47,-105 3 0,150 13 66,-51 12-79,-241-30 11,274-7-22,211-64 48,-410 36-11,319-10 58,-246 28-99,-77 2-13,-108 12 82,-65 1-48,145-17-1,-118 4 13,-85 9 50,82 7-95,-111-4 48,-21 1 2,1-1 1,-1 0-1,23-5 1,-38 6 30,1 0 0,0 0 0,0 0-1,0 0 1,0-1 0,0 1 0,-1 0 0,1 0 0,0 0 0,0 0 0,0 0 0,0 0 0,0-1 0,0 1 0,0 0 0,0 0 0,0 0 0,0 0-1,0 0 1,0-1 0,0 1 0,0 0 0,-1 0 0,1 0 0,0 0 0,1-1 0,-1 1 0,0 0 0,0 0 0,0 0 0,0 0 0,0-1 0,0 1-1,0 0 1,0 0 0,0 0 0,0 0 0,0 0 0,0-1 0,0 1 0,0 0 0,1 0 0,-1 0 0,0 0 0,0 0 0,0 0 0,0 0 0,0 0 0,0-1-1,1 1 1,-1 0 0,0 0 0,0 0 0,0 0 0,0 0 0,0 0 0,1 0 0,-1 0 0,0 0 0,0 0 0,1 0 0,-22-8 51,2 1 770,18 6-834,0-1 1,-1 1-1,1 0 0,0-1 0,0 0 0,0 1 0,0-1 0,0 1 0,0-1 0,1 0 0,-1 0 0,1 1 1,-1-1-1,1 0 0,-1-3 0,-3-19 79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8091 179 8498,'-3'-9'1019,"-3"-19"353,6 27-1251,-1 0 1,1-1-1,0 1 0,0 0 0,0 0 0,0 0 0,0 0 0,0 0 0,0 0 0,0-1 0,1 1 0,-1 0 0,0 0 0,1 0 0,-1 0 0,1 0 0,-1 0 0,2-1 0,-1 1-83,-1 1 0,1-1-1,0 1 1,-1 0 0,1 0-1,0-1 1,0 1-1,0 0 1,-1 0 0,1 0-1,0 0 1,0 0 0,0 0-1,-1 0 1,1 0-1,0 0 1,0 0 0,-1 1-1,1-1 1,0 0 0,0 0-1,-1 1 1,1-1-1,0 0 1,-1 1 0,2 0-1,19 15 460,4 7-169,-2 1 1,31 39 0,35 64 198,-14-20-173,-55-80-242,2-1 0,0 0-1,2-2 1,1 0 0,0-2 0,56 37 0,59 20 78,-72-42-143,79 57 0,64 86 56,-44-33 68,-128-117-95,1-2 0,69 37 1,-30-26 17,-42-23-61,0 3 0,-2 0 0,0 2-1,41 33 1,-76-54-20,0 0 0,0 1 0,0-1 0,1 0 0,-1 0 0,0 0-1,0 0 1,0 0 0,0 0 0,0 0 0,0 0 0,0 0 0,0 0 0,0 0-1,0 0 1,0 0 0,1 0 0,-1 0 0,0 0 0,0 1 0,0-1 0,0 0 0,0 0-1,0 0 1,0 0 0,0 0 0,0 0 0,0 0 0,0 0 0,0 0 0,0 1-1,0-1 1,0 0 0,0 0 0,0 0 0,0 0 0,0 0 0,0 0 0,0 0 0,0 0-1,0 0 1,0 1 0,0-1 0,0 0 0,0 0 0,0 0 0,0 0 0,-1 0-1,1 0 1,0 0 0,0 0 0,0 0 0,0 0 0,0 0 0,0 0 0,0 0 0,0 1-1,0-1 1,-11 0 515,-23-3 15,11 0-399,-19 1-159,-1 2-1,1 2 0,-1 2 1,1 1-1,0 3 1,1 1-1,0 2 0,0 2 1,1 1-1,-70 37 0,21-3 31,-2-4 0,-152 52-1,92-51-67,-3-5-1,-1-8 1,-1-6-1,-1-8 0,-284-2 1,225-29-413,1-10 0,-300-70 0,412 70 327,-618-118-443,-222 7 474,-330 13 134,667 102-73,-3 22 61,126 1 47,194-4 83,-972 4 1118,1208-3-1220,-57 0 131,94-2-117,0 0-1,0-2 1,0 0 0,-22-7 0,35 9-56,0 0 1,0 0 0,0-1 0,1 1-1,-1-1 1,0 1 0,1-1 0,0 0-1,-1 0 1,1 0 0,0-1 0,0 1-1,0 0 1,0-1 0,0 0 0,1 1 0,-1-1-1,1 0 1,0 0 0,-1 0 0,1 0-1,0-4 1,-2-6-60,2 1-1,0-1 1,1 1 0,1-19-1,-1-27-83,-18-58-15,4 25 130,-4-100 0,17 134 24,3-1 0,2 1 0,18-91 0,0 65-161,4 2-1,47-104 0,-73 182 160,1 1 0,0 0 0,0 1 0,0-1 0,0 0 0,0 0 0,1 0 0,-1 1 0,1-1 0,-1 0 0,1 1 0,-1-1 0,1 1 1,0 0-1,0 0 0,-1-1 0,1 1 0,0 0 0,3 0 0,1-1-2,0 2 0,0-1 0,0 1 0,0 0 0,-1 0 0,8 1 0,228 1-130,-114-5 102,65 5 25,264-9-92,155-22-432,-76 6 142,534 1-858,-862 22 1203,566 21 48,-579-4-1,159 8-50,80-29 40,-181-1 14,272-12 27,-202 4-37,395-38 28,-269 28-39,-331 27 11,211 33-1,-315-36 244,-10-1-152,-1 0-1,0 0 1,1 1-1,-1-1 1,1 0 0,-1 1-1,0-1 1,1 1-1,2 1 625,-6-1-619,1-1 0,-1 1 0,1-1 0,-1 1-1,1-1 1,-1 1 0,1-1 0,-1 1 0,1-1 0,-1 0 0,0 1 0,1-1-1,-1 0 1,0 1 0,1-1 0,-1 0 0,0 0 0,0 0 0,1 0 0,-1 0-1,0 0 1,0 0 0,-4 1-151,-8 1 219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2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4366 1512 12067,'-1'-1'96,"1"0"1,0 0 0,-1 0 0,1 0 0,0 0 0,0 0 0,0 0 0,0 0 0,0 0 0,0 0 0,0 0 0,0-1-1,0 1 1,0 0 0,1 0 0,-1 0 0,0 0 0,1 0 0,-1 0 0,1 0 0,-1 0 0,1 0 0,-1 0-1,1 1 1,0-1 0,1-1 0,24-31 412,-20 27-388,67-71 349,119-99 0,-165 154-402,331-259 603,-325 256-651,101-84 17,225-236 0,-270 260-18,30-35-83,-120 121-2,-4 6 47,0 0 0,1 0 0,-1 0 0,1 0 1,1 1-1,0 0 0,-5 14 0,27-34-448,28-20-701,-43 29 846,0 1-1,1 0 1,0 0 0,-1 0 0,1 1-1,0-1 1,0 1 0,0 0 0,6 0 0,-11 1 321,0 0 0,0 0 1,-1 0-1,1 0 1,0 0-1,0 0 1,0 0-1,0 0 1,0 0-1,0 0 1,0 1-1,-1-1 1,1 0-1,0 0 0,0 0 1,0 0-1,0 0 1,0 0-1,0 0 1,0 0-1,0 0 1,0 0-1,0 1 1,-1-1-1,1 0 1,0 0-1,0 0 0,0 0 1,0 0-1,0 0 1,0 1-1,0-1 1,0 0-1,0 0 1,0 0-1,0 0 1,0 0-1,0 0 0,0 1 1,0-1-1,0 0 1,0 0-1,0 0 1,0 0-1,0 0 1,1 0-1,-1 0 1,0 1-1,0-1 1,0 0-1,0 0 0,0 0 1,0 0-1,0 0 1,0 0-1,0 0 1,0 0-1,1 0 1,-1 0-1,0 0 1,0 1-1,0-1 1,0 0-1,0 0 0,1 0 1,-2 0 43,1 0 0,-1 0 1,1 0-1,0 0 0,-1 1 1,1-1-1,-1 0 0,1 0 0,0 0 1,-1 0-1,1 0 0,-1 0 1,1 0-1,-1 0 0,1-1 0,0 1 1,-1 0-1,1 0 0,-1 0 0,1 0 1,0 0-1,-1-1 0,1 1 1,0 0-1,-1 0 0,1-1 0,0 1 1,-1 0-1,1-1 0,0 1 1,0 0-1,-1 0 0,1-1 0,0 1 1,0-1-1,-1 0 0,-2-4 220,5 8-181,3 14 12,-1 17 199,4-46-118,-2-14-38,0 0-1,-2-1 1,2-33-1,-6 57-86,-1 22 312,0 1 0,1-1 0,1 0 0,1 1 0,5 24 0,-5-38-351,-1 0-1,1-1 1,1 1 0,-1 0 0,1-1-1,0 0 1,0 1 0,0-1 0,1-1 0,4 7-1,-5-9-2,0 1-1,1-1 0,-1 1 1,0-1-1,1 0 0,-1 0 1,1-1-1,-1 1 0,1-1 1,0 0-1,0 0 0,-1 0 0,1 0 1,0-1-1,0 1 0,0-1 1,6 0-1,-8-1-5,0 1 0,0 0 0,0 0 0,0-1-1,0 1 1,0-1 0,0 0 0,0 0 0,0 1 0,0-1 0,0 0 0,-1-1-1,1 1 1,0 0 0,-1 0 0,1-1 0,-1 1 0,1-1 0,-1 1 0,0-1-1,0 0 1,1 1 0,-1-1 0,-1 0 0,1 0 0,0 0 0,0 0 0,0-2-1,-1 3-2,1-1-1,-1 1 0,0-1 1,0 0-1,0 1 1,0-1-1,0 0 0,-1 1 1,1-1-1,0 1 0,-1-1 1,1 1-1,-1-1 0,0 1 1,1-1-1,-1 1 0,0-1 1,0 1-1,0 0 0,0-1 1,0 1-1,0 0 0,0 0 1,0 0-1,-1 0 0,1 0 1,0 0-1,-1 0 0,1 0 1,0 1-1,-1-1 0,1 0 1,-1 1-1,0-1 0,-2 1 1,-30-8-25,-56-3 1,-12-2 56,66 5-103,0-1-1,0-2 1,1-2 0,0-1 0,1-1 0,1-2 0,0-2-1,-37-27 1,56 35-246,0 1-1,-1 1 0,-1 0 1,1 1-1,-33-11 1,36 16 251,0 0 0,-1 0 1,0 2-1,1-1 1,-1 2-1,0-1 0,0 2 1,-23 3-1,-89 21 184,-37 6-54,146-29-66,-653 102 6,502-69 61,-242 21 0,-231-28 147,-147 11 302,563-27-395,-352-26 0,461 5 59,0 6 0,-1 5 0,-186 27 0,290-27-155,-78 14 394,-177 8 1,153-25 193,132-5-569,183 9-76,17-2 1,-123-6 25,400-20-226,0 25-21,-479 1 163,-8-1-51,0 0 0,0 1-1,0-1 1,0 2 0,0-1-1,10 4 1,-18-5 131,0 0 0,0 0 0,0 0 0,0 0 0,0 0 1,-1 1-1,1-1 0,0 0 0,0 0 0,0 0 0,0 0 0,0 0 1,0 0-1,0 0 0,0 0 0,0 0 0,0 0 0,0 0 0,0 0 1,0 1-1,0-1 0,0 0 0,0 0 0,0 0 0,0 0 0,0 0 0,0 0 1,0 0-1,0 0 0,0 0 0,0 0 0,0 0 0,0 0 0,0 0 1,1 1-1,-1-1 0,0 0 0,0 0 0,0 0 0,0 0 0,0 0 1,0 0-1,0 0 0,0 0 0,0 0 0,0 0 0,0 0 0,0 0 1,0 0-1,1 0 0,-14 1-124,-17-3 138,-428-49-179,-3 35 169,270 18 209,0-8 1,-203-33-1,317 23 77,69 14-219,-1-1 1,1 0 0,0 0-1,0-1 1,0 0 0,-13-9-1,21 13-58,0 0 1,1 0-1,-1 0 0,0 0 0,0 0 0,1 0 1,-1 0-1,0 0 0,0 0 0,1 0 1,-1 0-1,0 0 0,0-1 0,1 1 0,-1 0 1,0 0-1,0 0 0,0 0 0,1-1 0,-1 1 1,0 0-1,0 0 0,0 0 0,0-1 1,1 1-1,-1 0 0,0 0 0,0-1 0,0 1 1,0 0-1,0 0 0,0-1 0,0 1 0,0 0 1,0 0-1,0-1 0,0 1 0,0 0 1,0 0-1,0-1 0,0 1 0,0 0 0,0 0 1,0-1-1,0 1 0,0 0 0,0 0 0,0-1 1,-1 1-1,1 0 0,0 0 0,0-1 1,0 1-1,0 0 0,-1 0 0,1 0 0,0 0 1,0-1-1,0 1 0,-1 0 0,1 0 1,0 0-1,13 1-61,1 0 1,-1 2 0,22 5 0,16 3-57,28-3-887,155-6-1,-86-4 0,-74 3 528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 11731,'0'-1'103,"0"0"0,0 0 0,-1 0 1,1 0-1,0 0 0,-1 0 1,1 1-1,0-1 0,-1 0 1,1 0-1,-1 0 0,1 1 1,-1-1-1,1 0 0,-2-1 0,-3 11 1078,1 29-411,18 208-240,-5-99-460,-7 1867 307,-15-1521-345,45-6-29,-21-413-32,10 82-882,-22-146-284,-2-14 616,-5-18 231,5 16 193,-13-34-427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5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1280 12275,'-27'6'833,"0"1"0,0 2 0,0 1 1,-25 13-1,75-36-303,-1-1-1,0 0 1,24-23 0,61-60-223,-84 75-111,58-56 15,72-67 4,-112 110-185,87-56 1,49-7-4,70-45-96,-97 27-25,-87 65 25,104-65 0,-107 86 88,-46 25 27,-39 23-66,-107 78-358,2-1 58,-198 95-41,6-4 456,282-158-41,-71 64 0,-25 45 29,90-90-67,41-41-13,1-1 1,-1 0 0,0-1 1,0 0-1,0 1 0,0-2 0,-9 6 0,14-9-4,0 0 0,0 0-1,0 0 1,0 0 0,-1 1 0,1-1 0,0 0-1,0 0 1,0 0 0,0 0 0,-1 0 0,1 0-1,0 0 1,0 0 0,0 0 0,-1 0-1,1 0 1,0 0 0,0 0 0,0 0 0,-1 0-1,1 0 1,0 0 0,0 0 0,0 0 0,-1 0-1,1 0 1,0 0 0,0-1 0,0 1 0,0 0-1,-1 0 1,1 0 0,0 0 0,0 0 0,0 0-1,0-1 1,0 1 0,0 0 0,-1 0 0,1 0-1,0 0 1,0-1 0,0 1 0,0 0 0,0 0-1,0 0 1,0-1 0,0 1 0,0 0 0,0 0-1,0 0 1,0-1 0,2-9-9,5-2 16,1 1 0,1 1 1,0-1-1,0 2 0,1-1 0,12-8 1,1-4 4,115-94-30,171-113 0,0 2-446,-91 36 126,-13 12 222,-196 172 118,62-48-9,-61 48 17,0 1 1,1 0-1,0 0 0,22-7 1,-31 15 22,-5 5-15,-8 7 1,-9 3 2,0-1-1,-37 21 0,8-6 7,-352 224 119,-221 124 54,426-229-102,34-24 63,143-113-133,19-13-28,0 0 0,0-1 0,0 1 0,0 0 0,0 0 0,0 0 1,0-1-1,0 1 0,0 0 0,0 0 0,1-1 0,-1 1 0,0 0 0,0 0 1,-1-1-1,1 1 0,0 0 0,0 0 0,0-1 0,0 1 0,0 0 1,0 0-1,0 0 0,0-1 0,0 1 0,0 0 0,-1 0 0,1 0 0,0-1 1,0 1-1,0 0 0,0 0 0,-1 0 0,1 0 0,0-1 0,0 1 1,0 0-1,-1 0 0,1 0 0,0 0 0,0 0 0,0 0 0,-1 0 0,1 0 1,0 0-1,0 0 0,-1 0 0,1-1 0,0 1 0,0 1 0,-1-1 1,1 0-1,0 0 0,0 0 0,-1 0 0,1 0 0,0 0 0,0 0 0,0 0 1,-1 0-1,1 0 0,0 0 0,0 1 0,0-1 0,-1 0 0,1 0 1,0 0-1,6-16-31,1 7 6,0 0-1,0 0 0,0 1 1,1 0-1,0 1 1,18-12-1,60-35-176,-70 45 167,241-122-686,-150 80-18,164-106 0,-127 48 201,-123 91 135,0-2-1,-1 0 1,-1-1-1,19-30 1,-36 48 304,0 0 1,0 0-1,-1 0 1,1 0-1,-1-1 1,0 1-1,1-6 1,-18 22-346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5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12243,'-4'1'97,"1"1"-1,0-1 1,0 1 0,0-1 0,0 1 0,0 0 0,1 0 0,-1 1 0,0-1 0,1 0 0,0 1 0,-1 0 0,1-1 0,0 1 0,1 0 0,-1 0 0,-2 6 0,3-5-26,0 0 1,0 0 0,0 0 0,1 0 0,0 0 0,0 0 0,0 0 0,0 0 0,1 1-1,0-1 1,-1 0 0,2 0 0,-1-1 0,3 9 0,3 1 1,0 0 1,0-1 0,2 0-1,-1 0 1,1-1-1,1 0 1,20 18 0,86 60 122,-99-77-172,378 236 255,-378-239 80,-23-13 338,-28-16-1,-246-149 833,223 129-1362,1-3 0,-81-82 0,87 68 132,46 51-263,0 0 1,0 1-1,0-2 1,1 1-1,0 0 1,1-1-1,-1 0 1,-1-9-1,3 15-32,1 0-1,-1 0 0,1-1 1,0 1-1,0 0 1,-1 0-1,1-1 1,0 1-1,0 0 1,0 0-1,0-1 1,1 1-1,-1 0 0,0 0 1,1-1-1,-1 1 1,0 0-1,1 0 1,-1 0-1,1 0 1,0 0-1,-1-1 1,1 1-1,0 0 0,0 0 1,0 1-1,-1-1 1,1 0-1,0 0 1,0 0-1,0 1 1,1-1-1,-1 0 1,0 1-1,0-1 1,0 1-1,0-1 0,1 1 1,-1 0-1,0-1 1,0 1-1,0 0 1,1 0-1,-1 0 1,0 0-1,3 0 1,3 1-10,0 0 1,0 0 0,-1 1 0,1-1 0,0 2 0,-1-1 0,11 6-1,20 12-21,-2 2 0,42 34 0,61 61 20,-7-5 3,-106-94 19,-17-13 20,-1 0 1,0 0 0,0 1 0,-1 0 0,10 10 0,-16-16-33,0 0 1,0 0 0,0 0-1,0 0 1,0 0 0,0 1-1,0-1 1,0 0 0,0 0-1,0 0 1,0 0 0,0 0-1,0 0 1,0 0 0,0 0-1,0 0 1,0 1-1,0-1 1,0 0 0,0 0-1,0 0 1,0 0 0,-1 0-1,1 0 1,0 0 0,0 0-1,0 0 1,0 0 0,0 0-1,0 0 1,0 1 0,0-1-1,0 0 1,0 0-1,0 0 1,0 0 0,-1 0-1,1 0 1,0 0 0,0 0-1,0 0 1,0 0 0,0 0-1,0 0 1,0 0 0,0 0-1,0 0 1,-1 0 0,1 0-1,0 0 1,0 0-1,0 0 1,0 0 0,0 0-1,0 0 1,0 0 0,0 0-1,0 0 1,0 0 0,-1 0-1,1-1 1,-13 0 117,-15-6 41,-4-3 37,-17-7-495,-68-12 0,111 29 106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 16836,'-1'0'33,"0"0"0,1-1 1,-1 1-1,1 0 0,-1-1 1,0 1-1,1 0 1,-1 0-1,0-1 0,0 1 1,1 0-1,-1 0 1,0 0-1,1 0 0,-1 0 1,0 0-1,0 0 0,1 0 1,-1 0-1,0 1 1,1-1-1,-1 0 0,0 0 1,1 0-1,-1 1 0,0-1 1,1 1-1,-1-1 1,1 0-1,-1 1 0,1-1 1,-1 1-1,0-1 1,1 1-1,0-1 0,-1 1 1,1 0-1,-1-1 0,1 1 1,0-1-1,-1 1 1,1 0-1,0 1 0,-15 35 84,6-2 93,1 1-1,2 0 0,-2 62 1,8-40-139,10 92 0,1-87-18,27 89-1,-35-140-12,0-4 100,-2-10-18,-2-20 57,0 9-120,-4-254 709,8 202-662,3-1 0,15-70 1,-18 122-94,0 0 1,1 0 0,0 0 0,2 1 0,8-18-1,-13 28-13,1 0 0,0 0-1,0 0 1,0 1 0,1-1-1,-1 1 1,1-1 0,-1 1-1,1 0 1,0 0 0,0 0-1,0 0 1,0 0 0,0 1-1,0-1 1,1 1 0,-1 0-1,0 0 1,1 0 0,-1 0-1,1 1 1,-1-1 0,0 1-1,1 0 1,-1 0 0,1 0-1,4 1 1,1 1-7,-1-1 0,0 1 1,-1 0-1,1 1 0,9 3 1,-16-5 6,0-1 0,1 1 0,-1 0 0,0-1 0,0 1 0,0 0 0,1 0 0,-1 0 0,0 0 0,0 0 0,0 0 0,0 0 0,0 0 0,-1 0 0,1 0 0,0 1 0,0-1 0,-1 0 0,1 0 0,-1 1 0,1-1 0,-1 0 0,0 1 0,1-1 0,-1 1 0,0-1 0,0 1 0,0-1 0,0 0 0,0 1 0,0-1 0,0 1 0,-1-1 0,1 0 0,0 1 0,-1-1 0,0 2 0,-3 5 4,-1 0 0,0 0 0,0-1 0,0 1 0,-1-1 0,-8 8 0,-46 38 24,38-34-15,-144 117-1328,149-123 1099,28-23-68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5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33 14123,'-1'-2'162,"-4"-3"305,-1-1 0,1 1 1,-10-7-1,15 12-431,-1 0-1,1-1 0,-1 1 1,1 0-1,-1 0 1,1-1-1,0 1 0,-1 0 1,1 0-1,-1 0 1,1 0-1,-1-1 1,1 1-1,-1 0 0,1 0 1,-1 0-1,1 0 1,-1 0-1,1 0 1,-1 0-1,1 1 0,-1-1 1,1 0-1,-1 0 1,1 0-1,-1 1 0,0 0 39,1 0 0,-1 0 0,1 0-1,-1 0 1,1 0 0,0 0-1,-1 0 1,1 0 0,0 0 0,0 0-1,0 0 1,0 1 0,0-1-1,0 0 1,0 0 0,0 0 0,1 2-1,3 17 98,1 0 0,1 0 0,0 0 0,2-1 0,0 0 0,1 0-1,1-1 1,1 0 0,20 26 0,16 13-152,71 66 0,-102-106 56,9 6-39,-16-15-3,0 0-1,-1 1 1,0 0 0,9 13 0,-16-15 107,-10-10-45,-16-13 29,25 16-124,-226-176 398,57 43-372,541 397-309,-357-256 332,-14-8-48,-1 0 0,0 0 0,0 0 0,0 0 0,0 0 0,0 0 0,0 0 0,0 0 0,0 0 0,1 0 0,-1 0 0,0 0 0,0-1 0,0 1 0,0 0 0,0 0 0,0 0 0,0 0 0,0 0 0,0 0 0,0 0 0,0 0 0,0-1 0,0 1 0,0 0 0,0 0 0,1 0 0,-1 0 0,0 0 0,0 0 0,0 0 0,0-1 0,0 1 0,0 0 0,0 0 0,-1 0 0,1 0 0,0 0 0,0 0 0,0 0 0,0 0 0,0-1 0,0 1 0,0 0 0,0 0 0,0 0 0,0 0 0,0 0 0,0 0 0,0 0 0,0 0 0,0 0 0,-1-1 0,1 1 0,0 0 0,0 0 0,-19-27 48,16 25-54,-214-308-286,210 299 177,7 15 5,11 17 1,7 9-75,2-1-1,1 0 0,1-2 1,1 0-1,2-2 1,0 0-1,55 38 1,-8-21-32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2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84 129 9778,'8'-27'1024,"-5"15"-550,1 0 0,0 1-1,1-1 1,8-13 0,-13 25-457,0-1 1,0 1-1,0 0 1,0 0-1,0 0 1,0 0-1,0 0 1,0-1-1,0 1 1,0 0-1,0 0 1,0 0-1,1 0 1,-1 0-1,0-1 1,0 1-1,0 0 1,0 0-1,0 0 1,0 0-1,0 0 1,1 0-1,-1 0 1,0 0-1,0 0 1,0 0-1,0 0 1,0 0-1,1-1 1,-1 1-1,0 0 1,0 0-1,0 0 1,0 0-1,0 0 1,1 0-1,-1 0 1,0 0-1,0 0 1,0 1-1,0-1 1,0 0-1,1 0 1,-1 0-1,0 0 1,0 0-1,0 0 1,0 0-1,0 0 1,1 0-1,-1 0 1,3 11 470,-1 15-79,-3 50 228,0-46-498,1-1 0,4 40 1,-4-69-139,0 0 1,0 0-1,0 0 1,0 0-1,0 0 1,0 1 0,0-1-1,0 0 1,0 0-1,0 0 1,0 0-1,0 0 1,0 1-1,0-1 1,0 0-1,0 0 1,0 0-1,0 0 1,0 1-1,0-1 1,0 0 0,0 0-1,0 0 1,0 0-1,0 0 1,0 1-1,0-1 1,1 0-1,-1 0 1,0 0-1,0 0 1,0 0-1,0 0 1,0 0 0,0 0-1,0 1 1,1-1-1,-1 0 1,0 0-1,0 0 1,0 0-1,0 0 1,0 0-1,1 0 1,-1 0-1,0 0 1,0 0-1,0 0 1,1 0 0,3-9 14,3-19-12,1-21 57,-1-1 1,0-71-1,-10 110 24,-2 12 23,-5 15 22,-2 15 20,1 1-1,-11 60 1,0 68 33,18-89-246,13-145-19,-5-128 104,-8 363-65,0 70-27,4-227 67,1 1 1,-1-1-1,1 0 0,0 1 1,0-1-1,3 8 0,-4-12 3,0 1 0,0-1-1,0 0 1,0 0-1,0 1 1,1-1 0,-1 0-1,0 0 1,0 1-1,0-1 1,0 0 0,1 0-1,-1 0 1,0 1-1,0-1 1,1 0 0,-1 0-1,0 0 1,0 0-1,0 0 1,1 0 0,-1 1-1,0-1 1,1 0-1,-1 0 1,0 0 0,0 0-1,1 0 1,-1 0-1,0 0 1,0 0 0,1 0-1,-1 0 1,0 0-1,1 0 1,-1 0 0,0-1-1,2 0 0,-1 0 0,0 0 0,0 0 0,0 0 0,0-1 0,0 1 0,0 0 1,0-1-1,-1 1 0,1-1 0,0-2 0,10-24-17,-1-2 1,-1 0 0,8-55 0,-1-94 14,-14 149 48,-1-1 0,-2 1 0,-5-38 0,-2 40 17,8 27-60,0 1-1,0-1 0,-1 1 1,1-1-1,0 1 1,0 0-1,0-1 1,-1 1-1,1 0 1,0-1-1,-1 1 1,1-1-1,0 1 1,-1 0-1,1 0 1,0-1-1,-1 1 1,1 0-1,0 0 0,-1-1 1,1 1-1,-1 0 1,1 0-1,-1 0 1,1 0-1,0-1 1,-1 1-1,1 0 1,-1 0-1,1 0 1,-1 0-1,1 0 1,-1 0-1,1 0 0,-1 0 1,1 1-1,0-1 1,-1 0-1,1 0 1,-1 0-1,1 0 1,-1 1-1,1-1 1,0 0-1,-1 0 1,1 1-1,0-1 1,-1 0-1,1 0 1,0 1-1,-1-1 0,1 1 1,0-1-1,-1 0 1,1 1-1,0-1 1,0 1-1,0-1 1,0 0-1,-1 1 1,-3 7 11,-1 0 0,1 0 0,1 0 0,0 1 0,0-1 0,-2 11 0,-10 59-6,12-57-13,-8 44-80,3 0 0,2 1 0,6 106 0,5-154-38,-2-12 1,1-11-134,1-28 166,-1 0 0,-2 1 0,-1-1 1,-5-39-1,4 63 96,-1-13 22,-1-29 139,-1 1 0,-3-1-1,-14-58 1,15 100-56,0 14-35,-1 20-3,-12 94-72,0 122-1,11-123-16,6-102-5,-1 2-75,1 0 0,3 35-1,-2-52 90,0-1 0,0 1 1,0-1-1,0 0 0,0 1 0,0-1 0,0 1 0,0-1 0,0 1 0,0-1 1,0 0-1,1 1 0,-1-1 0,0 1 0,0-1 0,0 0 0,0 1 0,1-1 1,-1 1-1,0-1 0,0 0 0,1 1 0,-1-1 0,0 0 0,1 0 0,-1 1 1,0-1-1,1 1 0,7-11-175,2-22-10,2-22 129,10-108-1,-13-57 326,-7 138-205,-1 18-1,-2 54-54,-2 11-9,-1 14-12,-2 79-26,5 0 1,21 178-1,-19-266 41,-1-4 0,0 0-1,0 0 1,1-1 0,-1 1-1,1 0 1,-1 0-1,1 0 1,0 0 0,0-1-1,0 1 1,1 0 0,-1-1-1,1 1 1,1 2-1,-3-5 5,0 0 0,1 0 0,-1 0-1,0 0 1,0 0 0,0 0 0,0 0-1,1 0 1,-1-1 0,0 1 0,0 0-1,0 0 1,1 0 0,-1 0 0,0 0-1,0 0 1,0 0 0,0 0 0,0 0-1,1-1 1,-1 1 0,0 0 0,0 0-1,0 0 1,0 0 0,0 0 0,0-1-1,0 1 1,1 0 0,-1 0 0,0 0-1,0 0 1,0-1 0,0 1 0,0 0-1,0 0 1,0 0 0,0 0-1,0-1 1,0 1 0,0 0 0,0 0-1,2-12-18,-1-77 19,-3 1 1,-15-94-1,2 33 0,24 396-518,-7-202 480,0-9-237,1 1 0,14 65 0,-17-101 191,1 0 0,-1 0-1,0 0 1,1 0-1,-1 1 1,0-1-1,0 0 1,0 0 0,0 0-1,0 0 1,0 0-1,0 1 1,-1 1-1,1-3 44,-1 0 1,1 0-1,-1 0 0,1-1 0,-1 1 0,1 0 0,-1 0 0,1 0 0,-1-1 1,1 1-1,-1 0 0,1-1 0,-1 1 0,1 0 0,-1-1 0,1 1 0,0 0 0,-1-1 1,1 1-1,0-1 0,-1 1 0,1-1 0,0 1 0,0-1 0,0 1 0,-1-1 1,1 1-1,0-1 0,0 0 0,-7-11-239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3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5903 0 11626,'-5'4'268,"0"-1"-1,0 0 0,0 0 0,0 0 0,-1 0 0,1-1 0,-9 3 0,6-2-30,-21 8-54,0-1-1,-39 7 0,51-14-155,1-1 0,-1 0 0,0-2 0,0 0 0,-31-4-1,-40-4 51,-1 3-1,-103 9 0,-43-2-135,96-8 48,-326-6 5,-340 10-100,287 23 54,266-7 65,79-7 5,-1074 28-26,565-84 30,389 20 42,213 22 25,0 3 0,-144 14 0,223-10-91,-1 0 0,1 0 0,0 0 0,-1 0 0,1 1 0,0-1 1,-1 0-1,1 1 0,0-1 0,0 1 0,-1 0 0,1-1 0,0 1 0,0 0 0,0 0 0,-1 1 0,1-2-2,1 1 0,0-1 1,0 1-1,-1 0 0,1-1 0,0 1 0,0 0 1,0-1-1,0 1 0,0-1 0,0 1 1,0 0-1,0-1 0,0 1 0,0 0 0,0-1 1,1 1-1,-1-1 0,0 1 0,0 0 0,0-1 1,1 1-1,-1-1 0,1 1 0,3 5-33,0-1 1,1 0-1,-1 0 0,12 9 0,-11-10 28,16 15-8,-1 1 0,-1 1 0,-1 0 1,-1 2-1,0 0 0,-2 0 0,-1 2 0,-1 0 1,12 31-1,4 25 25,31 135 1,-4 91-98,-41-214-105,-5 2 0,-3-1 0,-10 156 0,-1-214 171,-2 65-3,6-92 24,0 0 0,1 0 0,0 0 0,1 0 0,0 0 0,0-1 0,1 1 0,6 13 0,-7-19 2,0-1 0,0 1 0,0-1 0,0 0 0,0 0 0,1 0 0,-1 0 0,1 0 0,-1-1 0,1 1 0,0-1 0,-1 1 0,1-1 0,0 0 0,0 0 0,0-1 0,0 1 0,0 0 0,0-1 0,0 0 0,0 0 0,0 0 0,4 0 0,11-1 7,-1-1 1,33-7 0,-29 4-7,156-30 4,161-28-170,5 25 14,-17 25 89,253-16 28,-209-8 41,368-20-16,-701 57 23,255-15 74,-260 11 11,1-2-1,-1-1 1,-1-2-1,0-1 1,0-1-1,55-29 1,-72 31-94,0-1 1,-1 0 0,0-1 0,0 0 0,-1-1-1,-1 0 1,12-17 0,63-105 55,-22 30-39,-43 75-23,2 1 0,1 1 1,1 1-1,48-38 0,125-74-3,-188 132 4,12-9-4,-2-1 1,0-1-1,-1 0 1,-1-1-1,21-27 1,69-110-40,-81 110 35,3 2 0,2 1 0,43-45 0,-69 81 13,1 0 0,0 1 0,0 0 0,0 0 0,1 1 0,-1 0 0,1 0 0,0 1 0,0 0 0,0 0 0,10-1 0,-17 3-36,-1 1 0,1 0 0,0 0-1,0-1 1,0 1 0,-1-1 0,1 1 0,0 0 0,0-1 0,-1 1-1,1-1 1,0 0 0,-1 1 0,1-1 0,-1 0 0,1 1 0,-1-1-1,1 0 1,-1 1 0,1-1 0,-1 0 0,0 0 0,1 0 0,-1 1-1,0-1 1,0 0 0,0 0 0,1 0 0,-1 0 0,0 0 0,0 1-1,0-1 1,0 0 0,-1 0 0,1 0 0,0-1 0,-9-8-181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152 132 8202,'1'-9'226,"3"-25"926,-1-44 1,-5 68 486,-1 18-937,-3 19-274,-37 429 625,30-265-989,4-84-48,-9 147 87,20-236-82,-2-18-20,1 0-1,-1 0 1,0 1 0,0-1-1,0 0 1,0 0 0,0 0-1,0 0 1,0 0-1,0 0 1,1 1 0,-1-1-1,0 0 1,0 0-1,0 0 1,0 0 0,0 0-1,1 0 1,-1 0 0,0 0-1,0 0 1,0 0-1,0 0 1,1 0 0,-1 0-1,0 0 1,0 0-1,0 0 1,0 0 0,1 0-1,-1 0 1,0 0 0,0 0-1,0 0 1,0 0-1,0 0 1,1 0 0,-1 0-1,0 0 1,0 0-1,0 0 1,0 0 0,0-1-1,1 1 1,-1 0 0,0 0-1,2-3 4,0 1-1,0-1 1,-1 0 0,1 1-1,-1-1 1,1 0 0,-1 0-1,0 0 1,1-4 0,56-264-99,-23-5-9,-26 154 110,-11 104 34,-4 27 19,-5 40 36,-45 563 261,32 231-242,6-164-52,2-135-65,-28 563-414,41-1077 357,1-22-18,-1-12 37,-1-12-3,3 1 34,0 2-115,0 1 1,1-1-1,0 0 1,1 0 0,0 0-1,5-21 1,0 27 0,2 8-31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10786,'-5'27'329,"1"0"0,1 0-1,1 51 1,15 83-7,-6-83-136,9 91-5,25 348 112,-34 4-135,-128 744 101,102-1123-139,7 1 0,8 220 0,7-302 74,-10-150 136,8 83-371,-1 14 29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6 450 12155,'-2'-8'287,"1"0"0,0 0 0,0 0 0,1 0 1,0 0-1,2-15 0,11-49 393,-9 55-498,-1 3-89,29-110 464,-28 111-525,1 0-1,0 1 1,1 0 0,1 0-1,0 0 1,0 1-1,12-14 1,-15 21-28,1 0-1,0 0 0,1 0 1,-1 0-1,1 1 1,-1 0-1,1 1 1,0-1-1,0 1 1,0 0-1,0 0 1,1 1-1,-1 0 1,0 0-1,1 0 1,-1 1-1,11 1 0,2 0 8,1 1-1,0 1 1,-1 0-1,28 10 1,-35-9 0,0 1 0,-1 0 0,0 1 0,0 0 0,0 1 0,-1 0 0,0 0 0,-1 1 0,1 0 0,-1 1 0,-1 0 0,8 11 0,7 12 29,-3 0-1,26 54 1,-8-15 19,-35-66-53,0 0 0,0 0-1,0-1 1,1 1 0,5 4 0,-9-8-3,1 0 0,-1-1 0,1 1 0,0 0 0,0-1 1,-1 1-1,1-1 0,0 1 0,0-1 0,0 0 0,-1 1 0,1-1 1,0 0-1,0 1 0,0-1 0,0 0 0,0 0 0,0 0 0,0 0 1,0 0-1,-1 0 0,1 0 0,0 0 0,0 0 0,0 0 1,0-1-1,0 1 0,0 0 0,0-1 0,-1 1 0,1 0 0,0-1 1,0 1-1,0-1 0,-1 1 0,1-1 0,0 0 0,-1 1 0,1-1 1,0 0-1,0 0 0,5-9 33,-1-1 1,0 1 0,-1-1-1,0 0 1,0 0-1,-1-1 1,0 1 0,0-15-1,2 0 30,3-20 38,-6 30-73,1 0 0,0-1 0,1 2 0,1-1 0,11-24 0,-16 39-30,0 0-1,0 0 0,0 1 0,1-1 1,-1 0-1,0 1 0,1-1 0,-1 1 1,0-1-1,1 0 0,-1 1 0,1-1 1,-1 1-1,1-1 0,-1 1 0,1-1 0,-1 1 1,1 0-1,0-1 0,-1 1 0,1 0 1,-1-1-1,1 1 0,0 0 0,-1 0 1,1-1-1,0 1 0,0 0 0,-1 0 1,1 0-1,0 0 0,-1 0 0,1 0 1,0 0-1,0 0 0,-1 0 0,1 0 1,0 1-1,-1-1 0,1 0 0,0 0 1,-1 1-1,1-1 0,-1 0 0,1 1 1,0-1-1,-1 1 0,1-1 0,-1 1 1,1-1-1,-1 1 0,1-1 0,-1 1 1,1-1-1,-1 1 0,1 0 0,-1 0 2,0-1-1,1 1 0,-1 0 0,1-1 1,-1 1-1,1-1 0,-1 1 1,1-1-1,-1 1 0,1-1 0,0 1 1,-1-1-1,1 0 0,0 1 0,-1-1 1,1 0-1,0 0 0,-1 0 1,1 1-1,0-1 0,-1 0 0,1 0 1,0 0-1,0 0 0,-1 0 0,1 0 1,0 0-1,-1 0 0,1 0 1,0-1-1,0 1 0,-1 0 0,2-1 1,6-6 39,-3 4-11,6 13-43,-4-3 14,1 0 0,0-1-1,0 0 1,1 0-1,-1-1 1,1 0 0,0 0-1,1-1 1,-1 0 0,1-1-1,0 0 1,-1 0-1,14 1 1,-9-3 0,-1-1 1,1 0-1,0 0 0,-1-1 0,1-1 1,-1 0-1,0-1 0,1-1 0,18-7 1,-23 7-2,1 1 0,-1 0 0,1 0-1,16-2 1,-23 5 0,1-1 1,0 2-1,-1-1 0,1 0 0,-1 1 0,1 0 0,-1-1 0,1 1 0,-1 1 0,0-1 0,1 0 1,-1 1-1,0 0 0,0 0 0,0 0 0,4 3 0,30 28-6,-23-20-3,1-1 0,-1 0 0,20 11 0,-29-20 8,1 0-1,-1-1 0,1 1 1,0-1-1,0-1 0,0 1 1,0-1-1,0 0 0,1 0 0,-1 0 1,0-1-1,0 0 0,10-2 1,-11 2 1,0-1 0,-1 1 0,1 0 0,0 0 0,-1 1 0,1-1 0,-1 1 0,1 0 0,-1 0 0,1 0 0,-1 1 0,0 0 0,1 0 1,-1 0-1,0 0 0,0 1 0,-1-1 0,1 1 0,0 0 0,-1 0 0,4 4 0,41 33 3,42 41 57,-90-82-55,0 1 0,0 0 0,0 0 1,0 0-1,0 0 0,0 0 0,0 0 0,0 0 1,-1 0-1,1 0 0,0 0 0,0 0 0,0 0 1,0 0-1,0 0 0,0 0 0,0 0 1,0 0-1,-1 0 0,1 0 0,0 0 0,0 0 1,0 0-1,0 0 0,0 1 0,0-1 0,0 0 1,0 0-1,0 0 0,-1 0 0,1 0 1,0 0-1,0 0 0,0 0 0,0 0 0,0 0 1,0 0-1,0 1 0,0-1 0,0 0 0,0 0 1,0 0-1,0 0 0,0 0 0,0 0 0,0 0 1,0 0-1,0 1 0,0-1 0,0 0 1,0 0-1,0 0 0,0 0 0,0 0 0,0 0 1,0 0-1,0 0 0,0 1 0,0-1 0,0 0 1,0 0-1,0 0 0,-10-2 19,-10-6 79,0-1 0,1-1 0,1-1-1,-1 0 1,-22-20 0,-3-7 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16059,'2'8'405,"0"0"0,-1 1 0,0-1 0,-1 0 0,1 0 0,-3 12 0,2 14-7,2 36-103,-1 5-184,3 0 1,16 82 0,-20-154-98,1 1 1,0-1 0,-1 0 0,2 0 0,-1 0 0,0 0 0,0 0-1,1-1 1,0 1 0,1 2 0,-2-4-6,-1-1 0,0 0 0,1 1 0,-1-1 0,1 0 0,-1 1 0,0-1-1,1 0 1,-1 0 0,1 0 0,-1 1 0,1-1 0,-1 0 0,0 0 0,1 0 0,-1 0 0,1 0 0,-1 0 0,1 0 0,-1 0 0,1 0-1,-1 0 1,1 0 0,-1 0 0,1-1 0,1 1 10,-1-1 0,0 0 0,1 0 0,-1 0 0,0 0 0,0 0 0,0 0 0,0-1 0,0 1 0,0 0-1,2-3 1,95-167 1042,-54 92-1632,-39 69 492,-3 7 54,0 0 0,0 0 1,-1 0-1,1 0 0,-1 0 1,0 0-1,0 0 0,1-6 0,-6-7-175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15307,'5'3'1953,"5"-2"-1177,6-1-328,2-3 2321,9-2-2305,4-1-56,2-4-112,-2-2-336,2-1-728,-4 0 728,-11 3-160,-6 3-137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1310 10210,'47'-125'1862,"47"-105"-401,-82 205-1378,2 0 1,1 2-1,1 0 0,1 0 1,1 2-1,39-36 0,-31 36-13,0 1 0,54-29 0,65-23 39,-79 41-70,82-42 8,411-184 330,-180 120-99,-280 108-209,195-30 1,-252 54-34,0 2 1,1 2-1,44 4 0,-59 0 23,-1 1 1,1 2 0,-1 0 0,-1 2-1,45 19 1,-14 3 94,-2 3 0,-1 1 0,64 55 0,-69-51-64,-47-37-83,-1 1 1,1-1 0,0 1 0,0-1-1,0 0 1,0 0 0,0 0 0,0 0-1,0 0 1,0-1 0,0 1 0,1-1-1,2 1 1,-5-1-5,1 0 1,-1 0-1,1 0 1,-1-1-1,1 1 0,-1 0 1,1 0-1,-1 0 0,1-1 1,-1 1-1,0 0 0,1-1 1,-1 1-1,1 0 0,-1-1 1,0 1-1,1 0 0,-1-1 1,0 1-1,1-1 0,-1 0 1,5-19-2,-4-84-4086,-2 85 3367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9994,'0'14'572,"0"-1"0,2 0-1,0 1 1,0-1 0,1 0 0,1 0-1,9 24 1,-10-31-547,0 0-1,0-1 0,0 1 1,1-1-1,0 0 1,0 0-1,0 0 1,0-1-1,1 1 1,0-1-1,0 0 0,0-1 1,0 1-1,1-1 1,-1 0-1,1 0 1,0-1-1,11 4 1,9 0-7,0-2 0,54 2 0,56-8-6,-52-1 4,-11 2-10,304 0 20,-271 4-32,0-5 0,0-4-1,201-40 1,26-49 1,-42 10 12,-215 67 7,148-15 1,-127 28-14,1 5 0,-1 5 1,135 22-1,282 92-5,-475-108-6,0 2 0,0 2 0,52 29 0,-68-31 4,-1 1 1,0 2-1,-1 0 1,-1 1-1,0 1 1,24 30-1,13 25 28,-3 2-1,-3 2 0,56 116 1,-93-164-47,-2 1 0,-1 0 0,-2 1 0,0 0 1,-2 0-1,-2 1 0,-1 0 0,-1 0 0,-2 47 1,-2-72-22,1 0 1,-1 0 0,0-1 0,0 1 0,0 0 0,-1-1 0,0 1-1,-1-1 1,1 0 0,-1 1 0,0-1 0,-1-1 0,0 1 0,0 0-1,0-1 1,0 0 0,-1 0 0,0 0 0,-6 5 0,-28 10-170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18572,'2'5'1576,"-4"14"-1160,-3 4-184,-7 13 1121,1 5-785,-6 7-456,-1 3 0,0 1-56,-2-1-40,1-5-224,-1-6-208,0-12-408,0-7-1,1-14 577,1-7-208,-2-14-136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5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15731,'12'8'1065,"-8"19"-921,1 8-64,12 16 192,0 5-96,6 9-72,0-4-32,0-3-72,1-7-56,-5-13-88,1-7-88,-10-18-248,-4-7 160,-8-8 167,-2 1-103,-6 1-8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5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296 589 12411,'13'-3'1440,"-1"3"-800,-4 0-256,8-1 1633,3-9-1449,5-6-224,0-5-24,5-7-88,0-2-64,-4-3-144,3 0-144,-10 2-384,-3 4 456,-10 4-72,-2 3-56</inkml:trace>
  <inkml:trace contextRef="#ctx0" brushRef="#br0" timeOffset="1">11 115 14827,'-6'-4'1504,"2"-1"-1103,5-2-177,8-1 552,10-3-208,2 0-128,11 0-216,3-2-104,6 3-184,0 0-272,-2 1 32,-5-1 232,-1 6-56,-3 2-64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5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10 147 13443,'54'197'3071,"-42"-163"-2736,2 0 1,2-1-1,30 49 1,-42-76-311,-2-2-10,0 1-1,1-1 0,0-1 0,0 1 0,0 0 0,0-1 1,1 0-1,-1 1 0,1-1 0,6 3 0,-10-5-11,1-1-1,-1 0 0,1 1 1,-1-1-1,1 0 0,-1 0 1,1 1-1,-1-1 0,1 0 1,0 0-1,-1 0 0,1 0 1,-1 0-1,1 0 1,-1 0-1,1 0 0,-1 0 1,1 0-1,0 0 0,-1 0 1,1-1-1,-1 1 0,1 0 1,-1 0-1,1 0 0,-1-1 1,1 1-1,-1 0 0,1-1 1,-1 1-1,1 0 1,-1-1-1,0 1 0,1-1 1,-1 1-1,0 0 0,1-1 1,-1 1-1,0-1 0,1 1 1,-1-1-1,0 1 0,0-1 1,0 0-1,0 1 1,1-1-1,-1 1 0,0-1 1,0 1-1,0-1 0,0-1 1,0-3 20,0 0 0,0-1 0,0 1 1,-3-11-1,-4-13 65,-1 0 0,-2 1 0,-20-43 0,-50-80 242,64 122-275,4 9-19,6 8-18,0 0 0,-1 1 0,-1 0 0,-9-10 0,11 16 9,9 14-15,11 14-9,-12-20-14,1 1 0,0-1 0,0 0-1,0 0 1,0-1 0,1 1-1,-1 0 1,1-1 0,0 0 0,0 0-1,-1 0 1,9 2 0,-10-4 2,0 0 0,0 0 0,0 1 0,0-2 0,0 1 0,0 0 0,0 0 0,0-1 0,0 1 0,0-1 1,0 1-1,0-1 0,0 0 0,-1 0 0,1 0 0,0 0 0,0 0 0,-1 0 0,1-1 0,-1 1 0,1 0 0,-1-1 0,0 1 0,1-1 0,-1 0 0,0 1 1,0-1-1,0 0 0,1-2 0,3-8 0,0 0 0,-1-1-1,-1 0 1,0 1 0,0-1 0,-2 0 0,2-25 0,-3 28 55,0 11-42,0-1-1,0 0 1,0 0 0,0 0 0,0 0-1,0 0 1,1 0 0,-1 0-1,0 0 1,0 0 0,0 0 0,0 0-1,0 0 1,0 0 0,0 0-1,0 0 1,0 0 0,0 0 0,0 0-1,0 0 1,0 0 0,0 0-1,0 0 1,0 0 0,0 0-1,1 0 1,-1 0 0,0 0 0,0 0-1,0 0 1,0 0 0,0 0-1,0 0 1,0 0 0,0-1 0,0 1-1,0 0 1,0 0 0,0 0-1,0 0 1,0 0 0,0 0 0,0 0-1,0 0 1,0 0 0,0 0-1,0 0 1,0 0 0,0 0 0,0 0-1,0 0 1,0 0 0,0 0-1,0 0 1,0-1 0,0 1 0,3 6 63,10 33 115,54 143 229,-57-159-634,0-1 0,2-1 0,1 0 0,1 0-1,28 32 1,-19-33-1,-8-12-93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5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755 235 13507,'-7'-11'192,"-1"0"0,0 1 1,0 1-1,-1-1 0,0 1 1,-1 1-1,0 0 0,0 0 1,-15-7-1,17 11-96,1 0 1,-1 1 0,0 0-1,0 1 1,0 0 0,0 0-1,0 1 1,-1 0-1,1 0 1,0 1 0,-1 0-1,1 0 1,0 1-1,0 0 1,-12 3 0,3 2 41,0 0 1,0 1-1,0 1 1,1 1-1,0 0 1,1 1-1,0 0 1,0 2-1,1 0 1,-17 18-1,2 2-15,2 1 1,1 1-1,-30 51 0,29-38-97,1 1-1,3 1 0,2 1 1,2 2-1,2-1 1,3 2-1,-15 106 1,26-122-11,1 0 1,1 0 0,3 0 0,1 0-1,1 0 1,2 0 0,2-1-1,1 0 1,2-1 0,2 0 0,0 0-1,30 51 1,-26-59 0,2 0 0,0 0-1,2-2 1,1-1 0,1-1 0,0 0 0,2-2-1,1-1 1,0-1 0,2-1 0,39 19-1,-42-25-57,1-1-1,1-1 1,-1-1-1,2-1 1,-1-2-1,1 0 0,0-2 1,0-2-1,1 0 1,-1-2-1,0-1 1,0-1-1,38-8 0,-49 7-10,0-2-1,-1 0 1,1-1-1,-1-1 1,0 0-1,0-1 1,-1-1-1,0 0 1,-1-1-1,0-1 1,-1 0-1,0-1 1,0 0-1,-2-1 1,1-1-1,-2 1 0,0-2 1,0 1-1,-1-2 1,-1 1-1,11-30 1,-8 9 9,-2 1 1,-1-2-1,-2 1 0,-1-1 1,-1-58-1,-6 25 118,-3 0 0,-13-68 0,5 69-3,-3 1 0,-3 1 1,-3 0-1,-3 2 0,-2 1 0,-61-103 1,61 126-160,-1 1 0,-2 1 1,-1 2-1,-44-40 0,47 52-77,-1 2 0,-1 0-1,-1 2 1,0 2-1,-2 1 1,-36-15-1,7 10-261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6:5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1291 12595,'2'1'87,"0"0"0,0 1 0,0-1 0,0 0 0,0-1 1,0 1-1,0 0 0,0-1 0,0 1 0,1-1 0,-1 1 0,3-1 1,-3 0-46,-1-1 0,1 0 0,-1 1 0,0-1 0,1 0 0,-1 1 0,0-1 0,1 0 0,-1 0 0,0 0 0,0 0 0,0 0 1,0 0-1,0-1 0,0 1 0,0 0 0,0 0 0,-1-1 0,1 1 0,0-2 0,4-8 156,0 1-1,-2 0 1,1-1-1,-1 0 1,2-13 0,4-62 468,-6 62-493,13-185 456,-9-1 0,-34-368 0,25 555-537,2 17-38,0 1 0,-1-1 0,1 1 0,-1-1 0,0 1 0,-1-1 0,1 1 0,-6-10 0,5 13 184,0 8-40,0 21 75,3 30-212,-1-61-237,-2-5 43,1 1 0,1 0 0,0-1 0,0 1 0,1-9 0,-1 15 121,0 0 0,1 1 0,-1-1 0,0 0 0,1 1 0,-1-1 0,1 1 0,-1-1 0,1 1 0,0-1 0,0 1 0,0-1 0,0 1 0,0 0 0,0-1 0,0 1 0,0 0 0,1 0 0,-1 0 0,0 0 0,1 0 0,-1 0 0,1 0 0,-1 0 0,1 0 0,-1 1 0,1-1 0,-1 1 0,1-1 0,0 1 0,-1 0 0,1-1 0,0 1 0,-1 0 0,1 0 0,2 1 0,6 1-11,0 0-1,0 1 1,0 0-1,0 1 1,-1 0-1,17 9 1,6 3-15,-12-7 37,0-1 0,1-1 1,0-1-1,0-1 1,1-1-1,-1-1 1,1-1-1,0 0 1,0-2-1,0 0 0,34-6 1,132-29 16,-106 18-15,157-13-1,-172 31-2,0 2 1,0 3-1,-1 3 0,105 29 0,-169-38 2,21 7 7,1-2 1,34 3-1,-51-7-3,0-1 0,0 0 0,1-1 0,-1 1 0,0-1 0,0-1 0,0 1 0,0-1 0,0-1 0,0 1 0,-1-1 1,11-6-1,-16 8 10,0 1 0,0-1 1,0 1-1,0-1 1,0 1-1,-1 0 1,1-1-1,0 1 0,0 0 1,0-1-1,0 1 1,0 0-1,1 0 0,-1 0 1,0 0-1,0 0 1,0 0-1,0 0 1,0 0-1,0 1 0,0-1 1,0 0-1,0 1 1,1-1-1,-1 2-13,1-1 1,-1 0-1,1 1 0,-1-1 1,1 0-1,-1 1 0,0 0 0,0-1 1,1 1-1,-1 0 0,1 3 1,2 6-39,0 1 0,0 0 0,2 16 1,-5-21 72,37 202 85,14 72 93,-30-163-188,9 194 1,-26-249-51,2 1 1,17 70-1,-19-121-69,-5-26 54,-4-28 1,2 25 8,-2-10 1,-12-42 1,17 69 20,-1 0 0,0-1 0,0 1-1,0 0 1,0-1 0,0 1 0,0-1 0,0 1 0,0 0 0,0-1 0,0 1-1,-1-1 1,1 1 0,0 0 0,0-1 0,-1 1 0,1-1 0,0 1 0,-1-1-1,1 1 1,0-1 0,-1 1 0,1-1 0,-1 1 0,-18 11-57,13-9 76,-1-1 1,1 1-1,-1-2 0,-11 3 0,-37-2 153,1-3 0,-81-11 0,38 3-53,-139-4 37,-300 21 1,402 3 13,-165 6 396,298-17-554,-17 0 87,1-1 1,-32-5-1,45 5-84,1 0 1,-1 1-1,1-1 1,-1 0-1,1-1 1,-1 1-1,1-1 1,0 1-1,0-1 1,0 0-1,0 0 1,0 0-1,0-1 1,1 1-1,-1-1 1,1 1-1,-1-1 1,1 0-1,0 0 1,-3-6-1,4 7-21,1 0 1,-1 0-1,1 0 0,0 0 1,-1 0-1,1 0 0,0 0 1,0 0-1,0 0 0,0 0 0,1-1 1,-1 1-1,1 0 0,-1 0 1,1 0-1,0 0 0,-1 1 1,1-1-1,0 0 0,0 0 1,1 0-1,-1 1 0,0-1 1,0 0-1,1 1 0,1-2 0,5-4 61,0 1-1,0 0 1,0 1-1,12-6 0,-9 4-37,12-7-59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7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1160 12163,'-5'1'401,"0"0"1,0 0 0,0 0-1,0 1 1,0 0 0,0 0-1,1 0 1,-1 0 0,1 1-1,-7 4 1,11-7-383,0 0-1,0 0 1,0 0 0,-1 0 0,1 0 0,0 0-1,0 0 1,0 0 0,0 1 0,0-1-1,0 0 1,0 0 0,0 0 0,0 0 0,0 0-1,0 0 1,0 0 0,0 0 0,0 0-1,0 0 1,0 1 0,0-1 0,0 0-1,0 0 1,0 0 0,0 0 0,0 0 0,0 0-1,0 0 1,0 0 0,0 0 0,0 1-1,0-1 1,0 0 0,0 0 0,0 0 0,0 0-1,0 0 1,1 0 0,-1 0 0,0 0-1,0 0 1,0 0 0,0 0 0,0 0 0,0 0-1,0 0 1,0 0 0,0 1 0,0-1-1,0 0 1,1 0 0,-1 0 0,0 0-1,0 0 1,0 0 0,10 3 400,12 3-181,463 49 443,-119-19-443,-255-21-130,144 2 0,-227-16 30,-1 1 1,0 2-1,0 1 1,38 12-1,-64-17-111,-1-1 0,0 1 0,1-1 1,-1 0-1,1 1 0,-1-1 0,0 1 0,1-1 0,-1 0 0,0 1 0,0-1 1,0 0-1,1 1 0,-1-1 0,0 0 0,0 0 0,0 1 0,0-1 1,0 0-1,0 1 0,0-1 0,-1 0 0,1 1 0,0-2 0,0 1 14,0-28 124,0 0 0,3 1 1,6-36-1,26-85-198,8-43-83,-34 99 82,-3-152 1,-26-93 107,13 242-22,7 88-48,-1 6-3,1-1 0,-1 0 0,1 1 0,0-1 0,0 1 0,1-1 0,-1 0 0,1 1 0,-1-1 0,1 1 0,0-1 0,-1 1 0,1-1 0,1 1 0,-1 0 0,0-1 0,2-2 0,-2 5 0,-1 0 1,0 0-1,0-1 0,0 1 0,0 0 0,0-1 0,1 1 1,-1 0-1,0-1 0,0 1 0,0 0 0,0-1 0,0 1 1,0 0-1,0-1 0,0 1 0,0 0 0,0-1 1,0 1-1,-1 0 0,1-1 0,0 1 0,0 0 0,0-1 1,0 1-1,0 0 0,-1 0 0,1-1 0,0 1 0,0 0 1,-1-1-1,1 1 0,0 0 0,0 0 0,-1 0 0,1-1 1,0 1-1,0 0 0,-1 0 0,1 0 0,0 0 0,-1 0 1,1 0-1,0-1 0,-1 1 0,1 0 0,0 0 1,-1 0-1,1 0 0,0 0 0,-1 0 0,1 0 0,0 0 1,-1 1-1,-21-2 20,12 3-31,-1 0 0,1 0 0,-1 1 0,1 1 0,0 0 0,1 0 1,-1 1-1,1 0 0,0 1 0,-15 11 0,-8 9-76,-39 42-1,71-68 87,-58 59-61,-2-4 0,-2-2 0,-3-3 0,-98 58 0,-249 130 23,271-158 26,-102 65-52,207-118-892,36-27 913,0 0 0,-1-1 0,1 1-1,-1-1 1,1 1 0,0 0 0,0-1 0,-1 1-1,1-1 1,0 1 0,0-1 0,-1 1 0,1-1-1,0 1 1,0-1 0,0 1 0,0-1-1,0 1 1,0-2 0,-1-18-258,1-9-78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7:2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1304 12651,'-1'-2'101,"0"1"1,1-1-1,0 1 1,-1-1-1,1 0 1,0 1-1,0-1 1,-1 1-1,1-1 1,1-2-1,-1-5 24,-21-409 3042,13 170-2193,-48-360-268,57 607-738,2 5-10,7 12-61,11 22-90,-13-16 88,-2-8-117,0 1-1,0-1 1,2-1 0,-1 1-1,2-1 1,11 14 0,4-2-129,2 0 1,51 39 0,68 34-27,-50-35 188,191 165-2034,-44-31-239,-193-162 2258,1-2-1,2-2 1,63 27 0,-94-50 199,1-1-1,28 5 1,-36-9 34,0 0 0,0 1 0,-1 0 0,1 1 0,-1 0 0,0 1 0,-1 0 0,16 11 0,-28-16-25,11 7 148,-1 0-1,17 18 1,-27-26-146,0 0-1,0 0 1,0 0 0,0 0 0,0 1 0,0-1-1,0 0 1,0 0 0,0 0 0,0 0 0,-1 1-1,1-1 1,0 0 0,0 0 0,0 0 0,0 0-1,0 0 1,0 1 0,0-1 0,0 0 0,0 0-1,0 0 1,0 0 0,-1 0 0,1 0 0,0 1-1,0-1 1,0 0 0,0 0 0,0 0 0,-1 0-1,1 0 1,0 0 0,0 0 0,0 0 0,0 0-1,0 0 1,-1 0 0,1 0 0,0 0 0,0 0-1,0 0 1,0 0 0,-1 0 0,1 0 0,0 0-1,0 0 1,0 0 0,0 0 0,-1 0 0,1 0-1,-10 0 170,-8-3 126,1 0 111,-1 1 1,0 0-1,-19 2 1,31 0-305,0 1 0,-1 0 0,1 0 0,0 0 0,0 1 0,1 0 0,-1 0 0,0 1 0,0 0 0,1 0 0,0 0 0,-10 7 0,3 0-47,-1-1-1,0-1 0,-1-1 0,1 1 1,-2-2-1,1 0 0,-1-1 1,0 0-1,-18 2 0,-17 1 59,-74 3 0,122-11-114,-101 3 82,0-5 1,-123-18-1,-198-57 14,418 76-132,0 0 0,0-1 0,0 1 0,0-1 0,1 0 0,-1-1 0,0 0 0,1 1 0,0-2 0,-8-5 1,5 1-56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7:3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 12587,'-1'-1'64,"-1"0"0,1-1 1,-1 1-1,1 0 1,-1 0-1,0 0 0,0 0 1,0 1-1,1-1 0,-1 0 1,0 1-1,0-1 1,0 1-1,0 0 0,0-1 1,0 1-1,0 0 1,-2 1-1,2-1-48,1 1 1,-1 0-1,0 0 0,1 0 0,-1 0 1,1 0-1,-1 0 0,1 0 1,0 1-1,0-1 0,-1 1 1,1-1-1,0 1 0,0-1 1,0 1-1,0-1 0,1 1 0,-1 0 1,0-1-1,0 4 0,-3 9 109,0 1-1,1-1 1,0 1-1,1 0 0,0 23 1,7 78 129,-5-106-244,13 144 60,42 203-1,-53-350-67,-1 0 1,1 0-1,0 1 1,1-1-1,6 11 1,-9-17-3,0-1 0,0 0 0,0 0 1,0 1-1,1-1 0,-1 0 1,0 0-1,0 0 0,0 1 0,1-1 1,-1 0-1,0 0 0,0 0 1,1 0-1,-1 0 0,0 0 0,0 0 1,1 1-1,-1-1 0,0 0 0,0 0 1,1 0-1,-1 0 0,0 0 1,0 0-1,1 0 0,-1 0 0,0 0 1,0 0-1,1 0 0,-1-1 1,0 1-1,0 0 0,1 0 0,-1 0 1,0 0-1,0 0 0,1 0 0,-1 0 1,0-1-1,0 1 0,0 0 1,1 0-1,-1 0 0,0-1 0,0 1 1,0 0-1,1-1 0,6-13 4,-1-19 29,-1 0 0,-2 0 0,0-1-1,-4-40 1,1 37 6,-1-64 172,-4 0 0,-24-139 0,18 199-92,11 40-117,0 1 0,0-1 0,0 1 0,0-1 0,-1 1 0,1 0 0,0-1 0,0 1 0,0-1 0,0 1-1,-1 0 1,1-1 0,0 1 0,0 0 0,-1-1 0,1 1 0,0 0 0,0 0 0,-1-1 0,1 1 0,0 0 0,-1-1 0,1 1 0,-1 0 0,1 0 0,0 0 0,-1 0 0,1-1 0,0 1 0,-1 0 0,1 0 0,-1 0 0,1 0 0,-1 0 0,1 0 0,0 0 0,-1 0 0,1 0 0,-1 0 0,0 0 0,0 1 1,0 0 1,1 0 0,-1 0 0,0 1-1,0-1 1,0 0 0,1 0 0,-1 0-1,1 1 1,-1-1 0,1 0 0,-1 0-1,1 3 1,-6 24 12,1 0 0,-2 43 0,5 68-38,1-76 7,0 5-26,-1 66-185,20 194-1,-18-323 242,1 3-160,1 1 0,-1-1-1,1 1 1,5 13-1,-6-21 76,-1 0 0,1 0 0,-1 0 0,1 0 0,0 0 0,-1 0 0,1 0 1,0 0-1,0 0 0,0 0 0,-1 0 0,1 0 0,0 0 0,0-1 0,0 1 0,1 0 0,-1-1 0,0 1 0,0-1 0,0 1 0,0-1 0,0 0 0,1 1 0,-1-1 0,0 0 0,0 0 0,1 0 0,-1 0 0,0 0 0,0 0 0,1 0 0,-1 0 0,0 0 0,0-1 1,0 1-1,1 0 0,-1-1 0,2 0 0,6-2-498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7:3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77 11538,'-1'5'845,"-13"283"900,10-149-1673,2-88-45,-1 366 10,9-372-177,-6-44 131,0-1 1,0 1-1,0 0 0,0-1 0,0 1 0,0 0 0,1-1 0,-1 1 0,0 0 1,0-1-1,1 1 0,-1-1 0,0 1 0,1 0 0,-1-1 0,1 1 0,-1-1 1,1 1-1,-1-1 0,1 0 0,-1 1 0,2 0 0,-2-1-2,1 0 0,0-1 0,-1 1 0,1 0 0,-1-1 1,1 1-1,-1 0 0,1-1 0,-1 1 0,1 0 0,-1-1 0,1 1 0,-1-1 0,0 1 0,1-1 0,-1 1 0,0-1 0,1 1 0,-1-1 1,0 1-1,0-1 0,1 0 0,-1 1 0,0-2 0,7-23-180,0 0 0,-2 0 1,-1-1-1,1-51 0,-3 54 117,6-165 78,-22-267 1,13 432 95,1 16-41,0 0 1,-1-1 0,0 1-1,-1 0 1,1-1 0,-4-7-1,2 13 151,-1 9-132,0 13 8,-41 449 690,44-437-670,2-30-53,1-6-4,8-53 27,38-507-983,-70 966 428,-1 39 569,21-355-66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39.3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765 168 10914,'0'-6'181,"0"-1"0,-1 0 0,1 0 0,-1 1 0,-1-1 0,1 0 0,-1 1 0,0-1 0,-1 1-1,1 0 1,-1-1 0,-1 1 0,1 1 0,-1-1 0,0 0 0,0 1 0,-1 0 0,1 0 0,-1 0 0,0 1-1,-1-1 1,1 1 0,-1 0 0,0 1 0,1 0 0,-2 0 0,1 0 0,-9-3 0,7 4 4,-1-1 0,1 1 0,-1 1 0,0-1 0,0 2 0,0-1 0,0 1 0,1 0 0,-1 1 0,-15 3 0,11-1-20,0 1 1,1 1 0,-1 0-1,1 0 1,0 1-1,-16 12 1,2 1 15,0 2 0,2 1-1,0 1 1,-40 52 0,30-30-127,2 1 1,3 1-1,1 1 1,2 2-1,3 1 1,2 1-1,2 0 0,3 2 1,-18 99-1,28-112-97,2 0 0,1 1-1,3-1 1,1 0 0,2 1 0,2-1-1,2 0 1,1-1 0,2 0 0,2 0-1,2-1 1,1-1 0,39 69 0,-44-90-16,1 0 0,1 0 1,1-1-1,0-1 0,1 0 1,1-1-1,17 14 1,-26-23 35,0-1 0,0 0 0,0-1 1,1 0-1,-1 1 0,1-2 0,0 1 1,0-1-1,0 0 0,0-1 0,0 1 1,0-1-1,0-1 0,0 1 0,1-1 1,-1-1-1,0 1 0,0-1 0,0-1 1,0 1-1,0-1 0,0 0 1,11-5-1,-5 0 7,-1-1 0,1 0 1,-1 0-1,-1-1 0,0-1 1,0 0-1,16-20 0,-6 4 19,-1-2-1,21-39 0,-14 15 40,-2-1 0,-2-1 0,-3-1 0,-3 0 0,17-89 0,-23 77 62,-4 0 1,-2 0-1,-3-1 0,-9-101 1,3 133-37,-1 0 0,-2 1 0,-13-39 0,16 62-42,-1-1-1,-1 1 1,0 1 0,-14-22-1,16 27-19,-1 0-1,0 1 0,0 0 1,0 0-1,0 0 1,-1 1-1,0-1 1,0 1-1,-13-6 0,14 8-23,-1 0 0,0 0 0,1 0-1,-1 1 1,0-1 0,0 1 0,-1 1 0,1-1-1,0 1 1,0 0 0,0 1 0,0-1 0,0 1-1,0 0 1,0 1 0,0 0 0,0-1 0,1 2-1,-1-1 1,1 1 0,-1 0 0,-4 3-1,0 2-1,1-1 0,0 1-1,0 0 1,1 1-1,0 0 1,0 1-1,1-1 1,1 1-1,0 1 1,-7 13-1,5-2-55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13261,'0'0'2626,"10"8"-1564,4 4-699,0 1 0,-1 1 0,-1 0 0,0 1 0,17 28 0,12 28 48,-10-14-347,3-2 0,2 0 0,2-3 1,48 51-1,-77-93-67,1-1 0,1 0 0,-1-1-1,1 1 1,1-2 0,0 0 0,0 0 0,14 4 0,-19-8-578,0-1 0,1 0 1,-1-1-1,1 0 0,13 0 0,-20-1 315,-1 0 180,0 0-1,0 0 1,0 0 0,0 0-1,1 1 1,-1-1 0,0 0 0,0 0-1,0 0 1,0 0 0,1 0-1,-1 0 1,0-1 0,0 1-1,0 0 1,0 0 0,1 0 0,-1 0-1,0 0 1,0 0 0,0 0-1,0 0 1,0 0 0,0 0-1,1 0 1,-1 0 0,0-1 0,0 1-1,0 0 1,0 0 0,0 0-1,0 0 1,0 0 0,0 0-1,1-1 1,-1 1 0,0 0 0,0 0-1,0 0 1,0 0 0,0-1-1,0 1 1,0 0 0,0 0-1,0 0 1,0 0 0,0-1 0,0 1-1,0-6-4205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15603,'16'9'1265,"-5"8"-873,-1 7-136,3 8 480,3 2-208,4 2-216,2-1-56,2-8-440,3-3-72,3-5 224,0-3-104,-1-14-32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57:40.2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508 79 12211,'-3'-6'269,"-1"-1"0,0 1 0,0 1 0,-1-1 1,1 1-1,-1-1 0,0 1 0,-1 0 0,0 1 1,-7-6-1,8 8-132,1 0 1,0 0-1,0 1 1,-1-1-1,1 1 1,-1 0-1,0 0 1,1 1-1,-1-1 1,0 1-1,1 0 1,-1 0-1,0 0 0,1 1 1,-1 0-1,1 0 1,-6 1-1,2 2-28,0-1-1,0 1 0,1 0 0,-1 1 0,1-1 1,0 2-1,0-1 0,0 1 0,1 0 0,0 0 1,-9 13-1,-5 8-3,-27 50 0,13-12-108,4 2 0,2 1 1,3 1-1,4 1 0,2 1 1,4 0-1,2 2 0,4 0 1,3 0-1,6 122 0,2-157-13,2 1 0,11 43 0,-11-67 3,0 0 0,1 0 1,1 0-1,1 0 1,0-1-1,0 0 1,19 24-1,-22-32 5,1 0-1,0-1 1,0 0 0,1 0 0,-1 0-1,1-1 1,0 1 0,0-1-1,1-1 1,-1 1 0,1-1-1,0 0 1,-1-1 0,1 1 0,1-1-1,-1-1 1,0 1 0,0-1-1,1-1 1,-1 1 0,0-1-1,1-1 1,-1 1 0,0-1 0,0 0-1,13-5 1,-2 0 12,0-2 0,-1 0 0,0-1 0,0 0-1,-1-2 1,0 0 0,-1-1 0,0 0 0,17-19 0,3-8 66,-1-1-1,35-55 1,-23 25 116,-3-1 0,43-98 0,-71 134-101,-2-1 0,-1-1 0,-1 1 0,-2-2 0,-2 1 0,-2-1 0,2-49 0,-7 74-87,-1 0 0,0 1 0,-1-1 0,0 1 0,0-1 0,-9-20 0,8 25-56,-1 0 0,0 0 0,-1 0-1,0 0 1,0 1 0,-1 0-1,0 0 1,0 1 0,-13-12 0,-14-6-702,-2 1 0,-45-22 0,25 14 278,8 4-19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4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5759 8322,'-24'-4'3214,"23"3"-2989,0 1 0,0-1 0,0 1 0,0-1 0,-1 1 0,1 0 0,0 0 0,0 0 0,-1-1 0,1 1 0,0 0 0,0 0 0,-1 1 0,1-1 0,0 0 0,0 0 0,-1 1 0,1-1 0,0 0 0,0 1 0,0-1 0,0 1 0,-1 0 0,1-1 0,0 1 0,0 0 0,0 0 0,1 0 0,-1 0 0,0-1 0,0 1 0,0 0-1,-1 2 1,-4 10 1658,14-15-761,21-18-316,-25 18-752,53-35 733,106-49-1,-46 28-666,-81 36-89,0-1 0,50-44 0,-73 56-3,39-32 160,70-47 0,83-27-78,60-40-17,-79 8 10,-56 42 12,-89 75-76,128-95 9,-100 78-36,-6 2 9,76-41 1,-15 24 12,58-33 56,-143 74-71,-6 4 3,54-39 1,-48 26-15,73-59 27,158-97 1,-93 77 1,204-165-26,-216 137 6,-107 90-15,2 2 0,102-59 1,-96 66 4,84-55-5,-116 72 0,-1-3 1,36-35 0,-50 42 1,12-11-3,35-45-1,-52 58-11,1 0 0,0 1 0,1 1-1,1 0 1,1 1 0,0 1 0,35-20-1,7 5-1,80-29 0,-78 34 8,75-39 1,406-266 11,-164 76 32,59-42-69,-343 226 25,442-290-14,-397 273 19,-4-6 1,183-160-1,-263 208-6,2 2-1,93-50 0,53-36 17,-5-29 6,-77 59-8,-5 14-52,6-4-16,-114 83 87,-9 4-99,0 0 0,1 0 0,-1 0 0,0 0 0,1 0 0,-1 0 0,0 0 0,0 0 1,1 0-1,-1 0 0,0 0 0,1-1 0,-1 1 0,0 0 0,0 0 0,1 0 0,-1 0 0,0 0 0,0-1 1,1 1-1,-1 0 0,0 0 0,0 0 0,1-1 0,-1 1 0,0 0 0,0 0 0,0-1 0,0 1 0,1 0 0,-1 0 1,0-1-1,0 1 0,0 0 0,0-1 0,0 1 0,0 0 0,0-1 0,0 1 0,0 0 0,0 0 0,0-1 1,0 1-1,0 0 0,0-1 0,-1 0-552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 40 16083,'5'-4'403,"3"0"135,0-2 0,0 1 0,-1-1 0,9-9 0,-21 23 374,0-1 0,1 1 0,-5 11 0,-6 10-706,-174 248 456,40-66-622,117-159-882,2 0 1,-28 67-1,59-128-81,11-18 259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17420,'2'2'173,"-1"0"0,0 0 0,1 0 1,-1 1-1,0-1 0,0 0 0,-1 1 0,1-1 1,0 0-1,-1 1 0,0-1 0,1 4 0,-2 36 282,0-20 169,3 30-198,1-1 0,3 0 0,15 61 0,57 145-2600,-76-254 2017,1 8-645,-3-11 785,0 0 0,0 1-1,0-1 1,0 0 0,0 0 0,0 0-1,0 1 1,0-1 0,0 0 0,0 0 0,0 0-1,0 0 1,0 1 0,-1-1 0,1 0 0,0 0-1,0 0 1,0 0 0,0 0 0,0 1 0,0-1-1,-1 0 1,1 0 0,0 0 0,0 0 0,0 0-1,0 0 1,-1 0 0,1 0 0,0 0-1,0 1 1,0-1 0,-1 0 0,1 0 0,0 0-1,0 0 1,0 0 0,0 0 0,-1 0 0,1 0-1,0 0 1,0-1 0,0 1 0,-1 0 0,1 0-1,0 0 1,0 0 0,0 0 0,0 0 0,-1 0-1,1 0 1,0 0 0,0 0 0,0-1-1,-1 1 1,-14-8-704</inkml:trace>
  <inkml:trace contextRef="#ctx0" brushRef="#br0" timeOffset="1">13 431 16548,'-12'-6'1640,"12"5"-864,4 1-248,14 1 872,8-1-127,13 1-321,5-1-128,5 2-232,1-2-224,0 1-1088,-4-1 824,-3 5-272,-4-3-80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16804,'6'-9'3039,"-6"14"-497,0 13-2149,-3 127 1013,1 18-790,2-162-613,5 30 67,-5-30-66,0-1 1,0 1 0,0 0-1,1-1 1,-1 1 0,0 0-1,0-1 1,1 1-1,-1 0 1,0-1 0,1 1-1,-1 0 1,1-1 0,-1 1-1,1-1 1,-1 1 0,1-1-1,-1 0 1,1 1 0,0-1-1,-1 1 1,1-1 0,-1 0-1,1 1 1,0-1 0,-1 0-1,1 0 1,0 0 0,0 1-1,-1-1 1,1 0 0,0 0-1,-1 0 1,1 0-1,0 0 1,0 0 0,-1-1-1,1 1 1,0 0 0,-1 0-1,2-1 1,5-3 40,0-1-1,0 0 1,-1-1 0,1 1-1,-1-1 1,-1-1-1,1 1 1,-1-1 0,8-12-1,-5 7 21,67-103 477,16-21 147,-91 135-686,1 1 1,-1 0-1,0 0 1,0-1-1,0 1 1,0 0 0,0 0-1,0-1 1,1 1-1,-1 0 1,0 0-1,0-1 1,0 1-1,0 0 1,1 0-1,-1 0 1,0-1 0,0 1-1,1 0 1,-1 0-1,0 0 1,0 0-1,1 0 1,-1 0-1,0-1 1,1 1-1,-1 0 1,0 0 0,0 0-1,1 0 1,-1 0-1,0 0 1,1 0-1,-1 0 1,0 0-1,1 0 1,-1 0-1,0 1 1,0-1 0,1 0-1,-1 0 1,1 0-1,2 16 70,-5 34-40,1-40-23,0 5-18,-2 46-22,3-56 28,1-1 1,-1 1-1,1-1 1,0 1-1,0-1 1,0 1-1,0-1 1,1 0-1,-1 0 1,4 5-1,-4-8 2,0 0 0,0 0 0,0 0 0,0 0 0,1 0 1,-1 0-1,0 0 0,1 0 0,-1 0 0,1-1 0,-1 1 0,1 0 0,-1-1 0,1 0 0,-1 1 0,1-1 0,-1 0 0,1 0 0,0 0 0,-1 0 1,1 0-1,-1 0 0,1 0 0,0 0 0,-1-1 0,1 1 0,-1-1 0,1 1 0,-1-1 0,1 0 0,-1 1 0,3-3 0,5-2 4,1 0 0,-1-1 0,12-11-1,-19 16-1,24-21-80,-2 0 1,0-2 0,-2-1-1,-1 0 1,-1-1 0,23-40-1,-43 66 84,0 0-1,0 0 0,0 0 0,1 0 1,-1 0-1,0 0 0,0 0 0,0 0 0,0-1 1,0 1-1,1 0 0,-1 0 0,0 0 1,0 0-1,0-1 0,0 1 0,0 0 1,0 0-1,0 0 0,0 0 0,0-1 1,1 1-1,-1 0 0,0 0 0,0 0 1,0-1-1,0 1 0,0 0 0,0 0 1,0 0-1,0-1 0,-1 1 0,1 0 0,0 0 1,0 0-1,0-1 0,0 1 0,0 0 1,0 0-1,0 0 0,0 0 0,0-1 1,0 1-1,-1 0 0,1 0 0,0 0 1,0 0-1,0 0 0,0-1 0,-1 1 1,1 0-1,0 0 0,0 0 0,0 0 1,0 0-1,-1 0 0,1 0 0,0 0 0,0 0 1,0 0-1,-1 0 0,1 0 0,0 0 1,0 0-1,0 0 0,-1 0 0,1 0 1,0 0-1,0 0 0,-5 2-98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358 191 15827,'1'-12'623,"0"0"-1,0 0 0,-2 0 0,1 0 1,-2 0-1,1 0 0,-2 0 0,-6-21 1,8 29-535,-1 1 0,1-1 0,-1 1 0,1 0 0,-1-1 0,0 1 0,0 0 0,-1 0 1,1 0-1,-1 1 0,1-1 0,-1 1 0,0-1 0,0 1 0,0 0 0,0 0 0,0 0 0,-1 0 0,1 1 0,-1-1 1,1 1-1,-1 0 0,1 0 0,-1 0 0,0 0 0,1 1 0,-1 0 0,0-1 0,0 1 0,1 1 0,-8 0 1,2 1-51,0 1 1,0-1-1,0 2 1,1-1-1,0 1 1,-1 0-1,1 1 1,1 0 0,-1 1-1,1-1 1,0 1-1,-12 13 1,3-1-25,1 1-1,1 0 1,-21 38 0,27-43-10,1 0 1,1 0 0,0 1 0,1 0 0,1 0-1,0 0 1,1 0 0,-1 17 0,3-28-2,1 1 1,0-1-1,0 1 0,0-1 0,0 1 1,1-1-1,0 1 0,0-1 1,0 1-1,1-1 0,-1 0 1,1 0-1,0 0 0,0 0 1,0 0-1,1 0 0,-1 0 1,1-1-1,0 1 0,0-1 1,0 0-1,1 0 0,-1 0 0,1 0 1,0-1-1,0 1 0,-1-1 1,2 0-1,-1 0 0,0-1 1,9 3-1,-1-1 40,0-1 0,0 0 0,1-1 1,-1-1-1,0 0 0,1 0 0,-1-1 0,0-1 0,0 0 0,18-6 0,-6 0 89,0 0 0,-1-2 0,0-1 0,25-16 0,-37 20-56,-1 0 1,0-1 0,0 0 0,0-1 0,-1 0-1,0 0 1,-1-1 0,0 0 0,-1 0-1,10-19 1,-13 22-70,-1 1-1,-1-1 0,1 0 1,-1 0-1,0-1 0,-1 1 0,1 0 1,-2-1-1,1 1 0,-1-1 1,0 1-1,0-1 0,-1 1 1,0 0-1,-1-1 0,1 1 1,-1 0-1,-1 0 0,-4-10 0,5 12-152,0 1 0,0 0 0,-1 0 0,1 0 0,-1 1 0,0-1 0,-1 1-1,1-1 1,0 1 0,-1 0 0,0 0 0,0 1 0,0-1 0,0 1-1,0 0 1,0 0 0,0 0 0,-1 0 0,1 1 0,-1 0 0,1 0-1,-1 0 1,0 0 0,1 1 0,-1 0 0,0 0 0,1 0 0,-1 0 0,0 1-1,1 0 1,-1 0 0,0 0 0,1 1 0,0-1 0,-1 1 0,1 0-1,0 0 1,0 1 0,0-1 0,0 1 0,0 0 0,1 0 0,-1 0 0,-4 6-1,-15 22-870,6 4-114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17652,'1'4'2000,"3"0"-1296,5 2-176,4 1 1161,3 2-609,5-1-208,6 3-352,1-1-64,2 0-472,3 0-504,-5-3 496,-2 3-120,-6-4-96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95 18532,'11'-7'1338,"-16"9"-575,-21 18 53,1 9-399,1 1 0,-35 57 0,-28 72-789,50-89-486,89-167-1571,159-273-626,-198 352 4156,-21 32 433,-5 9-819,-3 6-80,2 1 0,1 0 0,-14 48 0,24-66-535,0 0-1,0 0 0,1 0 0,1 1 1,0-1-1,1 1 0,0-1 0,1 0 0,0 1 1,1-1-1,0 0 0,6 18 0,-5-24-169,0 0 0,1 0 1,0 0-1,0-1 0,0 0 0,0 1 0,1-2 0,5 6 0,-9-8 31,1-1 1,0 1-1,-1-1 1,1 0-1,0 1 1,0-1-1,-1 0 1,1 0-1,0 0 1,0 0-1,0 0 1,0-1-1,1 1 0,-1-1 1,0 1-1,0-1 1,0 0-1,0 0 1,1 0-1,-1 0 1,0 0-1,0 0 1,0-1-1,0 1 1,1-1-1,-1 1 0,3-3 1,-4 3 24,-1 0-1,0 0 1,1-1 0,-1 1 0,0 0-1,1-1 1,-1 1 0,0 0 0,0-1-1,1 1 1,-1-1 0,0 1 0,0 0 0,0-1-1,0 1 1,0-1 0,0 1 0,1 0-1,-1-1 1,0 1 0,0-1 0,0 1-1,0-1 1,-1 1 0,-2-15-484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5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77 17860,'-7'-5'1736,"13"-2"-1144,11 1-216,16 0 721,7-1-121,13 0-616,6-3-600,7 0 272,0 0-80,-7 1-80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0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68 20100,'1'-16'1282,"-1"16"-1268,0 0 0,0 0 0,0 0 0,0 0 0,0 0 0,0 0 0,0 0 0,0 0 0,0 0 0,0 0 0,0 0 0,0 0 0,0 1 0,0-1 0,0 0 0,0 0 0,0 0 0,0 0 0,0 0-1,0 0 1,-1 0 0,1 0 0,0 0 0,0 0 0,0 0 0,0 0 0,0 0 0,0 0 0,0 0 0,0 0 0,0 0 0,0 0 0,0 0 0,0 0 0,0 0 0,0 0 0,0 0 0,-1 0 0,1 0 0,0 0 0,0 0 0,0 0 0,0 0 0,0 0 0,0 0 0,0 0 0,0 0 0,0 0 0,0 0 0,0 0 0,0 0 0,0 0 0,0 0 0,0 0 0,-11 30 705,-13 67-852,3 1 0,-14 193 0,36-279-1403,3-30-384,2-43-915,-5-91 0,-2 63 2323,1-36 830,-1 43 3635,2 115-2567,1-1-1,12 53 1,-8-56-1137,2 0-1,1 0 0,1-1 0,1 0 0,27 46 0,-31-64-194,0 0 1,0-1-1,1-1 0,0 1 0,0-1 1,1 0-1,0-1 0,1 0 0,9 5 0,-14-9-19,-1-1-1,1 0 1,0 0-1,0-1 1,-1 1 0,1-1-1,0 0 1,0 0-1,11 0 1,-13-1-4,0-1 1,1 1 0,-1-1 0,0 0 0,1 0 0,-1 0 0,0 0 0,0 0 0,0-1 0,0 1-1,0-1 1,0 0 0,0 0 0,0 0 0,-1 0 0,3-3 0,0-1 34,0 0 1,-1 0-1,0 0 1,0-1-1,-1 0 1,0 1-1,0-1 1,0 0 0,-1 0-1,0-1 1,1-11-1,1-9 219,-1-47-1,-3 73-270,1-39 106,-3 0 1,-1 0-1,-2 0 0,-17-64 0,13 86-425,4 12 76,1 7 248,4 0-24,0 0 0,0 0 0,0 0-1,0 0 1,0 0 0,0 0 0,0 0 0,0 0 0,1 0 0,-1 0 0,0 0 0,0 0 0,0 0 0,0 0 0,0 0 0,0 0-1,0 0 1,0 0 0,0 0 0,0 0 0,4-7-138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58 16155,'0'0'48,"-1"-1"-1,1 1 0,-1 0 1,1-1-1,-1 1 0,1 0 0,-1-1 1,1 1-1,-1 0 0,1 0 1,-1 0-1,0-1 0,1 1 0,-1 0 1,1 0-1,-1 0 0,1 0 1,-1 0-1,0 0 0,1 0 0,-1 0 1,1 0-1,-1 0 0,0 1 1,1-1-1,-1 0 0,1 0 1,-1 1-1,1-1 0,-1 0 0,1 0 1,-1 1-1,1-1 0,-1 1 1,1-1-1,-1 0 0,1 1 0,0-1 1,-1 1-1,1-1 0,0 1 1,-1-1-1,1 2 0,-14 24 554,8-8-519,1 0-1,1 1 0,1-1 0,0 1 1,2 0-1,0 0 0,0 0 0,2 0 1,1 0-1,0-1 0,1 1 0,1-1 1,7 19-1,-9-32-84,0 0 1,0 0-1,1-1 0,-1 1 1,1-1-1,0 0 0,1 1 0,7 6 1,-9-9 2,0-1 0,0 1 0,1 0 0,-1-1 0,1 0 0,-1 1 0,1-1 0,-1 0 0,1-1 1,0 1-1,-1 0 0,1-1 0,0 1 0,0-1 0,0 0 0,-1 0 0,1 0 0,0 0 0,3-1 0,2-1 5,1-1 0,-1 0 0,0 0 0,0-1 0,-1 0-1,1 0 1,-1-1 0,0 0 0,0 0 0,0-1 0,6-7-1,9-9 53,32-45 0,-36 43 30,0-2-1,-2 0 1,-1-1-1,23-57 0,-35 67 8,-3 17-92,0 0 0,0-1 0,0 1 0,0 0 0,0 0 0,0 0 0,0 0 1,0 0-1,-1-1 0,1 1 0,0 0 0,0 0 0,0 0 0,0 0 1,0 0-1,0-1 0,0 1 0,0 0 0,0 0 0,-1 0 0,1 0 1,0 0-1,0 0 0,0 0 0,0 0 0,0 0 0,0-1 0,-1 1 0,1 0 1,0 0-1,0 0 0,0 0 0,0 0 0,-1 0 0,1 0 0,0 0 1,0 0-1,0 0 0,0 0 0,-1 0 0,1 0 0,0 0 0,0 0 0,0 1 1,-2-1 3,1 1 0,-1 0 0,1 0 0,0 1 0,0-1 0,0 0 1,-1 0-1,1 1 0,0-1 0,0 0 0,1 1 0,-1-1 0,0 1 1,0 2-1,-2 3 0,0 1 0,1 0 0,0 0 0,1 0 0,-1 0-1,2 0 1,-1 1 0,1-1 0,2 12 0,-2-16-8,0-1 0,1 0-1,-1 0 1,1 0 0,0 0-1,0 1 1,1-1-1,-1-1 1,0 1 0,1 0-1,0 0 1,0 0 0,0-1-1,0 1 1,0-1 0,0 0-1,1 1 1,-1-1 0,1 0-1,-1 0 1,1-1 0,0 1-1,0-1 1,0 1-1,0-1 1,6 2 0,-1-2 13,0 0 0,0 0 0,0-1 0,0 0 1,0-1-1,0 0 0,0 0 0,0-1 0,0 0 0,0 0 1,0-1-1,-1 0 0,1 0 0,11-8 0,-2 1 98,0 0 0,-2-2 0,1 0 0,-2-1 0,14-15 0,-21 22 19,-2-2 0,1 1-1,-1 0 1,0-1 0,-1 0-1,1-1 1,4-15 0,-8 23-124,0-1 0,0 0 1,-1 0-1,1 0 0,-1-1 1,0 1-1,1 0 0,-1 0 0,0 0 1,0 0-1,0 0 0,-1 0 1,1 0-1,0 0 0,-1 0 1,1 0-1,-1 0 0,0 0 1,0 0-1,0 0 0,0 0 0,0 0 1,0 1-1,0-1 0,0 0 1,-1 1-1,1-1 0,-1 1 1,1-1-1,-1 1 0,0 0 0,1 0 1,-1 0-1,0 0 0,0 0 1,0 0-1,0 0 0,0 0 1,-3 0-1,2 0-102,1 1 0,-1-1 0,1 0 1,-1 1-1,1 0 0,-1 0 0,1-1 0,-1 2 1,0-1-1,1 0 0,-4 1 0,7 5-332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 21325,'4'-15'2216,"-1"9"-1576,-4 13-360,-9 10 1473,-3 15-1161,0 7-120,-1 5-280,-2 5-152,4 18-224,4-4-144,2 0-304,-1-3-225,1-5-463,-1-6 976,0-15-280,1-10-200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20412,'25'-12'689,"0"1"1,1 0-1,0 2 0,1 1 0,51-8 0,-39 12-283,1 1 0,-1 1 0,59 6 0,-77-2-334,0 1-1,0 1 1,28 10-1,-41-12-70,0 1 0,0 1 0,0-1-1,0 1 1,-1 1 0,1-1 0,-1 1-1,0 1 1,-1-1 0,12 13 0,-16-15-2,0 0-1,0-1 1,0 1 0,0 0 0,-1 1 0,1-1 0,-1 0 0,0 0 0,0 0 0,0 1 0,0-1 0,0 1 0,-1-1 0,1 1-1,-1-1 1,0 1 0,0-1 0,-1 5 0,-1-3 3,1 0 0,-1 1 1,0-1-1,0 0 0,-1 0 0,1-1 0,-1 1 0,0 0 0,-1-1 1,-5 7-1,-4 1 25,0 1 1,-1-2 0,-1 0 0,0-1 0,0 0-1,-17 7 1,-99 42 280,117-54-503,-1 0-1,0-1 1,0-1-1,0 0 1,0-1-1,-31 1 1,41-5-41,7-2-118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 24781,'4'-3'1929,"-4"2"-1697,-2 1-320,2-1-16,-2 5 80,-4 2-264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19316,'2'30'2457,"-2"-13"-1529,-2-14 1216,5-6-1928,3-10 529,-6-12-449,1 0-256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 18836,'13'-7'1886,"-8"9"-441,-9 20 181,3-17-1526,-16 79 257,4 1-1,-4 121 1,16-190-321,0 10-214,0-1 1,5 40 0,-8-74-3465,-8-12 3456,8 14-283,-14-21-441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19164,'10'1'1937,"10"2"-1105,2 0-312,12-1 840,5-1-240,7-2-295,4-4-233,1 0-784,0-3-513,-6 0 617,0-1-144,-11 5-144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0 16468,'7'12'2200,"-6"5"-1352,-9 6-312,-7 8 1777,-9 10-1369,-6-1-208,-8 10-312,1 6-96,-2 0-320,2-3-176,6-9-496,3-1-248,10-11 256,8-12 400,10-22-232,7-15-225</inkml:trace>
  <inkml:trace contextRef="#ctx0" brushRef="#br0" timeOffset="1">351 42 16892,'4'-4'530,"21"-16"1920,-24 20-2388,-1 0 0,1 0 0,-1 0 0,0 1 0,1-1 0,-1 0 0,0 0-1,1 1 1,-1-1 0,0 0 0,1 0 0,-1 1 0,0-1 0,0 0 0,1 1 0,-1-1-1,0 0 1,0 1 0,0-1 0,0 1 0,1-1 0,-1 0 0,0 1 0,0-1 0,0 1 0,0-1-1,0 0 1,0 1 0,0-1 0,0 1 0,0-1 0,0 1 0,0-1 0,0 0 0,0 1-1,-1 0 1,1 1 230,-8 118 2726,12-87-2840,0 0 0,2-1 0,11 33 0,3 17-116,-19-78-38,15 90-852,-15-83 616,0 0 0,-1 0 0,0 0 0,-1 0-1,0 0 1,-5 17 0,6-27 182,0 1 1,-1 0-1,1-1 0,-1 1 0,1-1 0,-1 1 0,1-1 1,-1 1-1,0-1 0,0 0 0,0 1 0,0-1 1,0 0-1,0 0 0,0 0 0,-1 1 0,1-1 1,0 0-1,0-1 0,-1 1 0,1 0 0,-3 1 1,-14 0-566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17540,'0'-15'1736,"16"10"-1016,8 5-304,14 4 753,6 6-121,15 0-880,2-1 1384,12-5-1320,1-3 56,-9-4-120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15 17364,'0'-1'260,"1"1"1,0-1-1,-1 0 1,1 1-1,0-1 1,-1 0 0,1 1-1,-1-1 1,1 0-1,-1 0 1,1 1-1,-1-1 1,0 0 0,1 0-1,-1-1 1,1 1 1486,-2 6-464,1-1-1058,-34 146 813,9-52-1022,3-3 16,4-20-17,-9 80 0,26-147-12,-2 41 6,3-47-9,0 1 0,0 0 0,0 0 0,0 0 0,1-1 1,0 1-1,-1 0 0,1-1 0,0 1 0,0 0 0,0-1 0,1 1 0,1 3 1,-2-5-1,1-1 1,-1 1 0,0-1 0,0 1 0,1-1 0,-1 0-1,0 0 1,0 1 0,1-1 0,-1 0 0,0 0 0,1 0 0,-1 0-1,0 0 1,1 0 0,-1-1 0,0 1 0,0 0 0,1-1-1,-1 1 1,0-1 0,0 1 0,0-1 0,1 0 0,-1 1-1,0-1 1,0 0 0,0 0 0,1-1 0,22-18 16,-1-1 1,0-2-1,-2 0 0,25-35 1,-14 18 0,47-57 3,236-267-373,-293 343-320,-22 21 651,-1 0 0,1 0 0,0 0 0,0 0 0,0 0 0,0 0-1,0 0 1,0 0 0,0 0 0,0 0 0,0 0 0,0 0 0,0-1 0,0 1-1,0 0 1,0 0 0,0 0 0,-1 0 0,1 0 0,0 0 0,0 0 0,0 0-1,0 0 1,0 0 0,0 0 0,0 0 0,0 0 0,0 0 0,0 0 0,0 0-1,0 0 1,0-1 0,0 1 0,0 0 0,0 0 0,0 0 0,0 0 0,0 0 0,0 0-1,0 0 1,0 0 0,0 0 0,0 0 0,0 0 0,0 0 0,0 0 0,0-1-1,0 1 1,0 0 0,0 0 0,0 0 0,0 0 0,0 0 0,1 0 0,-1 0-1,0 0 1,0 0 0,0 0 0,0 0 0,0 0 0,0 0 0,-10 3-372,-11 5 176,-10 8-303,-3 4-129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16155,'12'44'1841,"2"-7"-913,3-2-328,3-9 848,3-1-167,3-6-313,1-2-368,1-3-976,-3-1-400,-2-7 648,3 1-200,1-11-120</inkml:trace>
  <inkml:trace contextRef="#ctx0" brushRef="#br0" timeOffset="1">824 1 20580,'-10'5'1889,"-7"8"-1505,-3-3-128,3 2 440,8-2-1072,2-2-2025,3-2 2201,0-2-392,2 2-296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23 549 16980,'7'0'153,"0"-1"0,0 1 0,-1-2 0,1 1 0,-1-1 0,1 0 0,-1 0 0,0-1 0,1 1 0,-1-1 0,-1-1 0,1 1 0,7-7 0,9-7 27,36-36 0,-54 49-115,0 0 1,-1 0 0,1-1-1,-1 0 1,0 0 0,0 0-1,-1 0 1,1 0 0,2-10 0,-4 14-41,-1-1 0,0 1 1,1-1-1,-1 0 0,0 1 1,0-1-1,0 1 0,0-1 1,-1 0-1,1 1 0,0-1 1,-1 1-1,1-1 0,-1 1 1,1-1-1,-1 1 0,1 0 1,-1-1-1,0 1 0,0-1 1,0 1-1,0 0 1,0 0-1,0 0 0,0 0 1,0 0-1,-1 0 0,1 0 1,0 0-1,-1 0 0,1 0 1,-1 1-1,1-1 0,0 0 1,-1 1-1,1-1 0,-1 1 1,0 0-1,1 0 0,-3-1 1,-3 0 31,-1 1 1,1-1-1,-1 1 0,1 1 1,-1 0-1,1 0 0,-1 0 1,1 1-1,0-1 0,0 2 1,0-1-1,0 1 0,0 1 1,0-1-1,1 1 0,-1 0 1,1 0-1,-10 9 0,12-9-55,-1 0-1,1 1 0,-1-1 0,1 1 0,1 0 0,-1 0 0,0 0 0,1 0 0,0 0 1,1 1-1,-1 0 0,1-1 0,0 1 0,0 0 0,1 0 0,0 0 0,0 0 0,0 1 1,1-1-1,0 0 0,0 0 0,0 0 0,2 8 0,-1-11-7,0 1 0,0-1-1,0 1 1,1-1 0,-1 0 0,1 0-1,0 0 1,0 0 0,0 0 0,0 0-1,1 0 1,-1 0 0,1-1 0,-1 1-1,1-1 1,5 3 0,-3-2-4,0-1-1,0 0 1,0 0 0,0 0 0,1-1 0,-1 0 0,0 0-1,1 0 1,-1-1 0,7 0 0,3 0-27,0-2 0,-1 0 0,1-1 0,0 0 0,-1-1-1,0-1 1,17-7 0,-8 0-52,0 0-1,-1-1 0,28-22 1,-38 25 37,-1 1-1,0-2 1,-1 0 0,1 0 0,-2-1 0,0 0-1,8-13 1,-13 15-38,-7 12 50,-10 17 35,-4 33 19,16-48-13,0 1 1,0-1-1,0 1 1,1 0-1,0-1 1,0 1-1,0 0 0,0 0 1,2 6-1,-1-10 0,-1 0 0,1 0 0,-1 0 0,1 1 0,0-1 0,-1 0 0,1 0 0,0 0 0,0-1 0,-1 1 0,1 0 0,0 0 0,0 0 0,0-1 0,0 1 0,0 0 0,0-1 0,1 1 0,-1-1 0,0 1 0,0-1 0,0 0 0,0 1 0,1-1 0,-1 0 0,0 0 0,0 0 0,0 0 0,1 0 0,-1 0 0,2 0 0,4-1 4,0-1-1,-1 1 0,1-1 1,7-3-1,-12 5-3,24-11 5,1-2 0,-1 0 0,-1-1 0,-1-2 0,0 0 0,34-31 0,-11 2 30,76-92 0,-105 115-10,0 0 0,-2-1 1,-1 0-1,-1-1 1,16-36-1,-27 40 44,-3 20-68,0 0 1,0 0-1,0-1 0,0 1 1,0 0-1,0 0 0,0 0 1,0-1-1,0 1 0,0 0 1,0 0-1,0-1 0,0 1 1,0 0-1,-1 0 0,1 0 1,0-1-1,0 1 0,0 0 0,0 0 1,-1 0-1,1 0 0,0 0 1,0-1-1,0 1 0,0 0 1,-1 0-1,1 0 0,0 0 1,0 0-1,-1 0 0,1 0 1,0 0-1,0 0 0,0-1 1,-1 1-1,1 0 0,0 0 1,0 0-1,-1 0 0,1 0 1,0 1-1,0-1 0,-1 0 0,1 0 1,0 0-1,0 0 0,0 0 1,-1 0-1,1 0 0,0 0 1,0 0-1,0 1 0,-1-1 1,1 0-1,0 0 0,0 0 1,0 0-1,0 1 0,0-1 1,-1 0-1,1 0 0,0 0 1,0 1-1,0-1 0,0 0 1,-7 6 40,1 0 0,0 0 0,0 1 0,1-1 0,0 1 0,-7 12 1,-24 53 237,29-57-220,-55 135 454,54-126-421,2 0 1,0 1 0,2 0 0,-2 36 0,5-53-71,2 0 0,-1 0 0,1-1 1,0 1-1,0 0 0,1 0 0,0-1 0,0 1 0,1-1 0,0 0 0,1 0 0,4 8 0,-5-10-33,1-1-1,0 1 1,0-1 0,0 1-1,0-1 1,1 0-1,0-1 1,-1 1 0,1-1-1,1 0 1,-1 0 0,0-1-1,1 1 1,0-1-1,-1-1 1,9 3 0,-9-3-25,0 0 0,0-1 0,0 1 0,-1-1 0,1 0 0,0-1 0,0 1 0,0-1 0,0 0 0,0 0 0,-1 0 0,1-1 0,0 1 0,-1-1 0,1 0 0,-1-1 0,5-3 0,-6 5-1,-1-1-1,0-1 0,0 1 0,0 0 1,0 0-1,0-1 0,-1 1 0,1-1 0,-1 0 1,1 1-1,-1-1 0,0 0 0,0 0 1,0 0-1,-1 0 0,1 0 0,-1 0 1,1 0-1,-1 0 0,0 0 0,0 0 0,0 0 1,-1 0-1,1 0 0,-1 0 0,0 1 1,0-1-1,0 0 0,-1-3 0,-4-7-418,0-1 1,-1 1-1,0 1 0,-1-1 0,-16-18 1,4 9-613,-39-35 0,58 57 1064,1 0 1,0 0-1,0 0 1,0 0-1,-1 0 1,1 0-1,0-1 1,0 1-1,-1 0 1,1 0-1,0 0 1,0 0-1,0 0 1,0-1-1,-1 1 1,1 0-1,0 0 1,0 0-1,0 0 1,0-1-1,0 1 1,-1 0-1,1 0 1,0-1-1,0 1 0,0 0 1,0 0-1,0-1 1,0 1-1,0 0 1,0 0-1,0 0 1,0-1-1,0 1 1,0 0-1,0 0 1,0-1-1,0 1 1,0 0-1,0 0 1,1-1-1,-1 1 1,0 0-1,0 0 1,0 0-1,0-1 1,0 1-1,0 0 1,1 0-1,-1 0 1,0 0-1,0-1 1,0 1-1,1 0 0,13-3-56,-10 1-291,-14 0 266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9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18388,'0'21'2072,"0"-17"-1247,1-3-305,2-2 840,3-8-968,1 2 72,-6-12-64,-2-6-416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5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17260,'-3'5'2032,"2"-2"-1288,9-3-240,12 4 1057,16 6-441,3 0-200,8-4-368,6 7-200,2-6-536,-2 1-432,-4-3 568,-5-5-112,-11-12-112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10 20300,'3'-10'2084,"-11"15"-1055,-18 19-166,21-19-498,-15 17-218,1 1 0,0 0 0,2 1 0,1 1 0,0 1 0,2 0 0,-16 44-1,21-47-144,1 1-1,2 0 0,0 0 1,2 1-1,0 0 0,2 0 1,1 0-1,1 0 0,4 36 1,-2-50-109,0 0 1,0 0 0,1 0 0,1 0 0,0 0 0,0-1 0,1 0 0,0 0 0,1 0 0,9 11 0,-9-14 8,0 0 0,1-1 1,-1 1-1,2-2 0,-1 1 1,1-1-1,-1 0 0,1 0 1,1-1-1,-1 0 1,1-1-1,-1 0 0,11 2 1,33 4-386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77 12491,'0'-7'872,"0"-2"-1872,0 1 1032,0 4 224,0 1-240</inkml:trace>
  <inkml:trace contextRef="#ctx0" brushRef="#br0" timeOffset="1">110 20 21197,'2'-15'1757,"0"10"-813,-1 9 237,-3 29-275,-9 52 0,2-26-889,-39 271-712,38-270-455,5-39 125,4-21 994,1 1 1,0-1-1,0 0 0,-1 1 0,1-1 0,0 1 0,-1-1 0,1 0 0,0 1 1,-1-1-1,1 1 0,0-1 0,-1 0 0,1 0 0,-1 1 0,1-1 0,-1 0 0,1 0 1,-1 0-1,1 1 0,-1-1 0,1 0 0,-1 0 0,1 0 0,-1 0 0,1 0 1,-1 0-1,1 0 0,-1 0 0,1 0 0,-1 0 0,1 0 0,-1 0 0,1-1 1,-1 1-1,1 0 0,-2-1 0,-10-7-733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18276,'51'-10'979,"0"2"0,1 3 0,0 1 0,0 3 0,-1 3 0,82 11 0,-123-11-920,5 0 1,-1 0 0,17 6-1,-29-7-53,0 0 0,1-1-1,-1 1 1,0 0-1,0 0 1,0 0 0,0 0-1,0 0 1,0 1-1,0-1 1,0 1 0,-1-1-1,1 1 1,-1 0 0,1-1-1,-1 1 1,1 0-1,-1 0 1,0 0 0,0 0-1,1 3 1,-2-3 2,0 1 1,0-1 0,0 1 0,0-1-1,0 1 1,-1-1 0,1 0-1,-1 1 1,1-1 0,-1 1-1,0-1 1,0 0 0,0 0 0,-1 0-1,1 0 1,0 1 0,-4 2-1,-35 36 99,18-20-79,19-19-73,1 0 1,0 1 0,0-1 0,0 1 0,0-1 0,1 1 0,-1 0 0,1 0 0,0-1 0,-1 1 0,1 0 0,1 0 0,-1 0 0,-1 7 0,3-6-53,-1 0 0,1-1 0,0 1 0,0 0 0,0 0 0,0 0 0,1-1 0,0 1 0,-1 0 0,1-1 0,4 6 0,1 1 34,-1 1-1,0 0 1,-1 0 0,0 1-1,-1 0 1,-1-1-1,1 1 1,-2 1 0,0-1-1,1 20 1,-3-23 71,0-1 0,0 1-1,-1-1 1,-1 1 0,1-1 0,-1 0 0,-1 0 0,0 0-1,0 0 1,0 0 0,-1-1 0,0 1 0,-1-1 0,1 0-1,-1 0 1,-9 9 0,-1-1 181,-1-1 1,0 0-1,-1-2 0,-28 17 1,38-24-149,0-2 0,0 1 0,0-1 1,-1 0-1,1 0 0,-1-1 0,0 0 1,0-1-1,1 1 0,-1-1 1,0-1-1,0 0 0,0 0 0,-16-2 1,23 2-45,1-1 0,-1 1 0,1 0 0,-1 0-1,1 0 1,-1-1 0,1 1 0,-1 0 0,1 0 0,-1-1 0,1 1 0,-1 0 0,1-1 0,-1 1 0,1-1 0,0 1 0,-1-1 0,1 1 0,0 0 0,-1-1 0,1 1 0,0-1 0,-1 0 0,1 1 0,0-1 0,0 1 0,0-1 0,0 1 0,0-1 0,0 1 0,0-1-1,0 0 1,0 1 0,0-1 0,0 0 0,8-9-161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20340,'-10'23'1937,"-1"7"-1273,-2 3-272,3 10 728,3 3-200,4-1-319,3-2-265,7-6-568,2 3-289,2-11-543,2-1-296,-4-10 976,-4-7-272,-3-7-200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6 305 16243,'-4'-26'1833,"2"4"-1097,6 10-296,9 4 744,6 4-95,10 4-593,4 3-464,10 1-2033,3-4 1801,5-4-288,1-10-208</inkml:trace>
  <inkml:trace contextRef="#ctx0" brushRef="#br0" timeOffset="1">930 4 19380,'-2'-1'231,"0"0"-1,0 1 0,0-1 1,-1 1-1,1 0 1,0 0-1,0-1 0,-1 1 1,1 1-1,0-1 1,-1 0-1,-2 1 0,-7 3 23,0 1-1,0-1 0,1 2 0,0 0 0,0 0 0,0 1 1,0 0-1,1 1 0,1 0 0,-1 1 0,-12 14 0,12-9-237,0 0 0,1 0 0,1 1 0,0 0-1,1 1 1,1-1 0,0 1 0,1 0 0,1 1-1,-3 23 1,6-36-24,1-1 0,0 1 0,0 0 0,0 0-1,1 0 1,-1 0 0,1-1 0,0 1 0,0 0 0,0-1-1,1 1 1,-1-1 0,1 1 0,0-1 0,0 1 0,0-1 0,0 0-1,0 0 1,1 0 0,0-1 0,-1 1 0,1 0 0,0-1-1,0 0 1,1 0 0,4 3 0,-1-2 34,1 0 0,-1-1 0,0 0 1,0 0-1,1-1 0,-1 0 0,1 0 0,-1-1 0,1 0 1,-1 0-1,1-1 0,12-2 0,20-7-32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19644,'5'23'1793,"-7"2"-1129,-2 5-256,2 3 552,-5 3-104,4 5-152,-2-4-432,-3-2-48,3-9-88,5-8-136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20260,'10'9'1633,"-4"2"-1249,-4 4-200,-2 12 600,0 7-224,0 12-224,-2-1-160,-1 2-240,3 2-96,0-11-296,0 1-184,5-14-104,-2-10 536,-1-10-192,-2-4-152</inkml:trace>
  <inkml:trace contextRef="#ctx0" brushRef="#br0" timeOffset="1">0 228 14435,'6'3'1953,"15"3"-785,7 0-432,15-6 1224,5-2-631,11-2-329,1-5-496,5-1-2553,-2-1 2074,-7-2-506,-6-7-239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3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18044,'-9'3'536,"0"1"1,0 0 0,1 0-1,0 1 1,-1 0-1,2 0 1,-11 10-1,4-3-345,1 1 0,0 0-1,1 1 1,-10 16 0,13-16-253,0 1 1,0 0-1,2 1 0,-10 27 1,14-33 117,0 0 1,1 0-1,0 0 1,1 0-1,0 1 1,0-1-1,1 1 1,2 13-1,-1-19-38,0 1 0,0-1 0,1 0 1,-1 0-1,1 0 0,0 0 0,1 0 0,-1-1 0,1 1 0,0-1 0,0 1 0,1-1 0,-1 0 0,1 0 0,0-1 0,0 1 0,0-1 0,0 0 0,0 0 0,1 0 0,0 0 0,-1-1 0,1 0 0,8 3 0,-1-2 69,1 0-1,0 0 1,0-2-1,0 1 0,0-2 1,0 1-1,0-2 1,0 0-1,14-3 0,19-7 34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1 533 15299,'0'2'1347,"0"-4"-430,4-8 18,9-20 91,33-49 517,57-105-8,-77 132-1289,30-85 0,-55 134-240,0 0 0,0 0 0,0 0 0,-1 0 0,1 1 0,-1-1 0,0 0 0,0 0 0,0-6 0,0 9-5,-1 0 0,1 0 0,0-1-1,0 1 1,0 0 0,0-1 0,0 1-1,0 0 1,0 0 0,-1 0 0,1-1-1,0 1 1,0 0 0,0 0 0,-1-1 0,1 1-1,0 0 1,0 0 0,-1 0 0,1 0-1,0 0 1,0-1 0,-1 1 0,1 0-1,0 0 1,0 0 0,-1 0 0,1 0-1,0 0 1,-1 0 0,1 0 0,-1 0-1,-15 9 17,7-1-15,0 1 0,0 1 1,1 0-1,0 0 0,0 0 0,-7 16 1,2-1 1,-19 48 0,28-62-37,1 1 0,0 0 0,0 0 0,1 0 0,1 1 0,-1 20 1,2-30-20,0 1 0,0-1 1,1 1-1,-1-1 1,1 0-1,0 1 1,0-1-1,0 0 1,0 1-1,0-1 0,1 0 1,-1 0-1,1 0 1,0 0-1,0 0 1,0-1-1,0 1 1,0-1-1,1 1 0,-1-1 1,1 0-1,0 0 1,0 0-1,0 0 1,0 0-1,0-1 0,6 3 1,21 2-214,0-6-100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35 17100,'-6'7'631,"0"1"1,0-1 0,1 1-1,0 0 1,0 0 0,1 0-1,-7 18 1,9-21-469,0 1 0,1-1-1,0 1 1,0 0 0,0-1 0,0 1 0,1 0 0,0-1 0,0 1 0,0 0-1,1 0 1,0-1 0,0 1 0,3 6 0,-3-10-192,0 1-1,0-1 1,0 0-1,1 0 1,-1 1-1,1-1 1,0 0 0,-1 0-1,1 0 1,0-1-1,0 1 1,0 0 0,0-1-1,1 0 1,-1 1-1,5 1 1,-3-2-123,0 1 1,1-1-1,-1 0 1,0-1 0,1 1-1,-1-1 1,1 0-1,-1 0 1,7-1-1,-3 0-181,0-1-1,0 0 1,0 0-1,-1-1 0,1 0 1,-1 0-1,0-1 1,0 1-1,0-2 1,0 1-1,6-6 1,3-6-67,-1-1 1,0 0-1,-2 0 1,0-2-1,-1 0 1,0 0-1,-2-1 1,11-27-1,-19 36 2182,-9 18-776,-12 22 322,9-9-714,1 0 0,0 1 0,2 0 0,-7 28 0,12-41-568,1 0 0,0 1 0,0-1 0,1 1 0,0-1 0,2 12 0,-1-16-80,0 1-1,0-1 0,0 1 1,1-1-1,0 0 1,0 0-1,0 0 1,0 0-1,1 0 1,-1 0-1,1 0 1,5 4-1,3 1-170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18100,'3'1'1872,"-3"2"-1184,-3 4-271,0 16 799,-1 0-112,1 12-400,-1 6-152,3 8-304,-1 1-80,2 2-264,3-5-168,3-10-384,-1 1-248,1-13 696,-2-7-200,-5-8-152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15059,'0'15'1937,"12"3"-833,9-1-368,10 4 1448,6-3-879,9-4-249,9 2-128,1-4-880,-2-7-712,0-5 648,-2-8-184,-8-22-176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17692,'5'6'1824,"-5"3"-1344,0 8-200,-4 7 833,3 13-417,-2 5-136,3 10-336,0-4-80,0 2-80,3-1-176,1-9-504,2-5-264,-5-15 712,2-4-169,-5-9-103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15 17828,'1'-1'137,"1"-1"0,-1 1 0,0 0 0,0 0 0,1 0 0,-1 0 0,1 1 0,-1-1 0,1 0 0,-1 1 0,1-1 0,-1 0 0,1 1 1,0 0-1,-1-1 0,1 1 0,0 0 0,-1 0 0,1 0 0,2 0 0,2 0 151,23-1 360,0 1 0,0 1-1,0 1 1,36 8 0,-38-4-556,0 1 1,-1 2-1,0 0 0,-1 1 0,0 2 0,0 1 0,42 29 1,-55-33-84,-2-1 0,1 2 1,-1 0-1,-1 0 1,0 0-1,0 1 0,-1 1 1,0 0-1,-1 0 1,9 22-1,-13-26-7,0 1 1,0-1-1,-1 1 0,0 0 0,-1 0 1,0 0-1,-1 0 0,1 0 0,-2 0 1,1 0-1,-1 0 0,-1 0 0,0 0 1,0-1-1,0 1 0,-1 0 0,-7 12 1,3-8 1,-1 0 1,-1-1-1,0 0 1,-1 0-1,-1-1 1,1 0-1,-2-1 1,1 0-1,-1-1 1,-1 0-1,0-1 1,0 0-1,0-1 1,-17 5-1,8-3 11,-1-1-1,0-1 1,-1-1 0,0-1-1,0-1 1,0-2-1,0 0 1,-28-2-1,40-1-97,-1 0-1,0-1 1,1-1-1,-1 0 1,1-1-1,0 0 0,-17-9 1,25 11 24,-1-1 0,0 0 0,1 0 0,-1 0 0,1-1 0,0 0-1,0 0 1,-5-7 0,7 8 68,0 0 0,0 0 0,1 0-1,0 0 1,-1 0 0,1 0 0,0-1-1,1 1 1,-1 0 0,0-1 0,1 1-1,0 0 1,0-1 0,0 1-1,1-5 1,2-7-273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0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1 16428,'14'15'712,"-1"1"0,0 0 0,-2 2 0,0-1 0,17 38 0,-12-23-27,-1-4-323,-1 1 1,-2 1 0,-1-1-1,11 47 1,-19-62-328,-1 1-1,0-1 1,-1 1-1,-1 0 1,0 0 0,-1-1-1,0 1 1,-1 0-1,-1-1 1,-1 1-1,-9 26 1,2-19-25,0 0 1,-2-1-1,-1 0 0,0-1 0,-34 36 1,-97 79-629,-120 67-497,182-147 778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4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3655 163 7850,'-156'33'1052,"-140"35"739,6 21-1118,-73 54-1245,8 16-1,-564 342 1,736-379 1576,6 7 1,-178 168 0,297-241-705,2 3 1,3 2-1,3 3 0,2 1 1,3 3-1,4 1 0,-62 142 1,80-150-241,3 0-1,2 2 1,3 0 0,3 1-1,3 1 1,3-1 0,2 1 0,8 102-1,-1-133-75,1 0 0,2 0-1,1 0 1,1-1 0,23 56-1,-22-69 2,1 0 0,1-1 0,1 0 0,0-1 0,1 0 0,1-1 0,1 0 0,0-1 0,33 26 0,-23-25-31,0-1-1,0 0 0,2-2 0,0-1 1,52 17-1,-39-19 7,1-1 0,0-2 0,69 4 0,-28-10 27,1-4-1,0-4 1,141-28 0,-26-10 211,368-134 1,161-148 125,-479 192 9,398-285 0,161-254 926,-610 484-340,315-390-1,-476 532-749,-3-2-1,-1-1 0,31-70 0,-51 93-96,-2 0-1,0-2 1,-2 1-1,-1-1 1,-1 0-1,-2 0 1,-1-1-1,0-40 1,-4 52-64,0 1 0,-2 0 1,0 0-1,0 0 1,-2 0-1,0 0 0,-1 1 1,-1 0-1,0 0 0,-16-24 1,11 22-43,-1 1 0,-1 1 1,-1 0-1,0 0 0,-1 2 1,-1 0-1,-32-21 0,12 14-48,0 2-1,-2 2 0,0 1 1,-1 2-1,0 1 0,-1 3 1,-1 1-1,-60-5 0,14 8-98,-1 4 0,1 4 0,0 4 0,0 4 0,0 4 0,-117 33 0,25 9-143,-337 156 0,252-83 103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16708,'0'22'567,"0"0"0,-1 1 0,-1-1 0,-10 40 0,1-5 89,-6 85 270,2 211 0,16-361-691,1-1-1,-1 1 0,1-1 1,3-7-1,3-11-25,62-227 621,-49 192-860,3 1 0,33-61 0,-56 119 29,7-11-13,0 1 0,14-19-1,-21 30 9,0 0 0,1 0-1,-1 0 1,1 0-1,-1 1 1,1-1 0,0 1-1,0-1 1,0 1 0,0-1-1,0 1 1,0 0-1,0 0 1,0 0 0,0 0-1,1 0 1,-1 1 0,0-1-1,1 1 1,-1-1 0,0 1-1,1 0 1,-1 0-1,4 0 1,-3 1-2,-1 0 0,1 1 0,-1-1 0,1 1 0,-1-1 0,0 1 1,0 0-1,0 0 0,0 0 0,0 0 0,0 0 0,0 0 0,-1 1 0,1-1 0,-1 1 0,0-1 0,0 1 0,0-1 0,0 1 0,0 0 0,1 3 0,0 2-10,-1 1 0,1 0 0,-1 0 0,-1-1 0,0 14 0,-1-13 19,-1 0 0,0 0-1,0 0 1,-1 0-1,0 0 1,-1 0 0,0-1-1,0 0 1,-1 0 0,0 0-1,0 0 1,-1-1-1,0 1 1,-8 7 0,3-5-27,0 0 0,0-1 1,-1-1-1,0 1 1,0-2-1,-1 0 0,0 0 1,-20 6-1,8-7 722,25-6-687,-1 0 0,1 0-1,-1 1 1,1-1 0,-1 0-1,0 0 1,1 0 0,-1 0-1,1 0 1,-1-1-1,0 1 1,1 0 0,-1 0-1,1 0 1,-1 0 0,1-1-1,-1 1 1,1 0 0,-1 0-1,1-1 1,-1 1 0,1 0-1,-1-1 1,1 1-1,-1-1 1,1 1 0,-1 0-1,1-1 1,0 1 0,-1-1-1,1 1 1,0-1 0,0 1-1,-1-2 1,2-6 124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18348,'-1'9'1041,"0"1"-1,-1 0 1,-4 16-1,-3 14-333,7-25-597,0-4-80,1 0 1,0 0 0,0 0-1,1 0 1,0 0-1,4 20 1,-4-30-31,0 0 0,1 0 0,-1 0 0,0 0 0,1 0 0,-1 0-1,0-1 1,1 1 0,-1 0 0,1 0 0,-1 0 0,1-1 0,0 1 0,-1 0 0,1 0 0,0-1 0,0 1 0,-1-1 0,1 1-1,0-1 1,0 1 0,0-1 0,0 1 0,1 0 0,0-1 0,-1-1 0,0 1 0,1 0 0,-1 0 0,0 0 0,1-1 0,-1 1 0,0 0 0,1-1 0,-1 0 0,0 1 0,0-1 0,0 0 0,1 1 0,0-2-1,4-3 7,0 0 0,-1-1-1,1 0 1,6-10-1,69-115 522,-81 131-521,0 0 0,0 0-1,0 0 1,0 0 0,0 0-1,0 0 1,0 0 0,0 0-1,0 1 1,0-1 0,0 0 0,0 0-1,1 0 1,-1 0 0,0 0-1,0 0 1,0 0 0,0 0-1,0 0 1,0 0 0,0 0-1,0 0 1,0 0 0,0 0 0,0 0-1,0 0 1,1 0 0,-1 0-1,0 0 1,0 0 0,0 0-1,0 0 1,0 0 0,0 0 0,0 0-1,0 0 1,0 0 0,0 0-1,0 0 1,1 0 0,-1 0-1,0 0 1,0 0 0,0 0 0,0 0-1,0 0 1,0 0 0,0-1-1,0 1 1,0 0 0,0 0-1,0 0 1,0 0 0,0 0-1,0 0 1,0 0 0,0 0 0,0 0-1,0 0 1,1 13 164,-3 25-60,1-29-64,0 6 0,-1 6 2,2 31-1,0-48-36,0 0-1,1 1 0,-1-1 1,1 0-1,0 0 0,0 0 1,1 1-1,-1-1 0,1 0 0,0-1 1,0 1-1,0 0 0,4 4 1,-5-7 0,1 0 1,-1 1-1,0-1 1,0 0 0,1-1-1,-1 1 1,1 0-1,-1 0 1,1 0 0,-1-1-1,1 1 1,-1-1-1,1 1 1,-1-1 0,1 0-1,0 0 1,-1 0-1,4 0 1,-1 0 11,-1-1-1,1 0 1,-1 1-1,0-1 1,1-1 0,-1 1-1,0-1 1,5-2-1,3-3 60,0-1 0,-1-1 0,14-14 0,-24 23-81,21-23-252,-1 0 1,-1-2 0,18-30-1,-36 53 153,10-19-591,-10 20 655,-1 0-1,0 1 0,1-1 1,-1 0-1,0 0 0,0 0 1,1 1-1,-1-1 0,0 0 1,0 0-1,0 0 0,0 0 1,0 0-1,0 0 0,0 1 1,-1-1-1,1 0 0,0 0 1,0 0-1,-1 0 0,1 1 1,0-1-1,-1 0 0,0 0 1,-6-3-577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68 14243,'-1'-3'249,"1"0"-1,-1 0 1,0 0 0,0-1-1,0 1 1,0 0-1,0 0 1,-1 0 0,1 0-1,-1 1 1,0-1 0,0 0-1,0 1 1,0-1-1,-1 1 1,1 0 0,-1 0-1,1 0 1,-1 0 0,0 0-1,1 0 1,-1 1-1,0-1 1,0 1 0,0 0-1,0 0 1,-1 0 0,1 0-1,0 1 1,0-1-1,0 1 1,-4 0 0,-2 0-129,1 1 1,0 0-1,0 0 0,1 1 1,-1 0-1,0 1 1,0-1-1,1 2 0,0-1 1,-1 1-1,1 0 1,-6 5-1,-1 1-99,1 1-1,1 1 1,0 0-1,0 0 1,1 1-1,1 1 1,0-1-1,1 2 1,1-1-1,0 1 1,1 1-1,0-1 1,1 1-1,1 1 1,-3 17-1,7-29-21,0-1 0,1 1-1,0-1 1,0 1 0,0 0 0,0-1-1,1 1 1,-1-1 0,1 1 0,1-1-1,-1 1 1,0-1 0,1 1 0,0-1-1,4 6 1,-4-7 1,0-1-1,1 1 0,0 0 1,-1-1-1,1 0 1,0 1-1,1-1 0,-1 0 1,0-1-1,0 1 1,1-1-1,-1 1 0,1-1 1,-1 0-1,1 0 1,0 0-1,-1-1 0,1 1 1,5-1-1,3-1 4,1 0-1,-1 0 1,0-1-1,0-1 1,0 0-1,0 0 1,0-1-1,-1-1 1,21-11-1,-5 0 31,1-1 0,39-33 0,-66 49-32,54-49 102,-50 45-98,0 0 0,0 0 0,-1-1 0,1 0 0,-2 0 0,1 0 0,-1 0-1,4-8 1,-7 14-24,0-1 0,0 1 1,0-1-1,1 1 0,-1-1 0,0 1 0,0-1 0,0 1 0,0-1 0,0 1 0,0-1 0,0 0 0,0 1 0,0-1 0,0 1 1,0-1-1,0 1 0,-1-1 0,1 1 0,0-1 0,-8 0-664,6 1 634,1 1 0,0-1 0,0 1 0,0 0 0,0 0 0,0-1-1,0 1 1,0 0 0,0 0 0,0 0 0,0 0 0,1 0 0,-1 0 0,0 0-1,0 0 1,0 2 0,-1 4-356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4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14611,'8'0'1696,"7"0"-1071,3-3-129,7 2 912,5-1-592,4 1-56,6-5-144,0 2-71,0-8-425,-4 1-304,-4-6 200,-2-12-72,-6-10-96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15547,'-2'11'1553,"10"6"-713,4 3-216,11 5 704,2 1-63,11 1-209,2 2-104,3-4-728,-2 0-592,-2-14 464,-1-2-136,-6-9-240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2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22 20692,'-7'-1'1641,"7"-2"-1233,-7-3-200,4 3 328,3 0 440,0 0-736,9 2-208,-1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2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102 472 17652,'-2'-1'301,"0"1"-1,-1 0 1,1-1 0,-1 1-1,1-1 1,0 0 0,0 0 0,-4-2-1,-6-2 2307,15 8-2139,-3-3-483,1 0 0,-1 1 0,0-1 0,0 0 1,0 0-1,0 1 0,0-1 0,1 0 1,-1 0-1,0 0 0,0 1 0,1-1 1,-1 0-1,0 0 0,0 0 0,0 0 0,1 1 1,-1-1-1,0 0 0,1 0 0,-1 0 1,0 0-1,0 0 0,1 0 0,-1 0 1,0 0-1,1 0 0,-1 0 0,0 0 0,0 0 1,1 0-1,-1 0 0,0 0 0,0 0 1,1 0-1,-1 0 0,0 0 0,1-1 1,-1 1-1,0 0 0,0 0 0,1 0 1,-1 0-1,0-1 0,0 1 0,0 0 0,1 0 1,-1 0-1,0-1 0,0 1 0,0 0 1,0 0-1,0-1 0,1 1 0,-1 0 1,0 0-1,0-1 0,0 1 0,0 0 0,0 0 1,0-1-1,0 1 0,0-1 0,7-22-1582,0 0 0,-2-1-1,-1 0 1,2-39-1,-2 21 189,-2 28 1021,7-94-1227,-8 91 1788,-1 1 0,-1 0 0,0 0-1,-6-25 1,6 40-57,1-1 0,0 0 0,-1 0 1,0 0-1,1 0 0,-1 1 0,0-1 0,0 0 0,0 1 1,0-1-1,0 1 0,0-1 0,0 1 0,-1-1 0,1 1 1,0 0-1,-3-2 0,3 3-24,0 0 1,1-1-1,-1 1 1,0 0-1,0 0 0,0 0 1,0 0-1,0 0 1,0 0-1,0 0 0,0 0 1,0 0-1,0 1 1,0-1-1,0 0 0,0 0 1,0 1-1,0-1 0,0 1 1,0-1-1,1 1 1,-1-1-1,-1 2 0,-3 2 176,1 1 0,-1-1 0,1 1 0,0 0-1,0 0 1,1 1 0,0-1 0,-4 9 0,-1 4-47,2 1 0,0-1 0,2 1 0,0 0 0,0 0 0,2 1 0,0 24 0,2-29-205,0 0 1,1 1 0,1-1-1,1 0 1,0 0 0,1 0 0,0-1-1,1 1 1,13 25 0,-18-39-22,1 0 1,-1 0 0,1 0 0,-1-1-1,1 1 1,0 0 0,-1 0 0,1 0-1,0 0 1,0-1 0,0 1-1,-1 0 1,1-1 0,0 1 0,0-1-1,0 1 1,0-1 0,2 1 0,-2-1 2,-1 0 0,1 0 0,0 0 0,-1 0-1,1 0 1,0 0 0,-1-1 0,1 1 0,-1 0 0,1 0 0,0-1 0,-1 1 0,1 0 0,-1-1 0,1 1 0,-1-1 0,1 1 0,-1-1 0,1 1 0,-1-1 0,1 0 0,2-5 6,0 1 0,0-1-1,-1 1 1,4-12 0,5-20 51,-1 0 1,-2-1-1,5-59 0,-13 96-54,1 0-1,-1 1 0,0-1 0,0 0 1,0 0-1,0 0 0,0 0 0,0 0 0,0 1 1,0-1-1,0 0 0,-1 0 0,1 0 0,0 0 1,0 1-1,-1-1 0,1 0 0,-1-1 1,-7 12 6,-7 31 8,0 17-41,3 0 0,2 1 0,3 0 1,0 63-1,7-111-74,0 0 1,0 1 0,1-1-1,0 0 1,1 0 0,0 0-1,7 18 1,-9-28 91,1-1 0,-1 1 1,1 0-1,-1 0 0,1-1 0,-1 1 0,1 0 1,0-1-1,0 1 0,-1 0 0,1-1 1,0 1-1,0-1 0,0 1 0,-1-1 0,1 0 1,0 1-1,0-1 0,0 0 0,0 0 1,0 1-1,0-1 0,0 0 0,0 0 0,0 0 1,0 0-1,-1 0 0,1 0 0,0-1 1,0 1-1,0 0 0,0 0 0,0-1 0,0 1 1,0 0-1,0-1 0,-1 1 0,1-1 1,0 1-1,0-1 0,-1 1 0,1-1 0,0 0 1,-1 1-1,1-1 0,0 0 0,0-1 0,23-33-237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0 378 11258,'9'3'883,"-1"0"0,1 0 0,0-1 0,1 0 0,-1 0 0,0-1 0,15 0 0,2-1 93,38-5 0,-29 1-859,-7-1-85,-1 2 0,1 1 0,-1 1 0,1 1 0,54 8 0,-76-7-26,0 0-1,0 0 1,0-1-1,0 0 1,0 0-1,0-1 1,0 0-1,-1 0 1,1 0-1,0-1 1,0 1-1,-1-1 1,1-1-1,-1 1 1,9-6-1,-12 7-3,-1 0 0,0 1 0,1-1 0,-1 1 0,0-1 0,1 1 0,-1-1 0,1 1 0,-1 0 0,1 0 1,-1 0-1,1 0 0,-1 0 0,1 0 0,-1 0 0,1 0 0,-1 1 0,1-1 0,-1 0 0,1 1 0,-1-1 0,0 1 0,1 0 0,1 1 0,9 4 7,-8-5-7,-1-1-1,0 1 1,0 0 0,1-1-1,-1 1 1,0-1 0,0 0-1,1 0 1,-1-1 0,7 0-1,35-13 82,-6 3 24,-20 8-67,0 1 0,1 1 0,-1 0 0,1 2-1,25 3 1,92 25 70,-93-18-91,0-1 1,48 3-1,174-13-13,-138-4 25,0 3-17,331-15-24,-458 16 10,171-18 5,188 4 0,-253 18 5,0-5 1,126-17 0,83-5 37,-112 13 77,-9-22 98,-135 19-28,87-8 0,4 19-34,-87 2-128,93-10-1,223-37 52,-247 31-68,102-21-16,33 16-1,24-2 6,-214 16 8,107 5 0,55-3 5,-94-17-9,-36 5-2,-89 14-7,84-11 8,150-1 0,-217 17 6,57 12 1,13 1 19,-39-13 25,105-8 0,-154 5-36,0 2 0,1 0-1,33 7 1,-26-5-1,14 4 9,-20-2-20,0 0-1,1-2 0,0 0 1,28-1-1,15 2 10,88 6 22,-135-7-38,5 0 5,42 10 0,103 31 25,-114-34-22,0-3-1,1-2 1,64-2 0,-60-3 2,0 2 0,90 17 0,-79-4-14,136 23 8,72-19 0,47 6-16,292 23 93,-157-47-113,-102-1 20,16 16 34,33 1-30,102-28 3,-252 4-6,112-5-35,250-3 66,-553 15-18,788-6-24,-562 2 35,301-9 9,-4-33-21,-512 37-1,7 0-16,86-22 0,-148 23-356,-19 3-217,-13 3 238,-9 5 140,-8 1-67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16179,'0'1'92,"0"0"0,0-1 0,1 1 0,-1-1 0,0 1 0,1 0 0,-1-1 0,0 1 0,1-1 0,-1 1 0,1-1 0,-1 1 0,1-1 0,-1 1 0,1-1 0,-1 0 0,1 1 0,0-1 0,-1 0 0,1 1 0,-1-1 0,1 0 0,0 0 0,-1 0 0,1 0 0,0 1 0,-1-1 0,1 0 0,0 0 0,0 0 0,0 0 0,26-1 731,-23 1-475,53-6 863,-1-2 0,69-20 1,-27 5-827,328-55-115,-399 74-608,1-1 0,-1-1 1,0-1-1,0-2 0,32-15 1,-55 22 79,0-1 0,0 0 0,0 1-1,0-2 1,4-4 0,-7 7 199,0 0 0,0 0 1,-1 1-1,1-1 0,0 0 0,-1 0 0,1 0 0,-1 0 0,1 0 0,-1 0 0,1 0 1,-1 0-1,0 0 0,1 0 0,-1 0 0,0 0 0,0 0 0,0 0 0,0 0 1,0 0-1,0 0 0,0 0 0,0 0 0,0 0 0,-1 0 0,1 0 0,0 0 0,-1 0 1,1 0-1,-2-2 0,-7-7-664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 1 18036,'-10'14'536,"-2"-1"0,0 0 0,0 0-1,-24 17 1,15-12 30,-323 248 664,134-108-1210,204-154-19,-56 49 7,57-48-14,0-1 1,1 1-1,0 1 1,0-1-1,0 0 1,0 1-1,1 0 1,0 0-1,-4 9 1,7-14 3,0 0 1,0-1-1,0 1 1,0-1-1,0 1 1,0-1-1,0 1 1,0 0 0,0-1-1,0 1 1,0-1-1,0 1 1,0-1-1,0 1 1,0 0-1,1-1 1,-1 1-1,0-1 1,0 1-1,1-1 1,-1 1-1,0-1 1,1 1-1,-1-1 1,0 0 0,1 1-1,0 0 1,19 5-11,29-8 58,-39 2-19,31-5 258,69-17 1,0-1 156,39 13-629,-19 2-300,-67 0 232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24 151 14467,'2'3'371,"-1"0"0,0 0-1,0 0 1,-1 0 0,1 0-1,-1 0 1,1 0 0,-1 0-1,0 6 1,0-1 322,13 193 715,0 2 546,-9-232-255,-6-68-1008,-4 0 0,-34-168 1,31 228-647,5 27-26,6 22-3,3 5-11,0 1 1,1-1 0,1 0-1,12 24 1,-13-31-7,0 0 1,0 0-1,1-1 1,1 0-1,-1 0 1,1-1 0,1 0-1,10 8 1,-15-13 12,0 0 0,1-1 0,0 1 1,-1-1-1,1 0 0,0 0 1,0 0-1,0-1 0,0 0 0,1 0 1,-1 0-1,0-1 0,0 1 1,1-1-1,-1-1 0,0 1 0,0-1 1,0 0-1,1 0 0,-1 0 1,0-1-1,0 1 0,0-1 0,-1-1 1,1 1-1,8-6 0,-5 2 31,0 0 0,0-1-1,-1 1 1,0-2 0,0 1 0,0-1-1,-1 0 1,-1 0 0,1-1-1,-1 0 1,-1 0 0,8-18-1,-6 8 108,7-36-1,-12 48-122,0 0-1,-1 0 1,0 0 0,0 0 0,0 0 0,-1 0 0,0 0 0,-3-10 0,4 17-26,0-1 1,0 1 0,0-1 0,-1 1 0,1-1 0,0 1 0,0-1-1,0 1 1,-1-1 0,1 1 0,0-1 0,-1 1 0,1 0 0,0-1-1,-1 1 1,1 0 0,-1-1 0,1 1 0,0 0 0,-1-1 0,1 1-1,-1 0 1,1 0 0,-1-1 0,1 1 0,-1 0 0,1 0 0,-1 0-1,1 0 1,-1 0 0,1 0 0,-1 0 0,0 0 0,1 0 0,-1 0-1,1 0 1,-1 0 0,1 0 0,-1 0 0,0 1 0,0-1-1,-1 1 0,1 0-1,0 0 1,-1 0 0,1 0 0,0 0 0,0 0 0,0 0 0,-1 0 0,1 0-1,1 0 1,-1 1 0,0-1 0,-1 2 0,-1 5-1,0 0 0,1 1 1,0-1-1,0 1 0,1-1 0,0 1 1,0 0-1,2 9 0,6 72-21,-4-70-85,1-1-1,0 0 0,2-1 1,0 1-1,1-1 1,1 0-1,1-1 0,0 0 1,1 0-1,1-1 1,1 0-1,0-1 0,1-1 1,0 1-1,21 15 1,-14-16-171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8 17972,'0'0'37,"0"-1"0,0 1 0,0 0 0,0 0 0,0-1 0,0 1 0,0 0 0,0-1 0,0 1 0,-1 0 0,1-1 0,0 1 0,0 0 0,0 0 0,0-1 0,-1 1 0,1 0 0,0 0 0,0-1 0,0 1-1,-1 0 1,1 0 0,0 0 0,-1 0 0,1-1 0,0 1 0,0 0 0,-1 0 0,1 0 0,0 0 0,-1 0 0,1 0 0,0 0 0,-1 0 0,1 0 0,0 0 0,-1 0 0,1 0 0,-16 8 427,-16 23-154,14-8 8,0 1 0,2 0 0,1 1 0,-19 41 0,17-28-185,3 1 1,-17 65-1,27-87-100,1 0 0,1 0-1,0 0 1,2 27 0,0-37 9,1-1-1,-1 1 1,2-1-1,-1 0 1,1 1 0,-1-1-1,2 0 1,-1 0 0,1 0-1,0 0 1,0-1-1,0 1 1,1-1 0,8 10-1,-10-13-4,0 0 0,1-1 0,-1 1 0,1 0-1,-1-1 1,1 1 0,0-1 0,-1 0 0,1 0 0,0 0 0,0 0-1,0 0 1,0-1 0,0 1 0,0-1 0,5 0 0,-3 0 25,0-1 1,1 0 0,-1 0-1,0 0 1,0-1 0,1 0 0,-1 0-1,9-5 1,-7 3 13,0-1-1,0 1 1,0-2 0,0 1-1,-1-1 1,0 0 0,0 0 0,0-1-1,-1 0 1,0 0 0,7-13-1,-11 18-61,0-1 0,0 1 0,0 0-1,0 0 1,-1-1 0,1 1 0,0-1 0,-1 1-1,0 0 1,0-1 0,0 1 0,0-1 0,0 1-1,0-1 1,0 1 0,-1-1 0,1 1-1,-1 0 1,0-1 0,0 1 0,0 0 0,0 0-1,0-1 1,0 1 0,-1 0 0,1 0-1,-1 0 1,1 1 0,-1-1 0,0 0 0,0 0-1,0 1 1,0-1 0,-2-1 0,0 1 1,0 1 0,0-1-1,0 1 1,0-1 0,0 1 0,0 0 0,-1 1 0,1-1 0,0 1 0,0-1 0,-1 1 0,1 1-1,0-1 1,0 1 0,-1-1 0,1 1 0,0 0 0,-8 4 0,12-5-15,-1 0 0,1 0 0,-1 0 0,1 0 0,-1 0 0,1 0 0,-1 0 0,0 1 0,1-1 0,0 0 0,-1 0 0,1 1-1,-1-1 1,1 0 0,-1 1 0,1-1 0,-1 1 0,1-1 0,0 0 0,-1 1 0,1-1 0,0 1 0,0-1 0,-1 1 0,1-1 0,0 1 0,0-1 0,-1 1 0,1-1 0,0 1 0,0-1 0,0 1 0,0-1 0,0 1 0,0 0 0,0-1 0,0 1 0,0-1 0,0 1 0,0-1 0,0 1 0,1-1 0,-1 1 0,0-1 0,1 1-1,0 1-1,0-1-1,0 0 0,0 0 1,0 0-1,1-1 0,-1 1 1,0 0-1,1 0 1,-1-1-1,1 1 0,-1-1 1,1 1-1,-1-1 0,4 1 1,9 0-7,0-1 1,1 0 0,-1-1 0,0-1-1,0 0 1,0-1 0,17-6 0,10-5-3,40-20-1,-46 16 10,-29 14 3,0 0 1,1 0 0,-1 1 0,1-1-1,0 2 1,0-1 0,1 1 0,-1 0-1,13-2 1,-19 5-2,-1-1 0,1 0 0,-1 1-1,1-1 1,-1 1 0,0-1 0,1 0 0,-1 1-1,0-1 1,1 1 0,-1-1 0,0 1 0,0-1 0,1 1-1,-1-1 1,0 1 0,0 0 0,0-1 0,0 1-1,0-1 1,0 1 0,0-1 0,0 1 0,0-1 0,0 1-1,0 0 1,0-1 0,0 1 0,0-1 0,0 1-1,-1-1 1,1 1 0,0-1 0,-1 1 0,1 2-1,-16 64-107,11-51-7,0 1 0,2-1-1,0 1 1,1 0 0,-1 30-1,3-46 62,0 0-1,0 0 0,0 0 0,0 0 0,0 0 1,1-1-1,-1 1 0,0 0 0,0 0 1,0 0-1,1 0 0,-1-1 0,0 1 0,1 0 1,-1 0-1,1-1 0,-1 1 0,1 0 1,-1 0-1,1-1 0,0 1 0,-1-1 0,1 1 1,0-1-1,0 1 0,0-1 13,0 0-1,0 0 0,0 0 1,0 0-1,0 0 0,0 0 1,0 0-1,0-1 0,0 1 1,0 0-1,0-1 1,-1 1-1,1-1 0,0 1 1,0-1-1,0 1 0,-1-1 1,2 0-1,4-5-156,0 0 0,-1 0 0,10-13 0,10-18-515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17524,'-1'0'158,"0"1"0,0 0 0,0 0 0,0 0 0,0 0 0,0 0 0,0 0 0,0 0 0,0 1 0,1-1 0,-1 0 0,0 0 0,0 3 0,-4 6 108,-5 4 109,-17 24 1040,-25 49 0,45-74-1250,1 1 0,0 0 0,1 0 0,1 0 0,0 1 0,1-1 0,-2 30 0,5-39-162,-1 1 1,2-1-1,-1 1 1,1-1-1,-1 1 1,2-1-1,-1 1 1,1-1-1,-1 0 1,1 0-1,1 0 1,-1 0 0,1 0-1,0 0 1,0-1-1,0 1 1,1-1-1,-1 0 1,1 0-1,0 0 1,0 0-1,1-1 1,-1 1-1,1-1 1,0-1 0,5 4-1,-3-3 24,1 0-1,0-1 1,0 1 0,0-2-1,0 1 1,0-1-1,0 0 1,0-1 0,0 0-1,0 0 1,0-1 0,1 0-1,-1 0 1,0-1-1,0 0 1,14-6 0,-10 3 68,-1-1 0,1 0 1,-2-1-1,14-10 0,-21 15-64,1 0-1,-1-1 1,-1 0-1,1 0 1,0 0 0,0 0-1,-1 0 1,0 0-1,0-1 1,0 1-1,0-1 1,0 1 0,-1-1-1,1 0 1,-1 0-1,0 1 1,0-5 0,-1 5-23,0 1 0,0 0 1,-1 0-1,1 0 1,-1 0-1,1 0 1,-1 0-1,0 0 0,0 0 1,0 0-1,0 0 1,0 0-1,0 1 1,-1-1-1,1 0 0,0 1 1,-1-1-1,1 1 1,-1-1-1,0 1 1,0 0-1,1 0 1,-1 0-1,0 0 0,0 0 1,0 0-1,0 0 1,0 0-1,-3 0 1,-3-1-8,0 0 0,0 1 1,-1 0-1,1 0 0,0 0 1,-14 2-1,13 0-4,0 0-1,-1 1 0,1 0 0,-12 5 1,19-7 0,0 1 1,0 0 0,-1 0 0,1 0-1,0 0 1,0 0 0,0 1 0,0-1-1,0 0 1,1 1 0,-1-1 0,0 1-1,1 0 1,-1 0 0,1 0-1,-1 0 1,1 0 0,0 0 0,0 0-1,0 0 1,0 0 0,-1 4 0,2-5 0,1 1 0,-1-1 1,0 0-1,1 1 1,-1-1-1,1 0 0,-1 1 1,1-1-1,0 0 0,-1 1 1,1-1-1,0 0 1,0 0-1,0 0 0,0 0 1,0 0-1,0 0 1,0 0-1,0 0 0,0 0 1,1-1-1,-1 1 1,0 0-1,1-1 0,-1 1 1,0-1-1,3 1 0,38 11-23,-23-9 20,-1-1 0,1-1 0,0-1 0,-1 0-1,26-5 1,89-23 5,-86 17 4,-29 11-2,-18 0-2,1 0 0,-1 0 0,1 1 0,-1-1 0,0 0 0,1 0 0,-1 1 0,1-1 0,-1 0 0,0 1 0,0-1 0,1 1 0,-1-1 0,0 0 0,1 1 0,-1-1 0,0 1 0,0-1 0,0 1 0,1-1 0,-1 1 0,0 3 0,0-1 0,0 1 0,-1-1 0,1 1 0,-1-1 0,1 0 0,-3 5 1,0 5 2,-1 8 38,0-6-227,1 1 0,0 0 0,0 28 0,6-32 83,6-10-16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17836,'0'21'1785,"3"96"2692,-1-98-4335,0 0 1,2 0-1,0 0 0,7 19 0,-10-34-127,1-1 0,-1 1-1,1 0 1,0 0 0,0-1 0,0 1-1,0-1 1,1 0 0,-1 0-1,1 0 1,0 0 0,0 0-1,0 0 1,6 4 0,-3-5-8,-1 0 1,1 0-1,-1 0 1,1-1-1,0 1 0,0-2 1,0 1-1,0 0 1,10-2-1,1 1 1,-4 0-4,0 0-1,-1 0 1,1 1-1,0 1 1,21 5-1,-31-6-2,0 0 1,0 0-1,-1 0 0,1 1 0,0-1 1,-1 1-1,1 0 0,-1 0 0,0 0 1,0 0-1,1 0 0,-1 0 0,-1 0 1,1 1-1,0-1 0,0 1 0,-1-1 1,0 1-1,1 0 0,-1 0 0,0 0 1,0 0-1,-1-1 0,1 1 1,0 0-1,-1 0 0,0 0 0,0 0 1,0 0-1,0 4 0,0-3 21,-1 0-1,1-1 1,-1 1 0,0 0-1,0-1 1,0 1 0,0 0-1,0-1 1,-1 1 0,0-1-1,0 0 1,0 1 0,0-1 0,0 0-1,0 0 1,-1 0 0,0-1-1,1 1 1,-1-1 0,0 1-1,0-1 1,-1 0 0,1 0-1,0 0 1,-1-1 0,1 1-1,-1-1 1,1 0 0,-8 2-1,3-1 23,-1-1-1,1 0 0,-1 0 0,1-1 0,-1 0 0,0-1 0,1 1 0,-1-2 0,1 1 1,0-1-1,-1 0 0,-8-5 0,8 4-299,1-1 0,0 0 0,1-1 0,-1 0 0,1 0 0,0-1 0,0 0 1,0 0-1,1-1 0,-10-12 0,15 18 220,1 1 0,-1-1 0,1 1 0,-1-1 0,1 1 0,-1-1 0,1 1 0,0-1 0,-1 0 0,1 1 0,0-1 0,0 1 0,-1-1 0,1 0 0,0 1 0,0-1 0,0 0 0,0 1 0,0-1 0,0 0 0,0 1 0,0-1 0,0 0-1,0 0 1,0 1 0,1-1 0,-1 1 0,0-1 0,0 0 0,1 1 0,-1-1 0,0 1 0,1-1 0,0 0 0,13-1-770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5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31 108 15027,'-1'0'157,"-1"0"0,1 0 0,0-1-1,0 1 1,-1 0 0,1 0 0,0-1 0,0 1 0,0 0-1,-1-1 1,1 1 0,0-1 0,0 0 0,0 1 0,0-1-1,0 0 1,0 0 0,0 1 0,0-1 0,0 0-1,1 0 1,-1 0 0,0 0 0,1 0 0,-1 0 0,0-1-1,1 1 1,-1 0 0,1 0 0,0 0 0,-1 0-1,1-1 1,0 1 0,0 0 0,-1 0 0,1-1 0,0 1-1,1-3 1,0 5-51,0-1 1,0 0-1,1 0 0,-1 1 0,0-1 0,0 1 1,0-1-1,0 1 0,0-1 0,0 1 1,0 0-1,2 1 0,-3-2-60,4 2-28,0 0 0,0 0-1,0 0 1,0-1 0,1 0 0,-1 0-1,0 0 1,1 0 0,-1 0 0,1-1-1,-1 0 1,1 0 0,5-1 0,10-2-36,33-9 0,-23 5 32,211-26-87,3 20-63,-43 4 29,794-9-44,-885 24 140,866 30-47,-829-37 57,331 4-8,-1 25 3,-468-27 5,482 44-11,0-30-1,-430-16 9,-7-2 7,0 4 0,64 7 1,-117-8-7,-1 0 1,1 0-1,-1 0 0,1 0 1,-1 0-1,1 0 0,-1 0 1,1 0-1,-1 0 1,1 1-1,-1-1 0,1 0 1,-1 0-1,1 0 1,-1 1-1,1-1 0,-1 0 1,1 1-1,-1-1 0,1 0 1,-1 1-1,0-1 1,1 1-1,-1-1 0,0 0 1,1 1-1,-1-1 1,0 1-1,0 0 4,-1-1-1,1 1 1,-1-1-1,1 1 1,-1-1 0,0 0-1,1 0 1,-1 1-1,1-1 1,-1 0 0,0 0-1,1 0 1,-1 1-1,0-1 1,0 0 0,1 0-1,-1 0 1,0 0-1,1 0 1,-1-1 0,0 1-1,1 0 1,-1 0 0,0 0-1,0-1 1,-48-14 61,17 3-84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20 231 15371,'29'-36'3984,"-18"25"-2995,-1-1-1,-1-1 0,15-25 0,-20 30-823,15-39 553,-18 44-670,0 0 1,0 0 0,-1 0 0,1 0-1,-1 0 1,0 0 0,0 0 0,0 0 0,0 0-1,-1 0 1,1 0 0,-1 0 0,-2-6-1,3 8-37,0 1 0,-1-1-1,1 0 1,0 0 0,-1 1 0,1-1-1,0 1 1,-1-1 0,1 0-1,-1 1 1,1-1 0,-1 1-1,1-1 1,-1 1 0,0-1 0,1 1-1,-1-1 1,0 1 0,1 0-1,-1-1 1,0 1 0,1 0 0,-1 0-1,0 0 1,0-1 0,1 1-1,-1 0 1,0 0 0,0 0-1,1 0 1,-1 0 0,0 0 0,0 0-1,1 1 1,-1-1 0,0 0-1,1 0 1,-1 1 0,0-1 0,0 0-1,1 1 1,-1-1 0,1 0-1,-1 1 1,0-1 0,0 1-1,-4 3 37,0 1-1,0-1 1,1 1-1,-6 6 0,8-8-34,-6 7 0,1 1 1,0 0-1,0 0 0,1 0 1,1 1-1,0 0 0,-4 14 0,6-18-15,1 0 0,0 0 0,1 0 0,0 0 0,0 0 0,1 0 0,-1 1 0,2-1 0,-1 0 0,1 0 0,1 0 0,2 10 0,-3-15 4,0-1-1,0 1 1,0-1 0,0 0-1,0 1 1,1-1 0,-1 0 0,1 0-1,-1 0 1,1 0 0,0 0 0,0 0-1,0-1 1,0 1 0,0-1 0,0 1-1,0-1 1,0 0 0,1 1-1,-1-1 1,4 1 0,-2-2 9,0 1 0,1-1 0,-1 0 0,0 0 0,0 0 0,0-1 0,0 1 0,0-1 0,1 0 0,-1 0 0,-1-1 0,6-1 0,3-3 46,0-1 1,0 0-1,0 0 1,-1-1-1,0-1 0,-1 1 1,12-14-1,-7 3 62,-1 0-1,-1-1 0,-1-1 1,-1 0-1,-1-1 0,0 0 1,-2 0-1,7-26 1,-16 42-66,-4 11-26,-1 13-26,1 0-1,1 0 1,1 1-1,0-1 1,1 1-1,2 0 1,1 23-1,-1-38 4,0 0 1,0 0-1,1 0 0,-1 0 0,1 0 0,0 0 1,0 0-1,1 0 0,-1-1 0,1 1 0,0-1 1,0 1-1,0-1 0,0 1 0,1-1 1,-1 0-1,5 4 0,-4-5-70,0 0 0,0 0 0,1 0 0,-1-1 0,1 1 0,-1-1 1,1 0-1,0 0 0,-1 0 0,1 0 0,0 0 0,0-1 0,-1 0 0,1 0 0,0 0 0,0 0 0,0-1 0,4 0 1,-5 0-8,0 1 0,-1-1 0,1 1 0,0-1 1,-1 0-1,1 0 0,-1 0 0,1-1 0,-1 1 0,1 0 1,-1-1-1,0 0 0,0 1 0,0-1 0,0 0 1,0 0-1,0 0 0,0-1 0,-1 1 0,1 0 1,-1-1-1,1 1 0,-1 0 0,0-1 0,1-3 1,3-31-509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1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 19020,'4'-5'2153,"-3"3"-1369,-1 1-288,2 1 1904,-7 3-2056,-2 2-200,-4 1-296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8 231 14459,'-1'4'514,"0"0"1,1 1-1,0-1 0,0 1 1,0-1-1,1 1 0,-1-1 0,1 0 1,1 5-1,-1-8-425,0 1 0,-1-1 0,1 0 0,0 0 0,0 1 1,0-1-1,0 0 0,0 0 0,0 0 0,0 0 0,0 0 0,0 0 0,1-1 0,-1 1 0,0 0 0,1 0 0,-1-1 0,0 1 1,1-1-1,-1 0 0,1 1 0,-1-1 0,1 0 0,-1 0 0,1 0 0,-1 0 0,1 0 0,-1 0 0,1 0 0,1-1 0,5 0 19,-1-1-1,0 0 0,0 0 1,0-1-1,0 0 0,-1 0 0,1-1 1,-1 1-1,0-2 0,0 1 1,0 0-1,-1-1 0,1 0 0,-1-1 1,7-9-1,-1 1 2,0-1 1,-2 0-1,0 0 0,0-1 1,7-23-1,-14 35-85,-1 0 1,0-1-1,0 1 1,0-1-1,-1 1 0,1-1 1,-1 1-1,0-1 1,0 1-1,-1-1 1,0 1-1,1-1 0,-2 1 1,1-1-1,0 1 1,-1 0-1,-3-7 0,3 8-16,1 1-1,0 0 1,-1 0-1,0 0 1,1 0-1,-1 0 1,0 1-1,0-1 1,0 0-1,0 1 1,-1 0-1,1-1 1,0 1-1,0 0 1,-1 0-1,1 0 1,-1 0-1,1 1 1,-1-1-1,1 1 1,-1 0-1,1-1 1,-1 1-1,0 0 1,1 0-1,-1 1 1,1-1-1,-1 0 1,1 1-1,-1 0 1,1 0-1,-5 1 1,0 2-9,0-1-1,-1 1 1,2 1 0,-1-1 0,0 1 0,1 0-1,0 1 1,0-1 0,1 1 0,-1 1 0,1-1-1,0 1 1,1 0 0,0 0 0,-4 8 0,1 2-24,0-1 0,1 2-1,0-1 1,2 0 0,-5 34 0,8-44 15,0 0 0,1 0 0,0-1 0,0 1 0,1 0 0,0 0-1,0 0 1,0 0 0,1-1 0,0 1 0,6 12 0,-6-16 5,0 0 1,0 0-1,0 0 0,0-1 1,0 1-1,1-1 1,0 1-1,-1-1 1,1 0-1,0 0 1,0 0-1,0-1 1,0 1-1,0-1 0,0 1 1,1-1-1,-1 0 1,0 0-1,1-1 1,-1 1-1,1-1 1,-1 1-1,1-1 0,-1 0 1,7-1-1,1-1 14,0 0-1,0-1 1,0 0-1,0-1 1,0 0-1,-1 0 0,0-1 1,0-1-1,0 0 1,0 0-1,-1-1 1,0 0-1,0 0 1,10-13-1,-1 0 65,0-1 0,-2 0 0,-1-1 0,0-1 0,11-24-1,-20 26 0,-5 18-42,-3 13-9,-12 59-13,7-40-23,-4 37 1,11-62 16,-1 3-3,0 0-1,1 0 0,1 13 0,-1-19 4,0 0 0,0-1-1,0 1 1,1 0 0,-1-1-1,0 1 1,0 0-1,0 0 1,0-1 0,1 1-1,-1-1 1,0 1-1,1 0 1,-1-1 0,0 1-1,1-1 1,-1 1-1,1-1 1,-1 1 0,1-1-1,-1 1 1,1-1 0,-1 1-1,1-1 1,-1 1-1,1-1 1,0 0 0,-1 0-1,1 1 1,0-1-1,-1 0 1,1 0 0,0 0-1,-1 0 1,1 1 0,0-1-1,-1 0 1,1 0-1,0 0 1,0-1 0,-1 1-1,1 0 1,0 0-1,-1 0 1,1 0 0,0-1-1,-1 1 1,2-1 0,3-1 30,0-1 1,-1 1 0,1-1 0,-1-1-1,1 1 1,-1-1 0,0 1 0,0-1 0,5-7-1,1-4 139,15-26 0,-12 17-11,-2 2 12,-1 0-1,-1 0 1,-1-1-1,6-27 1,-8 38-16,1 14-67,-7-2-88,1 0 0,-1 1 0,1-1 1,0 0-1,-1 0 0,1 1 0,-1-1 1,1 0-1,0 0 0,-1 0 0,1 0 1,-1 0-1,1 0 0,0 0 0,-1 0 0,1 0 1,-1 0-1,1 0 0,0 0 0,-1 0 1,1 0-1,-1-1 0,1 1 0,1-1 1,-1 1-3,0-1 0,0 0 0,0 1 0,0-1 0,0 1 0,0-1 0,0 1 0,1-1 0,-1 1 0,0 0 0,0 0 0,0 0 0,1 0 0,-1-1 0,0 2 0,0-1 0,0 0 0,1 0 0,-1 0 0,0 0 0,0 1 0,0-1 0,0 1 0,1-1 0,-1 1 0,0-1 0,0 1 0,0 0 0,0-1 0,0 1 0,0 0 0,0 0 0,-1 0 0,1 0 0,0-1 0,0 1 0,-1 0 0,1 1 0,0-1 0,-1 0 0,1 0 0,-1 0 1,0 0-1,1 2 0,3 8-13,-1 0 1,0 0 0,3 21 0,-5-22 8,15 123-55,-16-132 59,0 0 1,0 1-1,0-1 0,1 0 0,-1 0 0,0 1 0,0-1 1,1 0-1,-1 0 0,0 0 0,1 0 0,0 1 1,-1-1-1,1 0 0,0 0 0,-1 0 0,1 0 0,0 0 1,0-1-1,0 1 0,1 1 0,0-2 1,-1 0 0,0 0 0,0-1 0,0 1 0,0 0 0,1-1 0,-1 1-1,0-1 1,0 0 0,0 1 0,0-1 0,0 0 0,0 0 0,0 1 0,-1-1 0,1 0 0,0 0 0,0 0 0,-1 0-1,1 0 1,0 0 0,0-1 0,13-22 15,0 0-1,-2-1 1,18-51-1,-24 59 12,15-51 1,-23 78-44,1 0 1,0 0-1,0 12 1,0-1-18,1-15 33,0 0 0,0 1 0,0-1 0,1 0 0,0 0 0,3 11 1,-4-16-53,0 0 0,1 0 1,-1 0-1,1 0 1,-1 0-1,1 0 1,-1 0-1,1 0 0,-1 0 1,1 0-1,0 0 1,0 0-1,-1-1 1,1 1-1,0 0 0,0-1 1,0 1-1,0-1 1,0 1-1,0-1 1,0 1-1,0-1 0,0 1 1,0-1-1,0 0 1,0 0-1,0 0 1,0 1-1,0-1 1,1 0-1,-1 0 0,0-1 1,0 1-1,0 0 1,0 0-1,0 0 1,0-1-1,0 1 0,0-1 1,0 1-1,0 0 1,0-1-1,0 0 1,0 1-1,1-2 0,0 0-35,1 1 0,-1-1 0,0 0 0,0 0 0,0 1 0,0-2 0,0 1 0,-1 0 0,1 0 0,1-3 0,5-13-548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17 23205,'-6'-6'1808,"4"2"-1480,2-1-320,7 5-80,3-1 1409,0 1-1233,-2 6-152,7 5-96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19916,'25'-18'3321,"127"-93"120,-130 92-3019,35-38 0,-50 47-203,-13 14-146,-14 15-44,5-1-18,2 1 0,-14 22 0,23-34-20,1 0 0,-1 0 0,1 0-1,1 0 1,-1 1 0,1-1 0,0 1 0,1 0 0,-1 15 0,2-21 6,0-1 1,0 1-1,0-1 1,1 0-1,-1 1 1,1-1-1,-1 1 1,1-1-1,-1 0 1,1 1 0,0-1-1,0 0 1,0 0-1,0 0 1,0 1-1,0-1 1,0 0-1,0 0 1,0-1-1,0 1 1,0 0 0,1 0-1,-1 0 1,0-1-1,1 1 1,-1-1-1,0 1 1,1-1-1,-1 1 1,1-1-1,-1 0 1,1 0 0,-1 0-1,3 0 1,7 0-14,0 0 0,0-1 0,19-3 0,-14 2-1,124-7-595,-139 9 620,-1 0 1,1-1-1,-1 1 1,1 0 0,-1-1-1,1 1 1,-1 0-1,0-1 1,1 1-1,-1-1 1,0 1-1,1 0 1,-1-1-1,0 1 1,1-1 0,-1 1-1,0-1 1,0 1-1,0-1 1,0 1-1,1-1 1,-1 0-1,0 1 1,0-1 0,0 1-1,0-1 1,0 1-1,0-1 1,-1 0-1,1-20 325,0 19-290,-7-55 629,4 30-419,0 0 0,2-32 0,2 57-308,-1 0 1,0 0 0,1 0-1,-1 0 1,1-1-1,0 1 1,0 0-1,0 1 1,0-1-1,0 0 1,0 0 0,0 0-1,0 1 1,1-1-1,-1 0 1,1 1-1,-1-1 1,1 1-1,0 0 1,0-1 0,-1 1-1,1 0 1,0 0-1,0 0 1,0 1-1,0-1 1,0 0-1,0 1 1,1-1 0,-1 1-1,3-1 1,9 0-634,0 0 1,0 1 0,27 2 0,-22 0 568,36 3-662,5 0-148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289 141 15755,'-7'-1'349,"1"0"-1,-1 0 1,0 0-1,1 1 1,-1 0-1,0 0 1,1 1-1,-1 0 0,1 0 1,-1 0-1,1 1 1,-1 0-1,1 1 1,0-1-1,-7 5 1,-1 0-13,2 1-1,-1 0 1,1 0 0,0 2 0,-18 18 0,17-15-230,1 1 0,1 1 0,-13 21 0,20-30-71,1-1 1,0 1 0,0 0 0,1 0-1,0 1 1,0-1 0,0 0 0,1 1-1,0-1 1,0 1 0,0-1 0,1 13 0,1-17-4,-1 1 1,0-1 0,1 0 0,-1 0 0,1 0-1,0 0 1,0 0 0,0 0 0,0-1 0,0 1-1,0 0 1,0 0 0,0-1 0,1 1 0,-1 0-1,1-1 1,-1 1 0,1-1 0,0 0 0,-1 0-1,3 2 1,0-2 24,-1 0 0,1 0 0,-1 0 0,1 0 0,-1 0 0,1-1 0,0 0 0,-1 1-1,1-2 1,0 1 0,4-1 0,4-1 108,0 0-1,-1-2 0,1 1 1,-1-1-1,0-1 0,16-9 1,-10 3 23,0 0 0,0-2 0,-2 0 0,0-1 0,0-1 0,-1 0 0,22-32 0,-27 34-133,-1 0 1,0 0 0,-1-1 0,-1 0 0,0 0 0,-1-1-1,-1 1 1,0-1 0,-1 0 0,0 0 0,0-17 0,-3 27-76,0 1-1,0-1 1,-1 0 0,1 1 0,-1-1 0,0 1 0,0-1 0,-1 1 0,1 0 0,-1 0 0,0-1 0,0 1 0,-3-4 0,3 6-50,1 1-1,0 0 1,-1-1-1,1 1 1,-1 0-1,0 0 1,1 0-1,-1 0 1,0 0-1,1 1 1,-1-1-1,0 0 1,0 1-1,0-1 0,1 1 1,-1 0-1,0 0 1,0 0-1,0 0 1,0 0-1,0 0 1,0 0-1,1 0 1,-1 1-1,0-1 1,0 1-1,0-1 1,0 1-1,1 0 1,-1 0-1,0 0 1,1 0-1,-3 1 1,0 1-105,-1 0 0,1 1 1,0-1-1,0 1 0,1 0 0,-1 0 1,1 0-1,0 0 0,0 0 1,0 1-1,1 0 0,-1-1 0,1 1 1,0 0-1,-1 6 0,-7 21-662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16980,'5'9'2008,"7"3"-1272,2 2-288,2 0 945,10 8-457,-2-2-120,5 3-344,0 4-136,2-1-288,-7-2-168,2-1-432,-3-1-240,-6-10 920,1-4-304,-1-8-120,1-6-168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71 16540,'-2'9'500,"-1"0"-1,1 0 1,1 0 0,0 0 0,0 0 0,1 1 0,0-1 0,0 0 0,3 13 0,-3-19-409,1 0 0,0-1 0,0 1 0,0 0 0,0-1 0,0 1 0,0-1 0,1 0 0,-1 1 0,1-1 0,0 0 0,-1 0 0,1 0 1,0 0-1,0 0 0,1 0 0,-1-1 0,0 1 0,0-1 0,1 1 0,-1-1 0,1 0 0,-1 0 0,1 0 0,0 0 0,-1-1 0,1 1 0,0-1 0,-1 1 0,1-1 0,0 0 0,0 0 0,-1 0 0,1-1 0,5 0 0,-1 0 10,0-1 0,1 0 0,-1-1 0,0 1 0,-1-1 0,1 0 1,0-1-1,-1 0 0,0 0 0,0 0 0,0-1 0,0 0 0,8-9 0,-8 7-62,0 0 0,0 0 0,-1 0 0,0-1 0,-1 0 0,0 0 0,0 0 0,0-1 0,-1 1 0,4-17 0,-7 23-35,0 0-1,0 0 0,1 0 0,-1 0 1,-1 0-1,1 0 0,0 0 0,0 0 1,-1 0-1,0-3 0,-5 1 7,-4 13-6,7-5 6,0 1 1,0 0 0,0 1-1,1-1 1,0 0 0,0 1-1,0-1 1,1 1 0,-1-1-1,1 1 1,1 0-1,-1-1 1,1 1 0,1 9-1,-1-12-2,1 0 0,-1 0 0,1 0 0,0 0-1,0 0 1,0 0 0,1 0 0,-1 0-1,1-1 1,0 1 0,-1 0 0,1-1-1,0 1 1,1-1 0,-1 0 0,0 0 0,1 0-1,-1 0 1,1 0 0,-1 0 0,1-1-1,0 1 1,0-1 0,0 0 0,0 1 0,0-2-1,5 2 1,-1 0 11,0-1-1,0 0 1,0-1-1,1 1 1,-1-2-1,0 1 1,0-1-1,0 0 1,0 0-1,0-1 1,0 0-1,0 0 1,0 0-1,-1-1 1,11-6-1,-12 6-42,-1 0-1,1 0 1,-1-1 0,0 1-1,0-1 1,-1 0-1,1 0 1,-1 0-1,0-1 1,0 1 0,0-1-1,0 0 1,-1 1-1,0-1 1,0 0-1,0-1 1,-1 1-1,0 0 1,0 0 0,0-1-1,0-6 1,-1 0-20,0 0 0,-3-18 0,-2 6-184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152 363 15875,'-2'-2'187,"0"1"0,-1 0 0,1 0 0,-1 0 0,1 0-1,-1 0 1,1 1 0,-1-1 0,0 1 0,1 0-1,-1 0 1,0 0 0,1 0 0,-1 0 0,0 0 0,1 1-1,-1-1 1,0 1 0,1 0 0,-1 0 0,1 0 0,-1 0-1,1 0 1,0 1 0,-5 2 0,1 0 54,-1 1 0,1-1 1,0 1-1,1 1 1,-1-1-1,1 1 0,0 0 1,-5 7-1,6-5-169,1-1-1,-1 0 1,1 1-1,0 0 1,1-1 0,0 1-1,0 0 1,1 0-1,0 1 1,0 14 0,1-21-55,0 1 1,0 0-1,0-1 1,1 1-1,-1 0 0,1-1 1,0 1-1,-1-1 1,1 1-1,0-1 1,1 1-1,-1-1 1,0 0-1,1 1 1,-1-1-1,1 0 0,0 0 1,-1 0-1,1 0 1,0 0-1,0-1 1,1 1-1,-1-1 1,0 1-1,0-1 1,1 0-1,-1 1 0,1-1 1,-1-1-1,1 1 1,-1 0-1,1-1 1,0 1-1,-1-1 1,1 0-1,3 0 1,1 0 9,-1 0 1,1-1 0,0 0 0,-1 0 0,0-1 0,1 0 0,-1 0 0,0-1 0,0 1 0,0-1 0,0-1 0,-1 1 0,1-1 0,-1 0 0,0 0 0,0 0 0,0-1 0,-1 0 0,0 0 0,0 0 0,6-9 0,2-6-78,0-1 0,-2 0 1,0-1-1,11-37 0,-8 17-582,14-84-1,-23 101 280,-2 0 1,0 0 0,-2-1-1,-6-46 1,0 49 744,2 19 376,3 15-522,7 253 313,-1-210-268,2 0 0,25 96 0,-30-143-253,2 7 103,0-1-1,9 19 0,-12-30-89,0 1-1,0-1 1,1 0-1,-1 1 1,0-1-1,1 0 1,0 0-1,0 0 1,-1 0-1,1 0 1,0-1 0,0 1-1,0-1 1,1 1-1,-1-1 1,0 0-1,1 1 1,-1-1-1,6 1 1,-7-2-20,0 0 1,1 0 0,-1 0 0,0 0 0,0-1-1,1 1 1,-1 0 0,0-1 0,1 1 0,-1-1 0,0 1-1,0-1 1,0 1 0,0-1 0,0 0 0,0 0-1,0 0 1,0 0 0,0 1 0,0-1 0,0 0-1,0-1 1,0 1 0,-1 0 0,1 0 0,0 0 0,-1 0-1,1-1 1,-1 1 0,0 0 0,1 0 0,-1-1-1,0 1 1,1-2 0,0-6 130,1-1 1,-1 1-1,-1-15 1,-2-19 73,-3 0 1,-19-84-1,18 100-239,5 10-84,1 17 84,1 0 1,-1 0-1,0 0 1,0-1-1,0 1 1,0 0-1,1 0 1,-1 0-1,0 0 1,0-1-1,1 1 1,-1 0-1,0 0 0,0 0 1,0 0-1,1 0 1,-1 0-1,0 0 1,0 0-1,1 0 1,-1 0-1,0 0 1,1 0-1,-1 0 1,0 0-1,0 0 1,1 0-1,-1 0 1,0 0-1,0 0 1,0 0-1,1 0 1,-1 1-1,27 17-129,-13-7 97,-3-4 25,1-1 0,1 0 0,-1-1 0,1 0 0,0-1 0,0-1-1,1 0 1,-1 0 0,1-2 0,-1 1 0,1-2 0,-1 0 0,1 0-1,0-1 1,-1-1 0,1-1 0,-1 1 0,0-2 0,18-7 0,-24 8 10,1-1 0,0 0 1,-1 0-1,0-1 1,0 0-1,13-11 0,-18 14-2,0 0 0,1 0-1,-1 0 1,0-1 0,-1 1 0,1 0-1,0-1 1,-1 1 0,1-1 0,-1 0-1,0 0 1,0 1 0,0-1 0,0 0-1,0 0 1,-1 0 0,1 0 0,-1 0-1,0 0 1,0 0 0,0 0 0,-1-5-1,1 7 1,0 0 0,-1 0 1,1 0-1,0 1 0,0-1 0,-1 0 0,1 1 0,-1-1 0,1 0 0,-1 1 0,1-1 1,-1 1-1,1-1 0,-1 0 0,0 1 0,1-1 0,-1 1 0,0 0 0,1-1 0,-1 1 0,0 0 1,1-1-1,-1 1 0,-1-1 0,0 1-1,0 0 0,0 0 1,0 0-1,0 0 0,0 1 1,0-1-1,0 0 0,0 1 1,0 0-1,-1 0 0,-5 2-1,0 1-1,1 0 1,-12 9 0,11-7 22,0 1 1,1 0 0,-1 0 0,1 1 0,1 0 0,-1 1-1,2-1 1,-1 1 0,-5 13 0,8-16 4,0 1-1,0-1 1,1 1 0,0 0 0,1 0-1,0 0 1,0 0 0,0 0 0,1 0-1,-1 0 1,2 0 0,-1 0 0,1 0-1,3 12 1,-2-15-23,0 0 0,0 0 0,0 0 0,1-1 0,-1 1-1,1-1 1,0 1 0,0-1 0,0 0 0,0 0 0,1-1 0,-1 1 0,1-1 0,-1 1-1,1-1 1,0 0 0,0 0 0,0-1 0,0 1 0,1-1 0,3 1 0,-1 0-36,0-1 0,0 0 0,-1 0 0,1-1 1,0 1-1,0-1 0,0-1 0,0 0 0,0 0 0,0 0 1,-1 0-1,12-5 0,12-15-92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268 144 15835,'5'-6'443,"1"-1"-1,-1 0 1,-1 0-1,1 0 1,-1 0-1,5-14 1,-8 19-320,0 0 1,-1-1 0,1 0 0,-1 1 0,1-1-1,-1 1 1,0-1 0,0 1 0,0-1 0,0 0-1,-1 1 1,1-1 0,-1 1 0,0-1 0,1 1-1,-1-1 1,0 1 0,0-1 0,-1 1 0,1 0-1,0 0 1,-1 0 0,1 0 0,-1 0 0,-3-4-1,3 5-49,0-1 0,0 1 0,0-1 0,0 1 0,-1-1 0,1 1 0,0 0 0,-1 0 0,1 0 0,-1 0 0,1 1-1,-1-1 1,1 1 0,-1-1 0,-4 1 0,2 0-2,0 1-1,0 0 1,-1-1 0,1 2-1,0-1 1,0 0 0,-7 4-1,1 1-2,0 0-1,1 0 1,-1 1-1,1 0 1,-17 16 0,15-9 16,0-1 1,0 2 0,2 0-1,0 0 1,0 1 0,2 0-1,0 1 1,0-1 0,2 2-1,0-1 1,1 1 0,1 0-1,1 0 1,0 0 0,1 0-1,1 24 1,1-35-45,1 0 0,0 1 0,0-1 0,0 0 0,1 0 0,0-1 0,0 1 0,1 0 0,0-1 0,0 1 0,0-1 0,1 0 0,0 0 0,0 0 0,1-1 1,0 0-1,0 1 0,0-2 0,0 1 0,1 0 0,0-1 0,0 0 0,0-1 0,0 1 0,0-1 0,1 0 0,0-1 0,-1 0 0,1 0 0,12 2 0,-7-3 11,1-1 1,0 0-1,-1 0 0,1-2 1,-1 1-1,1-2 0,-1 0 1,0 0-1,0-1 0,0 0 1,0-1-1,-1-1 0,0 0 0,14-10 1,-11 7 18,-1-1 0,0 0 0,-1-1 0,0-1 0,-1 0 1,0 0-1,-1-1 0,0 0 0,-1-1 0,11-23 0,-17 29-123,0 0 1,0-1-1,-1 0 0,0 1 0,0-1 0,-1 0 1,0 0-1,-1 0 0,0 0 0,0 0 0,-1 0 1,0 0-1,0 0 0,-1 1 0,-1-1 1,1 0-1,-6-10 0,6 14-112,-1 0 0,0 0 0,0 0 0,0 1 0,0-1 0,-1 1 0,0 0 0,1 0 0,-2 0 0,1 0 0,0 1 0,-1 0 0,0 0 0,0 0 0,1 0 0,-2 1 0,1 0 0,0 0 0,0 0 0,-1 1 0,1-1 0,-1 1 0,1 1 0,-1-1 0,0 1 0,1 0 0,-1 0 0,-9 2 0,-16 3-901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5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14907,'9'-59'3718,"-8"48"465,19 145-3584,2 245 0,-27-325-541,2-48-25,3-13-12,0-17 2,8-46-56,3 0 1,3 1-1,34-99 0,-41 149-105,0 0 0,1 1 0,1-1-1,21-32 1,-28 47 48,1 1 0,0-1 0,0 0-1,0 1 1,1-1 0,-1 1 0,1 0 0,-1 0 0,1 1-1,0-1 1,0 1 0,0 0 0,1 0 0,-1 0 0,0 0-1,1 1 1,-1 0 0,1 0 0,0 0 0,-1 0 0,1 1-1,0 0 1,-1 0 0,1 0 0,0 0 0,8 3-1,-11-3 77,-1 0 0,0 0-1,1 1 1,-1-1-1,0 0 1,0 1-1,1-1 1,-1 1-1,0-1 1,0 1-1,0 0 1,0-1-1,0 1 1,0 0 0,0 0-1,0 0 1,0 0-1,0 0 1,0 0-1,0 0 1,-1 0-1,1 0 1,0 0-1,-1 1 1,1-1 0,-1 0-1,1 0 1,-1 1-1,0-1 1,1 0-1,-1 0 1,0 1-1,0-1 1,0 0-1,0 1 1,0-1-1,0 0 1,0 1 0,-1-1-1,1 0 1,0 0-1,-2 2 1,0 3 61,0-1 1,-1-1 0,0 1-1,0 0 1,0-1-1,-1 1 1,1-1-1,-8 7 1,-9 4 174,-1 0-1,-1-2 0,0 0 1,-1-1-1,0-2 1,-27 9-1,4-1-227,29-7-714,13-8 124,11-7 184,14-10 48,15-9-143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16948,'15'11'2432,"3"0"-1304,6 9-343,6 2 1335,3 5-616,7 6-231,2 0-361,-1 1-240,-2-5-944,-5-2 944,-1-14-632,-2-12-48,-4-9-8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20684,'0'14'1649,"-3"18"-1233,0 5-192,-1 15 416,-2 1-176,3 6-152,2 1-392,1-7-688,-2-6 688,4-8-160,-1-8-80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15651,'62'-23'3330,"114"-25"0,-103 34-2037,97-5-1,-145 17-1211,0 1-1,0 1 1,0 1-1,0 2 1,0 0 0,42 13-1,-60-14-78,0 0 0,-1 1 0,1 0-1,0 0 1,-1 0 0,0 1 0,0 0-1,0 1 1,0-1 0,-1 1 0,1 0-1,-1 1 1,0-1 0,-1 1 0,0 0-1,0 0 1,0 0 0,0 1 0,-1-1-1,0 1 1,-1 0 0,1 0 0,-1 0-1,0 0 1,-1 0 0,0 0 0,0 11-1,-1-4 14,-1 0-1,0-1 0,-1 1 0,-1 0 1,0-1-1,-1 1 0,0-1 0,-1 0 0,-1-1 1,0 1-1,0-1 0,-1 0 0,-1 0 1,-10 12-1,-1-2 71,0-1 0,-1-1 0,-1 0 0,0-2 0,-2 0 0,-24 14 0,33-24-81,1-1 1,-1 0-1,-1-1 1,1-1-1,-1 0 1,0-1-1,0-1 1,-21 3-1,4-4-423,-1-1 0,-63-7 0,41 2 139,4 1-96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9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293 151 15267,'7'-6'721,"-1"-1"-1,0 1 1,0-1-1,8-12 1,-13 18-597,-1 0 1,1 0 0,-1 0 0,1-1-1,-1 1 1,1 0 0,-1 0-1,1-1 1,-1 1 0,0 0-1,0 0 1,0-1 0,0 1 0,0 0-1,0-1 1,0 1 0,-1-2-1,1 2-22,-1 0 1,0 0-1,0 0 0,1 0 0,-1 0 0,0 0 0,0 0 0,0 0 0,0 0 1,0 1-1,0-1 0,0 0 0,-1 1 0,1-1 0,0 1 0,0-1 0,0 1 1,-1-1-1,1 1 0,0 0 0,-2-1 0,-7 0 7,1 1 0,0-1 1,0 1-1,0 1 0,0 0 0,-1 0 0,1 1 1,0 0-1,1 0 0,-1 1 0,0 0 0,1 1 1,-1 0-1,-9 6 0,4-1-105,0 0 0,0 1 0,1 0 0,1 1 1,0 1-1,0 0 0,-10 14 0,14-15 11,1-1 1,1 1-1,0 0 1,0 1-1,2-1 0,-1 1 1,1 0-1,-3 18 1,6-26-4,1 0 0,-1 0 1,1 0-1,0 0 0,0 0 1,1 0-1,-1 0 1,1 0-1,0-1 0,0 1 1,0 0-1,0 0 0,3 4 1,-2-5 3,0-1 0,0 1 0,0-1 0,1 1 0,-1-1 0,0 0 0,1 0 0,0 0 0,-1 0 0,1-1 0,0 1 0,0-1 0,0 1 0,0-1 0,0 0 0,0 0 0,0-1 0,6 2 0,-1-2 39,-1 0 0,1 0-1,0 0 1,0-1 0,0 0-1,-1 0 1,1-1 0,-1 0-1,1-1 1,-1 1 0,0-1 0,13-8-1,0 0 129,-2-2 0,1 0 0,21-20 0,-22 16 21,-1 0-1,-1-1 0,0 0 1,14-24-1,-24 32-119,0 1-1,-1-1 0,0 0 0,-1 0 1,0-1-1,0 1 0,-2-1 0,1 0 1,-1 1-1,0-1 0,-1-15 1,-1 23-76,0-1 0,0 1 0,-1 0 0,1 0 1,-1-1-1,0 1 0,0 0 0,0 0 0,0 0 1,0-1-1,-1 2 0,0-1 0,-3-5 1,4 7-48,0 0 0,-1-1 0,1 1 0,0 0 1,-1 0-1,1 0 0,-1 1 0,1-1 1,-1 0-1,1 0 0,-1 1 0,0-1 0,1 1 1,-1 0-1,0-1 0,0 1 0,1 0 0,-1 0 1,0 0-1,1 0 0,-1 0 0,0 1 1,0-1-1,1 0 0,-1 1 0,0-1 0,-1 2 1,-4 1-321,1-1-1,0 2 1,0-1 0,0 1 0,0 0 0,1 0 0,-1 0 0,1 1 0,-5 6 0,-2 3-481,0 1 1,-10 18-1,8-9-247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13427,'3'10'2248,"6"1"-1063,3 3-257,7 5 2328,7 4-1703,1-2-153,6 4-280,3-1-167,1-1-353,0 0-240,-1-4-1064,-6-1 704,-7-13-128,-3-5-144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28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11458,'-1'0'204,"-1"0"0,1 1 0,0-1 0,0 1-1,0-1 1,0 1 0,0 0 0,0-1-1,0 1 1,0 0 0,0 0 0,1 0-1,-1 0 1,0-1 0,0 1 0,1 0 0,-1 0-1,1 0 1,-1 1 0,0-1 0,1 0-1,0 0 1,-1 0 0,1 0 0,0 2-1,-8 36 1330,7-33-1357,-2 15 229,0 0-1,2 0 0,1 1 0,0-1 1,1 0-1,2 1 0,7 33 0,-7-46-302,-1-1-1,1 1 1,1-1-1,-1 0 1,2 0 0,-1-1-1,1 1 1,0-1-1,0 0 1,1 0-1,0-1 1,0 0-1,1 0 1,0 0-1,0-1 1,0 1-1,0-2 1,1 1-1,0-1 1,0-1 0,9 4-1,2-2 34,0 0 0,1-1 0,-1-2 0,1 0 0,0 0 0,-1-2 0,37-4 0,139-33 638,-153 27-636,10-2-34,89-18-1145,-115 26-502,-1 2 1,0 0-1,42 3 0,-67-1 1502,1 0 0,-1 0 0,0 0 0,0 0 0,0 0 0,0 0 0,0 0 0,1 0 0,-1 0 0,0 0 1,0 1-1,0-1 0,0 0 0,0 0 0,1 0 0,-1 0 0,0 0 0,0 0 0,0 0 0,0 0 0,0 0 0,0 0 0,0 1 0,1-1 0,-1 0 0,0 0 0,0 0 0,0 0 0,0 0 0,0 1 0,0-1 0,0 0 0,0 0 0,0 0 0,0 0 0,0 0 0,0 1 0,0-1 0,0 0 0,0 0 0,0 0 0,0 0 0,0 0 0,0 1 0,0-1 0,0 0 0,0 0 0,-5 10 489,1-2 1450,4-8-1840,1 0 1,-1 0-1,0 1 0,1-1 0,-1 0 1,1 0-1,-1 0 0,0 0 1,1 0-1,-1 0 0,1 0 1,-1 0-1,0 0 0,1 0 1,-1 0-1,1 0 0,-1 0 1,0 0-1,1-1 0,-1 1 1,1 0-1,-1 0 0,0 0 1,1-1-1,-1 1 0,0 0 1,1-1-1,15-7 1036,0 0 0,26-19 0,13-8-67,-1 9-663,1 2 0,1 2 1,64-15-1,-29 15-328,119-14 1,-193 34-36,0 0-1,0 2 0,1 0 0,-1 0 0,18 5 0,-28-4-2,-1 0-1,0 0 1,-1 1-1,1 0 1,0 1-1,0-1 0,-1 1 1,0 0-1,1 1 1,-1-1-1,0 1 0,-1 0 1,1 0-1,-1 0 1,1 1-1,-1 0 1,4 6-1,-5-7 34,0 1 1,0-1-1,0 0 0,1 0 0,0 0 1,-1 0-1,2-1 0,-1 0 1,0 0-1,1 0 0,8 5 0,-5-5 58,0-1-1,0 0 0,0 0 1,0 0-1,1-1 0,-1 0 0,10-1 1,17 0 156,1-3 1,0-1 0,-1-1 0,0-2 0,0-1-1,34-15 1,-66 23-287,1-2 0,-1 1 0,0 0 0,0-1 0,0 1 0,0-1-1,0 0 1,0 0 0,-1 0 0,1 0 0,4-5 0,-5 4-18,-1 0-1,0 1 1,0-1 0,0 0-1,0 1 1,0-1 0,0 0 0,-1 0-1,1 0 1,-1 0 0,0 0-1,0 0 1,0 0 0,-1-3 0,-1-17-211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14563,'3'-3'520,"-1"0"-1,-1 0 1,1 0 0,0 0-1,-1 0 1,2-6 0,5-8 3121,-8 17-3600,0 0 0,0 0-1,0 0 1,0 0 0,0-1 0,0 1-1,0 0 1,0 0 0,0 0 0,0 0 0,0 0-1,0 0 1,0 0 0,0 0 0,0 0-1,0 0 1,0 0 0,0 0 0,0 0 0,0 0-1,0 0 1,0 0 0,1-1 0,-1 1 0,0 0-1,0 0 1,0 0 0,0 0 0,0 0-1,0 0 1,0 0 0,0 0 0,0 0 0,0 0-1,0 0 1,0 0 0,0 0 0,1 0-1,-1 0 1,0 0 0,0 0 0,0 0 0,0 0-1,0 0 1,0 0 0,0 0 0,0 0-1,0 1 1,0-1 0,0 0 0,0 0 0,0 0-1,0 0 1,1 0 0,-1 0 0,0 0-1,0 0 1,0 0 0,0 0 0,0 0 0,0 0-1,0 0 1,0 0 0,0 0 0,0 0-1,0 1 1,0-1 0,2 8 784,-1 11-507,-4 134 575,3 110-820,0-258-191,0 1 0,0 0 0,1 0 0,0-1 0,0 1 0,0-1 0,1 1 0,0-1 0,0 1 0,0-1 0,4 5 0,-9-8-167,-6-1-53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0 611 18236,'3'2'2192,"3"-2"-1399,7-10-329,8-2 1312,14-2-728,5 0-168,4-5-455,4 0-161,0 5-128,-2 1-176,-4 2-441,-8-1-311,-9 1-584,-8 1-1401,-9-5 2193,1-6-488,-8-11-328</inkml:trace>
  <inkml:trace contextRef="#ctx0" brushRef="#br0" timeOffset="1">36 16 17268,'-4'-7'1712,"7"6"-952,7-1-216,11 1 841,11 1-305,11-1-280,1-1-216,9 1-512,2 1-344,-5 1-720,-6 2 832,-6 3-184,-7 1-128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15299,'2'19'1357,"-2"-9"-688,1 1 0,1 0 1,0 0-1,0-1 0,1 1 0,0-1 1,6 13-1,-8-22-605,-1 1 0,1-1 1,0 1-1,0-1 0,1 0 0,-1 0 0,0 0 0,0 1 1,1-1-1,-1 0 0,0-1 0,1 1 0,-1 0 0,1 0 1,-1-1-1,1 1 0,0 0 0,-1-1 0,1 0 0,-1 1 1,1-1-1,0 0 0,-1 0 0,1 0 0,0 0 0,-1 0 1,1 0-1,0-1 0,-1 1 0,4-1 0,3-2 6,1 0 0,-1-1-1,1 0 1,10-7 0,-6 3 161,-13 8-231,12-6 180,0-1 1,1 1-1,0 1 0,23-6 0,-34 10-157,1 0 0,-1 1 0,1-1 0,0 1 0,-1 0 0,1 0-1,-1 0 1,1 0 0,0 0 0,-1 1 0,1-1 0,0 1 0,-1 0 0,1 0-1,-1 0 1,0 0 0,1 0 0,-1 0 0,0 1 0,1-1 0,-1 1 0,0-1-1,0 1 1,0 0 0,0 0 0,-1 0 0,1 0 0,-1 0 0,1 0 0,-1 1-1,2 3 1,1 4 0,0 0-1,-1 0 1,2 14 0,-3-16-10,0 1 1,0-1 0,1 1-1,4 10 1,-6-19-12,-1 0 0,0 1 1,0-1-1,0 0 0,0 0 0,0 1 0,1-1 1,-1 0-1,0 0 0,0 1 0,0-1 1,1 0-1,-1 0 0,0 0 0,0 1 0,1-1 1,-1 0-1,0 0 0,0 0 0,1 0 0,-1 0 1,0 1-1,1-1 0,-1 0 0,0 0 1,1 0-1,-1 0 0,0 0 0,0 0 0,1 0 1,-1 0-1,0 0 0,1 0 0,-1 0 0,0 0 1,1-1-1,-1 1 0,0 0 0,0 0 0,1 0 1,-1 0-1,0 0 0,0-1 0,1 1 1,10-11 67,-8 7-47,4-5 37,0 0 1,0-1-1,8-15 0,-10 16 4,1-1 1,0 1 0,14-16-1,-19 24-60,-1 0 0,1 1 0,-1-1 0,1 0 1,0 1-1,-1-1 0,1 0 0,0 1 0,0-1 0,0 1 0,-1 0 0,1-1 0,0 1 0,0-1 0,0 1 0,0 0 1,0 0-1,-1 0 0,1-1 0,0 1 0,0 0 0,0 0 0,0 0 0,1 1 0,-1-1-1,0 1-1,0 0 1,0-1-1,0 1 1,0 0-1,-1 0 1,1-1-1,0 1 1,0 0-1,-1 0 1,1 0-1,-1 0 1,1 0-1,-1 0 1,1 0-1,-1 0 1,1 2-1,1 7 2,0 0 0,-1 0 1,1 15-1,-1-17 1,-1 24 7,-1-26-109,0-1 1,1 1 0,0 0 0,1-1 0,-1 1-1,1 0 1,0-1 0,3 9 0,4-23-84,2-3-36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81 19364,'-5'53'813,"3"-1"-1,2 1 0,11 78 1,-4-49-627,-6-75-112,-2-4-32,1 1-1,0-1 0,0 0 0,1 0 1,-1 0-1,1 0 0,-1 0 0,1 0 1,0 0-1,0 0 0,0 0 0,1-1 0,2 6 1,-3-8-19,-1 0 0,1 0 1,0-1-1,0 1 0,-1 0 1,1 0-1,0 0 0,-1-1 1,1 1-1,0 0 0,-1 0 1,1-1-1,-1 1 0,1-1 1,0 1-1,-1-1 0,1 1 1,-1-1-1,1 1 0,-1-1 0,0 1 1,1-1-1,-1 0 0,1 1 1,-1-1-1,0 1 0,0-1 1,1 0-1,-1 1 0,0-1 1,0-1-1,11-27 332,26-159 689,0 2-671,-36 184-374,1-6-29,0 0-1,0-1 0,1 1 0,0 0 0,1 0 1,0 1-1,0-1 0,6-6 0,-10 13 20,1 1 0,-1-1 1,1 1-1,-1-1 0,1 1 0,-1-1 0,1 1 0,0-1 0,-1 1 0,1-1 0,0 1 1,0 0-1,-1 0 0,1-1 0,0 1 0,0 0 0,-1 0 0,1 0 0,0 0 0,0 0 1,-1 0-1,1 0 0,0 0 0,0 0 0,0 0 0,-1 0 0,1 0 0,0 0 1,0 1-1,-1-1 0,1 0 0,0 1 0,-1-1 0,1 0 0,0 1 0,-1-1 0,1 1 1,-1-1-1,1 1 0,0 0 0,-1-1 0,1 2 0,1 0-7,-1 0-1,1 0 1,-1 0 0,0 0-1,0 0 1,0 0 0,0 0-1,0 1 1,-1-1-1,1 0 1,-1 1 0,1 2-1,-1 1 46,-1 0 0,1-1 0,-1 1 0,-1 0 0,1 0-1,-1-1 1,0 1 0,0-1 0,-1 1 0,1-1 0,-1 0 0,-7 8-1,-2 3 144,-2-1 0,-21 19 0,20-21-866,-22 26 0,31-32-802,6-7 1342,2-1-288,8-4-265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8:5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 15227,'-1'14'5842,"-5"13"-3783,-1 4-1451,0 26 136,0 74 0,6-130-739,1 0 0,0 0 0,0 0-1,0 0 1,0 0 0,0 0 0,0 0 0,1 0 0,-1 0 0,0 0-1,0 0 1,1 0 0,-1 0 0,1 0 0,-1 0 0,0 0 0,2 1-1,-1-2-1,-1 0-1,0 0 1,1 0 0,-1 0-1,1 0 1,-1 0-1,1 0 1,-1 0-1,1 0 1,-1 0-1,0-1 1,1 1-1,-1 0 1,1 0 0,-1-1-1,0 1 1,1 0-1,-1 0 1,0-1-1,1 1 1,-1 0-1,0-1 1,0 1-1,1 0 1,-1-1 0,0 0-1,22-36 71,-11 13-42,68-131 176,-78 152-203,2-1 1,-1 1-1,0 0 1,1-1-1,-1 1 1,7-5-1,-9 8-3,1-1 0,-1 1-1,1 0 1,-1-1 0,1 1-1,-1 0 1,1 0-1,-1 0 1,1-1 0,-1 1-1,1 0 1,-1 0 0,1 0-1,-1 0 1,1 0 0,-1 0-1,1 0 1,-1 0-1,1 0 1,-1 0 0,1 0-1,0 1 1,0-1-1,0 1 1,-1 0-1,1-1 0,0 1 0,0 0 1,-1-1-1,1 1 0,0 0 1,-1 0-1,1 0 0,-1 0 0,1-1 1,-1 1-1,0 0 0,1 2 0,3 10 6,-1-1-1,-1 1 0,1 13 0,-3-18-5,1 1 1,0-1 0,0 0 0,1 1 0,0-1-1,1 0 1,0 0 0,0-1 0,7 13 0,-10-19-2,1-1 1,-1 1 0,1 0 0,-1-1 0,1 1 0,0 0 0,-1-1 0,1 1 0,0-1 0,-1 1 0,1-1 0,0 0 0,0 1 0,0-1 0,-1 0 0,1 1 0,0-1 0,0 0 0,0 0-1,0 0 1,-1 0 0,1 0 0,0 0 0,0 0 0,0 0 0,0 0 0,0 0 0,-1 0 0,1 0 0,0-1 0,0 1 0,0 0 0,0-1 0,-1 1 0,1-1 0,0 1 0,-1-1 0,2 0 0,3-3-4,-1 0 1,1 0-1,-1 0 1,6-8-1,-5 5 2,60-86 82,-17 22-1227,-35 53 167,-6 7 572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138 265 17452,'-3'1'207,"0"-1"1,0 0 0,0 1 0,0 0 0,0 0-1,0 0 1,0 0 0,0 0 0,1 1-1,-1-1 1,0 1 0,1 0 0,-1-1-1,1 1 1,-4 4 0,-3 3 303,1 1 0,-10 14 0,11-14 97,1-3-459,1-1 0,0 1 0,1 0 0,0 0-1,0 0 1,1 0 0,-1 1 0,1 0 0,1-1 0,0 1 0,-3 16 0,5-24-142,0 1-1,0 0 1,0-1 0,0 1-1,0 0 1,0-1 0,0 1-1,0 0 1,0 0 0,0-1-1,0 1 1,0 0 0,0 0-1,0-1 1,1 1 0,-1 0-1,0-1 1,1 1-1,-1 0 1,0-1 0,1 1-1,-1-1 1,1 1 0,-1-1-1,1 1 1,-1-1 0,1 1-1,-1-1 1,1 1 0,-1-1-1,1 1 1,0-1 0,-1 0-1,1 0 1,0 1 0,-1-1-1,1 0 1,0 0 0,0 0-1,-1 1 1,1-1 0,0 0-1,-1 0 1,1 0 0,0 0-1,0-1 1,-1 1 0,1 0-1,0 0 1,1-1 0,4-1 28,0 0 0,1-1 0,-1 0 0,8-5 0,-6 3 13,5-3 51,-1 0 1,21-19-1,-25 19-38,2 1-1,-1 0 1,1 0-1,0 0 1,17-7-1,-26 13-58,-1 1 0,1 0-1,-1 0 1,0-1 0,1 1-1,-1 0 1,1 0 0,-1-1-1,1 1 1,-1 0 0,1 0-1,-1 0 1,1 0 0,-1 0-1,1 0 1,0 0 0,-1 0-1,1 0 1,-1 0 0,1 0-1,-1 0 1,1 0 0,-1 0-1,1 1 1,-1-1 0,1 0-1,-1 0 1,0 1 0,1-1-1,-1 0 1,1 0 0,-1 1-1,1-1 1,-1 0 0,0 1-1,1-1 1,-1 1 0,0-1-1,0 1 1,1-1 0,-1 0-1,0 1 1,0-1 0,1 1-1,-1-1 1,0 2 0,-2 26 10,1-15-17,9-24-321,3-10 57,8-14-200,-10 19 71,12-30 0,-9 16 25,28-86-1147,-35 97 1274,-1 0 1,0 0-1,-1 0 0,0-25 0,-9 80 1281,-1 25-356,16 108-1,-6-145-660,1 0 1,2-1-1,0 0 0,19 44 1,-21-62-39,-6-18 28,-8-21 118,-3 4 294,-18-29 0,16 33 885,-19-48-1,34 73-1268,0 0 0,-1 0-1,1 1 1,0-1 0,0 0 0,-1 1-1,1-1 1,0 0 0,0 0 0,0 1 0,0-1-1,0 0 1,0 0 0,0 0 0,0 1-1,1-1 1,-1 0 0,0 1 0,0-1-1,1 0 1,-1 0 0,0 1 0,1-1-1,-1 0 1,0 1 0,1-1 0,-1 1-1,1-1 1,-1 1 0,1-1 0,0 1 0,-1-1-1,1 1 1,-1-1 0,1 1 0,0 0-1,-1-1 1,1 1 0,0 0 0,0-1-1,-1 1 1,1 0 0,0 0 0,1 0-1,5-1-16,0 0-1,0 1 0,0 0 0,8 1 1,0 0-220,110-3-2266,-99-1 1936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21213,'16'10'2104,"0"-10"-1448,4-6-256,4-4 1057,2 0-985,0 0 104,2 2-336,-6 1-264,-6-1-104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37 19468,'-7'1'305,"-1"-1"0,0 2 0,1-1 0,-1 1 0,1 0 0,-1 1-1,1-1 1,0 2 0,0-1 0,1 1 0,-1 0 0,0 0 0,-9 9 0,-2 3-37,0 2 0,-29 36 0,40-45-268,0 1-1,0 0 1,1 0 0,0 0-1,1 0 1,0 1-1,1 0 1,0 0 0,-4 20-1,8-30 1,0 1-1,0 0 1,0-1 0,0 1-1,0 0 1,0 0-1,0-1 1,0 1-1,1-1 1,-1 1 0,1 2-1,0-4 4,-1 0 0,0 1 0,1-1 0,-1 1 0,0-1 0,1 0 0,-1 1 0,1-1 0,-1 0 0,1 0 0,-1 1 0,1-1 0,-1 0 0,1 0 0,-1 0-1,1 1 1,-1-1 0,1 0 0,-1 0 0,1 0 0,-1 0 0,1 0 0,-1 0 0,1 0 0,-1 0 0,1 0 0,-1-1 0,1 1 0,-1 0 0,1 0 0,-1 0 0,1 0 0,-1-1 0,1 1 0,-1 0 0,0-1 0,1 1 0,-1 0 0,1-1-1,-1 1 1,0 0 0,1-1 0,-1 1 0,1-1 0,9-9 81,-1-1 0,0 0 1,0-1-1,-1 0 0,12-24 0,-14 27-29,12-28 273,17-45 0,3-7 234,-34 84-460,-2 7-42,0 10 14,-9 188 22,0-99-64,6-59-71,-3 238-967,9-251-745,-1-23 509,-1-15 406,1-17 17,1-12-267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19724,'7'-10'858,"1"2"514,-8 8-1339,0 0 0,1 1 0,-1-1 0,0 0 1,1 1-1,-1-1 0,0 0 0,0 1 0,0-1 0,1 0 1,-1 1-1,0-1 0,0 1 0,0-1 0,0 0 0,0 1 1,0-1-1,0 1 0,0-1 0,0 1 0,0-1 0,0 0 1,0 1-1,0-1 0,0 1 0,0-1 0,0 0 0,0 1 1,-5 70 1253,1 17-1038,5-78-201,-1-1-1,1 1 0,1 0 1,0 0-1,0-1 1,7 16-1,-8-22-20,0-1 0,0 1 1,1-1-1,-1 1 0,1-1 0,0 1 0,-1-1 1,1 0-1,0 0 0,1 0 0,-1 0 0,0 0 1,0 0-1,1-1 0,-1 1 0,1-1 0,5 3 1,-4-3 16,0 0 1,0-1-1,1 1 1,-1-1-1,0 1 1,0-1-1,1-1 0,-1 1 1,0 0-1,1-1 1,3-1-1,3-1 51,0-1-1,-1 0 0,1-1 1,-1 0-1,-1-1 0,1 0 1,-1 0-1,13-12 0,-12 9-10,-1 0 0,0-1 0,0 0-1,-1-1 1,-1 0 0,11-20 0,-15 23-32,1 0 1,-1 0 0,0-1 0,-1 0 0,0 1-1,0-1 1,-1 0 0,0 0 0,-1 0-1,0-16 1,0 24-47,0 1-1,0-1 1,0 0-1,0 0 1,-1 0-1,1 1 1,0-1 0,0 0-1,0 0 1,0 1-1,-1-1 1,1 0-1,0 0 1,-1 1-1,1-1 1,-1 0-1,1 1 1,-1-1-1,1 1 1,-1-1-1,1 0 1,-1 1 0,0-1-1,1 1 1,-1 0-1,0-1 1,1 1-1,-1-1 1,0 1-1,0 0 1,1 0-1,-1-1 1,0 1-1,0 0 1,1 0-1,-1 0 1,0 0 0,-1 0-1,1 0 2,-1 1-1,0-1 1,1 1-1,-1-1 1,0 1 0,1 0-1,-1 0 1,1 0 0,-1 0-1,1 0 1,0 0-1,-1 0 1,1 0 0,0 0-1,0 1 1,-2 2-1,-2 4 0,0 1-1,1 0 0,0 0 1,1 0-1,0 0 0,0 0 1,1 1-1,-2 12 0,3-17-126,1 0-1,-1 0 0,1 1 0,0-1 0,0 0 0,1 0 0,-1 0 0,1 0 0,0 0 0,1 0 0,-1 0 0,1 0 0,0-1 0,0 1 0,1-1 0,-1 1 0,6 6 0,-7-10 22,1 0 0,-1 1 0,1-1 0,0 0 0,-1 0 0,1 0 0,0 0 0,0 0 0,0 0-1,0 0 1,0-1 0,0 1 0,0-1 0,0 1 0,0-1 0,0 0 0,0 0 0,0 0 0,1 0 0,-1 0 0,0 0 0,0-1-1,3 0 1,17-6-777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16 315 16227,'-1'9'1211,"0"-1"-1,0 0 1,-4 12-1,-2 19 635,7-36-1773,-1 1-37,1 0-1,0 1 1,1-1-1,-1 0 1,1 0-1,0 4 1,-1-8-34,1 1 0,-1 0 1,0-1-1,1 1 0,-1 0 1,0-1-1,1 1 1,-1-1-1,1 1 0,-1 0 1,1-1-1,-1 1 0,1-1 1,0 0-1,-1 1 0,1-1 1,-1 1-1,1-1 1,0 0-1,-1 0 0,1 1 1,0-1-1,0 0 0,-1 0 1,1 0-1,0 0 1,-1 0-1,1 0 0,0 0 1,0 0-1,-1 0 0,1 0 1,0 0-1,0 0 0,-1 0 1,1-1-1,0 1 1,-1 0-1,1-1 0,0 1 1,1-2 37,0 1 1,0-1 0,0 1-1,0-1 1,-1 0 0,1 0-1,-1 1 1,1-1-1,-1 0 1,0 0 0,1-1-1,-1 1 1,1-2 0,13-36 574,-13 35-499,2-8 83,1 4 134,1 26-353,-6-16 16,1 1-1,-1-1 0,1 1 1,-1-1-1,1 1 0,-1-1 1,1 1-1,0-1 0,0 0 0,0 0 1,0 1-1,0-1 0,0 0 1,0 0-1,0 0 0,0 0 1,0 0-1,1 0 0,-1 0 1,0 0-1,3 0 0,-3 0 2,1-1 0,0 0 0,0 0 0,-1 0 0,1-1 0,0 1 0,0 0 0,-1-1 0,1 1-1,0-1 1,-1 1 0,1-1 0,-1 0 0,1 0 0,-1 0 0,1 1 0,-1-2 0,1 1 0,1-2 0,9-8 5,-1-1 1,0 0 0,-1 0-1,-1-1 1,15-24 0,29-74 152,-45 93-101,0-1 0,-2 1 1,0-1-1,-1-1 0,-1 1 1,3-29-1,-10 37-3,-3 12-24,-6 15-30,6-3 0,1 1-1,0 0 0,1 0 1,0 0-1,-2 24 1,-2 74 99,8-92-46,0 0 0,7 38 0,-6-51-25,0 0 1,1 0-1,0 0 1,0-1-1,1 1 1,0 0-1,0-1 0,1 0 1,-1 0-1,1 0 1,8 8-1,-12-13-17,0-1-1,1 1 1,-1-1-1,0 0 1,1 1 0,-1-1-1,0 0 1,1 1-1,-1-1 1,1 0-1,-1 1 1,1-1-1,-1 0 1,0 0 0,1 0-1,-1 1 1,1-1-1,-1 0 1,1 0-1,-1 0 1,1 0 0,-1 0-1,1 0 1,-1 0-1,1 0 1,-1 0-1,1 0 1,-1 0-1,2-1 1,-2 1 4,1-1-1,0 0 1,-1 1-1,1-1 1,0 0-1,-1 0 1,1 0-1,-1 1 1,1-1-1,-1 0 1,0 0-1,1 0 1,-1 0-1,0-1 1,4-35 196,-9-66 98,5 102-304,0 0-1,0 0 1,0 0-1,0 0 1,0 0-1,0 0 1,0 0-1,1 0 1,-1 0-1,0 0 1,0 0-1,1 0 1,-1 0-1,1 0 1,-1 0-1,1 0 1,-1 0-1,1 1 1,0-1-1,-1 0 1,1 0-1,0 1 1,0-1-1,-1 0 1,1 1-1,0-1 1,0 0-1,0 1 1,0 0-1,0-1 1,0 1-1,0-1 1,0 1-1,0 0 1,0 0-1,0 0 0,1-1 1,4 1 0,1 1 0,-1-1 0,0 1 0,0 1 0,9 1 0,9 3 3,-8-5 14,0-1 0,0-1 0,0 0 0,0 0 0,-1-2 0,1 0 0,27-10 0,-33 9 53,0 0-1,0 0 1,0-1-1,-1-1 1,0 0-1,0 0 1,0 0-1,-1-1 1,0-1-1,-1 1 1,1-1-1,8-13 1,-15 19-41,0 1 0,0-1 0,0 0 1,0 1-1,0-1 0,0 0 0,-1 0 0,1 0 1,-1 1-1,1-1 0,-1 0 0,0 0 1,0 0-1,0 0 0,0 0 0,0 0 1,0 0-1,0 0 0,-1 1 0,1-1 0,-1-2 1,0 2-16,0 1-1,0 0 1,0 0 0,0 0 0,0 0 0,0 0 0,0 0 0,0 0-1,0 0 1,0 1 0,0-1 0,-1 0 0,1 1 0,0-1 0,-1 1-1,1-1 1,0 1 0,-1 0 0,1-1 0,0 1 0,-1 0 0,1 0-1,-1 0 1,1 0 0,-1 0 0,1 0 0,0 1 0,-1-1 0,1 0-1,-2 1 1,-5 2-1,0-1-1,0 1 1,0 1-1,1 0 0,-1 0 1,1 0-1,0 1 1,0 0-1,1 0 1,-1 1-1,1 0 0,0 0 1,1 0-1,-8 11 1,9-11-28,0 0 1,0 0 0,1 0-1,-1 0 1,1 1-1,1-1 1,-1 1-1,1 0 1,0 0 0,1 0-1,0 0 1,0 0-1,0 0 1,1 0-1,0 1 1,1-1 0,1 11-1,-1-14-67,1 0 0,-1 0 0,1 0 0,0-1 0,0 1 0,0-1 0,0 1 0,1-1 0,-1 0 0,1 0 0,0 0 0,0 0 0,0-1 0,0 1 0,7 3 0,-2-1-116,0-1-1,0-1 1,1 1 0,-1-1-1,1-1 1,9 2-1,11 1-316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3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 14859,'-5'-6'2057,"0"6"-1097,0 0-448,2 1 1912,0 8-1319,0 8-457,2-1-144,-1 5-408,2 5-80,0 0 0,0 1-16,2 0-392,-1-2-408,-1-2 696,3 3-96,0-1-96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3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17852,'-6'60'936,"2"-15"-1424,1-8-40,5-4-152,3-3-137,4-3-87,0 1-16,-7 5 0,1 1 56,-3 8 504,-3 3 72,-1 4 192</inkml:trace>
  <inkml:trace contextRef="#ctx0" brushRef="#br0" timeOffset="1">30 978 7058,'0'50'792,"-4"-3"-280,3 2-64,-2-5 392,0 1 8,3-4 40,-2 0-31,0-7-233,-1-1-144,1-6-944,-1-1 592,-1-3-192,1-2-80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3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12083,'-8'76'1702,"-1"41"790,9-23 26,-8-106-2548,-6-5-123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4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13499,'25'-6'3341,"-6"1"-2818,1 2 0,0 0 0,-1 1 0,1 1 0,0 1 0,25 3 0,16-1-25,-27 0-272,40 6-1,-43-3-100,59 0 1,46-18 142,-72 4-16,2-1-73,-38 5-108,56-2 0,-28 4-5,83-14 0,-90 9 31,0 3-1,77-1 1,50 23-55,255-8 137,-264-22-93,30 0 8,-99 10-80,49 1 13,-110 9-35,-35-6 49,0 0 0,0 0 1,0-1-1,0 1 0,0 1 0,-1-1 0,1 0 1,0 0-1,0 1 0,-1-1 0,1 0 0,-1 1 0,1 0 1,1 2-1,-3-4-32,0 0 1,0 0 0,0 0-1,0 0 1,0 0-1,0 1 1,0-1 0,0 0-1,0 0 1,0 0-1,0 0 1,0 0 0,0 0-1,0 0 1,0 1-1,0-1 1,1 0 0,-1 0-1,0 0 1,0 0-1,0 0 1,0 0 0,0 0-1,0 0 1,0 0-1,1 0 1,-1 0 0,0 1-1,0-1 1,0 0-1,0 0 1,0 0 0,0 0-1,1 0 1,-1 0-1,0 0 1,0 0-1,0 0 1,0 0 0,0 0-1,0 0 1,1 0-1,-1 0 1,0-1 0,0 1-1,0 0 1,0 0-1,0 0 1,5-7-736,-2 2 539,1 1-5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17252,'-3'45'5099,"-1"9"-4565,8 25-2292,18 104 0,-11-104-994,4 108 1,-4 390 5453,-10-541-2826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0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77 11787,'-2'-1'177,"1"1"1,0-1 0,0 0 0,0 0 0,0 0 0,0 0 0,0 0 0,0 0 0,0 0 0,0 0 0,1 0 0,-1-1 0,0 1 0,1 0 0,-2-2 0,2 2-44,-1 0 0,1 0 0,0 1 0,-1-1 0,1 0 0,0 0 0,-1 0 0,1 0 0,0 0 1,0 0-1,0 0 0,0 0 0,0 0 0,0 0 0,0 0 0,0 0 0,0 0 0,1 0 0,-1 0 0,0 0 1,1 0-1,-1 0 0,1-2 0,0 3-74,0 0 0,0 0 1,1 0-1,-1 0 0,0 0 0,0 0 1,0 0-1,0 0 0,0 0 0,0 0 1,0 1-1,0-1 0,0 0 0,1 1 1,-1-1-1,0 1 0,-1-1 0,1 1 1,2 1-1,11 3 194,23-6 298,-31 0-494,1 0-1,-1 1 0,1 0 0,9 1 1,4 0-31,0 0 0,0 0 0,24-4 0,-19 1-17,29 2 0,-46 0-8,1 1 0,-1 1 0,1-1 0,-1 1 0,0 1 0,0-1 0,10 6 0,-4-1 9,-9-4-8,0 0 0,1 0 0,0-1-1,0 0 1,7 2 0,-10-4-2,0 0 1,0 0 0,0 0 0,0 0-1,0 0 1,0-1 0,0 1-1,0-1 1,0 0 0,0 0 0,0 0-1,0 0 1,4-3 0,35-23 49,-32 19-23,1 1-1,0 0 1,0 1 0,19-8 0,-27 13-23,1 0-1,-1 0 1,0 0 0,1 1-1,-1-1 1,1 1 0,-1 0-1,0 0 1,1 0 0,-1 1-1,1-1 1,-1 1 0,0 0 0,1 0-1,-1 0 1,0 0 0,0 0-1,0 1 1,0-1 0,0 1-1,5 3 1,8 8 8,-6-5-8,0-1 0,18 11 1,-24-16-2,1 0 1,0 0 0,-1-1-1,1 1 1,0-1-1,0 0 1,0 0 0,0-1-1,10 1 1,8-3 17,0-2 1,28-6 0,-27 5-6,0 0 1,24 0 0,86 10 28,-99-2-27,1-1 0,68-5 0,-46-5-17,105-11 17,-130 17-13,-1 1-1,1 2 0,34 6 0,38 17 0,-78-16 1,1-2 0,-1-1 0,1 0 0,40 0 0,-7-7 7,1 3 0,93 14 0,-127-10-12,0-1-1,1-2 1,-1-1 0,1-1-1,-1-1 1,0-2 0,52-11-1,-53 7 6,1 0-1,-1 2 1,1 1-1,0 1 1,1 2-1,-1 0 1,41 6-1,10 8 14,65 9-34,-117-20 7,0-1 0,0-1 0,39-5 0,-40 1-5,35-5 26,1 2-1,102 2 0,-71 12 22,-29-2-44,0-2-1,83-7 1,85-10 15,-182 15-2,0 2 1,80 16 0,-117-17-2,0 1 0,0-2 1,0 1-1,19-2 0,-28 0 0,1-1 0,-1 1 1,0-1-1,0 0 0,0 0 0,0-1 1,-1 1-1,1-1 0,0 0 0,0 0 0,-1 0 1,1 0-1,-1-1 0,0 1 0,0-1 1,0 0-1,0 0 0,3-3 0,-5 4 2,0 0 0,0 1-1,0-1 1,1 1 0,-1 0-1,1-1 1,-1 1 0,1 0 0,-1 0-1,1 0 1,0 0 0,3-2-1,-4 3-10,0 0-1,0 0 0,0 0 0,0 0 0,0 0 0,-1 0 0,1 0 0,0 0 1,0 0-1,0 0 0,0 0 0,0 1 0,-1-1 0,1 0 0,0 1 0,0-1 0,0 0 1,-1 1-1,1-1 0,1 2 0,-1-1-82,1 1-1,0 0 1,-1 0-1,0 0 1,1 0 0,-1 0-1,0 0 1,0 0-1,0 0 1,0 1 0,-1-1-1,1 0 1,0 0 0,-1 1-1,0-1 1,1 5 0,-2-7-163,-4-4-32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11186,'-2'43'825,"2"1"-665,0 0 0,0 2 312,2 0-56,-1 0-96,0 0-104,-1-5-96,2 1 56,2-3 32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5:5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14755,'-6'49'261,"2"0"-1,3 0 1,1 0 0,8 52-1,0-34 632,0 101 0,-18-184 924,9 7-1518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0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17188,'-3'10'235,"0"0"1,0 1-1,1-1 0,1 1 1,0-1-1,0 1 1,1 0-1,1 11 1,-1 8 209,-1 56 22,3 0 1,21 141-1,-39-330-437,-6-150 0,24 247 67,1 16-48,3 24-4,5 108 35,6 37 277,-9-145-79,-8-33-271,0-1 0,0 0-1,0 0 1,0 0 0,0 1 0,0-1 0,0 0 0,0 0 0,0 1 0,0-1 0,0 0 0,1 0 0,-1 0 0,0 0 0,0 1 0,0-1 0,0 0 0,1 0 0,-1 0 0,0 0 0,0 0 0,0 1 0,1-1 0,-1 0 0,0 0 0,0 0 0,0 0 0,1 0 0,-1 0 0,0 0 0,0 0 0,1 0 0,-1 0 0,0 0 0,8-13 256,-2-8-98,-1 0-1,-1 0 1,-1 0-1,1-23 0,-3-89 309,-1 100-350,0 3-42,1 18-79,-1 0-1,0 0 1,-1 0 0,0 0 0,-1 0 0,-1 0 0,-4-15 0,7 27-11,0 0-1,0 1 0,0-1 1,-1 0-1,1 1 1,0-1-1,0 0 0,0 0 1,0 1-1,0-1 1,-1 0-1,1 0 0,0 1 1,0-1-1,-1 0 1,1 0-1,0 0 1,0 1-1,-1-1 0,1 0 1,0 0-1,0 0 1,-1 0-1,1 0 0,0 1 1,-1-1-1,1 0 1,0 0-1,0 0 0,-1 0 1,1 0-1,0 0 1,-1 0-1,1 0 0,0 0 1,-1 0-1,1 0 1,0 0-1,-1-1 0,1 1 1,0 0-1,0 0 1,-1 0-1,1 0 1,0 0-1,0-1 0,-1 1 1,1 0-1,0 0 1,0 0-1,-1-1 0,1 1 1,0 0-1,0 0 1,0-1-1,-1 1 0,1 0 1,0 0-1,0-1 1,0 1-1,0 0 0,0-1 1,0 1-1,0-1 1,-8 30-695,5-6 389,0 29-1,2-20-102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0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12411,'0'0'51,"0"0"-1,0 0 1,0 0 0,0 0 0,0 0 0,0 0 0,0 0 0,0 0 0,0 1 0,0-1 0,0 0-1,1 0 1,-1 0 0,0 0 0,0 0 0,0 0 0,0 0 0,0 0 0,0 0 0,0 0 0,0 0-1,0 0 1,0 0 0,0 0 0,0 0 0,0 0 0,0 0 0,0 0 0,0 0 0,0 0 0,1 0 0,-1 0-1,0 0 1,0 0 0,0 0 0,0 0 0,0 0 0,0 0 0,0 0 0,0 0 0,0 0 0,0 0-1,0 0 1,0 0 0,0 0 0,0 0 0,1 0 0,-1 0 0,0 0 0,0 0 0,0 0 0,0 0-1,0 0 1,0 0 0,0 0 0,0 0 0,1 13 1628,-4 32-413,1-17-616,2-12-445,-5 93 951,20 203-1,-15-306-1131,1-1 0,1 0 0,-1 0 0,1 1 0,3 8 0,-4-14-22,-1 1-1,0-1 1,0 1 0,1-1-1,-1 1 1,0-1 0,1 1-1,-1-1 1,1 0 0,-1 1-1,0-1 1,1 0 0,-1 1-1,1-1 1,-1 0 0,1 1-1,-1-1 1,1 0 0,-1 0-1,1 0 1,-1 0 0,1 1-1,0-1 1,0 0 0,0-1-2,0 1-1,0 0 1,0-1 0,0 0 0,0 1-1,0-1 1,-1 1 0,1-1 0,0 0 0,0 0-1,0 1 1,-1-1 0,1 0 0,0 0-1,-1 0 1,1 0 0,-1 0 0,1-1 0,7-15-5,-2 0-1,0 0 1,0-1 0,-2 0 0,4-25 0,-3 12 6,1-1 25,-2 0-1,1-43 0,-7 66-38,-1 8 7,-5 13-5,-8 55-318,4 1 0,2 0 0,-2 123 1,11-181 260,1 0 0,0-1 0,1 1 0,0 0 0,5 17 0,-6-26 59,0-1 0,0 0 0,0 1 0,0-1 0,1 1 0,-1-1 0,0 0 0,0 1 0,1-1 0,-1 0 0,0 0 0,1 1 0,-1-1 0,0 0 0,1 0 0,-1 1 0,0-1 1,1 0-1,-1 0 0,1 0 0,-1 0 0,0 0 0,1 1 0,-1-1 0,1 0 0,-1 0 0,0 0 0,1 0 0,-1 0 0,1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2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 18116,'-16'12'1536,"3"-2"-1088,-1 0-200,-4 3 384,10-2-7,9-8-281,6-5-320,12-8 640,1-1-616,0-3-24,0-11 16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2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16468,'-4'4'632,"0"2"-688,-2-1 80,6 0-104,2-2-40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26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10818,'1'14'721,"0"0"-1,-1 0 1,-1 1-1,0-1 1,-5 28-1,-1 5 120,-1 26-366,4 0 0,10 145-1,-5-209-464,0-1-6,-1-1-1,1 1 1,1 0-1,-1-1 0,1 1 1,1-1-1,-1 0 1,1 0-1,7 13 1,-10-20-3,1 0 0,-1 1 1,1-1-1,-1 1 0,1-1 0,-1 0 1,1 1-1,-1-1 0,1 0 1,-1 0-1,1 1 0,-1-1 0,1 0 1,-1 0-1,1 0 0,-1 0 1,1 0-1,0 0 0,-1 0 0,1 0 1,-1 0-1,1 0 0,-1 0 0,1 0 1,0 0-1,-1 0 0,1-1 1,-1 1-1,1 0 0,-1 0 0,1-1 1,-1 1-1,1 0 0,-1-1 1,1 1-1,-1 0 0,1-1 0,-1 1 1,0-1-1,1 1 0,-1 0 1,0-1-1,1 1 0,-1-1 0,0 0 1,1 0-1,12-23 16,-2-9 36,0 0 0,-2-1 0,-2 0 0,-1-1 0,-1 1 0,0-42 0,-5 75-47,0 0-1,0 0 1,0 0-1,0 1 1,0-1 0,0 0-1,0 0 1,0 0-1,0 0 1,0 1-1,0-1 1,0 0 0,-1 0-1,1 0 1,0 1-1,-1-1 1,1 0-1,0 0 1,-1 1 0,1-1-1,-2-1 1,2 2-2,-1 1 0,0-1 0,1 1 0,-1-1 0,0 1 0,1-1 0,-1 1 0,1-1 0,-1 1 0,1-1 0,-1 1 0,1 0 0,-1-1 0,1 1 0,0 0 0,-1-1 0,1 2 0,-17 39 29,-17 74-324,29-95 145,1 0 0,1 0 1,0 39-1,4-39-26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3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45 12723,'0'-1'2416,"7"-32"1748,-7 33-4161,0 1 1,0 0 0,0-1-1,0 1 1,0 0-1,0-1 1,0 1-1,0 0 1,0-1 0,0 1-1,-1 0 1,1-1-1,0 1 1,0 0 0,-1-1-1,1 1 1,0-1-1,-1 1 1,1-1-1,0 1 1,-1-1 0,1 1-1,-1-1 1,1 1-1,-1-1 1,1 1 0,-1-1-1,1 0 1,-2 1-1,1-1 37,0 0 0,-1 0 0,1 0 0,0 0 0,0 0 0,-1 0 1,1-1-1,0 1 0,0 0 0,0-1 0,-1 1 0,1-1 0,0 0 0,0 1 0,0-1 0,-1-1 0,1 2-16,1-1 0,0 1 0,-1-1 0,1 1 1,-1 0-1,0-1 0,1 1 0,-1-1 0,1 1 0,-1 0 0,1-1 0,-1 1 1,0 0-1,1 0 0,-1 0 0,0 0 0,1-1 0,-1 1 0,0 0 0,1 0 1,-1 0-1,0 0 0,1 0 0,-1 1 0,0-1 0,1 0 0,-1 0 0,0 0 1,1 0-1,-1 1 0,1-1 0,-2 1 0,2 0-19,-1 0-1,1 1 1,-1-1-1,1 0 1,0 0-1,-1 1 1,1-1-1,0 0 1,0 1-1,0-1 1,0 0-1,0 1 1,0-1-1,1 3 0,1 2-86,-1 1 0,1-1 0,0 1 0,1-1 0,5 12 0,-8-18 70,1 1 1,-1-1 0,0 0-1,0 0 1,0 1 0,0-1 0,0 0-1,1 0 1,-1 1 0,0-1-1,0 0 1,0 0 0,1 0-1,-1 0 1,0 1 0,0-1 0,0 0-1,1 0 1,-1 0 0,0 0-1,0 0 1,1 0 0,-1 1-1,0-1 1,1 0 0,-1 0 0,0 0-1,0 0 1,1 0 0,-1 0-1,0 0 1,1 0 0,-1-1-1,4-7-287,-3-18-262,-1 24 461,-2-49-1943,2 50 2044,0 1-1,0 0 0,0-1 0,-1 1 0,1 0 1,0 0-1,0-1 0,0 1 0,0 0 1,0 0-1,0 0 0,0-1 0,0 1 1,-1 0-1,1 0 0,0-1 0,0 1 1,0 0-1,-1 0 0,1 0 0,0 0 0,0-1 1,0 1-1,-1 0 0,1 0 0,0 0 1,0 0-1,-1 0 0,1 0 0,0 0 1,0 0-1,-1 0 0,1-1 0,0 1 1,0 0-1,-1 0 0,1 0 0,0 0 0,0 1 1,-1-1-1,1 0 0,0 0 0,0 0 1,-1 0-1,1 0 0,0 0 0,0 0 1,-1 0-1,1 1 0,0-1 0,0 0 1,0 0-1,-1 0 0,1 0 0,0 1 0,-5 0-13,0-3 127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3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71 212 12099,'-2'1'164,"1"-1"0,-1 0 0,0 1 0,0-1 1,1 0-1,-1 0 0,0-1 0,1 1 1,-1 0-1,0 0 0,1-1 0,-1 1 1,0-1-1,1 1 0,-1-1 0,1 0 0,-1 0 1,1 0-1,-2-1 0,1 1 154,0 0-1,0 0 0,0 0 1,0 0-1,1 0 1,-1 1-1,0-1 0,-1 1 1,1-1-1,-2 1 1,5 0-302,0 0 0,1-1 0,-1 1 0,0 0 0,0 0 0,1-1 0,-1 1 0,0 0 0,0-1-1,0 1 1,1-1 0,-1 0 0,0 1 0,0-1 0,0 0 0,0 0 0,0 0 0,0 1 0,-1-1 0,3-2 0,-2 0-21,1 1-1,-1-1 1,0 0-1,0 1 1,0-1-1,0 0 1,0 0-1,0-5 0,0 1-13,-1 0 0,1 0-1,-2 0 1,1 1 0,-1-1-1,0 0 1,-3-11-1,2 15 19,1 0 0,0 0 0,0 0 0,-1 0 0,0 1 0,0-1 0,1 0 0,-1 1 0,-1-1 0,1 1 0,0 0 0,-1 0 0,1 0 0,-1 0 0,1 0 0,-5-2 0,7 4 1,0 0-1,0 0 0,0 0 1,-1 0-1,1 0 1,0 0-1,0 0 1,0 0-1,-1 0 1,1 0-1,0 0 0,0 0 1,0 1-1,0-1 1,-1 0-1,1 0 1,0 0-1,0 0 1,0 0-1,0 0 0,0 0 1,-1 0-1,1 0 1,0 1-1,0-1 1,0 0-1,0 0 1,0 0-1,0 0 0,-1 0 1,1 1-1,0-1 1,0 0-1,0 0 1,0 0-1,0 1 1,0-1-1,0 0 0,0 0 1,2 11-17,8 9 0,-6-15 11,-1 0 1,2-1-1,-1 0 1,0 0-1,1 0 1,6 5-1,-9-8 15,0 0 0,0 1 0,0-1 0,0 0 0,0 0 0,1 0 1,-1 0-1,0-1 0,0 1 0,1-1 0,-1 1 0,0-1 0,1 0 0,-1 0 0,0 0 0,1 0 0,-1 0 1,0 0-1,4-1 0,-5 0 11,-1 1-1,1-1 1,0 1 0,-1-1 0,1 1 0,-1-1 0,1 0 0,0 1-1,-1-1 1,1 0 0,-1 0 0,0 1 0,1-1 0,-1 0-1,0 0 1,1 0 0,-1 1 0,0-1 0,0 0 0,1 0 0,-1 0-1,0 0 1,0 0 0,0 1 0,0-1 0,-1 0 0,1 0-1,0 0 1,0 0 0,0 1 0,-1-1 0,1 0 0,-1-1 0,-13-26 508,13 26-492,0 0 3,-1-1 1,0 1 0,1 0 0,-1-1 0,0 1 0,0 0 0,0 0-1,0 0 1,-1 0 0,1 1 0,-1-1 0,1 1 0,-1-1-1,1 1 1,-6-2 0,7 3-39,1 1 0,-1-1 0,1 0 0,-1 1 0,1-1 0,-1 0 0,1 1 0,-1-1 0,1 1 0,0-1 0,-1 1 0,1-1 0,0 1 0,-1-1 0,1 1 0,0-1 0,-1 1 0,1-1 0,0 1 0,0-1 0,0 1 0,0 0 0,0-1 0,0 1 0,0-1 0,0 1 0,0 0 0,0-1 0,0 1 0,0-1 0,0 1 0,0-1 0,0 1 0,0 0 0,1 0 0,6 24-25,-4-18 14,0-1 0,1 0 0,0 0 0,1 0 1,8 9-1,-12-14 10,0 0 0,0 0 0,0 0 0,0 0 0,1 0 0,-1-1 0,0 1 0,0 0 0,1-1 0,-1 1 1,0-1-1,1 1 0,-1-1 0,1 0 0,1 1 0,-2-1 3,0-1 1,0 1-1,0 0 0,0-1 1,0 1-1,0 0 0,0-1 1,0 1-1,0-1 0,-1 0 1,1 1-1,0-1 0,0 0 1,0 1-1,-1-1 0,1 0 1,0 0-1,-1 0 0,1 0 1,-1 1-1,1-1 0,-1 0 1,0 0-1,1-2 0,2-5 17,-1-1-1,0 1 0,0-1 0,-1 0 0,0 0 0,0 0 1,-1 1-1,-1-1 0,1 0 0,-4-15 0,2 18-318,1 8 11,1 10-337,1-10 540,-1 0 1,1 0-1,0-1 0,-1 1 0,1 0 1,0 0-1,0-1 0,0 1 1,1-1-1,-1 1 0,0-1 0,1 1 1,-1-1-1,0 0 0,1 0 1,0 1-1,-1-1 0,1 0 0,0-1 1,-1 1-1,1 0 0,4 1 1,5-4-279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3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11130,'-2'0'246,"1"0"-1,-1 0 0,1 1 1,-1-1-1,1 0 0,-1 1 1,1 0-1,-1-1 0,1 1 1,0 0-1,-1-1 1,1 1-1,0 0 0,0 0 1,0 0-1,-1 0 0,1 0 1,0 1-1,-1 1 0,1 0-58,0 1-1,0-1 0,1 0 1,-1 0-1,1 1 0,0-1 1,0 0-1,1 7 0,-1-8-148,2 25 239,-2-26-259,1 1 1,-1-1-1,0 0 0,0 0 1,1 1-1,-1-1 0,1 0 0,-1 0 1,1 1-1,-1-1 0,1 0 0,0 0 1,-1 0-1,1 0 0,0 0 1,1 1-1,-1-2-14,-1 0-1,1 0 1,-1 0 0,1 0 0,0 0 0,-1 0-1,1 0 1,-1 0 0,1 0 0,-1-1-1,1 1 1,-1 0 0,1 0 0,-1-1-1,1 1 1,-1 0 0,0 0 0,1-1 0,-1 1-1,1-1 1,-1 1 0,0 0 0,1-1-1,-1 1 1,0-1 0,1 1 0,-1-1 0,0 1-1,0-1 1,1 0 0,7-18 14,-8 19-16,10-34 79,-10 32-67,1 0 0,-1 1 0,0-1 0,0 0 0,1 0 0,-1 0 0,-1 0 0,1 1 0,0-1 0,0 0 0,-1 0 0,1 0 0,0 1 0,-1-1 0,0 0 0,-1-2 0,2 4-8,-1-1 1,1 1-1,-1 0 0,1 0 1,-1-1-1,1 1 0,-1 0 1,0 0-1,1 0 0,-1 0 0,1-1 1,-1 1-1,0 0 0,1 0 1,-1 0-1,1 1 0,-1-1 1,0 0-1,1 0 0,-1 0 1,1 0-1,-1 0 0,1 1 1,-1-1-1,1 0 0,-1 0 0,1 1 1,-1-1-1,1 1 0,-1-1 1,1 0-1,-1 1 0,1-1 1,0 1-1,-1 0 0,-16 17 90,17-17-92,-9 10 25,1 2 0,-11 19 1,16-27-29,1 0 0,0 0 0,0 1 0,0-1 0,0 1 0,1 0 0,0-1 0,0 1 0,0 8 0,1-14 1,0 1 0,0-1 0,0 0 0,0 1 0,0-1 0,1 1 0,-1-1 0,0 0 0,0 1 0,0-1 0,0 0 0,0 1 0,1-1 0,-1 0 0,0 1 0,0-1 0,0 0 0,1 1 0,-1-1 0,0 0-1,1 1 1,-1-1 0,0 0 0,1 0 0,-1 0 0,0 1 0,1-1 0,-1 0 0,0 0 0,1 0 0,-1 0 0,0 0 0,1 0 0,-1 1 0,1-1 0,-1 0 0,0 0 0,1 0 0,-1 0 0,1 0 0,-1-1 0,0 1 0,1 0-1,-1 0 1,0 0 0,1 0 0,-1 0 0,1 0 0,-1-1 0,0 1 0,1 0 0,-1 0 0,0-1 0,0 1 0,1 0 0,-1 0 0,0-1 0,1 1 0,19-17 155,-11 7-66,-1 1 0,0-1 0,-1-1 0,-1 1 0,1-1 0,-2 0 0,1-1 1,6-21-1,-12 33-88,0 0 0,0 0 1,0 0-1,0 0 0,-1 0 0,1 0 1,0 0-1,0 0 0,0 0 1,0 0-1,0 0 0,0 0 1,0 0-1,-1 0 0,1 0 0,0 0 1,0 0-1,0 0 0,0 0 1,0 0-1,0 0 0,0 0 0,-1 0 1,1 0-1,0 0 0,0 0 1,0 0-1,0 0 0,0 0 1,0 0-1,0 0 0,0 0 0,-1 0 1,1 0-1,0 0 0,0 0 1,0-1-1,0 1 0,0 0 1,0 0-1,0 0 0,0 0 0,0 0 1,0 0-1,0 0 0,0 0 1,0 0-1,0-1 0,0 1 1,0 0-1,-8 9 23,6-7-18,-9 14 11,1 1-1,1 0 1,0 0 0,2 1 0,-9 27-1,20-48-31,3-5-2,-2-2 26,3-3-353,0 0 0,-1-1 0,7-22 0,-13 33 126,0 6-55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1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4505 40 15147,'-7'-5'172,"0"0"0,-1 1-1,1 0 1,-1 0 0,0 0-1,-1 1 1,1 1 0,0-1-1,-1 2 1,0-1 0,1 1 0,-1 0-1,-16 1 1,14 1-108,0 1 1,0 0-1,0 0 0,1 1 1,-1 1-1,1 0 0,0 0 1,0 1-1,0 0 0,-16 12 1,1 4-57,0 1 1,2 1-1,1 0 1,-37 51 0,9-10-74,-229 261-370,-446 406 1,625-641 399,-708 616-29,-853 761-659,1579-1393 479,-4-3 0,-116 73 0,105-89-23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3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12139,'0'-3'960,"0"-4"-776,1 0-64,8-3 312,4 1-128,7-1-224,6-1-144,11-7-1144,2-3 1072,15-9-96,5-8-128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6:34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1343 11811,'4'-1'397,"0"0"1,-1-1-1,1 0 1,0 0-1,0 0 1,-1 0 0,0-1-1,1 1 1,-1-1-1,0 0 1,0 0-1,3-5 1,12-8 564,116-82 1096,85-71-1993,-29-20-813,4-1-339,-113 123 657,-71 60 384,0 0 1,1 1-1,0 0 1,0 1 0,24-8-1,-19 11 34,-15 3 13,-1-1 0,0 0 0,0 0 0,0 0 1,1 0-1,-1 0 0,0 0 0,0 0 0,0 0 0,1 1 0,-1-1 0,0 0 1,0 0-1,0 0 0,0 0 0,0 1 0,1-1 0,-1 0 0,0 0 1,0 0-1,0 1 0,0-1 0,0 0 0,0 0 0,0 1 0,0-1 0,0 0 1,0 0-1,0 0 0,0 1 0,0-1 0,0 0 0,0 0 0,0 1 0,-1 1 10,1 0-1,-1-1 1,0 1-1,0 0 1,0 0-1,-1-1 1,1 1-1,0-1 0,-1 1 1,1-1-1,0 0 1,-3 2-1,-140 92 368,38-27-202,-485 402 1157,577-458-1244,10-7-3,-2 0 1,1 0-1,0-1 1,-1 0-1,0 0 0,0 0 1,-8 3-1,14-7-80,0 0-1,0 0 0,0 0 1,-1 0-1,1 0 1,0 1-1,0-1 0,0 0 1,0 0-1,0 0 0,0 0 1,0 0-1,0 0 0,-1 0 1,1 0-1,0 0 1,0 0-1,0 0 0,0 0 1,0 0-1,0 0 0,0 0 1,-1 0-1,1 0 1,0 0-1,0 0 0,0 0 1,0 0-1,0 0 0,0 0 1,0 0-1,0 0 0,-1 0 1,1 0-1,0-1 1,0 1-1,0 0 0,0 0 1,0 0-1,0 0 0,0 0 1,0 0-1,0 0 1,0 0-1,0 0 0,0 0 1,-1-1-1,1 1 0,0 0 1,0 0-1,3-8 142,9-8-41,197-148-94,-51 42-144,380-286-2310,-428 328 1051,166-91-1,-205 136 1483,1 3 1,2 3-1,90-22 0,-156 49-91,-1-1-8,0 1 0,0 1-1,0-1 1,0 1 0,1 1 0,-1-1-1,0 1 1,12 2 0,-19-2 7,0 0 1,1 0-1,-1 0 1,0 0-1,0 0 1,0 1-1,0-1 1,0 0-1,0 0 1,0 0-1,1 0 1,-1 1-1,0-1 1,0 0-1,0 0 1,0 0 0,0 0-1,0 1 1,0-1-1,0 0 1,0 0-1,0 0 1,0 1-1,0-1 1,0 0-1,0 0 1,0 0-1,0 1 1,0-1-1,0 0 1,-1 0-1,1 0 1,0 1-1,0-1 1,0 0-1,0 0 1,0 0-1,0 0 1,-1 0-1,1 1 1,0-1-1,0 0 1,0 0-1,0 0 1,0 0 0,-1 0-1,1 0 1,0 0-1,0 0 1,0 0-1,-1 1 1,1-1-1,-10 7 5,-103 38 137,28-13-62,-211 111 122,193-92-67,-445 254 1192,229-96-582,160-102-344,126-87-291,23-15-50,0 1 0,1 1 0,-10 7 0,44-35 57,2 1-1,57-33 1,72-27-19,-135 71-74,199-86-55,62-30-756,-170 62 54,130-98-1,86-100-334,-201 162 993,-43 35 100,-72 54 68,9-6 1609,-17 20-1176,-4 3-289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3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6 13899,'0'0'47,"0"0"0,0 0 0,0-1 0,0 1 0,0 0-1,0 0 1,0-1 0,0 1 0,-1 0 0,1 0 0,0-1 0,0 1 0,0 0 0,0 0 0,-1 0 0,1-1 0,0 1 0,0 0-1,-1 0 1,1 0 0,0 0 0,0-1 0,-1 1 0,1 0 0,0 0 0,0 0 0,-1 0 0,1 0 0,0 0 0,0 0 0,-1 0-1,1 0 1,0 0 0,-1 0 0,1 0 0,-1 0 0,-9 9 833,-7 19 61,-5 24-568,1 1 0,-17 71 0,16-48-267,-139 590 154,132-479-166,-9 307 0,55-197-329,-12-246-331,-5-51 561,0 2-17,0 0-1,1-1 1,-1 1 0,0 0-1,0 0 1,0-1 0,0 1-1,-1 0 1,1-1 0,0 1-1,-1 0 1,1-1 0,-1 1-1,0 2 1,-6-4-194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3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13131,'-4'17'650,"0"0"0,2 0 0,-2 33 0,3-30-307,1 595 1696,7-382-1791,-5-71-65,27 559 1625,-20-637-1445,-3-46-174,-2 1 0,-2-1 0,-5 77 0,1-111-94,2-11-128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3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42 17628,'9'-5'489,"0"-1"0,0 0 0,0 0 0,8-9 1,-17 14-478,0 1 1,0 0 0,0 0 0,0 0-1,0 0 1,0 0 0,0 0 0,0-1-1,0 1 1,0 0 0,0 0 0,0 0-1,0 0 1,0 0 0,0 0 0,0 0-1,0 0 1,0-1 0,1 1-1,-1 0 1,0 0 0,0 0 0,0 0-1,0 0 1,0 0 0,0 0 0,0 0-1,0 0 1,0 0 0,1 0 0,-1 0-1,0 0 1,0 0 0,0 0 0,0 0-1,0 0 1,0 0 0,1 0 0,-1 0-1,0 0 1,0 0 0,0 0 0,0 0-1,0 0 1,0 0 0,0 0 0,1 0-1,-1 0 1,0 0 0,0 0 0,0 0-1,0 0 1,0 0 0,0 0 0,0 0-1,0 0 1,0 0 0,1 1 0,-1-1-1,0 0 1,0 0 0,0 0-1,0 0 1,0 0 0,0 0 0,0 1-1,-3 11 550,-105 228 777,-21-8-1187,64-118 26,6-19-238,122-188-1609,-22 17 1309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15075,'0'0'53,"1"0"-1,-1 0 1,0 0-1,0 0 1,0 0-1,1 0 1,-1 0 0,0 0-1,0 0 1,0 0-1,1 0 1,-1 0-1,0 0 1,0 0-1,0 0 1,1 0-1,-1 0 1,0 0-1,0 0 1,0 0-1,1 0 1,-1 0 0,0 0-1,0 0 1,0 0-1,1 1 1,-1-1-1,0 0 1,0 0-1,0 0 1,0 0-1,0 1 1,1-1-1,-1 0 1,0 0 0,0 0-1,0 0 1,0 1-1,2 11 677,-5 19-477,2-26 2,-3 27 535,-16 163 2271,19-168-2822,1 1-1,2-1 1,0 0-1,2 0 1,8 30-1,-5-38-233,0-1-1,1 0 1,2 0 0,-1-1-1,19 23 1,-4-3-867,-23-36 759,11 22-653,-11-22 724,-1 0 0,1 0-1,-1 0 1,0-1-1,0 1 1,1 0-1,-1 0 1,0 0-1,0 0 1,0 0-1,0 0 1,0 0-1,0 0 1,0 0 0,0 0-1,0 0 1,0 0-1,-1 0 1,1 0-1,0 0 1,-1 0-1,0 1 1,-9 2-541</inkml:trace>
  <inkml:trace contextRef="#ctx0" brushRef="#br0" timeOffset="1">16 477 17916,'-15'-16'1592,"18"9"-1128,8 3-216,18 4 793,7 1-337,11 1-384,4-1-96,11-25-192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20324,'-5'12'1657,"1"9"-1473,0 12-80,0 9 592,4 5-768,0 2-264,1-1-544,0 0-201,-1-8 793,-1-3-160,0-11-232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18372,'15'-11'692,"1"2"1,0 0-1,1 1 0,20-7 0,70-19 1367,-96 31-1777,12-3-37,0 0 0,0 2 0,0 0 0,0 1 0,1 2-1,41 2 1,-63-1-243,0 0 0,-1 0-1,1 0 1,0 1 0,0-1-1,0 1 1,0-1 0,0 1-1,-1 0 1,1 0 0,0 0-1,0 0 1,-1 0 0,1 0-1,-1 0 1,1 0 0,-1 1 0,1-1-1,-1 1 1,2 1 0,-3-1-2,1 0 0,-1 0 0,1-1 1,-1 1-1,0 0 0,1 0 0,-1 0 1,0 0-1,0 0 0,0-1 1,-1 1-1,1 0 0,0 0 0,-1 0 1,1 0-1,-1-1 0,0 3 0,-4 4 1,1 1-1,-1-1 0,0 0 0,-1 0 0,1-1 0,-12 12 1,6-9 6,-14 14-27,24-23 9,0 1-1,0-1 0,0 0 0,0 0 0,0 0 0,0 1 1,1-1-1,-1 1 0,0-1 0,1 0 0,-1 1 0,1-1 1,0 1-1,-1-1 0,1 1 0,0 2 0,1-2-15,1 0 1,-1 0-1,1 0 0,0 0 0,-1-1 1,1 1-1,0 0 0,0-1 1,0 0-1,0 1 0,0-1 0,0 0 1,1 0-1,2 1 0,10 6-89,-10-5 98,-1 1 0,0-1 0,0 1 0,0 0 1,0 0-1,-1 0 0,0 0 0,0 1 0,0-1 0,0 1 1,-1 0-1,1 0 0,-1 0 0,0 0 0,1 10 0,-2-8 17,0 1-1,-1-1 1,0 1-1,0-1 1,-1 1 0,0-1-1,0 1 1,-1-1-1,0 0 1,-3 10-1,-3-1 89,1 1-1,-2-2 0,0 1 1,-1-1-1,-1-1 1,0 0-1,-1 0 0,-24 21 1,25-26 63,-1 0 0,0 0 0,-1-1 0,0-1 1,0 0-1,-28 10 0,35-15-100,0-1-1,0 1 1,0-1 0,0-1 0,-1 1 0,1-1-1,0 0 1,-9-1 0,11 0-47,0 0 0,1 0 1,-1 0-1,0 0 0,1-1 0,-1 1 0,1-1 0,-1 0 1,1 0-1,0 0 0,0-1 0,0 1 0,0-1 1,-4-4-1,5 4-20,0 0 1,0 0-1,0 0 0,0 0 1,0-1-1,1 1 1,-1 0-1,1-1 1,0 1-1,0-1 0,0 1 1,1-1-1,-1 0 1,1 1-1,0-1 0,0-4 1,1 2 11,0 0 1,0 0-1,1 1 1,-1-1-1,1 0 1,0 0 0,1 1-1,-1-1 1,5-5-1,17-23-212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8 19396,'0'-1'79,"-1"1"0,1-1 0,-1 1 1,1-1-1,-1 1 0,1-1 0,-1 1 0,1-1 0,-1 1 0,0 0 0,1-1 0,-1 1 0,0 0 0,0-1 1,1 1-1,-1 0 0,0 0 0,1 0 0,-1 0 0,0 0 0,0 0 0,1 0 0,-1 0 0,0 0 1,0 0-1,1 0 0,-1 0 0,0 0 0,0 1 0,1-1 0,-1 0 0,0 0 0,1 1 0,-1-1 0,0 1 1,1-1-1,-2 1 0,-28 19 669,26-18-438,-30 23 233,0 1 1,2 2-1,-44 48 0,66-64-568,1 0 0,0 1 0,0 1 0,2-1 0,-10 22-1,14-26 33,0 0 0,0 1-1,1 0 1,0-1 0,1 1 0,0 0-1,0-1 1,1 1 0,2 17-1,-1-24-7,-1 1-1,1 0 1,0 0-1,0-1 0,0 1 1,1-1-1,-1 1 1,1-1-1,0 0 0,0 1 1,0-1-1,0 0 1,1 0-1,-1 0 0,1-1 1,0 1-1,0-1 1,0 1-1,0-1 0,0 0 1,0 0-1,1 0 1,-1-1-1,0 1 0,1-1 1,0 0-1,-1 0 1,1 0-1,0 0 0,-1-1 1,1 1-1,5-1 1,2 0-100,0 0 0,0-1 0,0 0 0,0-1 1,-1 0-1,1-1 0,-1 0 0,1 0 0,-1-1 1,12-7-1,-2 0-261,-1-1 0,0 0 0,-1-2 0,0 0-1,20-22 1,-6-2-192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21405,'5'4'1832,"-4"8"-1368,-1-1-200,-3 8 768,2 7-424,1 7-311,4 0-425,0 1-1169,1 5 1145,-4 0-152,2-4-136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1 638 14157,'0'0'7495,"5"-58"-7046,56 9-33,16-16 65,25-11-129,5-5-96,6 0-128,-4 8-128,-14 10-1121,-26 12-2594,-29 11-3396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1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15651,'-20'329'1447,"-30"-4"-1683,-52 42 55,31-125 50,70-236 129,-5 14-4,1 2 0,-3 30 0,7-48 8,1 1 0,0 0-1,0 0 1,0-1 0,0 1-1,1 0 1,0-1 0,0 1 0,0 0-1,1-1 1,-1 1 0,1-1-1,0 0 1,0 1 0,1-1-1,-1 0 1,5 5 0,-4-6 5,1 0 1,0-1-1,0 1 1,0-1-1,0 0 1,0 1-1,0-2 0,1 1 1,-1 0-1,0-1 1,1 0-1,8 1 1,0-1 16,0 0 1,0-1-1,25-3 1,20-8 71,0-3-1,108-42 1,-161 54-91,260-102 212,303-166 1,221-203-87,-481 261-129,-10-11-22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14 16420,'0'0'57,"0"0"0,0-1 0,0 1 0,1 0 1,-1 0-1,0 0 0,0-1 0,0 1 1,0 0-1,0 0 0,0-1 0,1 1 0,-1 0 1,0-1-1,0 1 0,0 0 0,0 0 1,0-1-1,0 1 0,0 0 0,0 0 1,0-1-1,0 1 0,0 0 0,-1 0 0,1-1 1,0 1-1,0 0 0,0 0 0,0-1 1,0 1-1,0 0 0,-1 0 0,1-1 0,0 1 1,0 0-1,0 0 0,0 0 0,-1-1 1,1 1-1,0 0 0,0 0 0,-1 0 0,-16-4 976,-22 7 838,25-1-1689,1 1 1,-1 0-1,1 1 1,0 1-1,1 0 1,-1 0-1,1 2 1,0-1-1,0 1 1,1 1-1,0 0 1,-15 15-1,20-17-180,-1 1 1,1 0-1,0 0 1,0 1-1,1 0 1,0 0-1,0 0 1,1 1-1,0-1 1,1 1-1,0 0 1,0 0-1,1 0 1,0 1-1,0-1 0,1 0 1,1 1-1,0 16 1,0-24-1,0 1 1,1 0-1,-1-1 0,1 1 1,-1 0-1,1-1 1,0 1-1,0-1 0,0 1 1,0-1-1,1 0 1,-1 0-1,1 1 0,-1-1 1,1 0-1,0 0 0,0 0 1,0-1-1,0 1 1,0 0-1,0-1 0,0 1 1,1-1-1,-1 0 1,0 0-1,1 1 0,-1-2 1,1 1-1,-1 0 1,1 0-1,0-1 0,2 1 1,3-1-54,0 0 0,-1 0 0,1-1 0,-1 0-1,1 0 1,-1 0 0,1-1 0,-1 0 0,0-1 0,8-3 0,16-11 297,-1 0 0,55-43 0,-37 22-244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7:4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47 19124,'-12'23'1328,"-16"45"1,24-57-1184,1 0 0,1 0 0,-1 0 0,2 1 1,0-1-1,0 18 0,1-28-179,0 1 0,0 0 0,0-1 0,0 1 0,0 0 0,1 0 0,-1-1-1,0 1 1,1-1 0,0 1 0,-1 0 0,1-1 0,0 1 0,0-1 0,0 1 0,0-1 0,0 0 0,0 1 0,0-1 0,0 0 0,0 0 0,1 0 0,-1 0 0,1 0 0,-1 0 0,1 0 0,-1 0-1,1-1 1,-1 1 0,1 0 0,-1-1 0,1 0 0,0 1 0,0-1 0,-1 0 0,1 0 0,0 0 0,-1 0 0,1 0 0,0 0 0,-1 0 0,1-1 0,0 1 0,-1 0 0,1-1 0,3-1 0,2-1-114,0 0 0,0-1 1,0 0-1,-1 0 1,1 0-1,-1-1 1,0 0-1,0 0 1,-1-1-1,0 1 0,1-1 1,-2 0-1,1-1 1,-1 1-1,0-1 1,0 0-1,2-8 1,7-15 264,-2-1 1,12-52-1,-21 74 54,4-7 560,-5 22 181,-4 29 256,2-33-1177,0 7 216,-2 14-110,1-1 0,1 1 0,0-1 0,2 1 0,7 41 1,-3-48-221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1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12371,'0'1'80,"0"-1"1,0 1-1,0-1 1,0 1-1,0-1 1,0 1-1,-1-1 1,1 1 0,0-1-1,0 1 1,-1-1-1,1 1 1,0-1-1,0 1 1,-1-1-1,1 0 1,-1 1-1,1-1 1,0 1 0,-1-1-1,1 0 1,-1 1-1,1-1 1,-1 0-1,1 0 1,-1 1-1,0-1-7,0 1-1,0-1 0,1 0 1,-1 1-1,0-1 0,0 1 0,1-1 1,-1 1-1,1 0 0,-1-1 1,0 1-1,1 0 0,-1-1 1,1 1-1,0 0 0,-1 0 1,1 0-1,0-1 0,-1 3 0,-7 45 28,1 1-1,1 54 0,4-47-62,-9 251 433,14-460-15,-4-148 713,-2 279-879,3 22-284,0-1 0,1 1 0,-1 0 1,0 0-1,0 0 0,0 0 0,0 0 0,0 0 0,0 0 1,-1 0-1,1 0 0,0 0 0,0-1 0,0 1 0,0 0 1,0 0-1,0 0 0,0 0 0,0 0 0,0 0 0,0 0 1,0 0-1,0 0 0,0 0 0,0 0 0,0-1 0,0 1 0,0 0 1,0 0-1,-1 0 0,1 0 0,0 0 0,0 0 0,0 0 1,0 0-1,0 0 0,0 0 0,0 0 0,0 0 0,0 0 1,0 0-1,-1 0 0,1 0 0,0 0 0,0 0 0,0 0 1,0 0-1,0 0 0,0 0 0,0 0 0,0 0 0,0 0 0,-1 0 1,1 0-1,0 0 0,0 0 0,0 1 0,0-1 0,0 0 1,0 0-1,0 0 0,0 0 0,0 0 0,0 0 0,0 0 1,0 0-1,0 0 0,0 0 0,-6 11 139,-2 12-32,-9 75 73,-5 102 0,16-140-141,5-48-31,-1 8 27,1 39 1,16-97 14,-3-19-29,-3 0-1,-1-1 1,-4 0-1,-3-77 1,-5 110 5,4 25-31,0 0 1,0 0-1,0-1 1,0 1-1,0 0 1,0 0-1,0 0 1,0-1-1,0 1 1,0 0-1,0 0 1,-1 0-1,1 0 1,0-1-1,0 1 1,0 0 0,0 0-1,0 0 1,0 0-1,0-1 1,-1 1-1,1 0 1,0 0-1,0 0 1,0 0-1,0 0 1,-1 0-1,1 0 1,0-1-1,0 1 1,0 0-1,-1 0 1,1 0-1,0 0 1,0 0 0,0 0-1,0 0 1,-1 0-1,1 0 1,-6 8 10,-1 12 6,-5 49 179,-7 128 0,16-139 858,2-34-849,3-11 58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1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18124,'-28'175'3008,"19"-103"-2729,-11 137 51,20-186-261,0-23-67,0 0 0,0 0-1,0-1 1,0 1 0,0 0 0,0 0-1,0 0 1,0 0 0,0-1 0,0 1-1,1 0 1,-1 0 0,0 0 0,0 0-1,0 0 1,0-1 0,0 1 0,0 0-1,0 0 1,0 0 0,1 0 0,-1 0 0,0 0-1,0 0 1,0-1 0,0 1 0,0 0-1,1 0 1,-1 0 0,0 0 0,0 0-1,0 0 1,0 0 0,0 0 0,1 0-1,-1 0 1,0 0 0,0 0 0,0 0-1,0 0 1,1 0 0,-1 0 0,0 0 0,0 0-1,0 0 1,0 0 0,1 0 0,-1 0-1,0 0 1,0 0 0,0 1 0,0-1-1,0 0 1,1 0 0,-1 0 0,0 0-1,0 0 1,0 0 0,0 1 0,0-1-1,0 0 1,0 0 0,0 0 0,1 0 0,-1 0-1,0 1 1,0-1 0,7-16 37,9-32 141,-3-2 0,-1 0 0,8-96 0,-17 114 196,0-39 0,-3 70-349,0 0 0,0 0 0,0-1 0,0 1 0,0 0 0,0 0 0,-1-1 0,1 1 0,0 0 0,-1 0 0,1 0 0,-2-3 0,2 4-17,-1 0 0,1 0 0,0 0-1,0 0 1,-1 0 0,1-1 0,0 1 0,0 0 0,-1 0 0,1 0-1,0 0 1,0 0 0,-1 0 0,1 0 0,0 0 0,0 0 0,-1 0 0,1 0-1,0 0 1,-1 0 0,1 0 0,0 0 0,0 0 0,-1 0 0,1 1-1,0-1 1,0 0 0,0 0 0,-1 0 0,1 0 0,0 0 0,0 1-1,-1-1 1,1 0 0,-2 2 39,0 1 0,0-1-1,0 1 1,0-1 0,0 1-1,1 0 1,-3 4 0,-14 43-65,3 0 1,1 1 0,3 1-1,2-1 1,-2 69 0,10-111 46,0 3 94,0-1-1,1 1 1,3 22-1,-1-27-140,1-6-7,4-21-73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1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91 12003,'0'-2'108,"1"-5"232,-2-1-1,1 1 1,-1-1 0,0 1-1,0 0 1,-1 0-1,0-1 1,0 1 0,-5-8-1,7 15-274,0-1 0,0 1 0,0-1 0,-1 1 0,1-1-1,0 1 1,-1 0 0,1-1 0,0 1 0,-1 0 0,1-1 0,-1 1-1,1 0 1,0-1 0,-1 1 0,1 0 0,-1 0 0,1-1 0,-1 1-1,1 0 1,-1 0 0,1 0 0,-1 0 0,1 0 0,-1-1 0,1 1-1,-1 0 1,1 0 0,-1 0 0,1 1 0,-1-1 0,0 0 0,1 0-1,-1 0 1,1 0 0,-1 0 0,1 1 0,0-1 0,-1 0 0,1 0-1,-1 1 1,1-1 0,-1 0 0,1 1 0,0-1 0,-1 0 0,0 1-1,-12 21 899,2 5-384,2 1 0,0 0 0,-8 55 1,-2 92 128,15-139-562,-65 679-618,67-674 245,5-21-71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18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83 15779,'1'-1'136,"-1"0"-1,1 0 1,-1 0-1,1-1 0,-1 1 1,0 0-1,0 0 0,0 0 1,0 0-1,1-1 1,-1 1-1,-1 0 0,1 0 1,0 0-1,0-1 1,-1 0-1,1 2-90,0 0 0,-1-1 1,1 1-1,0 0 0,-1 0 0,1 0 0,0 0 1,-1-1-1,1 1 0,0 0 0,-1 0 0,1 0 1,0 0-1,-1 0 0,1 0 0,-1 0 0,1 0 1,0 0-1,-1 0 0,1 0 0,0 0 0,-1 0 1,1 0-1,-1 0 0,1 0 0,0 1 0,-1-1 1,1 0-1,0 0 0,-1 1 0,-3 1 113,1 0 0,0 0 0,0 1 0,0-1 0,0 1 0,0-1-1,0 1 1,-3 5 0,-6 12 26,0 2 1,1 0-1,2 0 0,0 1 0,1 0 1,-7 32-1,6-6-198,2 0-1,-2 55 1,9-98 17,-1 20-5,0 0-1,6 44 1,-3-63 6,-1 1-1,1-1 1,0 1-1,1-1 1,6 13-1,-7-17 3,0 0 0,0 0 0,0 0 0,0 0 0,0-1 0,1 1 0,-1-1-1,1 1 1,0-1 0,0 0 0,0 0 0,0 0 0,4 1 0,-2-1 14,0 0 1,0-1-1,0 0 1,0 0-1,0-1 0,1 1 1,-1-1-1,0 0 0,0-1 1,0 1-1,0-1 1,0 0-1,0 0 0,0-1 1,0 1-1,8-5 0,3-2 62,0-1-1,0 0 1,21-19-1,-1-1 128,-1-2 1,54-63-1,45-84 404,-113 147-465,25-49 0,-40 68-165,-1-1 0,-1 1 0,1-1 1,-2 0-1,0 0 0,-1 0 0,2-19 0,-4 29-30,0-1-1,0 1 1,0 0 0,0-1-1,0 1 1,-1 0 0,0 0-1,1 0 1,-1-1 0,0 1 0,-1 0-1,1 0 1,0 0 0,-1 1-1,0-1 1,0 0 0,-2-3-1,2 4-29,-1 1-1,0-1 1,1 0-1,-1 1 1,0-1-1,0 1 1,1 0-1,-1 0 1,0 0-1,0 0 1,0 1-1,-1-1 1,1 1-1,0 0 0,0 0 1,0 0-1,0 0 1,-6 1-1,-6 2-92,-1 1 0,1 0 0,-1 1 0,2 1 0,-29 15 0,-24 18-533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1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12923,'32'-21'1976,"-6"12"-888,-1 10-327,-10 19 2127,-2 9-1488,-3 18-391,-1 6-209,2 9-312,1 0-80,2-8-640,3-5-432,11-15 592,0-8-120,5-17-64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5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41 21853,'-3'3'1720,"9"-1"-1344,5 3-176,12-5 568,7 0-200,12 0-271,2-3-281,8-1-369,1-1-215,-2 1-424,-2-3-240,-14 0 856,-5-3-256,-23 0-161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5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16155,'2'-1'233,"0"0"-1,0 0 0,0 0 0,0 0 0,1 1 0,-1-1 0,0 1 0,1 0 0,-1-1 0,0 1 0,0 0 1,1 0-1,2 1 0,5-1 299,235 12 3699,-223-10-4157,59 9 79,-74-9-148,0-1 0,0 1 0,0 1 1,0-1-1,0 1 0,-1 1 0,0-1 0,11 8 0,-16-10-4,1 1 1,0 0-1,-1 0 1,1 0-1,-1 0 1,0 0-1,1 0 1,-1 0-1,0 0 1,0 0-1,-1 0 1,1 1-1,0-1 1,-1 0-1,1 1 1,-1-1-1,0 1 1,0-1-1,0 0 1,0 1-1,0-1 1,0 0-1,-1 1 1,0 3-1,-2 4 6,0-1 0,-1 0 0,0 0-1,-9 15 1,-5 3 17,-2-1 0,0-1 0,-42 40 0,20-22 32,38-39-24,-23 26-227,-2-1 0,-1-1 0,-53 38-1,79-62 44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8:5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291 244 15643,'0'-2'139,"0"1"0,-1-1 0,1 0 0,0 1 0,-1-1 0,1 1 0,-1-1 0,1 0 0,-1 1-1,0-1 1,0 1 0,0 0 0,0-1 0,0 1 0,0 0 0,0 0 0,0-1 0,0 1 0,-1 0 0,1 0-1,-3-1 1,1 1 52,1 0 0,-1-1-1,0 2 1,-1-1 0,1 0 0,0 1-1,0-1 1,0 1 0,0 0-1,-6 1 1,0 0 16,0 0-1,0 1 0,1 0 1,-1 1-1,1 0 1,-1 0-1,-11 7 1,7 0-161,0-1-1,0 2 1,1 0 0,0 0 0,1 1 0,0 0-1,1 1 1,0 1 0,2-1 0,-1 1-1,-11 28 1,18-37-26,1 0 0,-1-1 0,1 1 0,0 0 0,0 8 0,0-12-9,1 0 0,0 0 1,0 0-1,0 0 0,0 0 0,0 0 0,1 0 1,-1 0-1,0 0 0,0 0 0,1 0 1,-1 0-1,0-1 0,1 1 0,-1 0 1,1 0-1,-1 0 0,1-1 0,0 1 0,-1 0 1,1 0-1,0-1 0,-1 1 0,1-1 1,0 1-1,0 0 0,-1-1 0,1 1 0,0-1 1,0 0-1,0 1 0,0-1 0,0 0 1,0 0-1,0 1 0,0-1 0,-1 0 0,3 0 1,2 0 31,0-1 0,-1 0 0,1 0 0,0 0 0,-1 0 0,1 0 0,-1-1 0,1 0 0,-1 0 0,0 0 0,4-4 0,46-35 385,-41 31-309,27-23 229,-3-2 0,0-1 0,-3-2 1,-1-1-1,-2-1 0,-1-2 0,39-76 1,-65 105-208,-8 13-46,-11 16-49,1 3-44,1 1 0,1 0 0,0 0 0,2 1-1,0 1 1,2 0 0,0 0 0,2 1 0,0-1-1,-3 29 1,9-47-2,-1 1-1,1-1 1,0 0-1,0 1 1,1-1-1,-1 0 1,1 1-1,0-1 1,0 0-1,0 1 0,1-1 1,-1 0-1,1 0 1,0 0-1,0-1 1,1 1-1,-1 0 1,1-1-1,-1 1 1,5 3-1,-2-4 1,-1 0-1,0 0 1,0 0-1,1-1 1,0 0-1,-1 0 1,1 0-1,0 0 1,0-1-1,0 0 1,0 0-1,0 0 1,0-1-1,0 1 1,0-1-1,1-1 1,5 0-1,-1 0 7,0-2 0,-1 1 0,0-1-1,1-1 1,-1 1 0,0-2 0,-1 1-1,1-1 1,-1 0 0,0-1 0,0 0 0,0 0-1,-1-1 1,0 0 0,0 0 0,-1-1-1,0 0 1,0 0 0,-1 0 0,0-1 0,-1 1-1,0-1 1,5-16 0,-8 24-4,-1 1-1,1-1 1,-1 0-1,0 0 1,0 1 0,1-1-1,-1 0 1,0 0-1,0 0 1,0 1 0,0-1-1,0 0 1,0 0 0,0 0-1,0 1 1,0-1-1,0 0 1,-1 0 0,1 1-1,0-1 1,-1 0-1,1 0 1,0 1 0,-1-1-1,1 0 1,-1 1-1,0-2 1,0 2-1,0-1 0,0 1 1,0 0-1,0 0 0,0 0 0,0 0 0,0 0 1,0 0-1,0 0 0,-1 0 0,1 0 0,0 0 0,0 1 1,0-1-1,0 0 0,0 1 0,-1 0 0,-4 2 2,0 0 0,0 1 0,0-1-1,0 1 1,-7 8 0,7-6-4,0 1 0,0-1 0,1 2 1,0-1-1,0 0 0,-5 13 1,9-18-1,0 0 0,0 0 0,1 0 0,-1 0 1,1 0-1,-1 0 0,1 0 0,0 0 1,-1 0-1,1 0 0,0 0 0,1 0 0,-1 0 1,0 1-1,1-1 0,-1 0 0,1 0 1,-1 0-1,1-1 0,0 1 0,0 0 0,0 0 1,0 0-1,0 0 0,0-1 0,1 1 1,-1-1-1,0 1 0,1-1 0,-1 1 0,1-1 1,3 3-1,2-1-4,0 1 1,1-1-1,-1 0 1,1 0-1,-1-1 1,16 2-1,49 4-16,-60-7 21,12 1 18,0-1 0,0 0 0,-1-2 1,1-1-1,36-7 0,-58 8 2,-1 0 0,1 1-1,-1-1 1,1 0 0,-1 1 0,1-1 0,-1 0 0,1 0-1,-1 0 1,0 0 0,1-1 0,-1 1 0,0 0 0,0 0-1,0-1 1,0 1 0,0-1 0,0 1 0,-1-1-1,1 1 1,0-1 0,-1 0 0,1 1 0,-1-1 0,0 1-1,1-1 1,-1-2 0,0-4 71,0-1-1,0 1 1,-1-1-1,-2-10 1,0 1 24,-2-18 96,2 13-169,0 0 0,1 0 0,2-31 0,0 53-46,0 0 1,1-1 0,-1 1 0,0 0-1,0-1 1,1 1 0,-1 0 0,1 0 0,-1-1-1,1 1 1,-1 0 0,1 0 0,0 0-1,-1 0 1,1 0 0,0 0 0,0 0-1,0 0 1,0 0 0,0 0 0,0 0 0,0 1-1,0-1 1,0 0 0,0 1 0,0-1-1,1 1 1,-1-1 0,0 1 0,0 0-1,1-1 1,-1 1 0,0 0 0,1 0 0,-1 0-1,0 0 1,0 0 0,1 0 0,1 0-1,6 2-182,0 0-1,0 0 1,0 1-1,14 6 1,-3-1-627,10 1-230,0-1 1,49 7-1,-33-14 127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1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16476,'-57'35'1066,"56"-35"-1060,0 1-1,0-1 0,0 1 0,0 0 1,0 0-1,0-1 0,0 1 0,0 0 1,0 0-1,1 0 0,-1 0 0,0 0 1,1 0-1,-1 0 0,1 0 0,-1 0 1,1 0-1,0 1 0,-1-1 0,1 0 1,0 0-1,0 0 0,0 0 0,0 1 1,0-1-1,0 0 0,0 0 0,0 0 0,0 1 1,0-1-1,1 0 0,-1 0 0,0 0 1,1 0-1,-1 0 0,1 0 0,0 0 1,-1 0-1,2 2 0,3 5 11,1 0 0,0-1 0,14 14 0,-18-18-23,16 14 3,1-2-1,1 0 1,0 0-1,1-2 1,0-1-1,1 0 1,1-2-1,-1 0 1,37 9-1,-8-6 8,1-2 1,0-2-1,74 3 0,183-11 19,-54-2-28,-228 1-8,1 2 0,0 1 0,46 11 0,-65-11 6,0 0 0,0 0 0,0 1 0,-1 0 0,1 0 0,-1 1 0,0 0 0,0 0 0,-1 1 0,0 0 0,0 0 0,0 1 0,-1 0 0,9 12 0,-8-9-4,-2 1 0,1 0 0,-2 0 0,1 1 0,-2-1-1,1 1 1,2 19 0,-3-4-12,-1 0 0,-1 45 0,-27 162-76,-19 7 3,18-105 72,-15 102-15,8-14 26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0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17916,'-2'15'6395,"-7"15"-5089,-22 62-777,4 2 0,-29 190 0,53-256-2061,4-23-67,4-14 844,3-10 66,0-8-111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14075,'0'1'203,"0"1"-1,0-1 1,0 1-1,0 0 1,0-1-1,0 1 1,0-1-1,0 1 1,1-1-1,-1 1 1,0-1-1,1 1 1,0-1-1,-1 1 1,1-1-1,0 1 1,0-1-1,-1 0 1,1 1-1,0-1 1,1 0-1,-1 0 1,0 0-1,0 0 1,0 0-1,1 0 1,-1 0-1,0 0 1,1 0-1,-1-1 1,1 1-1,-1-1 1,1 1-1,-1-1 1,1 1-1,-1-1 1,1 0-1,-1 0 1,1 0-1,0 0 1,-1 0-1,1 0 1,-1 0-1,4-1 1,7 0 218,1-1 1,0-1 0,-1 0 0,1-1-1,-1 0 1,0 0 0,-1-2-1,1 1 1,10-9 0,6-4 76,-1-1-1,30-30 1,-52 44-442,-1 0-1,0 0 1,0 0 0,6-10-1,-9 14-48,-1-1 0,1 1-1,0 0 1,-1-1 0,1 1 0,-1 0-1,0-1 1,1 1 0,-1-1-1,0 1 1,0-1 0,0-1 0,0 3-6,0-1 0,-1 1 1,1-1-1,0 1 0,0-1 0,-1 1 1,1-1-1,0 1 0,-1-1 1,1 1-1,0 0 0,-1-1 0,1 1 1,0 0-1,-1-1 0,1 1 1,-1 0-1,1-1 0,-1 1 0,1 0 1,-1 0-1,1-1 0,-1 1 1,1 0-1,-1 0 0,0 0 0,1 0 1,-1 0-1,1 0 0,-1 0 1,0 0-1,-4 1-2,0-1-1,0 1 1,1 0-1,-1 1 1,1-1 0,-1 1-1,1 0 1,-1 0 0,-6 5-1,-5 1-16,0 1 6,1-1 1,0 2-1,0 0 0,1 1 0,1 1 1,0 0-1,1 0 0,-20 26 1,26-31 9,1 1 1,-1-1-1,2 1 1,-1 0-1,1 0 1,1 1-1,-1-1 1,1 1-1,1 0 1,-1 0-1,2 0 1,-1 0-1,1 0 1,1 0-1,-1 1 1,2-1 0,-1 0-1,4 14 1,-3-19 0,0 0 1,0 0 0,1 0 0,-1-1-1,1 1 1,0 0 0,0-1 0,1 1-1,-1-1 1,1 0 0,-1 0 0,1 0 0,0 0-1,0 0 1,0-1 0,7 5 0,-5-5 5,0 0 0,0 0 1,0 0-1,0 0 1,0-1-1,1 0 1,-1 0-1,1-1 1,-1 1-1,0-1 1,9-1-1,-4 0-145,0 0-1,0-1 1,0-1 0,0 1-1,0-2 1,0 1 0,-1-1-1,0-1 1,0 0 0,0 0-1,0-1 1,14-12 0,-3-5-158,-3-1-87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 22109,'5'-5'2320,"-2"1"-1512,-3 0-352,0 2 1153,0 1-1001,-3-2-2720,-3 3 1567,0 0-303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19868,'9'3'1585,"-9"14"-1193,-10 7-224,-1 17 744,-2-1-296,0 8-360,3 4-216,1 0-352,3-11-144,4-6-424,0-10-224,-1-13 791,-1-5-199,-6-11-272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16860,'4'-7'314,"0"1"1,1-1 0,0 1 0,1 0 0,0 0 0,-1 1 0,2 0 0,-1 0 0,1 0-1,-1 1 1,1-1 0,0 2 0,1-1 0,-1 1 0,1 0 0,-1 1 0,9-2 0,9-2 226,0 1 0,0 2 1,0 0-1,30 1 1,-36 2-367,-1 1 1,1 1 0,28 7 0,-41-8-164,0 1 0,0 0 0,0 0 0,0 0 1,0 1-1,-1 0 0,1 0 0,-1 0 0,0 1 1,1-1-1,-2 1 0,1 1 0,7 8 0,-10-10-16,0 0-1,-1 0 1,0 0-1,0 0 0,0 1 1,0-1-1,0 0 1,-1 1-1,1-1 1,-1 1-1,0-1 1,0 1-1,0-1 0,-1 0 1,1 1-1,-1-1 1,0 0-1,0 1 1,0-1-1,0 0 1,-1 0-1,1 0 0,-4 6 1,-4 5-18,0 0 0,-1-1 0,-16 18 0,8-12 15,-1-1 1,-1 0 0,-32 20-1,-70 36-1742,138-86 486,10-2 683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30 15379,'0'16'699,"0"0"-1,-1 0 0,-1 0 1,-1 0-1,0 0 0,-1 0 1,-8 19-1,-5 24 1949,17-46-2033,7-12-270,-5-2-314,0-1 0,0 1 0,-1 0-1,1-1 1,-1 1 0,1-1 0,-1 1 0,1-1-1,1-3 1,5-11 126,-1 0-1,0-1 1,-1 0 0,-1 0-1,5-30 1,-10 41-135,0 1-1,0-1 1,0 1 0,-1 0-1,-2-9 1,2 7-125,1 9-13,1 0 0,-1-1 1,1 1-1,0 0 0,0 0 1,-1 0-1,1-1 0,0 1 1,1-1-1,-1 1 0,0-1 0,0 1 1,1-1-1,-1 1 0,1-1 1,-1 0-1,1 0 0,-1 0 1,1 0-1,0 0 0,-1 0 1,1 0-1,3 0 0,0 1-178,0-1-1,-1 0 1,1 0-1,0 0 1,0 0-1,0-1 1,0 0-1,8 0 1,2-3-188,1 1 0,0-2 1,-1 0-1,0-1 0,0-1 0,0 0 1,-1-1-1,0-1 0,0 0 0,14-11 1,-27 19 529,0-1 1,0 0 0,0 0 0,0 0 0,0 0 0,-1 0 0,1 0 0,0 0-1,0 0 1,-1 0 0,1 0 0,-1 0 0,1 0 0,-1 0 0,1-1-1,-1-1 1,-4 0 830,-9 8-46,1 3-301,0 1 0,0 0-1,1 0 1,0 1 0,-10 13 0,17-18-416,0-1 0,0 1 1,1 0-1,-1 0 0,1 1 0,0-1 0,1 0 0,-1 1 0,1 0 1,1 0-1,-1-1 0,1 1 0,-1 0 0,2 0 0,-1 7 1,1-12-88,0 1 1,0-1-1,0 1 1,1-1-1,-1 1 1,1-1 0,-1 0-1,1 1 1,-1-1-1,1 0 1,0 0-1,0 1 1,-1-1 0,1 0-1,0 0 1,0 0-1,0 0 1,0 0-1,0 0 1,1 0 0,-1 0-1,0-1 1,0 1-1,1 0 1,-1-1-1,0 1 1,1-1 0,-1 1-1,0-1 1,1 0-1,-1 1 1,1-1-1,-1 0 1,0 0 0,1 0-1,-1 0 1,1 0-1,-1-1 1,1 1 0,-1 0-1,2-1 1,3 0 82,0-1 0,1 1 0,-1-1 0,0-1 0,0 1 0,0-1 0,10-7 0,-11 7-14,0-1 0,-1 0 0,0-1 0,0 1 0,0-1 0,0 0 0,-1 0 0,1 0 0,2-8 0,-5 11-114,1 0 1,-1-1-1,-1 1 1,1-1-1,0 1 1,-1-1-1,1 1 1,-1-1-1,1 1 1,-1-1-1,0 1 1,0-1-1,-1 0 1,1 1-1,0-1 1,-1 1-1,0-1 1,1 1-1,-1-1 1,0 1-1,0 0 1,0-1-1,-1 1 1,-1-3-1,2 4-82,0 0-1,0 0 0,0 0 0,0 1 0,0-1 1,0 0-1,0 1 0,0-1 0,0 1 0,0-1 0,0 1 1,0 0-1,-2-1 0,1 2-345,10 2 240,6 1-168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143 110 15979,'-14'11'823,"-8"5"579,-33 31 0,50-42-1182,-1 1 1,1 0-1,1 1 0,-1-1 1,1 1-1,0 0 1,0 0-1,1 0 0,0 0 1,-2 9-1,4-14-176,0 0 0,1-1 1,0 1-1,-1 0 0,1 0 0,0 0 0,0 0 1,0-1-1,0 1 0,0 0 0,0 0 0,1 0 1,-1-1-1,1 1 0,-1 0 0,1 0 0,0-1 1,-1 1-1,1 0 0,0-1 0,0 1 0,2 1 1,-1-1 1,0-1 1,0 1-1,0 0 1,1-1 0,-1 0-1,0 0 1,1 0-1,-1 0 1,1 0-1,-1 0 1,1 0 0,0-1-1,4 1 1,2-1 40,0 1-1,0-2 1,0 1 0,0-1 0,-1-1 0,1 1-1,0-2 1,10-3 0,-8 1 9,-1-1 0,1 0 0,-1 0 0,-1-1 0,1-1 0,-1 1 0,-1-2 0,1 1 0,-1-1 0,-1 0 0,0-1 0,0 0 0,6-11 0,-4 3 10,0-1 0,-1 0 0,-1 0 0,0-1 0,-2 1 0,6-37 0,-11 55-106,0 0 0,0 0 0,1 0 0,-1 1 0,0-1 0,0 0 0,0 0 0,0 0 0,0 0 0,0 0 0,-1 0 0,1 0 0,0 0 0,0 1 0,-1-1 0,1 0 0,0 0 0,-1-1 0,0 2-1,1 0-1,-1 0 1,1 0 0,0 0-1,-1 0 1,1 0-1,-1 0 1,1 0 0,-1 0-1,1 0 1,0 0-1,-1 0 1,1 0 0,-1 1-1,1-1 1,0 0-1,-1 0 1,1 0-1,0 1 1,-1-1 0,1 0-1,0 1 1,-1-1-1,1 0 1,0 0 0,-1 1-1,-3 3-12,1 0 0,0 0 1,-1 1-1,-4 9 0,1 0-1,1 1 0,1 0 0,0 1 1,1-1-1,0 1 0,-2 27 0,6-40 18,0-1-1,0 1 1,0-1-1,0 1 1,0-1-1,1 1 1,-1-1 0,1 0-1,0 1 1,-1-1-1,1 0 1,0 0 0,0 1-1,1-1 1,-1 0-1,0 0 1,1 0-1,-1 0 1,1-1 0,0 1-1,0 0 1,-1-1-1,1 1 1,0-1 0,0 1-1,1-1 1,-1 0-1,0 0 1,0 0-1,1 0 1,-1-1 0,0 1-1,1 0 1,-1-1-1,0 0 1,1 1 0,2-1-1,7 0 13,0 0 0,0 0-1,-1-1 1,1 0 0,-1-1 0,17-5-1,-27 6-12,8-1 10,0 0 0,0-1 0,0 0 0,-1-1 0,1 0 0,-1 0 0,8-6 0,-20 15-25,1 0-1,0 0 1,0 0 0,0 0 0,1 1 0,0 0-1,0-1 1,-2 12 0,4-15 16,0-1 0,0 1 0,0 0-1,0 0 1,0-1 0,1 1 0,-1 0 0,0-1 0,1 1 0,-1 0 0,1-1-1,0 1 1,-1-1 0,1 1 0,0-1 0,0 1 0,0-1 0,0 1 0,0-1-1,0 0 1,2 2 0,0-1 13,0 0-1,0-1 1,0 1 0,1 0-1,-1-1 1,0 0-1,1 0 1,-1 0 0,7 1-1,4-1 56,0 0-1,0-1 0,0 0 0,18-4 1,-18 2-2,0-1 0,1 0 1,-1-1-1,0-1 1,-1 0-1,1-1 0,-1-1 1,0 0-1,-1 0 0,0-1 1,19-17-1,-24 17-28,-9 5-15,2 3-26,-1 0 0,0 1 1,1-1-1,-1 1 0,0-1 1,1 1-1,-1-1 0,1 1 1,-1-1-1,1 1 0,-1-1 0,1 1 1,-1 0-1,1-1 0,-1 1 1,1 0-1,0 0 0,0-1 0,-1 1 1,1 0-1,0 1 0,-1 1-30,0 0 0,0 0 0,0 0 0,1 0 0,-1 0 0,1 1 0,0-1 0,0 0 0,0 0 0,1 0 0,-1 0 0,2 4 0,-2-6-40,1 1 0,0-1 0,0 1-1,0-1 1,0 1 0,0-1 0,0 0 0,0 0 0,0 1 0,0-1 0,1 0 0,-1 0 0,0 0 0,1-1 0,-1 1 0,1 0 0,-1 0-1,1-1 1,0 1 0,-1-1 0,1 1 0,0-1 0,-1 0 0,1 0 0,1 1 0,3-1 40,-1 0 1,1 0-1,-1-1 1,0 0 0,1 0-1,-1 0 1,0 0-1,0-1 1,0 0-1,6-2 1,11-8-409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16331,'3'-1'604,"-1"0"0,1 1 0,0-1 0,0 1 0,0 0 0,0 0 0,0-1 0,0 2-1,0-1 1,0 0 0,5 2 0,32 10 2270,-38-12-2818,0 1-1,-1 0 1,1-1-1,0 1 1,0 0-1,0 0 1,-1 0-1,1 0 1,0 1-1,-1-1 0,1 0 1,-1 1-1,1-1 1,-1 1-1,0 0 1,0-1-1,0 1 1,0 0-1,0 0 1,0-1-1,0 1 1,0 0-1,0 3 1,-1-1-53,0-1 1,0 0-1,0 0 1,0 0-1,-1 1 1,0-1-1,1 0 1,-1 0-1,0 0 1,-1 0-1,1 0 1,0 0 0,-1-1-1,-3 5 1,-10 15-4,10-16 13,0 1-1,0 0 1,1 0-1,0 0 1,0 1 0,0-1-1,1 1 1,0 0 0,-2 12-1,5-19-7,0 0-1,0 1 1,0-1-1,0 0 1,1 0-1,-1 0 0,0 0 1,1 0-1,-1 0 1,0 0-1,1 0 1,-1 0-1,1 0 1,0 0-1,-1 0 0,1 0 1,0 0-1,0 0 1,0 0-1,-1-1 1,1 1-1,0 0 1,0-1-1,0 1 0,0 0 1,0-1-1,0 0 1,0 1-1,0-1 1,1 1-1,-1-1 1,0 0-1,2 0 0,4 2 22,1-1-1,-1-1 0,15 1 0,-4-2-418,1-1-1,-1-1 0,0 0 0,1-1 1,-1-1-1,-1-1 0,33-15 0,-47 20 318,-1 0 0,0-1 0,0 1 0,1 0 0,-1-1 0,0 1 0,-1-1 0,1 0 0,0 0 0,0 0 0,-1 0 0,1 0 0,-1 0 0,1 0 0,0-4 0,-4-7-784</inkml:trace>
  <inkml:trace contextRef="#ctx0" brushRef="#br0" timeOffset="1">8 119 12435,'6'4'2088,"7"-1"-1096,8-3-368,5-1 1953,10-2-1625,2-2-352,4 0 128,1 0-391,-6-3-225,-4 1-40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0 432 17444,'0'1'112,"0"0"1,0-1-1,1 1 0,-1-1 1,0 1-1,0-1 1,0 1-1,1 0 0,-1-1 1,0 1-1,1-1 1,-1 1-1,1-1 0,-1 0 1,0 1-1,1-1 1,-1 1-1,1-1 0,-1 0 1,1 1-1,-1-1 1,1 0-1,-1 1 1,1-1-1,0 0 0,-1 0 1,1 0-1,-1 1 1,1-1-1,0 0 0,-1 0 1,1 0-1,-1 0 1,1 0-1,0 0 0,-1 0 1,1-1-1,-1 1 1,1 0-1,0 0 0,32-8 1504,-26 6-1076,11-4-54,0-1 0,-1 0-1,0-2 1,30-19 0,-32 20-441,3-11-120,-17 12-59,-13 7-77,5 4 168,0 0 1,1 0 0,-1 0 0,1 1-1,0 0 1,0 0 0,0 1-1,1-1 1,-1 1 0,2 1 0,-1-1-1,-4 8 1,8-12 44,0-1 0,1 0 0,-1 0 0,0 1 0,1-1 0,0 0 0,-1 1 0,1-1 0,-1 0 0,1 1-1,0-1 1,0 0 0,0 1 0,0-1 0,0 1 0,0-1 0,0 0 0,1 1 0,-1-1 0,0 0 0,1 1 0,-1-1 0,1 2 0,1-2 4,-1 0 1,0 0 0,0 0-1,1 1 1,-1-2-1,1 1 1,-1 0 0,0 0-1,1 0 1,0-1-1,-1 1 1,1 0 0,-1-1-1,1 0 1,3 1-1,5 0 26,0-1-1,0 0 1,0 0-1,19-4 1,-1-2-4,0-2 0,30-12 0,13-3-126,-65 21 70,-2 0-5,1 1-1,-1 0 0,0 0 0,1 0 1,-1 0-1,1 1 0,-1 0 1,0 0-1,1 0 0,4 1 0,-8 0 13,0 1 0,0-1 0,0 1 0,0-1 0,0 1 0,-1-1 0,1 1 0,-1 0 1,1-1-1,-1 1 0,1 0 0,-1-1 0,0 1 0,0 0 0,0 0 0,0-1 0,0 3 0,1 5-26,-1-7 49,0-1-1,1 0 0,-1 1 0,1-1 0,-1 0 1,1 1-1,-1-1 0,1 0 0,0 0 1,0 0-1,0 0 0,0 0 0,0 0 0,0 0 1,0 0-1,0 0 0,0 0 0,0 0 1,3 0-1,-1 1 1,0-1-1,0 0 1,0 0 0,0-1 0,1 1 0,-1-1 0,0 0-1,5 0 1,2 0-71,0-1 0,0-1 0,0 0-1,15-4 1,-11 0-270,-1 0 1,1-1-1,-1 0 1,0-1-1,-1 0 1,1-1-1,-2 0 1,1-1-1,-2-1 1,1 0-1,11-15 1,8-15-1838,47-86 0,-54 84 565,31-83-1,-80 182 7359,-5 12-3843,19-31-1150,1 0 1,2 1-1,-8 72 1,14-81-638,0 3-15,3-31-97,0 0 1,0 0-1,0 0 1,0 0-1,0 0 1,0 0-1,0 0 1,1 0-1,-1 0 1,0 0-1,0 0 1,1 0-1,-1-1 0,1 1 1,-1 0-1,1 0 1,-1 0-1,1 0 1,-1-1-1,1 1 1,0 0-1,-1 0 1,1-1-1,0 1 1,0-1-1,1 2 1,-1-2-3,-1 0 0,1-1 1,-1 1-1,0 0 1,1 0-1,-1 0 1,1-1-1,-1 1 1,1 0-1,-1-1 0,0 1 1,1 0-1,-1-1 1,0 1-1,1 0 1,-1-1-1,0 1 1,0-1-1,1 1 1,-1-1-1,0 1 0,0-1 1,0 1-1,1-1 1,-1 1-1,0-1 1,0 0-1,6-20 42,-4 12-21,13-31 2,22-38 0,-37 78-26,0-1-1,0 1 1,1-1 0,-1 1-1,0-1 1,0 1 0,1-1 0,-1 1-1,0 0 1,1-1 0,-1 1-1,0-1 1,1 1 0,-1 0 0,1-1-1,-1 1 1,1 0 0,-1 0-1,1-1 1,-1 1 0,1 0 0,-1 0-1,1 0 1,-1-1 0,1 1-1,-1 0 1,1 0 0,-1 0 0,1 0-1,-1 0 1,1 0 0,-1 0-1,1 0 1,-1 1 0,1-1 0,0 0-1,-1 0 1,1 0 0,-1 0-1,0 1 1,1-1 0,-1 0 0,1 0-1,-1 1 1,1-1 0,0 1-1,19 24 107,-12-14-49,-4-5-22,1-1 0,0 0 0,0-1-1,0 1 1,0-1 0,1 0 0,-1 0 0,1 0 0,0-1-1,0 0 1,1 0 0,-1-1 0,0 0 0,1 0-1,0 0 1,-1-1 0,1 0 0,0 0 0,0-1-1,0 0 1,-1 0 0,1 0 0,0-1 0,0 0-1,0-1 1,-1 1 0,1-1 0,-1 0 0,8-4-1,-1-2 109,-7 6 129,0 13-103,-5-7-167,1-2 17,-1 1-1,1-1 1,0 0-1,0 1 1,0-1 0,0 0-1,0 0 1,1 0-1,-1 0 1,1-1 0,-1 1-1,5 2 1,36 13 160,-19-12-93,0-1-1,0-2 1,0 0-1,0-1 1,35-4-1,-46 2-66,20-4 28,-27 4-48,0 0 1,0 0-1,0 0 0,11 1 0,-16 0-47,-1 1 0,1-1-1,-1 0 1,0 0 0,1 1 0,-1-1-1,1 1 1,-1-1 0,1 0 0,-1 1-1,0-1 1,1 1 0,-1-1-1,0 1 1,0-1 0,1 1 0,-1-1-1,0 1 1,0-1 0,0 1 0,1-1-1,-1 2 1,0-1-97,0 0 0,0 0 0,1 0 0,-1 0 0,0-1 0,1 1 0,-1 0 0,1 0 0,-1 0 0,1 0-1,-1-1 1,1 1 0,0 0 0,-1-1 0,1 1 0,0 0 0,-1-1 0,2 2 0,12 0-451,2-1-216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199 223 18276,'0'-1'118,"-1"0"0,0 0-1,0 0 1,0 0 0,0 0 0,0 0 0,0 0 0,0 0-1,0 1 1,-1-1 0,1 0 0,0 1 0,0-1 0,-1 1-1,1-1 1,0 1 0,-1 0 0,1-1 0,0 1 0,-3 0-1,0 0 93,0 0 0,0 1 0,0-1-1,0 1 1,0 0 0,0 0-1,-5 2 1,1 0 121,0 1 0,0 0-1,1 0 1,-1 1 0,1 0 0,-10 9 0,8-5-210,1 0 1,1 1-1,0 0 1,0 0-1,1 0 1,-7 15-1,10-19-106,1 0-1,-1 1 0,1-1 0,1 1 1,-1-1-1,1 1 0,0 0 1,1-1-1,-1 1 0,1 0 1,1 0-1,1 12 0,-1-17-12,-1 1 0,1-1 1,0 0-1,0 0 0,0 0 0,0 0 0,0 0 0,0 0 0,0 0 0,1 0 1,-1 0-1,1 0 0,-1 0 0,1-1 0,0 1 0,0-1 0,0 1 0,-1-1 1,1 0-1,4 2 0,-2-2 2,0 0 0,0 0 0,0 0 1,0-1-1,0 1 0,0-1 0,0 0 0,0 0 0,0 0 1,9-2-1,-3-1 21,0 1 0,0-2 0,0 1 0,-1-1 0,1-1 0,-1 0 0,0 0 0,13-10 0,-4 0 74,-1-1 1,-1-1-1,17-21 0,-27 29-40,0 1-1,-1-1 1,0 0 0,0 0-1,-1 0 1,0-1-1,-1 1 1,0-1 0,3-16-1,-8 22 49,-3 12-84,-6 13-38,6-8 5,1 0 0,0 1 0,0-1 0,-1 15 0,4-23 9,1 0 0,-1 0 0,1 0-1,0 0 1,1 1 0,-1-1 0,1 0 0,0 0 0,0 0 0,1 0 0,0-1 0,-1 1-1,1 0 1,4 6 0,-4-9 10,0 0 0,-1 0 0,1 0 0,0 0 0,0-1 1,0 1-1,0-1 0,0 1 0,0-1 0,0 0 0,0 1 0,1-1 0,-1 0 0,0-1 0,1 1 0,-1 0 0,5 0 0,-2-1 15,0 1-1,0-1 0,1-1 0,-1 1 0,0-1 0,0 0 0,0 0 0,7-2 0,-3 0 24,0-1-1,0 0 1,0 0 0,0-1-1,-1 0 1,0-1 0,0 0-1,13-12 1,-12 8-10,-1 0 1,0 0-1,0-1 1,-1 0-1,-1-1 1,0 1-1,0-1 1,-1-1-1,0 1 0,-1-1 1,4-23-1,-8 36-38,0 0-1,0 0 1,0-1-1,0 1 1,1 0-1,-1 0 0,0-1 1,0 1-1,0 0 1,0 0-1,0-1 1,0 1-1,0 0 0,0-1 1,0 1-1,0 0 1,0-1-1,0 1 1,0 0-1,0 0 0,0-1 1,0 1-1,0 0 1,0 0-1,-1-1 1,1 1-1,0 0 0,0 0 1,0-1-1,0 1 1,-1 0-1,1 0 1,0-1-1,0 1 1,0 0-1,-1 0 0,1 0 1,0 0-1,0-1 1,-1 1-1,1 0 1,0 0-1,0 0 0,-1 0 1,1 0-1,0 0 1,-1 0-1,1 0 1,0 0-1,0 0 0,-1 0 1,1 0-1,0 0 1,-1 0-1,1 0 1,0 0-1,0 0 0,-1 0 1,1 0-1,0 0 1,-1 0-1,1 0 1,0 1-1,0-1 0,-1 0 1,1 0-1,0 0 1,0 0-1,-1 1 1,-14 14-92,10-5 70,1 0 0,0 0 0,0 0 0,1 0 0,0 1 0,1-1 0,0 1 0,0 0 0,1 0 0,1 0 0,0 0 0,3 21 0,-3-30 25,1-1 0,-1 1-1,1-1 1,-1 0 0,1 1 0,0-1 0,0 1-1,0-1 1,-1 0 0,1 1 0,0-1 0,1 0-1,-1 0 1,0 0 0,0 0 0,0 0-1,1 0 1,-1 0 0,0-1 0,1 1 0,-1 0-1,1-1 1,-1 1 0,1-1 0,-1 1 0,1-1-1,-1 0 1,1 0 0,0 1 0,-1-1 0,1 0-1,-1 0 1,1-1 0,0 1 0,-1 0 0,1-1-1,-1 1 1,1 0 0,1-2 0,6-1 19,0-1 0,0 0 0,-1 0-1,1-1 1,7-6 0,-5 2-26,0-2 0,-1 1 0,0-1-1,-1 0 1,0-1 0,-1 0 0,0-1 0,6-15-1,11-15-447,-22 43-126,0 8 247,1 19 93,0-6 40,-3-18 197,-1 0 0,1 0 0,0 0 0,0-1 1,1 1-1,-1 0 0,0 0 0,1-1 0,0 1 1,0-1-1,-1 0 0,1 1 0,1-1 0,-1 0 1,0 0-1,0 0 0,1-1 0,-1 1 1,1-1-1,0 1 0,-1-1 0,1 0 0,0 0 1,0 0-1,0 0 0,0 0 0,0-1 0,0 1 1,5-1-1,0 0 37,-1-1 1,1 0-1,0-1 1,-1 0 0,1 0-1,-1-1 1,1 0-1,-1 0 1,0 0-1,8-6 1,0-1 11,0 0 0,-1-1 0,0 0-1,0-1 1,-1-1 0,-1 0 0,0-1 0,-1 0 0,-1-1-1,0 0 1,-1 0 0,0-1 0,-1-1 0,-1 1 0,7-28 0,-9 31-52,3-16-25,-8 28 26,1 0-1,-1 0 1,0 0-1,0 0 1,0 0-1,0 0 1,1 0-1,-1 0 1,-1 0 0,1 0-1,0 0 1,0 0-1,0 0 1,0 0-1,-1 0 1,1 0-1,0 0 1,-1 1-1,1-1 1,-2-2-1,2 3 3,0 0 0,-1 0 0,1 0 0,0 0 0,-1 0-1,1 0 1,0 0 0,-1 0 0,1 0 0,0 0-1,-1 0 1,1 0 0,0 0 0,0 0 0,-1 0-1,1 0 1,0 0 0,-1 0 0,1 0 0,0 0 0,-1 1-1,1-1 1,0 0 0,0 0 0,-1 0 0,1 0-1,0 1 1,0-1 0,-1 0 0,1 0 0,0 1-1,0-1 1,0 0 0,0 0 0,-1 1 0,1-1 0,0 0-1,0 1 1,0-1 0,0 1 0,-7 15-38,6-13 27,-10 29-24,0 0 0,3 1 0,1 1 0,-5 52 0,11-63 53,0 0-1,2 0 1,1 0 0,1-1-1,1 1 1,1-1-1,14 42 1,-7-33-46,36 107-313,-43-118 253,-1 0 1,-1 0-1,-1 0 0,-1 0 1,-1 27-1,0-41 87,-1 0-1,0 0 1,0-1 0,-1 1-1,-3 7 1,5-12 14,0 0 0,-1 0 1,1 0-1,-1 0 0,1-1 1,-1 1-1,0 0 0,1 0 1,-1 0-1,0-1 0,0 1 0,1 0 1,-1 0-1,-2 0 0,3-1 0,-1 0 0,0 0 0,1 0 0,-1 0 0,0 0 0,1 0 0,-1 0 0,0 0 0,1 0 0,-1 0 0,1 0 0,-1 0 0,0-1 0,1 1 0,-1 0 0,1 0 0,-1-1 0,1 1 0,-1 0 0,1-1 0,-1 1 0,1-1 0,-1 1 0,1-1 0,-1 1 0,1-1 0,-1 0 0,-6-10 87,1 0-1,-1-1 1,2 0 0,0 0-1,0 0 1,1 0-1,1-1 1,-3-14-1,2 10 0,0 2-32,1-1 1,1 1-1,0 0 0,0-28 0,2 39-96,0 0 0,0 1 0,1-1-1,-1 0 1,1 1 0,0-1 0,0 1-1,0-1 1,1 1 0,-1-1-1,1 1 1,0 0 0,0-1 0,0 1-1,0 0 1,0 0 0,1 1 0,0-1-1,-1 0 1,1 1 0,0 0 0,0-1-1,0 1 1,0 0 0,5-1-1,7-2-230,1 0 0,1 1 0,-1 1-1,27-2 1,-43 5 252,41-4-380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5:1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161 176 12171,'-6'-42'616,"4"25"-547,0-1 0,-1 1 0,-1 0 0,0 1 0,-14-33 0,14 62-33,2 7-46,-22 346 129,23-357-98,-1 0 1,0 1 0,-5 14-1,7-23-19,0-1 0,0 0 0,0 0 0,0 1 0,0-1 0,0 0 0,0 0 0,-1 0 0,1 1 0,0-1 0,0 0 0,0 0 0,0 0 0,0 1 0,0-1 0,-1 0-1,1 0 1,0 0 0,0 0 0,0 1 0,0-1 0,-1 0 0,1 0 0,0 0 0,0 0 0,0 0 0,-1 0 0,1 0 0,0 0 0,0 0 0,-1 1 0,1-1 0,0 0 0,0 0 0,-1 0 0,-5-8 37,-5-25-24,5 16-28,4 13 12,0 0 1,-1 0-1,1 1 0,-1-1 1,0 1-1,0 0 0,0 0 0,-7-5 1,-9-2-15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98 17028,'-1'-2'97,"0"0"0,0 1 1,-1-1-1,1 0 1,0 0-1,-1 1 0,1-1 1,-1 1-1,0-1 0,0 1 1,1 0-1,-1 0 1,0 0-1,0 0 0,0 0 1,0 0-1,0 0 1,0 1-1,0-1 0,-4 0 1,3 1-17,1 1 1,-1-1 0,0 1-1,1-1 1,-1 1 0,1 0-1,0 0 1,-1 0 0,1 0-1,0 0 1,0 1 0,-1-1-1,1 1 1,-3 3 0,-3 3 129,0 1 0,1 0-1,0 0 1,1 1 0,0-1 0,-8 19 0,6-11 8,2 1 0,0 0 0,0 1 0,-3 24 0,8-36-149,0-1 0,1 1 0,-1 0-1,1-1 1,0 1 0,1 0-1,0-1 1,0 1 0,0-1 0,1 1-1,0-1 1,0 0 0,0 0 0,1 0-1,6 11 1,-6-14-20,-1-1-1,1 1 1,0-1-1,0 0 1,0 0-1,0 0 0,0 0 1,1-1-1,-1 1 1,1-1-1,-1 0 1,1 0-1,-1 0 1,1-1-1,-1 1 1,1-1-1,0 0 1,-1 0-1,1 0 1,-1 0-1,1 0 1,0-1-1,4-1 1,5-1 88,0-1 1,0 0 0,-1 0 0,1-1 0,13-9 0,-3 0 53,-1-1 1,-1-1 0,0-1 0,-1-1 0,-1 0 0,-1-2 0,-1 0 0,0-1 0,-2-1 0,0 0-1,-1-1 1,-2 0 0,13-32 0,-23 49-180,0 0-1,0 0 0,-1 0 1,0 0-1,0 0 1,0-1-1,-1 1 0,0 0 1,-1-9-1,1 14-24,0 1 0,0-1 0,0 0-1,0 1 1,0-1 0,0 1 0,0-1 0,0 1 0,-1-1-1,1 1 1,0-1 0,0 0 0,-1 1 0,1-1 0,0 1-1,-1 0 1,1-1 0,0 1 0,-1-1 0,1 1 0,-1-1-1,1 1 1,-1 0 0,1-1 0,-1 1 0,1 0-1,-1 0 1,1-1 0,-1 1 0,1 0 0,-1 0 0,0 0-1,1 0 1,-1 0 0,1 0 0,-1 0 0,1 0 0,-1 0-1,0 0 1,1 0 0,-1 0 0,1 0 0,-1 0 0,0 1-1,-1-1-55,0 1 0,0 0-1,0 0 1,0 1 0,1-1-1,-1 0 1,0 0 0,1 1 0,-3 2-1,-3 8-333,0-1 0,1 1 0,0 0-1,1 1 1,0-1 0,1 1 0,1 0 0,0 0-1,1 0 1,0 1 0,0 15 0,6 1-382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61 181 18060,'3'-1'261,"0"0"0,0 0 1,-1-1-1,1 1 0,-1-1 1,1 1-1,-1-1 0,0 0 0,0 0 1,1 0-1,-1 0 0,0-1 1,-1 1-1,1 0 0,0-1 0,-1 1 1,0-1-1,1 0 0,-1 1 0,0-1 1,0 0-1,0 0 0,-1 0 1,1-5-1,2-6 476,-1 0 1,-1-1-1,-2-26 1,1 39-709,0 0 1,0-1-1,0 1 0,-1 0 1,1 0-1,-1 0 1,1 0-1,-1 0 0,0 0 1,0 0-1,0 0 1,0 0-1,0 0 0,-2-2 1,2 3-30,0 1 1,1-1 0,-1 1-1,0 0 1,0-1 0,0 1-1,0 0 1,0-1 0,0 1-1,0 0 1,0 0 0,1 0-1,-1 0 1,0 0 0,0 0-1,0 0 1,0 0 0,0 0-1,0 0 1,0 1 0,0-1-1,0 0 1,0 1 0,1-1-1,-1 1 1,0-1 0,0 1-1,0-1 1,1 1 0,-1-1-1,0 1 1,0 0 0,1-1-1,-2 3 1,-4 3-28,0 0 1,1 0-1,0 1 0,0 0 0,1 0 1,-1 1-1,1-1 0,-5 16 1,4-9-7,1 0 1,0 1-1,1-1 1,-1 16-1,4-27 30,0-1-1,-1 0 1,1 1-1,0-1 1,1 0-1,-1 0 1,0 1-1,1-1 1,-1 0-1,1 0 1,0 1 0,-1-1-1,1 0 1,0 0-1,0 0 1,2 2-1,-2-3 3,1 1 0,-1-1 0,1 0 0,-1 0 0,1 0-1,-1 0 1,1 0 0,0 0 0,-1 0 0,1-1 0,0 1 0,0 0 0,0-1-1,-1 0 1,4 1 0,5-1 2,-1 0-1,0-1 1,0 0-1,1 0 1,-1-1-1,10-3 1,37-12-19,-24 7 11,0 1 0,1 2 0,50-5 1,-79 12 2,-1 0 1,0 0 0,1 0 0,-1 0 0,0 0 0,1 1 0,-1 0 0,0 0-1,0 0 1,0 0 0,0 0 0,0 1 0,0-1 0,0 1 0,0 0 0,2 2-1,-2-1 2,0 0 0,-1 0 0,1 0 0,-1 0 0,0 1-1,0-1 1,0 1 0,0 0 0,-1-1 0,0 1 0,1 0-1,0 7 1,-2-9 5,0 0 0,1 0 0,-1 0 0,1 0 0,0 1 0,-1-1-1,1 0 1,0 0 0,0 0 0,0-1 0,1 1 0,-1 0 0,0 0 0,1-1 0,-1 1-1,1 0 1,-1-1 0,1 0 0,0 1 0,0-1 0,0 0 0,-1 0 0,1 0 0,0 0 0,0 0-1,1 0 1,-1-1 0,0 1 0,0-1 0,0 1 0,0-1 0,0 0 0,1 0 0,-1 0-1,0 0 1,0 0 0,3-1 0,7-2 19,0 0-1,-1 0 1,0-1 0,0-1 0,15-7-1,136-74 6,-161 85-33,1 0 1,0 0-1,-1 1 0,1-1 1,-1 1-1,1-1 0,0 1 1,-1 0-1,1-1 1,0 1-1,-1 0 0,1 0 1,0 0-1,-1 1 0,1-1 1,0 0-1,-1 1 0,1-1 1,-1 1-1,1-1 1,0 1-1,-1 0 0,1 0 1,-1-1-1,0 1 0,1 0 1,-1 0-1,0 0 0,1 1 1,-1-1-1,0 0 0,0 0 1,0 1-1,0-1 1,0 1-1,-1-1 0,1 1 1,0-1-1,0 1 0,-1-1 1,1 1-1,-1 0 0,1 1 1,-1-1-2,0 0 1,1-1-1,-1 1 0,1-1 1,0 1-1,-1-1 1,1 1-1,0-1 0,0 1 1,0-1-1,0 0 1,0 1-1,1-1 0,-1 0 1,0 0-1,0 0 1,1 0-1,-1 0 0,1 0 1,1 1-1,1-1-119,-1-1-1,0 1 1,1-1-1,-1 1 0,1-1 1,-1 0-1,0 0 1,1-1-1,4 0 1,19-1-408,-18-2 199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0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94 16091,'0'-1'60,"-1"1"0,1-1-1,0 1 1,0-1-1,-1 1 1,1-1 0,0 1-1,-1-1 1,1 1-1,-1-1 1,1 1-1,-1 0 1,1-1 0,-1 1-1,1 0 1,-1-1-1,1 1 1,-1 0 0,1-1-1,-1 1 1,1 0-1,-1 0 1,0 0-1,1 0 1,-1 0 0,1 0-1,-1 0 1,0 0-1,1 0 1,-1 0 0,1 0-1,-1 0 1,0 0-1,1 0 1,-1 0-1,1 1 1,-1-1 0,1 0-1,-1 0 1,1 1-1,-1-1 1,1 0 0,-1 1-1,1-1 1,-1 1-1,0 0 1,-24 21 1240,18-12-1066,0 0 1,0 1-1,1 0 0,1 0 0,0 0 0,0 0 0,1 1 0,0 0 0,1 0 0,1 0 1,0 0-1,0 0 0,1 20 0,1-26-185,0 0 1,1 0-1,-1 0 0,1 0 0,0 0 1,1 0-1,0-1 0,0 1 1,0 0-1,0-1 0,1 0 1,0 0-1,0 1 0,1-2 1,-1 1-1,1 0 0,0-1 1,0 0-1,0 0 0,1 0 0,0 0 1,0-1-1,-1 1 0,2-1 1,-1 0-1,0-1 0,1 0 1,-1 1-1,12 1 0,-7-2 19,0-1 0,1 0 1,-1-1-1,0 0 0,1-1 0,-1 0 0,0 0 0,0-1 0,0 0 0,0-1 0,0 0 0,0-1 0,-1 0 0,1-1 0,16-10 0,-4 0 76,0 0 0,-1-2-1,-1-1 1,36-38-1,-42 39-112,0 0 0,-1-1-1,-1 0 1,-1-1 0,16-34-1,-35 74-89,1 1 0,1 0-1,1 0 1,-3 32 0,7-44 60,1 0 1,-1 0 0,2 0 0,-1 0-1,1 0 1,1 0 0,0-1 0,0 1 0,1 0-1,0-1 1,1 0 0,0 0 0,8 15-1,-10-22 15,0 1-1,0 0 1,0-1-1,1 1 0,-1-1 1,1 1-1,0-1 1,0 0-1,-1 0 1,1-1-1,0 1 0,0-1 1,1 1-1,-1-1 1,0 0-1,0 0 1,6 1-1,-4-2 22,0 0 0,1 0 1,-1 0-1,0-1 0,0 1 0,0-1 0,0 0 1,0-1-1,0 1 0,0-1 0,7-4 1,-4 2 23,0-2 0,0 1 0,-1-1 0,1 0 0,-1-1 0,0 1 0,-1-1 0,0-1 1,0 1-1,0-1 0,7-14 0,-3 1-39,0 0 1,-1 0-1,10-39 0,-14 40-460,0 0 1,-1 0-1,0 0 0,-2-1 0,-1 1 0,0-1 0,-3-26 0,1 45 364,1 0 0,0 0-1,-1 0 1,1 0 0,-1 0 0,0 0-1,0 1 1,1-1 0,-1 0 0,-1 0 0,1 0-1,0 1 1,0-1 0,-1 1 0,1-1-1,0 1 1,-1-1 0,0 1 0,-1-1 0,-11 1-853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16 434 14315,'-3'9'554,"0"1"209,1 0 0,-1 0-1,2 0 1,-2 20 0,3-28-654,0 0 0,0-1 0,0 1 0,0-1 0,0 1 0,1 0 1,-1-1-1,1 1 0,-1-1 0,1 1 0,-1-1 0,1 1 0,0-1 0,0 1 0,0-1 0,0 0 0,0 0 0,0 1 1,0-1-1,0 0 0,0 0 0,0 0 0,1 0 0,-1 0 0,0 0 0,1-1 0,-1 1 0,1 0 0,-1-1 0,1 1 0,-1-1 1,1 1-1,0-1 0,-1 0 0,1 0 0,-1 1 0,1-1 0,0-1 0,2 1 0,2-1 62,0 0 0,0 0 0,0-1 0,0 1 0,0-2 0,0 1 0,0 0 0,-1-1 0,1 0 0,-1-1 0,6-3 0,9-10 227,24-22 0,-41 36-356,12-11 85,-1-2-1,0 1 0,-1-2 1,13-22-1,-20 29-104,0 0 1,-1 0-1,0-1 1,-1 0-1,-1 0 1,1 0-1,-2 0 1,0-1-1,2-14 0,-4 23-22,0 0 0,0 0 0,0 0 0,-1 0 0,1 0-1,-1 0 1,0 0 0,1 0 0,-1 1 0,0-1 0,-1 0-1,1 0 1,0 1 0,-1-1 0,0 1 0,-2-4 0,2 5-2,1-1 0,-1 1 1,1 0-1,-1 0 1,0 0-1,0 0 1,1 0-1,-1 1 0,0-1 1,0 0-1,0 1 1,0-1-1,0 1 0,0 0 1,0 0-1,0-1 1,0 1-1,0 1 0,0-1 1,0 0-1,0 0 1,0 1-1,0-1 1,0 1-1,-2 1 0,-4 2-6,0 0 0,0 0-1,1 1 1,-1 0 0,1 0-1,1 1 1,-1 0 0,1 0-1,0 0 1,0 1 0,1 0-1,0 0 1,0 1-1,-5 10 1,3-5 1,1 1-1,1 0 1,0 0-1,0 0 1,1 0-1,1 1 1,-2 25-1,4-33 5,1 0 0,1 0 0,-1 1 0,1-1-1,0 0 1,0 0 0,1 0 0,0 0 0,0-1 0,1 1 0,0 0 0,4 6 0,-5-10 2,0-1 1,0 1 0,0 0 0,1-1 0,-1 0 0,1 1 0,-1-1 0,1 0-1,0 0 1,0-1 0,0 1 0,0-1 0,0 1 0,0-1 0,1 0 0,-1 0-1,0 0 1,1-1 0,-1 1 0,0-1 0,1 0 0,-1 0 0,1 0 0,-1 0-1,0 0 1,1-1 0,-1 0 0,4-1 0,9-2 4,-1-1 1,0-1-1,0-1 0,-1 0 1,1-1-1,-2 0 1,1-2-1,21-18 0,-4 0 13,-1-2-1,31-41 0,-33 35-51,-2-1 0,-2-1 0,38-80 0,-59 111 16,-1 5 9,-1-1-1,1 1 1,-1-1-1,0 1 1,0-1-1,0 1 1,-1-1-1,1 0 1,-1 0-1,1 1 1,-1-1-1,0 0 1,0 0-1,0 1 1,0-1-1,-1-3 1,0 6 4,1-1 1,-1 1 0,1-1 0,-1 1 0,1-1-1,-1 1 1,1-1 0,-1 1 0,1-1 0,-1 1-1,0 0 1,1-1 0,-1 1 0,0 0-1,1 0 1,-1-1 0,0 1 0,1 0 0,-1 0-1,0 0 1,0 0 0,1 0 0,-1 0 0,0 0-1,0 0 1,1 0 0,-1 0 0,0 1 0,1-1-1,-1 0 1,0 0 0,1 1 0,-1-1-1,0 0 1,1 1 0,-1-1 0,1 1 0,-1-1-1,1 1 1,-2 0 0,-2 1-14,0 1 0,0 1 0,0-1-1,-6 8 1,0 1 1,1 1-1,0 0 1,1 1-1,0 0 0,2 1 1,-8 20-1,11-29 24,1 1 0,1-1-1,-1 1 1,1-1 0,0 1 0,1-1-1,-1 1 1,1 0 0,0-1-1,1 1 1,0 0 0,0-1-1,0 1 1,1-1 0,0 0-1,0 1 1,6 10 0,-6-13 0,1-1-1,-1 1 1,1 0 0,0-1-1,0 0 1,1 1 0,-1-1 0,1 0-1,-1-1 1,1 1 0,0-1 0,0 1-1,0-1 1,0-1 0,8 4-1,-6-4 1,0 0-1,-1 0 1,1-1-1,0 0 1,-1 0-1,1 0 1,0-1-1,-1 0 1,1 0-1,0 0 1,6-3-1,0-1 8,0 0 0,-1-1 0,1 0 0,-1-1 0,-1-1 0,1 1 0,-1-1 0,-1-1 0,0 0 0,12-14 0,-1-5 58,-1-2 1,-2 0-1,0-1 0,-3 0 0,17-50 1,-30 79-63,0-1 0,0 0 0,-1 0 0,1 1 0,-1-1 1,0 0-1,0 0 0,0 0 0,0-3 0,0 6-7,0 0-1,0 0 0,0 0 1,0 0-1,0-1 1,-1 1-1,1 0 1,0 0-1,0 0 0,0 0 1,0 0-1,0-1 1,0 1-1,0 0 1,0 0-1,0 0 1,0 0-1,0 0 0,-1 0 1,1-1-1,0 1 1,0 0-1,0 0 1,0 0-1,0 0 1,0 0-1,-1 0 0,1 0 1,0 0-1,0 0 1,0 0-1,0 0 1,0 0-1,-1 0 1,1 0-1,0 0 0,0 0 1,0 0-1,0 0 1,-1 0-1,1 0 1,0 0-1,0 0 0,0 0 1,0 0-1,-1 0 1,-10 14-17,1 8 10,0 1 0,2 1 0,0-1-1,2 1 1,0 1 0,2-1 0,0 1 0,1 47-1,3-39-77,2 1 0,1 0 0,1-1 0,13 46 0,-39-180-1437,-31-72 562,53 172 966,0 1 1,0-1 0,0 1 0,0 0-1,0-1 1,-1 1 0,1-1-1,0 1 1,0-1 0,0 1 0,0 0-1,0-1 1,0 1 0,0-1-1,0 1 1,0-1 0,1 1 0,-1 0-1,0-1 1,0 1 0,0-1-1,0 1 1,1 0 0,-1-1 0,0 1-1,0 0 1,1-1 0,-1 1-1,0 0 1,1-1 0,-1 1 0,0 0-1,1 0 1,-1-1 0,0 1-1,1 0 1,-1 0 0,0 0 0,1-1-1,-1 1 1,1 0 0,-1 0-1,1 0 1,-1 0 0,0 0 0,1 0-1,-1 0 1,1 0 0,25 5 39,-16-3-194,14 2 151,0-2 0,1 0 0,30-2 0,-24-2-77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17116,'-21'35'1999,"16"-29"-1645,0 1 0,1 0 1,-1 0-1,2 0 1,-1 1-1,1-1 0,0 1 1,1 0-1,-1 0 1,0 11-1,3-18-298,-1 0 1,1 0-1,1 0 1,-1 0-1,0 0 1,0 0-1,0 0 1,0 0-1,1 0 1,-1 0-1,0 0 1,1 0-1,-1 0 0,1 0 1,0 0-1,-1 0 1,1-1-1,-1 1 1,1 0-1,0 0 1,0 0-1,-1-1 1,2 2-1,0-2-8,0 1 0,-1 0 0,1-1 0,0 0 0,-1 1-1,1-1 1,0 0 0,0 1 0,0-1 0,-1 0 0,1-1 0,3 1 0,5-2 32,-1-1 0,1 1 0,17-9 0,-23 10-42,18-11-14,-1 0-1,0-1 0,-1-1 1,0-1-1,19-19 0,-38 33-24,-1 1-1,1-1 1,-1 1-1,1-1 1,-1 1-1,1-1 1,-1 1-1,1 0 1,0-1-1,-1 1 1,1 0-1,0 0 1,-1-1-1,1 1 1,0 0-1,-1 0 1,1 0-1,1 0 1,-2 0 2,0 0 0,1 0 0,-1 1 0,0-1 0,1 0 0,-1 0-1,0 1 1,0-1 0,1 0 0,-1 1 0,0-1 0,0 0 0,0 1 0,1-1 0,-1 0 0,0 1 0,0-1 0,0 0 0,0 1 0,0-1 0,0 1 0,0-1 0,0 0 0,0 1 0,-4 38 166,1-14 32,2-23-172,1 0 0,0 0-1,0-1 1,0 1 0,1 0 0,-1 0 0,0 0 0,1-1 0,-1 1-1,1 0 1,-1 0 0,1-1 0,0 1 0,0 0 0,0-1 0,0 1 0,0-1-1,0 0 1,0 1 0,1-1 0,-1 0 0,0 1 0,1-1 0,-1 0-1,1 0 1,-1 0 0,1 0 0,-1 0 0,1-1 0,0 1 0,0-1-1,-1 1 1,1-1 0,0 1 0,0-1 0,0 0 0,-1 0 0,1 0-1,0 0 1,0 0 0,3-1 0,4 0 51,-1-1-1,0-1 1,1 0-1,-1 0 1,0 0-1,0-1 1,12-8-1,-8 2-26,0 1 0,18-20 0,-22 21-74,0 0 0,1 0 0,0 0 1,0 1-1,18-10 0,-27 17 21,0 0-1,1 0 0,-1 0 1,0 0-1,0 0 0,0 0 1,0 0-1,1 0 0,-1 0 1,0 0-1,0 0 0,0 0 1,1 0-1,-1 0 1,0 0-1,0 0 0,0 0 1,0 0-1,1 0 0,-1 0 1,0 0-1,0 0 0,0 0 1,0 1-1,1-1 0,-1 0 1,0 0-1,0 0 0,0 0 1,0 0-1,0 1 1,0-1-1,1 0 0,-1 0 1,0 0-1,0 0 0,0 1 1,0-1-1,0 0 0,0 0 1,0 0-1,0 1 0,0-1 1,0 0-1,0 0 0,0 0 1,0 0-1,0 1 1,0 10-15,0-10 3,-1 23-63,0-17 52,0-1-1,1 0 0,0 1 1,0-1-1,1 1 0,0-1 1,0 0-1,0 1 0,4 9 1,-5-15-21,0-1 1,1 1-1,-1-1 1,0 1-1,1-1 1,-1 1-1,1-1 1,-1 1-1,0-1 1,1 1-1,-1-1 1,1 0-1,-1 1 0,1-1 1,-1 0-1,1 1 1,-1-1-1,1 0 1,0 0-1,-1 0 1,1 1-1,-1-1 1,1 0-1,0 0 1,-1 0-1,1 0 1,-1 0-1,1 0 1,0 0-1,-1 0 1,1 0-1,-1 0 1,1-1-1,0 1 0,1-1-32,1 0 1,-1 0-1,0-1 0,0 1 0,0 0 0,0-1 0,-1 1 0,4-4 0,9-11-392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2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172 283 19972,'-13'0'728,"0"1"-1,0 0 1,0 0 0,0 1-1,-17 6 1,25-7-599,0 1 1,0 1 0,0-1 0,0 1-1,1-1 1,-1 1 0,1 1 0,-1-1-1,1 1 1,0-1 0,1 1 0,-1 0-1,0 1 1,1-1 0,-3 6 0,5-9-125,0 0 1,1 0 0,-1-1-1,1 1 1,-1 0 0,1 0-1,0 0 1,-1 0 0,1 0-1,0 0 1,0 0 0,0 0-1,-1 0 1,1 0 0,0 0-1,0 0 1,0 0 0,1 0-1,-1 0 1,0 0 0,0 0-1,0 0 1,1 0 0,-1-1-1,1 2 1,0-1 4,0 0 0,0 0 0,0 0 1,0 0-1,0 0 0,1-1 0,-1 1 0,0-1 0,0 1 1,1-1-1,-1 1 0,0-1 0,0 0 0,1 1 1,2-1-1,3 0 16,0 0 1,0 0-1,0 0 1,0-1 0,0 0-1,9-3 1,18-10-71,-28 10 26,1 1 0,0 0-1,-1 1 1,1 0 0,0 0 0,0 0 0,9 0-1,-15 2 15,-1 0-1,1 0 0,-1 1 0,0-1 0,1 0 0,-1 1 0,0-1 1,1 0-1,-1 1 0,0-1 0,1 0 0,-1 1 0,0-1 0,0 1 0,1-1 1,-1 1-1,0-1 0,0 0 0,0 1 0,0-1 0,1 1 0,-1-1 1,0 1-1,0-1 0,0 1 0,0-1 0,0 1 0,0-1 0,-1 2 1,0 20-38,1-16 13,0-5 29,0 0 0,0-1 0,0 1-1,-1 0 1,1-1 0,0 1 0,1 0 0,-1 0-1,0-1 1,0 1 0,0 0 0,0-1 0,0 1-1,1 0 1,-1-1 0,0 1 0,1-1 0,-1 1-1,0 0 1,1-1 0,-1 1 0,1-1 0,-1 1-1,1-1 1,-1 1 0,1-1 0,-1 1-1,1-1 1,0 0 0,-1 1 0,1-1 0,-1 0-1,1 1 1,0-1 0,-1 0 0,1 0 0,0 0-1,0 0 1,-1 0 0,1 0 0,0 0 0,-1 0-1,1 0 1,0 0 0,-1 0 0,1 0 0,0 0-1,-1 0 1,1-1 0,0 1 0,-1 0-1,1 0 1,0-1 0,-1 1 0,2-1 0,1-1-14,1 0 0,-1 0 1,1 0-1,-1 0 0,0-1 1,1 0-1,-1 1 0,4-6 1,19-33-2203,37-76 0,-39 68-127,-17 37 1874,1 1 1,-1 1 0,2-1-1,-1 1 1,2 1-1,-1 0 1,1 0-1,0 1 1,18-11 0,-3 1 684,-19 13-172,1 0 255,-10 7 138,-14 16 146,0 1 133,0 2 0,2 0 0,-19 33 0,26-40-263,1 1 1,0 1 0,2-1 0,-1 1 0,2 0-1,-5 25 1,9-39-390,0 0 0,-1 0 0,1 0 0,0 0 0,0 0 0,0 0 0,0 0 0,0 0 0,0 0 0,1 0 0,-1 0 0,1-1 0,-1 1 0,1 0 0,0 0 0,0 0 0,0 0 0,0-1 0,0 1-1,0 0 1,0-1 0,1 1 0,1 2 0,-1-4-28,0 1 0,0 0-1,0-1 1,0 1-1,0-1 1,0 1-1,0-1 1,0 0 0,1 0-1,-1 0 1,0 0-1,0 0 1,0 0 0,0-1-1,0 1 1,0-1-1,0 1 1,0-1 0,0 0-1,0 0 1,0 0-1,2-1 1,14-10 87,0 0-1,0-1 1,-1-1 0,16-17 0,-7 7-70,11-12-16,32-41 0,3-3-46,-55 60-12,9-9-101,-31 43 37,0-2 0,-13 24-1,9-21 94,1 0 0,1 1 0,1 0 0,0 0 0,1 1 0,0 0 0,2 0 0,0 0 0,1 0 0,0 0 0,1 0 0,2 1 0,-1-1 0,2 0-1,0 1 1,1-1 0,1 0 0,1-1 0,0 1 0,15 30 0,-20-46-7,1 0 1,-1 0-1,0-1 0,0 1 0,1 0 0,-1 0 1,0-1-1,1 1 0,-1 0 0,1-1 0,-1 1 1,1 0-1,0-1 0,-1 1 0,1-1 0,-1 1 1,1-1-1,0 1 0,-1-1 0,1 1 0,0-1 1,0 0-1,-1 1 0,1-1 0,0 0 0,0 0 1,0 0-1,-1 0 0,1 1 0,1-1 1,-1-1-4,0 0 1,-1 0-1,1 0 1,0 0-1,-1 0 1,1 0-1,-1 0 1,1 0-1,-1 0 1,1 0 0,-1 0-1,0 0 1,1 0-1,-1 0 1,0 0-1,0-1 1,0 1-1,0 0 1,0 0-1,0 0 1,0 0 0,-1-2-1,0-9-86,-2 0-1,1-1 1,-2 1-1,1 1 1,-2-1 0,-6-13-1,-38-65-718,49 90 802,-76-109-1191,76 109 1200,0 0 0,-1 0 0,1-1 0,0 1 0,0 0 0,-1 0 0,1-1 0,0 1-1,0 0 1,0-1 0,0 1 0,-1 0 0,1-1 0,0 1 0,0 0 0,0-1 0,0 1 0,0 0 0,0-1 0,0 1 0,0 0 0,0-1 0,0 1 0,0 0 0,0-1 0,0 1 0,0-1 0,0 1 0,0 0 0,0-1-1,0 1 1,0 0 0,1-1 0,-1 1 0,0 0 0,0 0 0,0-1 0,1 1 0,-1 0 0,0-1 0,0 1 0,1 0 0,-1 0 0,0 0 0,1-1 0,-1 1 0,0 0 0,1 0 0,-1 0 0,0 0 0,1-1 0,-1 1-1,0 0 1,1 0 0,-1 0 0,0 0 0,1 0 0,-1 0 0,0 0 0,1 0 0,-1 0 0,0 0 0,1 1 0,28 3 282,-26-3-254,47 10 516,1-1 1,84 4-1,-96-14-392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19 19340,'-2'-2'96,"0"0"1,0 0-1,-1 1 0,1-1 0,-1 1 1,1-1-1,-1 1 0,0 0 0,1 0 0,-1 0 1,0 0-1,0 1 0,0-1 0,1 1 1,-1 0-1,0-1 0,0 2 0,-3-1 0,-9 1-37,0 0-1,-16 5 0,24-4 86,-6 0-83,0 2 0,0 0-1,1 0 1,-14 8-1,22-10-69,-1 0-1,1 0 0,0 1 0,0 0 0,0 0 0,0 0 1,0 0-1,0 1 0,1 0 0,0-1 0,0 1 0,0 0 0,-5 9 1,8-13 2,0 1 0,0 0 0,0-1 0,-1 1 0,1 0 0,0-1 0,0 1 0,0 0 0,0-1 0,0 1 0,0 0 0,1-1-1,-1 1 1,0 0 0,0-1 0,0 1 0,1-1 0,-1 1 0,0 0 0,1-1 0,-1 1 0,0-1 0,1 1 0,-1-1 0,1 1 0,-1-1 0,1 1 0,-1-1 0,1 1 0,-1-1 0,1 0 0,-1 1 0,1-1 0,0 0 0,-1 1 0,1-1 0,-1 0 0,2 0 0,27 7-111,-27-7 104,7 2-20,12 0-16,0 2 0,0 0 0,0 2 0,25 9 1,-42-13 51,1 1 0,-1-1 0,1 1 0,-1 0 0,0 0 0,0 0 0,0 0 0,0 1 0,-1-1 0,5 6 0,-7-6 8,1 0-1,0 0 1,-1 0-1,0 0 1,0 0-1,0 0 1,0 0-1,0 1 1,0-1-1,-1 0 1,0 0 0,0 1-1,0-1 1,0 0-1,0 1 1,0-1-1,-2 4 1,0 1 130,-1 0 0,0 0 0,-1 0 1,1-1-1,-2 1 0,1-1 0,-1 0 0,0-1 1,0 1-1,-1-1 0,1 0 0,-2 0 0,1-1 1,0 0-1,-1 0 0,0 0 0,0-1 0,-1 0 1,1 0-1,-1-1 0,0 0 0,0-1 0,-16 4 1,23-6-141,0 1 1,0-1 0,0 0-1,0 1 1,0-1 0,0 0-1,0 0 1,0 0 0,0 0-1,0 0 1,0 0 0,0 0-1,-1-1 1,1 1 0,0 0-1,0 0 1,0-1 0,0 1-1,0-1 1,0 1 0,0-1 0,1 1-1,-1-1 1,0 0 0,0 1-1,0-1 1,1 0 0,-1 0-1,0 0 1,0 0 0,1 1-1,-1-1 1,1 0 0,-1 0-1,1 0 1,-1 0 0,1 0-1,0 0 1,0 0 0,-1 0-1,1-1 1,0 1 0,0 0-1,0 0 1,0 0 0,0-1 0,1-4-125,0 1 0,0 1 1,0-1-1,0 0 1,1 0-1,0 0 1,0 1-1,5-8 0,14-17-278,5 0-153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16404,'1'3'194,"-1"0"1,1-1-1,-1 1 1,0-1-1,1 1 1,-1 0-1,0-1 1,-1 1-1,1 0 1,0-1-1,-1 1 1,0-1-1,1 1 1,-1-1-1,0 1 1,-2 2-1,-2 11 791,3-3-616,0 0 0,0 0 0,1 1 0,1-1 0,0 0 0,4 25 0,-3-35-326,-1 0 0,1 1 1,0-1-1,1 0 1,-1 0-1,0 0 1,1 0-1,0 0 0,0 0 1,0 0-1,0 0 1,0-1-1,4 4 1,-4-4-19,1-1 0,-1 0-1,1 1 1,-1-1 0,1 0 0,-1 0 0,1 0 0,0-1 0,0 1 0,-1-1 0,1 1 0,0-1 0,0 0 0,0 0 0,-1 0 0,1 0 0,0-1 0,5-1 0,1 0 26,0-1-1,0-1 1,0 0 0,0 0 0,-1-1-1,0 0 1,13-10 0,-11 8 13,0 0 0,1 0 1,18-8-1,-28 15-57,0 0 0,-1 0 0,1-1 1,0 1-1,-1 0 0,1 0 0,0 0 0,0 0 1,-1 0-1,1 0 0,0 0 0,-1 0 1,1 0-1,0 0 0,-1 1 0,1-1 0,0 0 1,0 0-1,-1 1 0,1-1 0,-1 0 1,1 1-1,0-1 0,-1 1 0,1-1 0,-1 1 1,1-1-1,-1 1 0,1-1 0,0 2 1,12 25 218,-12-24-183,0 0 1,0 0-1,0 0 0,1-1 1,-1 1-1,1 0 1,0-1-1,-1 1 0,5 3 1,-4-5-14,0 0 0,0 0 0,0 0 0,0 0 0,1 0 0,-1-1 0,0 1 0,0-1 0,0 0 0,1 0 0,-1 0 0,0 0 0,0 0 0,1 0 0,-1 0 0,0-1 0,0 1 0,3-2 0,41-17 270,-37 14-247,70-42 272,-52 30-761,36-18 0,-60 34 177,0-1-1,0 1 1,0 0 0,0 0 0,0 0-1,0 0 1,0 0 0,0 1-1,1 0 1,-1-1 0,4 1 0,-6 4-1223,-3-2 684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 20420,'-1'-3'1881,"-2"0"-1441,9 3-152,1 1 24,4 7-312,4-3-224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69 144 16900,'-16'7'3296,"11"-2"-2894,-1 0-1,1 1 1,0 0-1,1 0 1,-1 0-1,1 0 1,0 1-1,1-1 1,-4 10-1,6-14-358,0 0 0,0 1 1,1-1-1,-1 1 0,1-1 0,-1 0 0,1 1 0,0-1 0,0 1 0,0-1 1,0 1-1,1-1 0,0 5 0,0-5-20,0-1 0,-1 0-1,1 1 1,0-1 0,0 0 0,0 0 0,0 0 0,0 1-1,1-1 1,-1 0 0,0-1 0,0 1 0,1 0-1,-1 0 1,1 0 0,-1-1 0,0 1 0,1-1 0,-1 1-1,1-1 1,-1 0 0,1 1 0,0-1 0,1 0-1,7 0 49,0 0-1,0-1 0,0 0 0,0 0 1,0-1-1,0-1 0,0 0 1,-1 0-1,1 0 0,9-7 0,9-4 279,51-35-1,-55 31-115,0-1 0,-1-2-1,-1 0 1,-1-1 0,35-48-1,-55 69-218,0 0-1,-1 0 0,1 0 0,0 0 1,-1 0-1,1 0 0,-1 0 1,1 0-1,-1-1 0,0 1 0,0 0 1,1 0-1,-1-2 0,-3 3 12,-3 8-49,-1 4-96,2 0 0,-1 1 0,2 0-1,-1 0 1,-3 25 0,3-8-782,-2 47 1,7-71 825,0 1 0,0-1 0,0 0 1,1 0-1,0 0 0,0 0 1,0 0-1,1 0 0,0 0 1,0 0-1,5 9 0,17 11-492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3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73 109 15859,'-11'2'966,"-7"-1"2138,17-5-1639,9-6-510,-1 3-765,1 1-1,0 0 1,0 0 0,1 1-1,-1 0 1,1 1 0,0-1 0,1 2-1,14-5 1,10 0-166,47-6 0,-46 9 99,-4-1-154,-22 3-42,0 1-1,0 1 1,1-1-1,-1 1 1,1 1-1,-1 0 1,14 1-1,-38 8-447,-85 11 622,0-4 1,-104 3-1,407-57 103,-198 37-207,26-5-122,0 1 1,0 2-1,0 1 1,34 2 0,-49 4-269,-28-1 276,-27 1 220,-278 33-677,338-45 68,8-4 174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17244,'1'4'271,"0"0"0,-1 0 0,0 0 0,1 0 0,-2 0 0,1 0 0,0 0 0,-1 0 0,-2 8 0,-15 37 1068,6-17-181,8-21-864,0 0 24,0 0 0,-4 22 0,8-32-301,-1 1 0,1-1 0,0 1 0,0-1 1,0 1-1,0-1 0,0 1 0,0-1 0,0 1 0,0-1 0,0 1 1,1-1-1,-1 1 0,0-1 0,1 1 0,0-1 0,-1 0 0,1 1 1,0-1-1,-1 0 0,1 1 0,0-1 0,0 0 0,0 0 0,0 0 1,0 0-1,1 0 0,-1 0 0,2 1 0,0-1-31,-1 0 0,0-1 1,0 0-1,0 1 0,0-1 0,0 0 0,0 0 0,0 0 0,0 0 0,0-1 0,1 1 0,-1 0 1,0-1-1,2-1 0,29-14-413,-19 8 59,-14 8 359,1 0-1,-1 0 0,0 0 0,0 0 0,0 0 1,0 0-1,1 0 0,-1 0 0,0 0 1,0 0-1,0 0 0,0 0 0,1 0 1,-1 1-1,0-1 0,0 0 0,0 0 0,0 0 1,1 0-1,-1 0 0,0 0 0,0 0 1,0 1-1,0-1 0,0 0 0,0 0 1,0 0-1,0 0 0,1 0 0,-1 1 1,0-1-1,0 0 0,0 0 0,0 0 0,0 0 1,0 1-1,0-1 0,0 0 0,0 0 1,0 0-1,0 1 0,0-1 0,0 0 1,0 0-1,0 0 0,0 0 0,0 1 0,0-1 1,-1 0-1,1 0 0,0 0 0,0 1 1,-2 10-125,-2-1 169,-1 0-1,0 0 0,0 0 0,-1-1 0,-1 1 0,1-2 1,-2 1-1,1-1 0,-1 0 0,0 0 0,-1-1 0,-12 9 1,18-14-21,1-1 1,-1 1-1,0-1 1,1 1 0,-1-1-1,0 0 1,0 0-1,1 0 1,-1-1 0,0 1-1,0-1 1,0 1-1,0-1 1,0 0 0,0 0-1,0-1 1,0 1-1,0 0 1,-3-2 0,4 1-9,0 0 0,1 0 1,-1 0-1,1 0 1,-1 0-1,1-1 0,-1 1 1,1 0-1,0-1 1,0 1-1,0-1 0,0 0 1,0 1-1,0-1 1,0 0-1,0 0 0,1 1 1,-1-1-1,1 0 1,-1 0-1,1 0 0,0 0 1,-1 0-1,1 0 1,0 1-1,1-1 0,-1 0 1,0 0-1,1-3 1,0-2 7,1 0 0,-1 0 0,1 1 1,1-1-1,5-11 0,6-6-158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17020,'6'-1'511,"0"0"1,0 0-1,-1 0 1,1 0 0,0-1-1,0 0 1,-1 0 0,1-1-1,-1 1 1,0-1-1,0-1 1,0 1 0,0 0-1,-1-1 1,1 0-1,4-6 1,-5 6-313,-1 0 0,0 0 0,0 0 0,0 0 0,-1 0 0,1-1 0,-1 1 0,0-1 0,-1 0 0,1 0-1,-1 1 1,1-7 0,-1 10-195,-1 1-1,0-1 0,0 0 1,0 1-1,0-1 0,0 0 1,0 1-1,0-1 0,0 1 0,0-1 1,0 0-1,0 1 0,0-1 1,0 0-1,-1 1 0,1-1 1,0 1-1,0-1 0,-1 0 1,1 1-1,0-1 0,-1 1 0,1-1 1,-1 1-1,1-1 0,-1 1 1,1 0-1,-1-1 0,0 0 1,0 1-5,0 0 0,0 0 0,-1 0 0,1-1 0,0 1 0,0 0 0,0 1 0,-1-1 0,1 0 0,0 0 0,0 1 0,0-1 0,-1 0 0,0 1 0,-3 1-14,1 1 1,0-1-1,-1 0 1,1 1-1,0 0 1,-6 6-1,7-5 8,0-1-1,1 1 1,-1-1-1,1 1 1,0 0-1,0 0 1,0 0 0,1 0-1,-1 0 1,0 7-1,2-9 4,-1-1 1,1 1-1,1-1 0,-1 1 0,0 0 0,0-1 0,1 1 0,-1 0 1,1-1-1,-1 1 0,1-1 0,-1 1 0,1-1 0,0 0 0,0 1 0,0-1 1,0 0-1,0 1 0,0-1 0,0 0 0,0 0 0,1 0 0,-1 0 1,0 0-1,1 0 0,-1 0 0,1-1 0,-1 1 0,1 0 0,-1-1 1,3 1-1,7 3-38,0-1 1,1-1-1,-1 0 1,1 0 0,0-1-1,-1-1 1,18-1 0,-9 0-10,1-2 0,0-1 1,25-7-1,-40 9 75,-1 1 0,0-1 0,0 0 0,-1-1 0,1 1 0,0-1 1,-1 0-1,1 0 0,3-4 0,-6 5 6,1 0 0,-2-1 1,1 0-1,0 1 0,0-1 1,-1 0-1,1 0 0,-1 0 0,0 0 1,0 0-1,0 0 0,-1 0 1,1 0-1,-1-1 0,1-5 1,0-4 73,-1 7-92,0 0 1,0 0 0,0 0 0,-1 1 0,0-1 0,0 0-1,0 0 1,-1 1 0,-2-8 0,6 16-33,0 0 0,0 0 1,0-1-1,0 1 1,0-1-1,0 0 0,1 0 1,-1 0-1,1 0 0,-1 0 1,7 3-1,36 17-130,-35-19 129,0 0 0,1-1 0,-1 0 0,1 0 0,-1-1 1,1-1-1,0 0 0,-1 0 0,1-1 0,0 0 0,-1-1 0,1 0 0,-1-1 0,0 0 0,0-1 0,0 0 0,16-9 0,-3-8-17,-20 16-31,-15 14 13,6-4 40,1 0-1,0 0 0,0 1 1,1 0-1,-8 12 0,10-16 18,1 1 0,-1 0 0,1-1 0,0 1 0,0 0 1,0 0-1,0 0 0,0 0 0,1 0 0,-1 0 0,1 0 0,0 0 0,0 0 0,0 0 0,0 0 0,0 0 0,2 4 0,-1-6 3,-1 0 1,1 0-1,0 0 0,0 0 1,0 0-1,0 0 1,-1 0-1,1-1 0,1 1 1,-1 0-1,0 0 1,0-1-1,0 1 0,0-1 1,0 1-1,0-1 1,1 0-1,-1 1 0,0-1 1,0 0-1,1 0 0,-1 0 1,0 0-1,0 0 1,1 0-1,1-1 0,35-6 65,-27 2-51,-1 1 0,1-2 0,-1 1 0,-1-1 1,19-15-1,39-42-620,-60 56 441,-6 7 117,0 0-1,0 1 1,0-1-1,0 0 1,0 0-1,0 1 1,0-1-1,0 0 1,-1 1-1,1-1 1,0 1-1,0-1 1,0 1 0,-1 0-1,1-1 1,1 2-1,18 11-2,-13-12 56,0 0 0,0 0 0,0-1 0,0 0-1,0 0 1,0 0 0,0-1 0,0 0 0,-1-1-1,1 1 1,0-1 0,8-4 0,11-6 38,42-24 0,-48 24-29,-8 5-12,1-1-1,-1 0 1,-1-1-1,0-1 1,0 1 0,0-2-1,-2 0 1,1 0-1,-1 0 1,-1-1 0,0-1-1,-1 1 1,0-1-1,9-25 1,-16 38-7,0-1 0,0 1 0,1 0 0,-1-1 0,0 1 0,0-1 0,0 1-1,0-1 1,0 1 0,0-1 0,1 1 0,-1-1 0,0 1 0,0-1 0,-1 1 0,1-1 0,0 1 0,0-1 0,0 1 0,0-1 0,0 1 0,0-1 0,-1 1-1,1 0 1,0-1 0,0 1 0,-1-1 0,1 1 0,0 0 0,-1-1 0,1 1 0,0 0 0,-1-1 0,1 1 0,0 0 0,-1-1 0,1 1 0,-1 0-1,1 0 1,-1-1 0,1 1 0,-1 0 0,0 0-2,-1 0 0,1 0 0,0 0 0,0 0 0,0 0 0,0 0 0,0 0 0,0 1 0,0-1 0,-1 0 0,1 1 0,0-1 0,0 1 0,0-1 0,0 1 0,-1 0 0,-3 5-9,-1 0 1,1 1 0,1 0 0,-1-1 0,1 2 0,0-1 0,1 0-1,-5 14 1,1-5 1,-3 9 23,0 1 0,1-1 0,-5 31 0,12-48 8,1 1 0,0-1-1,0 1 1,1 0-1,0-1 1,0 1-1,1 0 1,0-1-1,1 1 1,0-1-1,0 0 1,1 1-1,7 14 1,-10-22-14,1 0 0,-1-1 0,0 1-1,1 0 1,-1-1 0,0 1 0,1 0 0,-1-1 0,1 1 0,-1 0 0,1-1-1,-1 1 1,1-1 0,-1 1 0,1-1 0,0 1 0,-1-1 0,1 0-1,0 1 1,-1-1 0,1 0 0,0 1 0,0-1 0,-1 0 0,1 0 0,0 0-1,0 0 1,-1 1 0,3-1 0,-3-1-1,1 0 0,-1 1 0,1-1-1,-1 1 1,1-1 0,-1 0 0,0 1 0,1-1 0,-1 0 0,0 1 0,1-1-1,-1 0 1,0 0 0,0 1 0,0-1 0,0 0 0,1 0 0,-1 0-1,0 1 1,0-1 0,-1 0 0,1 0 0,0 1 0,0-1 0,0 0 0,0 0-1,-1 1 1,0-2 0,-33-95-106,1 5-391,33 92 489,0 0 0,0-1 0,0 1 0,-1 0 0,1-1 0,0 1 0,0 0 0,0-1 0,0 1 0,0 0 0,0 0 0,0-1 0,0 1 0,0 0 0,0-1 0,0 1 0,0 0 0,1-1 0,-1 1 0,0 0 0,0-1 0,0 1 0,0 0 0,0 0 0,1-1 0,-1 1 0,0 0 0,0 0 0,0-1 0,1 1 1,-1 0-1,0 0 0,0 0 0,1-1 0,-1 1 0,0 0 0,0 0 0,1 0 0,-1 0 0,0 0 0,1 0 0,-1 0 0,0 0 0,1-1 0,-1 1 0,0 0 0,1 0 0,-1 0 0,0 0 0,0 0 0,1 1 0,16 3 69,1 3 94,-6-1-381,1-1 1,19 4-1,-30-8 110,1 0-1,0-1 0,0 1 1,-1-1-1,1 0 0,0 0 1,0 0-1,0 0 0,-1 0 1,1-1-1,0 1 0,0-1 1,-1 0-1,1 1 0,0-1 1,-1-1-1,5-2 0,3-8-319,-7-6-169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38 16147,'-13'0'1641,"5"0"-1025,2-4-432,6-3 944,0-5-392,-3-2-264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1 644 17716,'2'1'189,"0"0"1,1-1-1,-1 1 1,0 0-1,1-1 1,-1 1-1,1-1 1,-1 0 0,1 0-1,-1 0 1,1 0-1,-1 0 1,1 0-1,-1-1 1,1 0-1,-1 1 1,1-1-1,-1 0 1,0 0-1,3-2 1,6-3 226,0 0 1,19-16-1,-25 18-19,29-22 51,-2-1-1,-1-2 1,-1-1-1,-2-2 0,-1-1 1,-1 0-1,-2-2 1,-2-1-1,-1-1 1,-1-1-1,25-72 0,-45 109-443,18-67 107,-17 64-118,0 0 0,0 0 0,-1 0 1,1 0-1,-1 0 0,0 0 0,-1 0 0,1 0 0,-1 0 0,1 0 0,-1 0 0,-1 0 0,-2-7 0,4 10 4,0 1 1,-1 0-1,1-1 1,0 1-1,-1 0 1,1-1 0,0 1-1,-1 0 1,1 0-1,0-1 1,-1 1-1,1 0 1,-1 0-1,1 0 1,0 0-1,-1 0 1,1-1-1,-1 1 1,1 0-1,-1 0 1,1 0-1,0 0 1,-1 0-1,1 0 1,-1 0 0,1 1-1,-1-1 1,1 0-1,-1 0 1,1 0-1,0 0 1,-1 0-1,1 1 1,-1-1-1,1 0 1,0 0-1,-1 1 1,1-1-1,0 0 1,-1 1-1,1-1 1,0 0-1,0 1 1,-1-1 0,1 0-1,0 1 1,-1 0-1,-14 23-96,-23 65 26,3 2-1,5 1 1,3 1-1,-23 159 0,48-237 67,-1-4-12,2 1 1,-1-1 0,1 1 0,1-1-1,0 1 1,1 0 0,0-1 0,3 14-1,-4-24-28,0 1 0,0-1 0,1 0 0,-1 0 0,0 0 0,1 0 0,-1 0 0,1 0 0,0 0 0,-1 0 0,1 0 0,-1 0 0,1 0 0,0-1 0,0 1 0,0 0 0,0 0 0,-1-1 0,1 1 0,2 1 0,-2-2-5,0 0 0,0 0 0,-1 0 1,1-1-1,0 1 0,0 0 0,0 0 0,0 0 1,-1-1-1,1 1 0,0 0 0,0-1 1,-1 1-1,1 0 0,0-1 0,0 1 1,-1-1-1,1 0 0,-1 1 0,1-1 1,0 0-1,5-6-313,0-1 1,-1 0-1,8-15 1,-9 15 392,15-24-742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13 16540,'-22'30'3704,"-9"13"-588,30-41-2988,-1 1 0,1 0-1,0-1 1,0 1 0,0 0-1,0 0 1,0 0 0,0 0 0,1 0-1,0 0 1,-1 0 0,1 0-1,0 3 1,1-5-105,-1 0 0,0 0 0,0 0 0,1 0-1,-1 0 1,0-1 0,1 1 0,-1 0 0,1 0 0,-1 0 0,1-1 0,-1 1 0,1 0-1,0-1 1,-1 1 0,1 0 0,0-1 0,0 1 0,-1-1 0,1 1 0,0-1 0,1 1-1,1 0 3,0 0 0,0-1-1,-1 1 1,1-1-1,0 1 1,0-1-1,4-1 1,0 1-10,0-1 0,1 0 0,-2-1-1,1 0 1,10-3 0,-2-3 12,0 0 0,-1 0-1,0-2 1,-1 1 0,1-2-1,20-21 1,-34 32-28,0-1-1,0 1 1,1-1-1,-1 1 1,0-1 0,1 1-1,-1 0 1,0-1 0,1 1-1,-1-1 1,1 1 0,-1 0-1,1-1 1,-1 1 0,0 0-1,1 0 1,-1-1-1,1 1 1,0 0 0,-1 0-1,1 0 1,-1 0 0,1 0-1,-1 0 1,1 0 0,-1 0-1,1 0 1,-1 0 0,1 0-1,0 0 1,-1 0-1,1 0 1,-1 0 0,1 0-1,-1 0 1,1 1 0,-1-1-1,1 0 1,-1 1 0,1-1-1,-1 0 1,0 1 0,1-1-1,-1 0 1,1 1-1,-1-1 1,0 1 0,1-1-1,-1 0 1,0 1 0,0-1-1,1 1 1,-1-1 0,0 1-1,0-1 1,0 1 0,1-1-1,-1 2 1,2 6-20,0 0 0,0 0 0,1 11 0,-1-3-14,-1-13 36,0 0 0,0 0 0,1 0 1,-1 0-1,1 0 0,0 0 0,-1 0 0,1-1 0,1 1 0,-1-1 0,0 1 0,1-1 0,-1 0 0,1 0 0,-1 0 0,1 0 1,0 0-1,0-1 0,0 1 0,0-1 0,0 0 0,0 1 0,1-2 0,-1 1 0,0 0 0,0-1 0,1 1 0,-1-1 1,1 0-1,-1 0 0,4-1 0,6 0 0,-1-1 1,1 0-1,-1-1 1,1 0-1,-1-1 1,23-10 0,-25 9 68,-1-1 1,0 0-1,0-1 1,-1 1 0,1-2-1,-2 1 1,1-1-1,-1 0 1,0-1-1,0 1 1,-1-1 0,-1-1-1,0 1 1,6-15-1,-10 23-76,-1 0-1,0 1 0,1-1 0,-1 1 0,0-1 1,1 0-1,-1 1 0,1-1 0,-1 1 0,0-1 0,1 1 1,-1 0-1,1-1 0,0 1 0,-1-1 0,1 1 0,-1 0 1,1 0-1,0-1 0,-1 1 0,1 0 0,0 0 0,-1 0 1,1-1-1,-1 1 0,1 0 0,0 0 0,0 0 1,-1 0-1,1 0 0,1 1 0,20 8-2179,-18-7 1734,-3-3-187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19676,'0'-3'1777,"12"1"-1289,5 2-176,9 3 616,7 3-712,5 1-8,-3 0-144,-1-2-152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77 296 9850,'7'-4'356,"1"-1"0,-1-1 0,0 1 0,-1-1 0,1 0 0,-1-1 0,-1 0 0,1 0 0,-1 0 0,6-11 0,-8 12 47,0 0 1,-1-1 0,0 1 0,0-1 0,-1 1 0,1-1 0,-1 0 0,-1 0 0,1 0 0,-1 1-1,0-1 1,-1 0 0,-2-13 0,3 18-259,-1 0-1,1 0 1,-1 0-1,0 0 1,0 0-1,0 0 1,0 0-1,0 0 1,0 0-1,0 0 1,0 0-1,-1 1 1,1-1-1,-1 0 1,0 1-1,-1-2 1,2 2-86,-1 1 1,1-1 0,0 1 0,-1-1 0,1 1 0,0 0 0,-1-1 0,1 1 0,-1 0 0,1 0 0,0 0 0,-1 0-1,1 0 1,-1 0 0,1 1 0,0-1 0,-1 0 0,1 1 0,0-1 0,-1 1 0,1-1 0,0 1 0,0 0 0,-1-1 0,1 1-1,-1 1 1,-7 5 14,2 0 0,-1 0-1,1 1 1,0 0-1,0 0 1,1 1 0,0-1-1,1 1 1,0 1-1,-6 12 1,6-8-46,-1 1 0,2 0 1,0 1-1,0-1 0,2 1 0,-2 20 0,4-33-7,0 1-1,0-1 1,0 1 0,0-1-1,0 1 1,1 0-1,0-1 1,-1 1-1,1-1 1,0 0-1,1 1 1,-1-1 0,1 0-1,-1 0 1,1 0-1,0 0 1,0 0-1,1 0 1,-1 0 0,0-1-1,1 1 1,0-1-1,-1 0 1,1 1-1,0-1 1,0-1 0,1 1-1,-1 0 1,0-1-1,0 1 1,1-1-1,-1 0 1,1 0-1,-1-1 1,1 1 0,-1-1-1,8 1 1,1-2 51,-1 0 0,1 0 0,0-1 0,-1 0 0,1-1 0,-1 0 0,1-1 1,-1 0-1,-1-1 0,1 0 0,-1-1 0,0 0 0,0-1 0,18-15 0,-13 8 19,1 0 0,-2-1 0,0-1 0,-1-1 0,0 0-1,-1 0 1,13-29 0,-12 20 16,9-32-1,-20 51-89,0 0 0,0 1-1,0-1 1,-1-1 0,0 1-1,0 0 1,-1 0 0,0 0 0,-2-13-1,2 19-16,0 1-1,0-1 0,0 1 1,0 0-1,0-1 1,0 1-1,0-1 1,0 1-1,0-1 0,-1 1 1,1 0-1,0-1 1,0 1-1,0 0 1,-1-1-1,1 1 0,0 0 1,0-1-1,-1 1 1,1 0-1,0-1 0,-1 1 1,1 0-1,0 0 1,-1-1-1,1 1 1,0 0-1,-1 0 0,1 0 1,-1 0-1,1-1 1,-1 1-1,1 0 1,0 0-1,-1 0 0,1 0 1,-1 0-1,1 0 1,0 0-1,-1 0 1,1 0-1,-1 0 0,1 0 1,-1 1-1,1-1 1,0 0-1,-1 0 0,1 0 1,-1 0-1,1 1 1,0-1-1,-1 0 1,1 0-1,0 1 0,-1-1 1,1 0-1,0 1 1,0-1-1,-1 1 1,-15 20-52,10-5 33,0 0 0,1-1 0,1 2 1,-4 27-1,7-33 12,0 0 0,1 0 0,0 1 1,0-1-1,1 0 0,1 0 0,5 21 0,-6-27 6,1 0 0,0 0 0,1 0 0,-1-1 0,1 1 0,0-1 0,0 1 0,0-1 0,1 0 0,-1 0 0,1-1 0,0 1 0,0-1 0,0 0 0,1 0 0,-1 0 0,1-1 0,0 1 0,-1-1 0,1 0 0,0 0 0,9 1 0,-5-1 2,1-1 0,-1-1 0,0 0 0,0 0 0,1 0 0,-1-1 0,0-1 0,0 1 0,0-2 0,0 1 0,16-8-1,-17 7 1,32-17 12,-37 18-19,-1 0 0,0 0-1,0 1 1,1-1 0,-1 0-1,-1-1 1,1 1 0,0 0 0,0 0-1,-1-1 1,0 1 0,3-6-1,-1 4-128,-1 10 56,-2 11 7,0-14 69,-1-1 0,1 1 0,-1 0 0,1 0 0,0-1 1,0 1-1,0 0 0,0 0 0,1-1 0,-1 1 0,1 0 0,-1 0 1,1-1-1,0 1 0,0-1 0,0 1 0,1-1 0,-1 1 0,0-1 0,1 0 1,0 0-1,0 1 0,-1-1 0,1 0 0,0-1 0,0 1 0,1 0 1,-1 0-1,0-1 0,1 0 0,-1 1 0,1-1 0,-1 0 0,1 0 1,-1 0-1,5 0 0,5 2 19,-1-2 0,0 1 1,0-1-1,1-1 0,-1 0 0,0-1 1,20-3-1,-18 1-12,0 0 1,-1-1-1,1 0 1,-1-1-1,0 0 1,-1-1 0,1 0-1,17-13 1,-25 16-15,0 0 0,-1 0 0,1 0 0,-1 0 0,1-1 0,-1 1 1,0-1-1,-1 0 0,1 0 0,-1 0 0,1 0 0,-1 0 0,-1-1 1,1 1-1,0-1 0,-1 1 0,0-1 0,0 0 0,-1 1 0,1-1 1,-1 0-1,0 0 0,0 1 0,0-1 0,-1 0 0,-2-7 0,2 8 0,0 0-1,-1 0 0,0 1 1,0-1-1,0 1 0,0 0 1,-1-1-1,1 1 1,-1 0-1,0 0 0,0 1 1,0-1-1,0 1 0,0-1 1,-1 1-1,1 0 0,-1 0 1,1 0-1,-1 1 0,0-1 1,0 1-1,1 0 1,-1 0-1,0 0 0,0 1 1,0-1-1,0 1 0,0 0 1,0 0-1,0 1 0,0-1 1,0 1-1,0 0 0,0 0 1,0 0-1,0 0 1,0 1-1,1-1 0,-1 1 1,1 0-1,-1 0 0,1 0 1,0 1-1,0-1 0,0 1 1,0 0-1,0 0 0,0 0 1,1 0-1,0 0 1,-3 5-1,2-3 14,1 1 0,0-1 0,1 1 0,0-1 0,-1 1 1,1 0-1,1-1 0,-1 1 0,1 0 0,0 0 0,1-1 0,-1 1 0,2 6 0,-1-9-52,0 0-1,0 0 1,0 0-1,0 1 1,0-1-1,1 0 1,0-1-1,-1 1 1,1 0-1,0 0 0,0-1 1,0 1-1,1-1 1,-1 1-1,1-1 1,-1 0-1,1 0 1,0 0-1,-1-1 1,1 1-1,0-1 0,0 1 1,6 1-1,-7-3-11,0 0 0,1 1 0,-1-1 0,0 0 0,1 0-1,-1-1 1,0 1 0,1 0 0,-1-1 0,0 1 0,0-1-1,1 0 1,-1 0 0,0 0 0,0 0 0,0 0 0,0 0-1,0 0 1,0-1 0,0 1 0,-1-1 0,1 0 0,0 1-1,-1-1 1,1 0 0,-1 0 0,0 0 0,2-3 0,11-30-498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1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18076,'-10'1'1584,"6"11"-1136,1-2-512,3-6 776,1 2-95,6-5-297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293 183 14947,'3'-4'249,"3"-6"1124,1 0 0,-2 0 0,1-1 0,6-20 0,-11 28-1170,0-1 1,0 1 0,-1-1 0,1 1-1,-1 0 1,0-1 0,0 1 0,-1-1-1,1 1 1,-1-1 0,1 1 0,-1 0-1,0-1 1,0 1 0,0 0 0,-1 0-1,1 0 1,-1 0 0,0 0 0,0 0-1,-3-4 1,3 5-180,1 1-1,-1 0 1,1 0 0,-1 0-1,1 0 1,-1 0 0,1 0 0,-1 0-1,0 0 1,0 1 0,1-1-1,-1 1 1,0-1 0,0 1-1,0 0 1,0-1 0,1 1-1,-1 0 1,0 0 0,0 0 0,0 1-1,0-1 1,-2 1 0,-4 1-4,-1 1 0,1 0 0,-13 6 0,1 2-16,1 1-1,0 0 0,0 2 1,1 0-1,1 1 0,1 1 0,0 0 1,1 2-1,0-1 0,-22 39 0,35-52-2,0-1-1,0 1 1,0 0-1,1 0 1,-1 0-1,1-1 1,0 1-1,-1 6 1,2-9 1,0 0-1,0 1 1,0-1 0,0 0-1,1 1 1,-1-1-1,0 1 1,1-1 0,-1 0-1,0 0 1,1 1 0,0-1-1,-1 0 1,1 0 0,0 1-1,-1-1 1,1 0-1,0 0 1,0 0 0,0 0-1,0 0 1,0 0 0,0-1-1,0 1 1,1 0 0,-1 0-1,0-1 1,3 2-1,3 0 4,-1-1 0,1 1 0,0-1 0,0 0 0,0-1 0,0 0 0,0 0 0,0 0 0,0-1 0,-1 0-1,1 0 1,0-1 0,7-2 0,6-3 9,-1 0 0,1-1 0,20-13 0,-28 14-12,-1 0 0,0-1 1,0 0-1,16-17 1,-22 20-15,-1 1 0,0-1 0,-1 0 0,1 0 0,-1 0 0,0 0 0,0 0 0,-1-1 0,1 0 0,-1 1 0,0-1 0,2-12-1,-4 18 9,0-1 0,0 1-1,0-1 1,0 1 0,0-1-1,0 1 1,1-1-1,-1 0 1,0 1 0,0-1-1,-1 1 1,1-1 0,0 1-1,0-1 1,0 1-1,0-1 1,0 1 0,-1-1-1,1 1 1,0-1 0,0 1-1,-1-1 1,1 1-1,0-1 1,-1 1 0,1 0-1,0-1 1,-1 1 0,1-1-1,-1 1 1,1 0-1,0-1 1,-1 1 0,1 0-1,-1 0 1,1 0-1,-1-1 1,1 1 0,-1 0-1,0 0 1,1 0 0,-1 0-1,1 0 1,-1 0-1,1 0 1,-1 0 0,-1 0-6,0 0 0,1 1 0,-1-1 1,1 1-1,-1 0 0,1-1 0,0 1 1,-1 0-1,1 0 0,0 0 0,-1 0 1,1 0-1,0 0 0,-2 1 0,2 1-17,-1-1 0,0 0-1,1 1 1,-1-1-1,1 1 1,0 0-1,-1-1 1,2 1-1,-1 0 1,0 0-1,0 0 1,1-1 0,-1 1-1,1 0 1,0 0-1,0 0 1,0 0-1,1 0 1,-1 0-1,2 5 1,-1-6-56,0 0 0,0 1 0,0-1-1,0 0 1,1 0 0,-1 0 0,1 0 0,0 0 0,-1 0-1,1-1 1,0 1 0,0 0 0,0-1 0,0 1 0,0-1 0,1 0-1,-1 0 1,0 0 0,1 0 0,-1 0 0,0 0 0,1-1-1,-1 1 1,4-1 0,4 1-320,1-1 1,-1 0-1,0-1 0,0 0 0,0-1 0,0 0 1,0 0-1,0-1 0,0 0 0,-1-1 0,0 0 1,1-1-1,15-11 0,1-2-538,0-1-1,-1-2 1,24-25 0,-45 42 881,3-2 158,-1 0 0,0-1 0,0 0 0,-1 0 0,1 0 0,-1 0 0,6-14 0,-11 21-63,0 0 0,0 0 0,0 0 1,0-1-1,0 1 0,1 0 0,-1 0 1,0 0-1,0 0 0,0-1 1,0 1-1,0 0 0,0 0 0,0 0 1,0 0-1,0-1 0,0 1 0,0 0 1,0 0-1,0 0 0,0-1 0,0 1 1,0 0-1,0 0 0,0 0 0,0 0 1,-1-1-1,1 1 0,0 0 0,0 0 1,0 0-1,0 0 0,0-1 0,0 1 1,0 0-1,-1 0 0,1 0 1,0 0-1,0 0 0,0 0 0,0 0 1,0-1-1,-1 1 0,-9 3 980,-10 9 223,-9 8 234,2 1 0,0 1 0,-26 28 0,52-49-1414,0 1-1,-1 0 1,1-1-1,0 1 1,0-1 0,0 1-1,0 0 1,0 0-1,0 0 1,0 3-1,1-4-39,-1 0 1,1-1-1,0 1 0,0 0 0,0 0 0,1-1 1,-1 1-1,0 0 0,0-1 0,0 1 0,0 0 1,1 0-1,-1-1 0,0 1 0,1 0 0,-1-1 1,1 1-1,-1-1 0,0 1 0,2 0 0,1 2 8,1-1-1,0 0 0,0 0 0,-1 0 1,2 0-1,-1-1 0,8 3 0,3 1-76,-11-4 42,-1 0 0,1 1 0,-1-1 0,1 1 0,-1 0 0,0 0 1,1 1-1,-1-1 0,0 0 0,-1 1 0,1 0 0,0 0 0,-1 0 0,1 0 0,-1 0 0,0 0 0,3 7 0,-4-7 3,0 1 0,0-1 0,-1 0-1,1 1 1,-1-1 0,0 1 0,0-1-1,0 0 1,0 1 0,-1-1 0,1 0-1,-1 1 1,0-1 0,0 0-1,0 1 1,-1-1 0,1 0 0,-1 0-1,1 0 1,-5 4 0,-1 3-2,0-2 1,-1 1-1,0-1 1,0 0-1,-1-1 1,0 1-1,-1-2 0,0 0 1,0 0-1,0 0 1,-19 6-1,22-9-80,1-1 0,-1 0 0,0 0 0,0-1 0,0 1 0,0-2 0,0 1 0,0-1 0,0 0 0,0 0 0,0-1 0,0 0 0,0 0 0,1-1 0,-1 0 0,0 0 0,1 0 0,-1-1 0,1 0 0,-8-5 0,-3-8-299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33 14099,'1'-2'160,"0"1"-1,-1 0 1,0 0-1,1 0 1,-1 0 0,0-1-1,1 1 1,-1 0 0,0 0-1,0 0 1,0-1-1,0 1 1,0 0 0,0 0-1,-1-1 1,1 1-1,0 0 1,-1 0 0,1 0-1,-1 0 1,1-1 0,-2 0-1,1 1-35,0 1 1,0-1-1,-1 1 0,1-1 0,-1 1 1,1 0-1,0 0 0,-1-1 0,1 1 0,-1 0 1,1 0-1,0 0 0,-1 0 0,1 1 1,-1-1-1,1 0 0,0 1 0,-1-1 1,1 1-1,-2 0 0,-8 3 154,1 0-1,0 1 1,0 0-1,0 1 1,0 0-1,-11 9 1,-52 50 26,46-38-194,-32 29-17,2 2 1,-92 127 0,147-182-94,0 0 0,0 0 0,0 0 0,0 1 0,1-1 1,-1 0-1,1 1 0,0-1 0,0 1 0,0 0 0,0-1 0,1 8 0,0-9-2,0 0-1,1 0 0,-1-1 1,1 1-1,-1 0 0,1 0 1,0 0-1,0-1 0,0 1 1,0 0-1,0-1 0,0 1 1,0 0-1,1-1 0,-1 0 1,0 1-1,1-1 0,0 0 1,-1 0-1,1 0 0,-1 0 1,1 0-1,0 0 0,0 0 1,2 0-1,9 4-18,1-1 1,21 3-1,25 8 11,-55-13 12,-1-1-1,0 1 1,0 0-1,0 0 1,0 1-1,-1-1 1,1 1 0,-1-1-1,1 1 1,4 6-1,-5-4 0,0-1 0,-1 1 1,0 0-1,0-1 0,-1 1 0,1 0 0,-1 0 0,0 0 0,0 0 0,-1 0 1,1 1-1,-1-1 0,0 0 0,-2 9 0,0 6 5,-2-1 1,-8 29-1,-9 16 13,-2-1 0,-3-1 0,-47 81 0,66-133-13,-4 8-58,12-17 42,-1-1 1,1 0 0,-1 0-1,1 0 1,-1 0 0,1 0-1,-1 0 1,1 0 0,-1 0 0,1 0-1,-1 0 1,1 0 0,-1 0-1,1 0 1,-1 0 0,1-1-1,-1 1 1,1 0 0,-1 0 0,1-1-1,-1 1 1,0 0 0,1 0-1,-1-1 1,1 1 0,-1 0-1,1-1 1,27-15-162,-18 10 89,-2 2 39,1-1-1,-1 2 1,1-1 0,0 1-1,0 1 1,0 0-1,17-2 1,-23 3 35,-1 1 0,1 0 1,-1 0-1,1 0 0,-1 0 0,1 1 0,-1-1 1,0 1-1,1-1 0,-1 1 0,1 0 0,-1 0 1,0 0-1,0 0 0,0 1 0,1-1 0,-1 0 1,-1 1-1,1 0 0,0-1 0,0 1 0,0 0 1,-1 0-1,1 0 0,-1 0 0,0 0 0,1 0 1,-1 1-1,0-1 0,0 0 0,0 1 0,-1-1 1,1 0-1,0 4 0,0 3 38,0 0 0,0 1 1,-1-1-1,0 0 0,0 1 0,-1-1 0,-1 1 0,0-1 1,0 0-1,-6 17 0,-5 5 274,-30 51 0,-2 5-10,43-83-268,1-1 1,-1 1 0,1 0 0,0 1 0,0-1 0,0 0 0,1 0-1,-1 0 1,1 1 0,0 5 0,1-8-35,-1 0 0,1 0 0,0 0 0,-1 0 0,1 0 0,0-1 1,0 1-1,0 0 0,0 0 0,1-1 0,-1 1 0,0-1 0,1 1 0,-1-1 0,1 1 0,-1-1 0,1 0 0,0 0 1,0 0-1,-1 0 0,1 0 0,0 0 0,3 1 0,1-1-41,0 1-1,-1-1 1,1 0 0,0-1 0,0 1-1,-1-1 1,1 0 0,0-1-1,0 1 1,-1-1 0,1 0 0,0-1-1,-1 1 1,1-1 0,-1 0 0,0 0-1,1-1 1,4-3 0,37-22-167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4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7 15819,'-8'-2'491,"1"1"-1,0-1 0,-15 1 0,20 1-442,1 0-1,-1 0 1,0 0-1,1 0 1,-1 0-1,1 1 1,-1-1-1,0 1 1,1-1-1,-1 1 1,-1 1-1,3-2-19,-1 0 0,1 1 0,-1-1-1,1 1 1,-1-1 0,1 1 0,0-1 0,-1 1 0,1 0 0,0-1-1,-1 1 1,1-1 0,0 1 0,0-1 0,0 1 0,0 0-1,-1-1 1,1 1 0,0 0 0,0-1 0,0 1 0,0 0-1,0-1 1,1 1 0,-1-1 0,0 1 0,0 0 0,0-1 0,1 2-1,0 1-23,1 0 0,-1-1 0,1 1-1,0 0 1,0-1 0,0 1-1,1-1 1,-1 0 0,0 1 0,1-1-1,0 0 1,-1 0 0,1-1 0,0 1-1,0-1 1,0 1 0,0-1-1,0 0 1,4 1 0,9 3-38,0-1 0,22 2-1,-8-4-141,1-1-1,-1-1 0,57-9 1,-58 6-183,-186 25 576,73-9 401,0-3-1,-101-1 1,179-10-579,0 2 21,-1-1 0,0-1 0,0 1 0,1-1 1,-1-1-1,0 1 0,1-1 0,-11-4 0,17 6-57,0 0 0,0 0 0,-1 0 0,1 0 0,0 0 0,0 0 0,0 0-1,0 0 1,0-1 0,0 1 0,-1 0 0,1 0 0,0 0 0,0 0 0,0 0 0,0 0 0,0 0 0,0 0 0,0-1 0,0 1 0,0 0 0,0 0 0,0 0 0,-1 0 0,1 0 0,0 0 0,0-1 0,0 1 0,0 0 0,0 0 0,0 0 0,0 0 0,0 0 0,0-1 0,0 1 0,0 0-1,0 0 1,0 0 0,0 0 0,1 0 0,-1-1 0,0 1 0,0 0 0,7-3 48,10 0-39,14 1-46,2 1-363,0-1-1,-1-2 1,0-1 0,1-2 0,46-15-1,-38 2-51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11 19124,'0'1'97,"1"0"0,-1 0 0,0 0 0,0 0 0,0 0 1,0 0-1,1-1 0,-1 1 0,0 0 0,-1 0 0,1 0 0,0 0 0,0 0 0,0 0 0,0 0 0,-1 0 0,1 0 1,-1 3 71,-6 27 399,-36 181 975,33-148-1494,-3 86-1,15-130 5,-2-20-49,0 0 0,0 1 0,0-1 0,0 0 0,0 0 0,0 0 0,0 0 0,0 1 0,0-1 0,0 0-1,0 0 1,1 0 0,-1 1 0,0-1 0,0 0 0,0 0 0,0 0 0,0 0 0,0 0 0,1 1 0,-1-1 0,0 0 0,0 0-1,0 0 1,0 0 0,1 0 0,-1 0 0,0 0 0,0 0 0,0 0 0,1 1 0,-1-1 0,0 0 0,0 0 0,0 0 0,1 0-1,-1 0 1,0 0 0,2-2 22,-1 1-1,1-1 0,-1 0 0,0 1 1,0-1-1,0 0 0,0 0 0,0 0 1,0 1-1,0-1 0,-1 0 1,1 0-1,0-4 0,9-38 367,-3-1 1,-1-1-1,-3 1 0,-1-1 1,-7-75-1,3 101-272,2 6-27,-1 1 1,-1-1-1,0 1 0,-8-25 1,6 30-84,3 12-25,6 17-52,-2-14 47,0 0 0,0 0 0,1 0 1,0-1-1,0 1 0,0-1 0,1 0 0,0 0 1,0-1-1,1 0 0,-1 0 0,1 0 1,0 0-1,1-1 0,-1 0 0,1 0 0,10 4 1,-9-6 31,0 1 0,0-1 0,1-1 0,-1 0 0,0 0 0,0 0 0,1-1 0,-1-1 0,0 1 0,1-1 1,-1-1-1,0 1 0,0-1 0,0-1 0,0 1 0,8-5 0,-5 2 66,0-1 0,-1 0 1,0 0-1,0-1 0,-1-1 0,0 1 0,0-1 1,0-1-1,-1 0 0,-1 0 0,1 0 0,-1-1 1,7-14-1,-12 10 35,-5 12-81,-6 8-40,4-1-18,1 0 0,-1 0 0,2 1 0,-1-1 0,0 1 0,1 0-1,0 0 1,-3 11 0,-16 59-215,16-52 174,-4 17-164,-6 54 0,14-78-122,1 0 0,0 0 0,2 0 0,0 0 0,1 0 0,4 17 0,-6-31 212,1 1 1,0-1-1,0 0 1,0-1-1,1 1 1,-1 0-1,1 0 1,-1 0 0,3 2-1,-3-4 81,0 0 0,1 0 0,-1 0 0,0 0 0,1 0 0,-1 0 0,0-1 0,1 1 0,-1 0 0,1-1 0,-1 1 0,1-1 0,0 1 0,-1-1 0,1 0 0,-1 0 0,1 0 0,3 0 0,19-5-898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20276,'1'3'122,"-1"-1"0,1 1-1,-1-1 1,1 0-1,0 1 1,-1-1-1,1 0 1,0 1 0,1-1-1,-1 0 1,0 0-1,1 0 1,-1 0 0,1 0-1,-1 0 1,1-1-1,0 1 1,0-1-1,0 1 1,0-1 0,0 1-1,0-1 1,0 0-1,1 0 1,-1 0 0,0 0-1,1-1 1,-1 1-1,5 0 1,-2 1-103,0-1 1,1-1-1,-1 1 0,0-1 1,0 0-1,1 0 0,-1 0 1,0-1-1,0 0 0,1 0 1,-1 0-1,0-1 0,5-1 1,-4-1 59,1 0 1,-1 0-1,0 0 1,-1-1-1,1 0 1,6-8-1,-10 10-20,1 1 0,-1-1 0,0 0-1,0 0 1,0 0 0,-1 0 0,1-1 0,-1 1 0,0 0-1,0-1 1,0 1 0,0-1 0,0 1 0,-1-7-1,1 9-34,-1 0-1,0 0 0,-1 0 0,1 0 0,0 0 1,0 0-1,0 0 0,-1 0 0,1 0 0,0 1 1,-1-1-1,1 0 0,0 0 0,-1 0 0,0-1 1,0 2-13,1 0 1,0 0 0,-1-1 0,1 1 0,-1 0 0,1 0 0,0 0-1,-1 0 1,1 0 0,-1-1 0,1 1 0,0 0 0,-1 0 0,1 0 0,-1 0-1,1 0 1,0 0 0,-1 0 0,1 1 0,-1-1 0,1 0 0,0 0-1,-1 0 1,0 0 0,-1 2 6,0-1-1,0 0 1,0 1-1,0 0 1,0-1-1,0 1 1,1 0-1,-1 0 1,0 0-1,-1 2 1,-6 11-48,1 0 1,0 1-1,-10 30 0,15-38 3,1 0 0,0 0 0,0 0 0,1 1-1,0-1 1,1 0 0,-1 1 0,2-1 0,-1 0-1,3 10 1,-3-16 21,0-1-1,1 1 1,-1-1-1,1 1 1,-1-1 0,1 1-1,0-1 1,-1 1-1,1-1 1,0 0-1,0 1 1,0-1 0,0 0-1,0 0 1,1 0-1,-1 0 1,0 0-1,0 0 1,1 0-1,-1 0 1,3 1 0,-2-2 0,1 1 1,0-1 0,-1 1 0,1-1 0,-1 0 0,1 0 0,-1 0 0,1-1-1,0 1 1,-1-1 0,1 1 0,2-2 0,9-3-37,-1-1-1,0-1 1,23-15-1,-30 18-2,23-15-143,-12 7-286,1 1 1,0 0-1,23-9 0,-38 19 249,1 1 0,-1-1 0,0 1 0,0-1 0,1 1 0,-1 0 0,0 1 0,1-1-1,-1 0 1,0 1 0,0 0 0,0 0 0,1 0 0,-1 0 0,0 0 0,0 1 0,0-1-1,-1 1 1,1 0 0,4 4 0,-2-3-190,0 0 0,0-1-1,0 1 1,0-1 0,0 0-1,0 0 1,6 1 0,-4-2 193,-1-1 0,1 0 0,0 0 0,0 0 0,0-1 0,-1 0 0,1-1 0,0 1 0,-1-1 0,1-1 0,-1 1 0,0-1 0,9-5 0,24-17-476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122 615 17956,'-1'1'4,"-4"7"267,-1 0 0,-1 0 1,1-1-1,-15 12 0,20-17-215,0-1 0,0 0 1,-1 0-1,1 0 0,-1-1 0,1 1 0,-1 0 0,1 0 0,-1-1 0,1 1 0,-1-1 1,1 1-1,-1-1 0,0 0 0,1 0 0,-1 0 0,0 0 0,1 0 0,-1 0 1,0 0-1,1 0 0,-1-1 0,1 1 0,-1 0 0,0-1 0,1 0 0,-1 1 0,1-1 1,-1 0-1,1 0 0,0 0 0,-1 0 0,1 0 0,0 0 0,0 0 0,-1 0 0,-1-3 1,1 1 16,0-1-1,0 0 1,0 0 0,0 0 0,1 0 0,-1 0 0,1-1 0,0 1 0,0 0 0,1-1 0,-1 1 0,1 0 0,0-1 0,1-7 0,1-7-10,1 1 0,5-22 0,1 11-120,0 1 0,2 0 0,1 0 0,22-37 0,74-96-312,-35 55 357,-72 104 13,3-2 3,-1 0 0,0-1 0,-1 0 1,1 1-1,-1-1 0,0 0 0,0 0 0,-1 0 0,1 0 1,0-8-1,-2 13-4,0-1 1,0 1-1,1 0 1,-1 0 0,0 0-1,0-1 1,0 1-1,0 0 1,0 0-1,0 0 1,0-1-1,-1 1 1,1 0 0,0 0-1,0 0 1,0 0-1,0-1 1,0 1-1,0 0 1,0 0-1,0 0 1,0 0 0,0-1-1,-1 1 1,1 0-1,0 0 1,0 0-1,0 0 1,0 0-1,0 0 1,-1-1 0,1 1-1,0 0 1,0 0-1,0 0 1,0 0-1,-1 0 1,1 0-1,0 0 1,0 0 0,-1 0-1,-7 4 37,-6 11 63,8-8-30,0 2 0,1-1 0,1 1 1,-1-1-1,1 1 0,1 1 0,0-1 1,0 0-1,1 1 0,0-1 0,-1 18 1,3 13 170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 10698,'0'0'1081,"-1"0"-841,0-3-200,-1 2 600,2 0-1032,3-4-449,0 1 545,0 1-160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26 20380,'-6'28'4208,"-7"50"-3016,11-66-920,-41 304 798,20-124-1300,22-188 72,1 0 0,-1 0 0,0-1 0,0 1 0,0 0 0,0-1 0,-4 7 0,5-9 113,-1-1 0,1 0 0,0 0-1,0 1 1,0-1 0,0 0 0,-1 0 0,1 0 0,0 1-1,0-1 1,-1 0 0,1 0 0,0 0 0,0 0-1,-1 0 1,1 1 0,0-1 0,-1 0 0,1 0 0,0 0-1,0 0 1,-1 0 0,1 0 0,0 0 0,-1 0-1,1 0 1,0 0 0,0 0 0,-1 0 0,1 0 0,0-1-1,0 1 1,-1 0 0,1 0 0,0 0 0,-1 0-1,0-2-120,-1 1-1,1-1 1,0 1-1,0-1 1,-1 1-1,1-1 1,0 0-1,1 0 1,-3-3-1,-10-31-1032,1-1 0,2-1-1,2 0 1,1 0 0,-2-44-1,7 54 1123,0 1 0,2 0 0,1-1 0,1 1 0,1 0 0,8-31 0,-8 49 265,-1 0 1,2 0-1,-1 0 0,1 0 0,0 1 1,1-1-1,0 1 0,0 0 0,1 1 0,0-1 1,0 1-1,1 0 0,0 1 0,0 0 1,0 0-1,1 0 0,0 1 0,0 0 1,1 1-1,-1-1 0,11-2 0,4 1 323,1 0 1,0 2-1,0 1 0,0 1 0,0 1 0,1 1 0,-1 1 0,0 1 1,0 1-1,30 8 0,-47-10-418,-1 1 0,1 0-1,-1 0 1,0 1 0,0-1 0,0 1 0,0 1 0,0-1-1,-1 1 1,1 0 0,8 8 0,-12-9-66,0 0 1,0 0-1,0 0 0,0 1 1,-1-1-1,1 0 0,-1 1 1,0-1-1,0 1 0,0-1 0,-1 1 1,1 0-1,-1-1 0,0 1 1,0 0-1,0-1 0,0 1 1,0 0-1,-1-1 0,0 1 1,0 0-1,0-1 0,-2 5 1,-2 6 31,-1-1 0,0 0 1,-1-1-1,-14 20 0,-41 45 190,38-49-148,-120 136 403,144-164-503,-5 6 19,0 0 0,1 0 0,-1 0 0,-3 9 0,7-14-17,1 1-1,-1-1 0,1 0 0,-1 0 1,1 1-1,-1-1 0,1 0 1,0 1-1,0-1 0,0 0 1,0 1-1,0-1 0,0 0 0,0 1 1,0-1-1,0 0 0,1 1 1,-1-1-1,0 0 0,1 1 1,-1-1-1,1 0 0,0 0 0,-1 0 1,1 1-1,0-1 0,0 0 1,0 0-1,0 0 0,1 1 1,4 2-11,-1-1 0,1 0 0,0 0 0,0 0 0,0-1 0,1 0 1,-1 0-1,0-1 0,1 1 0,10-1 0,7 1-342,36-2 0,-33-2-236,1-1 1,0-2-1,-1 0 1,43-15-1,-27 4-91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7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47 18228,'-1'2'129,"-1"0"0,1 0 0,-1 0 0,1 0 1,0 1-1,0-1 0,0 0 0,0 1 0,1-1 0,-1 0 1,0 1-1,1-1 0,0 1 0,0-1 0,-1 1 0,1-1 0,1 1 1,-1-1-1,0 1 0,1-1 0,-1 1 0,1-1 0,0 0 0,0 1 1,0-1-1,0 0 0,0 0 0,0 1 0,0-1 0,1 0 0,-1 0 1,1 0-1,0-1 0,0 1 0,-1 0 0,4 1 0,1 1-39,-1-1 0,1 0 0,0 0-1,-1-1 1,1 0 0,1 0-1,-1 0 1,0-1 0,0 0 0,1 0-1,-1 0 1,0-1 0,8 0 0,-6-1-34,-1-1 1,0 0 0,1 0-1,-1 0 1,0-1 0,0 0 0,-1 0-1,1-1 1,0 0 0,-1 0 0,8-7-1,-11 8-4,0 0-1,0 0 1,0 0-1,0 0 1,0-1-1,-1 1 1,0-1 0,1 0-1,1-6 1,-3 8-18,0 0 0,-1-1 1,1 1-1,-1 0 0,1-1 1,-1 1-1,0-1 1,0 1-1,0 0 0,-1-1 1,1 1-1,0-1 1,-1 1-1,0 0 0,1 0 1,-1-1-1,-2-3 1,2 4-15,0 0 1,0 0-1,-1 0 1,1 1-1,0-1 1,-1 0-1,1 1 0,-1-1 1,1 1-1,-1 0 1,0-1-1,1 1 1,-1 0-1,0 0 1,0 0-1,0 0 1,0 0-1,0 1 1,-3-2-1,2 2-4,0 0 0,-1 0 0,1 0-1,0 0 1,-1 0 0,1 1-1,0-1 1,0 1 0,-1 0 0,1 0-1,-4 2 1,-3 1-8,1 2 1,0-1-1,0 1 0,0 0 0,1 1 0,-14 13 1,11-8-12,1 1 1,0-1-1,1 2 1,-10 18-1,15-25-3,1 0 0,0 0 0,0 0-1,0 0 1,1 1 0,0-1 0,1 1 0,0 0 0,0-1-1,0 1 1,1 7 0,1-12-29,-1-1-1,0 0 1,1 0 0,0 0 0,-1 0-1,1 0 1,0 0 0,0 0 0,0 0-1,0 0 1,0 0 0,0 0-1,1-1 1,-1 1 0,1 0 0,-1-1-1,1 1 1,0-1 0,-1 0 0,1 1-1,0-1 1,0 0 0,0 0-1,0 0 1,0-1 0,0 1 0,0 0-1,0-1 1,0 1 0,1-1 0,-1 0-1,0 1 1,4-2 0,4 1 35,-1 0 1,1-1 0,-1 0-1,0-1 1,0 0-1,13-5 1,25-13-217,8-12-111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2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157 301 18188,'-27'22'1987,"-31"33"0,48-44-1515,1 0-1,0 1 0,0 0 1,1 0-1,-11 22 1,18-31-414,0 1 1,-1-1-1,1 0 1,1 1-1,-1-1 1,0 0-1,1 1 1,-1-1-1,1 1 1,0-1-1,1 0 1,-1 1-1,1 3 1,0-5-48,-1 0 0,1 0 0,0 0 1,0 0-1,0 0 0,0 0 0,1 0 1,-1-1-1,0 1 0,1 0 0,-1-1 1,1 1-1,0-1 0,-1 0 0,1 1 1,0-1-1,0 0 0,0 0 0,0 0 1,0 0-1,0-1 0,3 2 0,1-1-8,1 0-1,-1 0 1,1 0-1,-1-1 1,1 1-1,0-2 0,-1 1 1,1-1-1,-1 0 1,1 0-1,-1-1 1,0 0-1,1 0 1,-1 0-1,0-1 1,0 0-1,0 0 1,-1-1-1,1 1 0,-1-1 1,0-1-1,5-4 1,6-6 1,0-2 1,-1 0 0,-1-1-1,-1 0 1,13-25-1,3-7 13,-3-2 0,30-83 0,-54 129-19,0-1 0,0 1 0,0-1 0,-1 0 0,0 1 0,0-1 0,-1 0 1,0-9-1,0 16 0,0 0 1,0-1 0,0 1 0,0-1-1,0 1 1,0-1 0,0 1 0,0-1-1,0 1 1,-1-1 0,1 1 0,0 0 0,0-1-1,-1 1 1,1-1 0,0 1 0,0 0-1,-1-1 1,1 1 0,-1 0 0,1-1-1,0 1 1,-1 0 0,1-1 0,0 1-1,-1 0 1,1 0 0,-1 0 0,0-1-1,-12 7-23,-8 17-15,10-6 31,2-1-1,0 1 1,1 0 0,1 1 0,0 0-1,2 0 1,0 1 0,1-1 0,0 1-1,2 0 1,0 0 0,2 0 0,0 0-1,1 0 1,3 22 0,-3-35 10,1 0 0,-1 0 1,1-1-1,0 1 0,1 0 1,-1-1-1,1 1 0,0-1 0,0 0 1,1 0-1,-1 0 0,1-1 0,0 1 1,1-1-1,-1 0 0,1 0 0,0 0 1,0-1-1,0 1 0,0-1 1,0-1-1,1 1 0,-1-1 0,1 0 1,0 0-1,0 0 0,0-1 0,0 0 1,0 0-1,0-1 0,0 1 1,0-1-1,0-1 0,0 1 0,0-1 1,0 0-1,0 0 0,0-1 0,-1 0 1,1 0-1,0 0 0,8-5 1,3-3 35,-1-1 0,0-1 0,-1 0 0,0-1 0,-1-1 0,0 0 0,-1 0 0,14-21 0,11-22 185,30-61-1,-53 93-157,6-12 34,-10 20-52,-1-1-1,0 0 1,-1-1 0,-1 0-1,6-23 1,-15 36-51,-6 12-11,-6 15-17,0 7 18,2 0 0,1 0 0,1 1 0,2 0-1,1 1 1,-3 34 0,6-24 12,1 0 1,2 0-1,2 0 0,9 46 0,-10-81 3,-1 0 1,0 0 0,1 0 0,0 0 0,0 0 0,1-1-1,-1 1 1,1-1 0,0 1 0,0-1 0,1 1-1,-1-1 1,7 7 0,-9-10 0,0-1-1,1 0 1,-1 0-1,0 0 1,1 1-1,-1-1 1,0 0-1,1 0 1,-1 0-1,0 0 1,1 0-1,-1 0 1,1 0 0,-1 0-1,0 0 1,1 0-1,-1 0 1,1 0-1,-1 0 1,0 0-1,1 0 1,-1 0-1,0-1 1,1 1-1,-1 0 1,1 0-1,-1 0 1,0 0 0,0-1-1,1 1 1,-1 0-1,0 0 1,1-1-1,-1 1 1,0 0-1,0-1 1,1 1-1,-1 0 1,0-1-1,0 1 1,0 0-1,0-1 1,1 1-1,-1-1 1,0 1 0,0 0-1,0-1 1,0 1-1,0 0 1,0-1-1,4-20-20,-4 5-64,-1 1 1,-1-1 0,0 1-1,-1 0 1,0 0-1,-1 0 1,-1 0 0,0 1-1,-1 0 1,-10-18 0,-4-2-199,-1 1 0,-47-56 0,50 69 396,-22-19 1,32 32 28,8 7-134,0 0 1,0 0-1,0 0 1,0 0-1,0 0 1,0 0-1,0 0 1,0 0-1,0-1 1,1 1-1,-1 0 1,0 0-1,0 0 1,0 0-1,0 0 1,0 0-1,0 0 1,0 0-1,0 0 1,0 0-1,0 0 1,0 0-1,0 0 1,0 0-1,1 0 1,-1 0-1,0-1 1,0 1-1,0 0 1,0 0-1,0 0 1,0 0-1,0 0 1,0 0-1,0 0 1,0 0-1,0 0 1,0-1-1,0 1 1,0 0-1,0 0 1,0 0-1,0 0 1,0 0-1,0 0 1,0 0-1,0 0 1,0 0-1,0 0 1,-1-1-1,1 1 1,0 0-1,0 0 1,0 0-1,0 0 1,0 0-1,0 0 1,0 0-1,0 0 1,0 0-1,0 0 1,0 0-1,0 0 1,0 0-1,-1 0 1,1 0-1,0 0 1,0-1-1,0 1 1,12 1 263,17 5 20,15 6-126,68 9 1,-97-19-292,1-1 1,-1 0-1,1-2 0,0 1 1,-1-2-1,1 0 1,-1-1-1,18-5 0,-7-3-170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169 259 17868,'-1'-4'309,"1"1"0,-1 0 1,0-1-1,0 1 0,0-1 1,0 1-1,-1 0 0,-2-6 1,2 8-238,1 0 1,0 0-1,0 0 1,0 0 0,-1 0-1,1 0 1,-1 0 0,1 0-1,-1 0 1,1 1-1,-1-1 1,1 1 0,-1-1-1,0 1 1,1 0 0,-1-1-1,0 1 1,1 0-1,-1 0 1,-3 1 0,0-1 9,0 1 1,-1 0-1,1 0 1,0 1-1,0 0 1,0 0 0,0 0-1,0 0 1,0 1-1,0 0 1,1 0-1,-1 0 1,1 0-1,0 1 1,0 0 0,0-1-1,1 2 1,-1-1-1,-2 5 1,3-5-93,-1 1 0,1 0 0,1 0 0,-1 1 0,1-1 0,0 0 0,0 1 0,0 0 0,1-1 0,0 1 1,0 0-1,0 0 0,1-1 0,0 1 0,0 0 0,1 0 0,1 9 0,-2-13 11,1 0 0,0 0 0,-1 0 0,1-1 0,0 1 0,0 0 0,0 0 0,1-1 0,-1 1 0,0-1 0,0 1 0,1-1 1,-1 1-1,1-1 0,-1 0 0,1 0 0,0 0 0,-1 0 0,1 0 0,0 0 0,0 0 0,0 0 0,0-1 0,0 1 0,0-1 0,0 1 0,0-1 0,0 0 0,0 0 0,0 0 0,0 0 0,2-1 0,4 0 37,0 0 0,-1 0 0,0-1 1,1-1-1,-1 1 0,0-1 0,11-6 0,5-6 178,0-1-1,-2-1 1,0-1 0,0 0 0,-2-2 0,0-1 0,-2 0-1,0-1 1,-1-1 0,-1 0 0,22-50 0,-34 66-154,15-39 288,-17 43-316,0-1 0,0 0 0,0 0 0,-1 0 0,1 1 0,-1-1 0,0 0 0,0 0 0,-1-5 0,1 8-33,0 1-1,0 0 1,0 0 0,0 0-1,0 0 1,0 0 0,0-1-1,0 1 1,0 0 0,0 0-1,0 0 1,0 0 0,0 0 0,-1-1-1,1 1 1,0 0 0,0 0-1,0 0 1,0 0 0,0 0-1,0-1 1,0 1 0,0 0 0,-1 0-1,1 0 1,0 0 0,0 0-1,0 0 1,0 0 0,0 0-1,0 0 1,-1 0 0,1 0 0,0 0-1,0-1 1,0 1 0,0 0-1,0 0 1,-1 0 0,1 0-1,0 0 1,0 0 0,0 0 0,0 0-1,-1 1 1,1-1 0,0 0-1,0 0 1,0 0 0,0 0-1,0 0 1,-1 0 0,1 0-1,0 0 1,0 0 0,0 0 0,-7 9-2,-2 8-30,2 1 1,0-1 0,1 1 0,1 0 0,0 0 0,-3 36 0,6-37 13,1-1-1,0 1 1,2 0 0,0 0 0,1 0 0,0-1 0,10 33-1,-11-45 19,0 0-1,1-1 0,-1 1 0,1 0 0,0-1 0,0 1 1,0-1-1,1 0 0,-1 0 0,1 0 0,-1 0 0,1 0 0,0 0 1,0-1-1,0 1 0,1-1 0,-1 0 0,0 0 0,1 0 0,0-1 1,-1 1-1,1-1 0,0 0 0,0 0 0,0 0 0,0 0 1,0-1-1,-1 0 0,1 1 0,0-1 0,0-1 0,0 1 0,0-1 1,0 1-1,0-1 0,0 0 0,0-1 0,-1 1 0,1-1 0,0 1 1,-1-1-1,1 0 0,3-3 0,4-4 19,0 0-1,0 0 1,-1-1 0,0 0-1,-1-1 1,0 0 0,-1-1-1,0 0 1,-1 0 0,0 0-1,-1-1 1,0 0 0,7-27 0,-12 31-16,-3 7-8,-7 12-4,6-2 2,0 0 1,1-1-1,0 1 1,0 0-1,0 1 1,1-1-1,0 0 1,1 0 0,0 1-1,0-1 1,1 0-1,0 0 1,4 14-1,-4-18 7,0 0 0,0-1 0,0 1 0,1 0 1,0-1-1,0 1 0,0-1 0,0 1 0,1-1 0,-1 0 0,1 0 0,-1 0 0,1-1 0,0 1 0,0-1 1,1 1-1,-1-1 0,0 0 0,1 0 0,0 0 0,-1-1 0,1 1 0,0-1 0,0 0 0,-1 0 0,1 0 1,0-1-1,0 1 0,6-1 0,2-1 13,-1 0-1,0-1 1,0 0 0,-1-1-1,1 0 1,0 0 0,-1-1 0,0-1-1,0 0 1,10-6 0,-8 3 16,0 0 0,-1 0 0,0-1 0,0-1 0,-1 0 0,0 0 0,12-18 0,-18 22-8,0-1 0,0 0 0,-1 0 0,4-12 0,-7 17-16,1 0 0,-1 0-1,0 0 1,1 0 0,-1 0-1,0 0 1,0 0 0,0-1 0,-1-2-1,1 5-2,0-1-1,-1 0 0,1 1 0,0-1 0,0 0 1,-1 1-1,1-1 0,-1 1 0,1-1 1,0 1-1,-1-1 0,1 1 0,-1-1 0,1 1 1,-1-1-1,0 1 0,1-1 0,-1 1 1,1 0-1,-1-1 0,0 1 0,1 0 0,-1 0 1,0 0-1,1-1 0,-1 1 0,-1 0 1,-1 0-3,0 1 0,0-1-1,0 1 1,0-1 0,-1 1 0,1 0 0,0 1 0,1-1 0,-1 0 0,0 1 0,0-1 0,0 1 0,1 0 0,-1 0 0,1 0 0,0 0 0,-1 1 0,1-1 0,-3 5 0,0-1-37,1 0 1,0 0-1,0 0 0,0 0 1,1 1-1,0-1 1,-4 13-1,6-15-45,1 1-1,-1 0 1,1 0-1,-1 0 1,1 0-1,1-1 1,-1 1-1,2 6 1,-2-10 25,0 1-1,1-1 1,-1 1-1,1-1 1,-1 0 0,1 1-1,-1-1 1,1 0 0,0 0-1,0 0 1,-1 1-1,1-1 1,0 0 0,0 0-1,0 0 1,0 0 0,0 0-1,1-1 1,-1 1-1,0 0 1,0 0 0,0-1-1,1 1 1,-1-1 0,0 1-1,1-1 1,-1 0-1,1 1 1,-1-1 0,0 0-1,4 0 1,-2-1-23,1 1 0,0-1 0,-1 0 0,1-1 0,0 1 0,-1-1 0,1 1 0,-1-1 0,0 0 0,0-1-1,0 1 1,4-4 0,15-21-580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1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 16868,'-10'-2'1744,"0"2"-1312,6 0-384,4 4 608,-2 0-312,-2 2-88,7-2-288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84 13667,'24'-40'6405,"-40"78"-4683,-13 43 0,13-24-1637,3 0 0,2 1 0,-3 65 0,14-122-85,-1 8 55,1 1-1,0-1 1,2 19-1,-2-28-46,-1 0-1,1 0 0,0 1 1,1-1-1,-1 0 0,0 0 0,0 0 1,0 1-1,0-1 0,0 0 0,0 0 1,0 0-1,0 1 0,0-1 0,0 0 1,0 0-1,1 0 0,-1 1 1,0-1-1,0 0 0,0 0 0,0 0 1,1 0-1,-1 0 0,0 1 0,0-1 1,0 0-1,1 0 0,-1 0 0,0 0 1,0 0-1,0 0 0,1 0 1,-1 0-1,0 0 0,0 0 0,0 0 1,1 0-1,-1 0 0,0 0 0,0 0 1,1 0-1,-1 0 0,9-8 207,5-15 71,-2-13 166,-1-1 0,10-60 0,-14 60-237,4-23 50,-3 0 0,0-93-1,-4 162-348,1 0 0,0 0 0,0 0 0,0 0 0,12 12-1,-14-18 75,1 1 1,-1-1-1,1 0 0,0 0 0,0 0 0,1-1 0,-1 1 0,0-1 0,1 0 1,-1 0-1,1-1 0,0 0 0,-1 1 0,7-1 0,-3 0 19,0 0 0,0-1 0,0-1 1,0 0-1,0 0 0,0 0 0,15-5 0,-5-1 59,0 0-1,0-1 0,-1-1 1,0-1-1,-1-1 1,19-15-1,-6 3 58,-29 23-124,0 0 1,0 0-1,0 0 0,0 0 0,0 0 1,0 0-1,0 0 0,0 0 0,0 0 0,0 0 1,0 0-1,-1 0 0,1 0 0,0 1 1,0-1-1,0 0 0,0 0 0,0 0 1,0 0-1,0 0 0,0 0 0,1 0 0,-1 0 1,0 0-1,0 0 0,0 0 0,0 0 1,0 1-1,0-1 0,0 0 0,0 0 1,0 0-1,0 0 0,0 0 0,0 0 0,0 0 1,0 0-1,0 0 0,0 0 0,0 0 1,0 0-1,0 0 0,0 0 0,0 0 1,1 0-1,-1 0 0,0 0 0,0 0 0,0 0 1,0 0-1,0 0 0,0 0 0,0 0 1,0 0-1,0 0 0,0 0 0,0 0 1,0 0-1,1 0 0,-1 0 0,0 0 0,0 0 1,0 0-1,0 0 0,0 0 0,0 0 1,0 0-1,0 0 0,-2 7-11,-12 33-25,2 0 0,2 1 0,1 0 0,2 1 0,2 0 0,1 81 0,5-120 0,4 38-103,-5-40 88,1 1 0,-1 0 0,0 0 0,1-1 1,0 1-1,-1-1 0,1 1 0,0-1 0,0 1 0,0-1 1,0 1-1,0-1 0,0 0 0,0 1 0,0-1 1,1 0-1,-1 0 0,0 0 0,3 1 0,-3-1-34,-1-1-1,1 0 1,0 0 0,0 0-1,0 0 1,0 1-1,-1-1 1,1 0 0,0 0-1,0-1 1,0 1-1,0 0 1,-1 0 0,1 0-1,0-1 1,0 1-1,0 0 1,-1-1 0,1 1-1,0 0 1,0-1-1,0 0 1,16-19-920,3-30 74,-19 48 837,12-39-868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0:0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46 12411,'-20'10'1476,"9"-6"-774,1 1 0,0 1-1,-12 8 1,22-14-335,2-1-308,-1-1 0,0 1 1,1 1-1,-1-1 0,1 0 1,-1 0-1,1 0 0,0 1 1,-1-1-1,1 1 0,0-1 0,2 1 1,1-1-52,8-1-23,-11 3 50,-6 0 68,4-1-101,-1 0 1,0 0 0,1 0 0,-1 0 0,0 0 0,1 0-1,-1 0 1,1 0 0,-1 0 0,0-1 0,1 1 0,-1 0 0,1-1-1,-1 1 1,0 0 0,1-1 0,-1 1 0,1 0 0,-1-1 0,1 1-1,0-1 1,-1 1 0,1-1 0,-1 1 0,1-1 0,0 0 0,-1 1-1,1-2 1,-10-20-15,7 17-1,3 4 10,0 1 0,0-1 0,0 1 0,-1-1-1,1 1 1,0-1 0,-1 0 0,1 1 0,0-1 0,-1 1 0,1-1 0,0 1 0,-1 0 0,1-1 0,-1 1 0,1-1 0,-1 1 0,1 0-1,-1-1 1,0 1 0,1 0 0,-1 0 0,1-1 0,-1 1 0,0 0 0,1 0 0,-1 0 0,1 0 0,-1 0 0,0 0 0,1 0 0,-1 0-1,0 0 1,1 0 0,-1 0 0,1 0 0,-1 0 0,0 1 0,1-1 0,-1 0 0,1 0 0,-1 1 0,1-1 0,-1 0 0,1 1 0,-1-1-1,1 1 1,-1-1 0,1 1 0,-1-1 0,1 0 0,-1 1 0,1 0 0,0-1 0,0 1 0,-1 0 0,-3 4-23,0 1 0,0 0 0,-5 11 0,7-12 17,-4 6-7,0 0 0,1 0 0,1 0 0,0 1 0,1 0 0,0 0 0,-2 23 0,5-35 15,-1 0 1,1 1-1,0-1 1,0 1 0,0-1-1,0 0 1,0 1-1,0-1 1,0 0-1,0 1 1,0-1-1,0 1 1,0-1 0,0 0-1,0 1 1,0-1-1,1 0 1,-1 1-1,0-1 1,0 0 0,0 1-1,0-1 1,1 0-1,-1 1 1,0-1-1,0 0 1,1 0-1,-1 1 1,0-1 0,1 0-1,-1 0 1,0 1-1,0-1 1,1 0-1,-1 0 1,1 0-1,-1 0 1,0 1 0,1-1-1,-1 0 1,0 0-1,1 0 1,-1 0-1,0 0 1,1 0 0,-1 0-1,1 0 1,-1 0-1,0 0 1,1 0-1,-1 0 1,0-1-1,1 1 1,-1 0 0,0 0-1,1 0 1,-1 0-1,0-1 1,1 1-1,-1 0 1,0 0 0,1-1-1,-1 1 1,0 0-1,0 0 1,1-1-1,-1 1 1,0 0-1,0-1 1,20-22-3,-12 12 4,-1 0-1,-1-1 1,0 0-1,0-1 0,-1 0 1,-1 1-1,0-1 1,-1-1-1,3-21 0,-6 34 1,1 0 0,-1-1 0,0 1 1,0 0-1,0 0 0,0 0 0,0-1 0,0 1 0,-1 0 0,1 0 0,0 0 0,-1 0 0,1 0 0,-1-1 0,1 1 0,-1 0 0,1 0 0,-1 0 0,-1-1 0,1 1-1,1 1 1,-1 0-1,0-1 0,0 1 1,0 0-1,1 0 0,-1-1 1,0 1-1,0 0 0,0 0 1,1 0-1,-1 0 1,0 0-1,0 0 0,0 0 1,0 1-1,1-1 0,-1 0 1,0 0-1,0 1 0,0-1 1,-5 3 0,0 0 1,1 1-1,-1-1 1,1 1-1,-8 8 1,11-11-3,-34 36 11,33-34-16,0 1 1,1-1-1,-1 1 0,1 0 0,0-1 1,0 1-1,0 0 0,0 0 0,-1 5 1,3-9-2,0 0 1,0 1-1,0-1 1,0 0-1,0 0 0,0 0 1,0 0-1,0 0 1,0 1-1,0-1 1,0 0-1,0 0 1,0 0-1,0 0 0,0 1 1,0-1-1,0 0 1,0 0-1,0 0 1,0 0-1,0 0 1,0 1-1,0-1 1,0 0-1,0 0 0,0 0 1,1 0-1,-1 0 1,0 1-1,0-1 1,0 0-1,0 0 1,0 0-1,0 0 0,0 0 1,1 0-1,-1 0 1,0 0-1,0 0 1,0 1-1,0-1 1,0 0-1,1 0 1,-1 0-1,0 0 0,0 0 1,0 0-1,0 0 1,1 0-1,-1 0 1,0 0-1,0 0 1,0 0-1,0 0 0,0 0 1,1-1-1,9-4-234,-1-3 170,-1-1 0,13-16-1,-11 14 23,22-28-129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2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16083,'2'5'241,"0"-1"0,1 0 0,0 0-1,0 0 1,0 0 0,1 0 0,-1-1-1,1 1 1,0-1 0,0 0 0,0 0-1,0 0 1,0-1 0,1 0 0,-1 1-1,1-2 1,0 1 0,-1 0 0,1-1-1,0 0 1,0 0 0,0 0 0,0-1-1,0 0 1,0 0 0,7-1-1,0-1-32,0 0 0,0-1-1,0 0 1,-1-1-1,1-1 1,-1 0 0,0-1-1,0 1 1,-1-2-1,0 0 1,0 0-1,0-1 1,-1 0 0,0-1-1,-1 1 1,13-18-1,-19 23-188,0 0 0,0-1 0,-1 1 1,0 0-1,1 0 0,-1-1 0,1-3 0,-2 7-19,0-1 1,0 1-1,0-1 0,0 1 1,0-1-1,0 1 0,0-1 1,0 1-1,0-1 1,0 0-1,0 1 0,0-1 1,-1 1-1,1-1 0,0 1 1,0 0-1,0-1 1,-1 1-1,1-1 0,-1 0 1,0 1-4,1-1 1,-1 1 0,1 0 0,-1 0-1,0-1 1,0 1 0,1 0 0,-1 0 0,0 0-1,1 0 1,-1 0 0,0 0 0,1 0-1,-1 0 1,0 0 0,1 1 0,-1-1-1,0 0 1,1 0 0,-2 1 0,-3 1-13,0 1 0,0-1 1,1 1-1,-1 0 1,1 1-1,0-1 1,-1 1-1,2 0 0,-1 0 1,-4 5-1,-31 48-123,31-43 97,0 0 0,1 0 0,-6 17 1,11-25 32,0 1 0,1-1 1,-1 1-1,1 0 0,0-1 1,1 1-1,0 0 0,0 0 1,1 11-1,0-16 7,-1-1 1,0 1-1,1-1 1,-1 1-1,0-1 1,1 1-1,0-1 1,-1 0-1,1 1 1,0-1 0,0 0-1,0 1 1,0-1-1,0 0 1,0 0-1,0 0 1,0 0-1,0 0 1,0 0-1,1 0 1,-1 0-1,2 0 1,0 0 1,-1 0 0,1-1 0,0 1 0,-1-1 0,1 0 0,0 0 0,-1 0 0,1 0 0,0 0 0,0-1 0,4 0 0,4-3 15,0 0-1,0 0 1,0-1-1,17-10 1,-4-1 54,38-34 1,-38 29 3,30-19 0,-53 39-71,0 1 0,0-1 0,1 0 0,-1 0 1,0 1-1,1-1 0,-1 1 0,1-1 0,-1 1 0,1 0 0,-1-1 0,3 1 1,-4 0-4,1 0 1,-1 0 0,1 0 0,0 1 0,-1-1-1,1 0 1,-1 0 0,0 0 0,1 1 0,-1-1-1,1 0 1,-1 1 0,1-1 0,-1 0 0,0 1-1,1-1 1,-1 0 0,0 1 0,1-1 0,-1 1-1,0-1 1,1 1 0,-1 0 0,1 3 0,0 1 0,0-1 1,0 1-1,-1-1 0,0 1 0,0 7 1,0 6 4,0-16-2,0 1 1,0 0-1,1-1 1,-1 1-1,1-1 1,-1 1-1,1-1 1,0 1-1,0-1 1,0 0-1,1 1 0,-1-1 1,0 0-1,1 0 1,-1 0-1,1 0 1,0 0-1,4 3 1,-4-3 4,1-1-1,-1 0 1,1 0-1,0 0 1,-1 0-1,1 0 1,0-1 0,0 1-1,0-1 1,0 1-1,0-1 1,-1 0 0,1 0-1,0-1 1,0 1-1,0-1 1,3 0 0,13-5 19,-1 0 1,0-2-1,-1 0 1,0-1-1,0 0 1,24-19-1,19-10-275,-60 37 233,0 1 0,0 0 0,1-1 1,-1 1-1,1 0 0,-1 0 0,0-1 0,1 1 1,-1 0-1,1 0 0,-1 0 0,0-1 1,1 1-1,-1 0 0,1 0 0,-1 0 1,1 0-1,-1 0 0,0 0 0,1 0 1,-1 0-1,1 0 0,-1 0 0,1 0 0,-1 0 1,1 0-1,-1 1 0,0-1 0,1 0 1,-1 0-1,1 0 0,-1 1 0,0-1 1,1 0-1,-1 0 0,0 1 0,1-1 1,0 1-1,2 18-845,2 4-46,-4-22 807,0 1 0,0 0-1,0-1 1,1 1 0,-1-1-1,1 1 1,-1-1 0,1 0 0,-1 1-1,1-1 1,0 0 0,-1 0-1,1 0 1,0 0 0,0-1 0,0 1-1,0 0 1,2 0 0,0-1-89,0 1 0,1-1 0,-1 0 0,0 0 1,0-1-1,0 1 0,0-1 0,7-2 0,-1 0-180,-1-1-1,1 0 0,0 0 1,-1-1-1,0-1 0,11-8 0,-13 10 210,-1-1-1,0-1 0,0 1 1,-1-1-1,0 0 0,0 0 1,0 0-1,-1 0 0,7-14 0,-11 12 332,-7 12 14,-9 12 195,8-5-115,0 1 0,1 0 1,1 0-1,0 1 0,1-1 0,1 1 1,-1 0-1,-3 22 0,7-25-147,0 0 0,0 0 0,1 0 0,0 0-1,0 0 1,1 0 0,1-1 0,0 1 0,0 0 0,1-1 0,0 1 0,7 14-1,-1-7-233,0 1 0,-1 0-1,-1 0 1,-1 1-1,7 33 1,-13-45 114,1-1 0,0 1 0,-1 0 0,-1-1 0,1 1 0,-1 0 0,0-1 0,0 1 0,-1-1 0,0 0 0,0 1 1,-1-1-1,1 0 0,-1 0 0,-1 0 0,1-1 0,-1 1 0,0-1 0,0 0 0,-8 8 0,9-10 92,-1 0 1,1 0-1,-1 0 1,0 0-1,0 0 1,0-1-1,0 0 1,-1 0-1,1 0 1,-6 1-1,9-3-60,0 1 1,0-1-1,0 0 0,0 0 0,0 0 0,0 0 1,0 0-1,0 0 0,0-1 0,0 1 1,0 0-1,0 0 0,0-1 0,0 1 1,0 0-1,0-1 0,1 1 0,-1-1 0,0 0 1,-1 0-1,0-1 3,1 0-1,0 1 1,0-1 0,0 0-1,0 0 1,1 0 0,-1 1-1,0-1 1,1 0 0,-1 0-1,1 0 1,0 0-1,0 0 1,0-3 0,0-11-34,0 1 0,2-1 0,0 1 0,1 0 0,0 0 0,1 0 1,1 0-1,8-17 0,0 3-124,1 1-1,2 1 1,21-28 0,0 9 93,3 1-1,75-67 1,-84 84 353,-29 26-278,-1 0 0,1 1-1,0-1 1,-1 0 0,1 0-1,-1 0 1,0 0 0,0 0 0,1 0-1,-2-1 1,1 1 0,0 0-1,0-3 1,0 5-30,-1-1 1,0 1-1,0-1 0,0 1 0,0 0 0,-1-1 0,1 1 0,0-1 1,0 1-1,0 0 0,0-1 0,0 1 0,0-1 0,-1 1 1,1 0-1,0-1 0,0 1 0,0 0 0,-1-1 0,1 1 0,0 0 1,-1 0-1,1-1 0,0 1 0,-1 0 0,1 0 0,-1-1 1,0 1 4,-1-1 1,1 1 0,-1 0-1,1 0 1,-1 0-1,1 0 1,0 0 0,-1 0-1,1 0 1,-1 0 0,1 0-1,-3 1 1,-1 1-11,0 0 1,0 0-1,0 1 0,1-1 1,-1 1-1,0 0 0,1 0 0,0 1 1,0-1-1,0 1 0,0 0 1,0 0-1,1 0 0,0 1 1,0-1-1,0 1 0,0 0 0,1 0 1,-1 0-1,1 0 0,1 0 1,-1 0-1,1 0 0,0 1 1,-1 5-1,1-4-22,0-1 1,1 0-1,-1 1 0,1-1 1,0 1-1,1-1 1,0 1-1,0-1 0,0 0 1,1 1-1,0-1 0,0 0 1,0 0-1,1 0 0,0 0 1,0-1-1,1 1 1,-1-1-1,1 0 0,0 0 1,6 5-1,-4-6-35,0 0-1,1 0 1,-1-1 0,1 0 0,0 0-1,0 0 1,0-1 0,0 0 0,1 0-1,-1-1 1,1 0 0,-1 0-1,1-1 1,-1 0 0,1 0 0,-1-1-1,1 0 1,-1 0 0,11-4 0,49-16-188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26 19436,'-12'77'5342,"-4"161"-4703,16-226-624,2 35 30,-1-44-22,-1 0 0,1 0 0,-1 0 0,1-1 0,0 1 1,0 0-1,0-1 0,0 1 0,1 0 0,-1-1 0,1 1 0,3 3 1,-4-5-12,-1-1 0,1 1 1,0-1-1,0 0 1,0 1-1,0-1 1,0 0-1,0 1 1,0-1-1,0 0 1,0 0-1,0 0 0,0 0 1,0 0-1,0 0 1,0 0-1,0 0 1,0 0-1,0 0 1,-1 0-1,1-1 1,0 1-1,0 0 0,0-1 1,0 1-1,0-1 1,0 1-1,-1-1 1,1 0-1,0 1 1,0-1-1,-1 1 1,1-1-1,0 0 0,0-1 1,26-31 240,-26 32-240,20-35 162,0 0 0,-2-1 0,-2 0 0,-2-2 0,16-58 0,-28 71-173,-1 11-140,2 25-86,-2-5 185,-1-1 1,1 1-1,0-1 1,1 1 0,-1-1-1,1 0 1,-1 0-1,1 0 1,0-1-1,1 1 1,-1-1-1,1 1 1,-1-1-1,1 0 1,0 0 0,0-1-1,0 1 1,1-1-1,-1 0 1,1 0-1,-1-1 1,1 1-1,-1-1 1,1 0-1,0 0 1,7 0 0,-3 0 52,0 0 0,0-1 0,1 0 0,-1-1 0,0 0 0,0 0 1,-1-1-1,1 0 0,0-1 0,-1 0 0,1 0 0,-1-1 0,11-6 1,-13 6 50,0 0 0,-1 0 1,0-1-1,6-7 0,-10 11-41,1 0 0,-1-1 0,0 1-1,0-1 1,0 1 0,0-1-1,0 1 1,0-1 0,-1 0-1,1 1 1,-1-1 0,1 0-1,-1 0 1,1 0 0,-1 1-1,0-1 1,0 0 0,0 0-1,0 0 1,-1-3 0,1 5-20,0-1 0,-1 0 0,1 1-1,0-1 1,-1 1 0,1-1 0,-1 1 0,1-1 0,-1 1 0,1-1 0,-1 1 0,1-1 0,-1 1-1,0 0 1,1-1 0,-1 1 0,0 0 0,1-1 0,-1 1 0,0 0 0,1 0 0,-1 0 0,0 0-1,1 0 1,-1 0 0,0 0 0,0 0 0,1 0 0,-1 0 0,0 0 0,1 0 0,-1 0 0,0 1-1,1-1 1,-1 0 0,0 0 0,1 1 0,-1-1 0,1 1 0,-1-1 0,0 0 0,1 1 0,-1 0 0,-4 1-6,1 1 0,0 0 0,0 0 1,0 1-1,-3 3 0,-1 2-13,1 1-1,0-1 1,1 1-1,0 0 1,1 1-1,-7 19 1,9-23 10,1 0 0,0 0 0,0 0 0,1 0 0,0 0 0,0 0 0,1 0 1,0 0-1,0 1 0,1-1 0,0 0 0,2 11 0,-2-16 3,0 1 0,0-1 0,1 1 0,-1-1 0,0 0 0,1 1 0,-1-1 0,1 0 0,0 0 0,0 0 0,0 0 0,0-1-1,0 1 1,0 0 0,0-1 0,4 2 0,-2-1 0,0 0-1,1 0 0,0-1 1,-1 0-1,1 0 0,0 0 1,-1-1-1,9 1 0,1-2 1,0-1 0,-1 0 0,1 0-1,-1-1 1,19-7 0,-29 9 3,12-4 6,-1-1-1,0 0 1,0 0-1,22-15 1,-33 19 7,0 0 1,-1-1 0,1 1 0,-1 0 0,1-1 0,-1 1 0,0-1 0,0 0 0,0 0 0,0 0 0,-1 0-1,1 0 1,-1 0 0,0 0 0,0 0 0,0 0 0,0-1 0,0 1 0,-1-1 0,1 1 0,-1 0-1,0-1 1,0 1 0,0-1 0,-1 1 0,1 0 0,-2-4 0,-21-67 313,14 49-318,-10-42 0,19 67-32,0 0 0,0-1-1,0 1 1,0 0 0,0-1 0,0 1 0,0 0 0,0-1 0,0 1-1,0 0 1,0-1 0,1 1 0,-1 0 0,0-1 0,0 1-1,0 0 1,0 0 0,0-1 0,1 1 0,-1 0 0,0-1-1,0 1 1,1 0 0,-1 0 0,0-1 0,0 1 0,1 0 0,-1 0-1,0 0 1,0 0 0,1-1 0,-1 1 0,0 0 0,1 0-1,-1 0 1,0 0 0,1 0 0,-1 0 0,0 0 0,1 0-1,-1 0 1,0 0 0,1 0 0,-1 0 0,0 0 0,1 0 0,-1 0-1,0 0 1,1 0 0,-1 0 0,0 0 0,1 1 0,-1-1-1,0 0 1,1 0 0,-1 1 0,22 8-941,-21-8 772,15 7-551,1-1 0,-1-1 0,1-1 0,0 0 0,0-1-1,1 0 1,21 0 0,-7-4-262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5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59 114 13395,'1'-15'897,"0"1"1,-1-1-1,0 1 1,-1 0-1,-5-22 1,6 36-855,0 0 0,0-1 0,0 1 1,0 0-1,0 0 0,0-1 0,0 1 0,0 0 0,0 0 0,0-1 1,0 1-1,0 0 0,-1 0 0,1-1 0,0 1 0,0 0 0,0 0 0,0 0 1,-1-1-1,1 1 0,0 0 0,0 0 0,0 0 0,-1 0 0,1 0 1,0 0-1,0-1 0,0 1 0,-1 0 0,1 0 0,0 0 0,0 0 0,-1 0 1,1 0-1,0 0 0,0 0 0,-1 0 0,1 0 0,0 0 0,0 0 1,-1 0-1,1 0 0,0 0 0,0 0 0,-1 0 0,1 1 0,0-1 1,0 0-1,-1 0 0,1 0 0,0 0 0,0 0 0,0 1 0,-1-1 0,1 0 1,0 0-1,0 0 0,0 1 0,0-1 0,0 0 0,-1 0 0,1 0 1,0 1-1,-11 16 998,5-1-709,0 0 0,1 1-1,1-1 1,1 1 0,-3 28-1,5-34-256,1 1 0,0-1 0,1 1 0,0-1 0,1 1 0,0-1 0,0 0 0,1 0-1,7 15 1,-9-22-46,1-1 0,0 1 0,0-1 0,0 0 0,0 0 0,1 0 0,-1 0 0,1 0 0,0 0 0,0-1-1,0 1 1,0-1 0,0 0 0,0 0 0,1 0 0,-1 0 0,5 1 0,-3-2 0,0 0 0,0 0 0,0 0-1,0-1 1,0 0 0,1 0 0,-1 0 0,0-1 0,0 1 0,0-1 0,8-3 0,0-1 24,0 0 0,0-1 1,0-1-1,-1 0 1,0 0-1,-1-1 1,1-1-1,15-15 1,-14 10 34,21-26 1,-31 35-145,1 0 0,-1 0 0,0-1 1,0 1-1,-1 0 0,1-1 0,-1 0 0,-1 1 0,3-11 0,-4 15 14,0 0-1,0 1 1,0-1-1,0 0 1,0 1-1,0-1 1,0 0-1,0 0 1,0 1-1,0-1 1,-1 0-1,1 1 1,0-1-1,-1 0 1,1 1-1,0-1 1,-1 0-1,1 1 1,0-1-1,-1 1 1,1-1-1,-1 1 1,1-1-1,-1 1 0,0-1 1,1 1-1,-1 0 1,1-1-1,-1 1 1,0 0-1,1-1 1,-1 1-1,0 0 1,1 0-1,-1-1 1,0 1-1,0 0 1,1 0-1,-1 0 1,0 0-1,1 0 1,-1 0-1,0 0 1,0 1-1,0-1 1,-3 1-68,0-1 1,1 1-1,-1 0 1,0 0-1,1 1 1,-1-1-1,-5 4 1,-11 12-543</inkml:trace>
  <inkml:trace contextRef="#ctx0" brushRef="#br0" timeOffset="1">201 371 16035,'12'23'2169,"6"-4"-1353,2-6-312,1-3 1041,5-7-1009,0-3-424,1-9 136,0-5-192,-1-3-328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98 515 15323,'-6'5'559,"-10"8"785,-24 26 0,36-35-1115,0 0 1,0 1-1,1 0 1,0 0-1,0 0 1,0 0-1,1 0 0,0 1 1,0-1-1,-2 10 1,3-13-163,1 0-1,0-1 1,-1 1 0,1-1-1,0 1 1,0 0 0,0-1 0,1 1-1,-1 0 1,0-1 0,1 1-1,-1-1 1,0 1 0,1-1-1,0 1 1,-1-1 0,1 1 0,0-1-1,0 1 1,0-1 0,0 0-1,0 1 1,2 0 0,-1 0-7,1 0 0,-1-1 0,1 1 0,0-1 0,0 0 0,0 0 0,-1 0 0,1 0-1,0-1 1,0 1 0,6 0 0,2-1-9,0 0 0,0-1 0,0 0 0,0-1 0,0 0 0,13-4-1,-11 1 9,0 0-1,0-1 0,-1-1 0,23-15 0,-30 18-30,0 1 0,0-1-1,0 0 1,-1 0 0,0-1-1,0 1 1,0-1-1,-1 0 1,1 0 0,-1 0-1,0-1 1,-1 1 0,1-1-1,1-6 1,-4 12-24,0 0 0,0 0-1,1-1 1,-1 1 0,0 0 0,0-1 0,0 1 0,0 0-1,0-1 1,0 1 0,0 0 0,1-1 0,-1 1-1,0 0 1,0-1 0,0 1 0,-1 0 0,1-1 0,0 1-1,0 0 1,0-1 0,0 1 0,0 0 0,0-1 0,0 1-1,0 0 1,-1 0 0,1-1 0,0 1 0,0 0 0,0-1-1,-1 1 1,1 0 0,0 0 0,0 0 0,-1-1-1,1 1 1,0 0 0,-1 0 0,1 0 0,0 0 0,-1-1-1,1 1 1,-18 8 61,-15 21-11,29-24-15,0 0 0,0 1 1,1-1-1,-1 1 0,1 0 0,1 0 1,-1 0-1,1 0 0,0 0 1,0 1-1,1-1 0,0 1 0,0-1 1,0 13-1,2-18-21,-1 1 1,0-1-1,0 0 0,0 0 0,1 0 1,-1 0-1,0 1 0,1-1 0,-1 0 1,1 0-1,0 0 0,-1 0 0,1 0 1,0 0-1,-1 0 0,1 0 1,0-1-1,0 1 0,0 0 0,0 0 1,0-1-1,0 1 0,0 0 0,1 0 1,1 0 14,0-1 1,0 1 0,0-1-1,-1 1 1,1-1 0,0 0 0,0 0-1,0 0 1,0 0 0,2-1-1,6-1 54,0-1-1,0-1 0,-1 1 1,12-7-1,-2-1-30,0-2 0,-1 0 0,-1-1 0,0-1 1,-1-1-1,26-31 0,2 0-546,-50 56 453,1 1 0,-1-1 0,2 1 0,0 0 0,0 0 0,0 0 0,1 0 0,1 1 0,0-1 0,0 13 0,1-21 52,0-1-1,1 1 1,-1-1 0,0 0-1,1 0 1,-1 1 0,1-1-1,-1 0 1,1 0 0,0 1-1,-1-1 1,1 0 0,0 0-1,0 0 1,0 0 0,0 0-1,0 0 1,0 0 0,0-1-1,0 1 1,0 0 0,0 0-1,0-1 1,0 1 0,1-1-1,-1 1 1,0-1 0,1 1-1,-1-1 1,0 0 0,1 0 0,-1 0-1,0 1 1,1-1 0,-1-1-1,0 1 1,1 0 0,-1 0-1,2-1 1,6 0 46,0-1 1,0-1-1,0 0 0,11-5 0,4-3-96,-1-2-1,0 0 0,-1-2 0,0 0 0,-1-2 0,-1 0 0,-1-1 1,28-33-1,-38 39-304,-12 12-141,3 2 459,-1-1 0,0 0-1,0 0 1,0 1 0,1-1 0,-1 1 0,1-1 0,-1 1-1,1-1 1,-1 1 0,1-1 0,0 1 0,0-1 0,0 1-1,0-1 1,0 3 0,0-3 21,0 0-1,0 0 1,0 0 0,1 0-1,-1 0 1,0 0 0,1 0-1,-1 0 1,1 0 0,-1 0-1,1 0 1,-1 0 0,1 0-1,-1 0 1,1 0 0,0-1-1,0 1 1,0 0 0,-1 0-1,1-1 1,0 1 0,0 0-1,0-1 1,0 1 0,1 0-1,0-1 6,0 0-1,0 1 1,1-1-1,-1 0 0,0 0 1,0 0-1,0-1 0,0 1 1,0 0-1,0-1 1,0 1-1,3-2 0,2-1 17,0 0-1,0-1 1,0 0-1,-1 0 1,1 0-1,6-7 0,-2 0 8,-1 0 0,-1 0 0,0-1 0,0 0 0,-1-1 0,-1 0 0,0 0-1,9-26 1,-9 18-26,-1 0 0,-1-1-1,-1 0 1,-1 0-1,0-28 1,-6 20-70,-4 20 9,7 10 57,-1 0 0,1 0 0,-1 0 0,1 0 0,-1 0 0,1 0 1,-1 0-1,1 1 0,-1-1 0,1 0 0,-1 0 0,1 1 0,-1-1 0,1 0 0,0 1 0,-1-1 0,1 0 0,0 1 0,-1-1 1,1 0-1,0 1 0,-1-1 0,1 1 0,0-1 0,0 1 0,-1-1 0,1 1 0,-10 17 11,2 1 0,0 1 0,-10 35 1,10-28 38,-4 17 85,3-1-1,1 1 1,2 1 0,2-1-1,4 90 1,2-111-95,-2-1 0,-1 0 0,-1 0 0,0 0 1,-2 0-1,-1 0 0,-11 34 0,27-79 321,2 0 1,20-28-1,62-71-1382,-57 65 938,-3-2 1,-2-1-1,29-74 0,-16 33 90,-35 80 8,28-69 55,-35 80-48,-1 0 0,0 0-1,-1-1 1,0 1 0,-1-1 0,1-20 0,-7 15 37,5 16-55,0 0 0,-1-1 0,1 1 1,0 0-1,-1 0 0,1-1 1,-1 1-1,1 0 0,0 0 1,-1 0-1,1-1 0,-1 1 1,1 0-1,-1 0 0,1 0 1,0 0-1,-1 0 0,1 0 1,-1 0-1,1 0 0,-1 0 1,0 0-1,-3 2 2,1-1 0,-1 1-1,1-1 1,-1 1 0,1 0 0,-4 4 0,-10 5 8,18-12-1387,-3 2 782,-6 3 324,1 2 64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14 178 16331,'-1'1'290,"-1"0"0,1 0 0,0 0 0,0 0-1,0 0 1,0 0 0,0 1 0,0-1 0,1 0-1,-1 1 1,0-1 0,1 0 0,-2 3-1,2-4-236,0 0 0,0 1-1,0-1 1,0 0-1,0 0 1,0 0 0,0 0-1,0 0 1,0 0-1,0 0 1,0 1 0,0-1-1,1 0 1,-1 0-1,0 0 1,0 0-1,0 0 1,0 0 0,0 0-1,0 0 1,0 1-1,0-1 1,0 0 0,0 0-1,1 0 1,-1 0-1,0 0 1,0 0 0,0 0-1,0 0 1,0 0-1,0 0 1,0 0-1,1 0 1,-1 0 0,0 0-1,0 0 1,0 0-1,0 0 1,0 0 0,0 0-1,0 0 1,1 0-1,-1 0 1,0 0 0,0 0-1,0 0 1,13-7 1201,-5 1-1108,0-1 0,-1 1 0,0-2 0,0 1 0,0-1 0,-1 0 1,-1 0-1,1 0 0,-1-1 0,0 0 0,-1 0 0,0-1 0,-1 1 1,0-1-1,0 1 0,1-14 0,-4 21-139,0 0 0,0 0 0,0 1 0,0-1 0,0 0 0,-1 0 0,1 0 0,-1 0 0,1 0 0,-1 1 0,0-1 0,1 0 0,-1 1 0,0-1 0,0 0 0,-2-1 0,2 2-5,1 1 1,-1-1-1,0 1 0,0-1 1,1 1-1,-1-1 0,0 1 1,0-1-1,0 1 0,0 0 1,0 0-1,0-1 1,0 1-1,0 0 0,0 0 1,0 0-1,0 0 0,0 0 1,1 0-1,-1 0 0,0 0 1,0 1-1,0-1 0,0 0 1,0 1-1,0-1 0,0 0 1,0 1-1,1-1 0,-1 1 1,0-1-1,0 1 0,-1 1 1,-3 2-4,0 1 0,0 0 0,0 0 0,1 1 1,-1-1-1,1 1 0,1 0 0,-1 0 0,1 1 1,-5 12-1,6-13-6,0 1-1,0-1 1,0 0 0,1 0 0,0 1-1,0-1 1,1 1 0,0-1 0,0 1 0,0-1-1,1 1 1,1 7 0,-1-12 3,0 0 0,-1-1 0,1 1 0,0 0 0,0 0 0,0-1 0,0 1 0,0-1-1,0 1 1,1-1 0,-1 1 0,1-1 0,-1 0 0,1 0 0,-1 1 0,1-1 0,-1 0 0,3 1 0,0-1-2,0 0 1,-1 0 0,1 0-1,0-1 1,-1 1 0,1-1-1,0 1 1,7-2 0,2-1-1,0 0-1,1-1 1,-2 0 0,19-8 0,86-44 8,1 0 44,-117 54-46,3-1 4,0 1-1,1-1 0,-1 1 0,1 0 1,7-1-1,-11 2-2,0 0-1,0 0 1,-1 0 0,1 0 0,0 0-1,0 0 1,0 1 0,-1-1 0,1 0-1,0 0 1,0 1 0,-1-1 0,1 1-1,0-1 1,-1 1 0,1-1-1,0 1 1,-1-1 0,1 1 0,-1-1-1,1 1 1,-1 0 0,1-1 0,-1 1-1,1 0 1,-1-1 0,0 1 0,1 0-1,-1 0 1,0-1 0,0 1 0,0 0-1,1 0 1,-1-1 0,0 1 0,0 0-1,0 1 1,0 22 25,-1-17-19,1-1 1,0 1-1,1 0 1,1 10-1,-1-15-2,-1-1 0,1 0 0,-1 1 0,1-1 0,-1 0 0,1 1-1,0-1 1,-1 0 0,1 0 0,0 0 0,0 0 0,0 1 0,0-1 0,0-1-1,0 1 1,0 0 0,0 0 0,1 0 0,-1 0 0,0-1 0,0 1-1,1-1 1,-1 1 0,1-1 0,-1 1 0,2-1 0,3 1-26,0-1 0,0 0 0,0-1 0,0 1 0,0-1 0,0 0 0,0-1 0,-1 1 0,1-1 0,-1 0 0,1-1 0,5-3 0,-4 3-131,0 0 0,1 0 0,-1 0 0,1 1 0,11-2 0,-5 3-124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77 12155,'0'-1'272,"-1"-1"-1,0 1 1,1-1 0,-1 1 0,1-1 0,0 1 0,0-1 0,-1 1 0,1-1 0,0 0 0,0 1 0,0-1 0,1 1 0,-1-1 0,0 1-1,0-1 1,1 1 0,-1-1 0,1 1 0,0-1 0,0-1 0,1 1 72,0-1 0,0 1 0,0 0 0,0 0 0,0 1-1,0-1 1,1 0 0,-1 1 0,1-1 0,-1 1 0,4-1 0,4-2 486,1 0 0,0 2 1,0-1-1,22-1 0,-32 4-808,-1-1 0,1 1 0,0 0-1,0 0 1,0 0 0,-1 0 0,1-1 0,0 1 0,0 0 0,0 1 0,-1-1-1,1 0 1,0 0 0,0 0 0,0 0 0,-1 1 0,1-1 0,0 0 0,0 1-1,-1-1 1,1 0 0,0 1 0,0-1 0,-1 1 0,1-1 0,-1 1 0,1-1-1,-1 1 1,1 0 0,-1-1 0,1 1 0,-1 0 0,1-1 0,-1 1 0,0 0-1,1 0 1,-1 0 0,0-1 0,0 1 0,1 0 0,-1 0 0,0 0-1,0-1 1,0 1 0,0 0 0,0 0 0,0 0 0,0-1 0,0 1 0,-1 0-1,1 0 1,0 0 0,-1 0 0,-1 4-1,1 0 0,-2 0-1,1 0 1,0 0 0,-1-1-1,0 0 1,-4 5 0,-44 45-117,31-35-107,-23 30 0,42-48 188,0-1 0,1 1 0,-1 0 0,0-1-1,1 1 1,-1 0 0,1 0 0,-1 0 0,1-1-1,-1 1 1,1 0 0,0 0 0,-1 0 0,1 0 0,0 0-1,0 0 1,0 0 0,0 0 0,0-1 0,0 1-1,0 0 1,0 0 0,0 1 0,1-1 3,-1-1 0,1 1 1,0-1-1,-1 1 0,1-1 1,0 0-1,-1 1 0,1-1 1,0 0-1,0 0 0,0 1 0,-1-1 1,1 0-1,0 0 0,0 0 1,-1 0-1,1 0 0,0 0 1,0 0-1,1-1 0,9-1-55,0 0 1,17-6-1,-25 7 64,26-10-18,0-1 1,49-28-1,49-42-19,-45 27 31,-82 55 9,0 0 0,0-1 0,1 1 0,-1 0 0,0 0 0,1-1 0,-1 1 0,0 0 0,1 0 0,-1-1 0,0 1 0,1 0 0,-1 0 0,0 0 0,1 0 0,-1 0 0,1 0 0,-1 0 0,0-1 0,1 1 0,-1 0 1,1 0-1,-1 0 0,0 1 0,1-1 0,-1 0 0,0 0 0,1 0 0,-1 0 0,1 0 0,-1 0 0,0 0 0,1 1 0,-1-1 0,0 0 0,1 0 0,-1 1 0,0-1 0,1 0 0,-1 0 0,0 1 0,0-1 0,1 0 0,-1 1 0,0-1 0,0 0 0,0 1 0,1-1 0,-1 0 0,0 1 0,0-1 0,0 1 0,0-1 0,0 0 0,0 1 0,0-1 0,0 1 0,0-1 0,0 0 0,0 1 0,0-1 0,0 1 0,0-1 0,0 0 0,0 1 0,-1 0 0,-5 32-2,5-29 1,0 0 2,-3 9 5,1 1-1,0 0 1,2-1 0,-2 26-1,3-37 5,0 0-1,0 0 1,1 0-1,-1 1 0,0-1 1,1 0-1,-1 0 1,1 0-1,-1 0 1,1 0-1,0 0 0,0 0 1,0 0-1,0-1 1,0 1-1,1 0 1,-1 0-1,0-1 0,1 1 1,-1-1-1,1 1 1,0-1-1,0 0 1,-1 0-1,1 1 0,0-1 1,0-1-1,0 1 1,0 0-1,0 0 1,0-1-1,0 1 0,0-1 1,0 1-1,0-1 1,1 0-1,-1 0 0,0 0 1,4-1-1,2 0 29,1-1 1,0 1-1,-1-2 0,0 0 0,1 0 0,-1 0 0,0-1 0,0 0 0,-1 0 0,1-1 0,-1 0 0,0-1 0,0 1 0,-1-1 0,7-8 0,0 0-13,-1-1 0,-1 0 0,0-1 0,0-1 0,14-32 0,-37 69-482,-8 19 157,18-35 261,-3 8-373,0 0 0,1 0 0,0 0 0,1 0 1,1 1-1,-2 17 0,4-30 385,0 1 0,0 0 0,0-1 0,0 1-1,1-1 1,-1 1 0,0-1 0,0 1 0,0-1 0,0 1 0,0 0 0,1-1 0,-1 1 0,0-1 0,1 0 0,-1 1 0,0-1 0,1 1 0,-1-1 0,0 1 0,1-1-1,-1 0 1,1 1 0,-1-1 0,1 0 0,-1 1 0,1-1 0,-1 0 0,1 0 0,-1 1 0,1-1 0,-1 0 0,1 0 0,-1 0 0,1 0 0,0 0 0,0 0 0,15 1-632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3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181 458 17556,'-33'3'2031,"15"-1"-1002,0 0-1,-28 7 1,42-8-948,0 0 1,0 1-1,0-1 0,1 1 0,-1 0 1,1 0-1,-1 0 0,1 0 0,0 0 1,0 1-1,0-1 0,0 1 0,0 0 1,1 0-1,-1 0 0,1 0 1,-3 5-1,4-6-71,1-1 0,-1 0-1,0 1 1,1-1 0,-1 1 0,1-1 0,-1 0 0,1 1 0,0-1 0,0 1 0,0-1-1,0 1 1,0-1 0,0 1 0,0-1 0,0 1 0,0-1 0,1 1 0,0 1 0,-1-2-2,1 0 0,0 0 1,0 0-1,-1 0 1,1-1-1,0 1 1,0 0-1,0 0 1,0-1-1,0 1 1,0 0-1,0-1 1,0 1-1,0-1 0,0 0 1,0 1-1,1-1 1,1 1-1,2-1 14,0 0 0,1 0 0,-1 0-1,0 0 1,0-1 0,0 1 0,0-2-1,0 1 1,9-4 0,4-3 26,-1-1 1,0-1-1,0-1 0,-1-1 1,-1 0-1,0-1 1,23-25-1,-4-2 50,48-75 0,-81 114-97,6-9 14,0 0 1,-1-1-1,9-21 0,-14 19 10,-8 14-6,-13 21 11,1 5 7,1 1 1,2 0-1,0 1 1,2 0 0,-19 60-1,31-82-21,0 0 0,1-1 0,0 1-1,0 0 1,0 0 0,1 0 0,0 0 0,0 0 0,2 8-1,-1-13-8,-1 0-1,1 0 0,0 0 1,0-1-1,0 1 0,0 0 1,0 0-1,0 0 0,0-1 1,0 1-1,1 0 0,-1-1 1,1 1-1,-1-1 0,1 0 1,0 0-1,0 1 0,-1-1 1,1 0-1,0 0 1,0-1-1,0 1 0,0 0 1,0-1-1,0 1 0,0-1 1,0 1-1,0-1 0,0 0 1,1 0-1,-1 0 0,0 0 1,0 0-1,2-1 0,9-1 9,-1 0-1,1-1 0,-1 0 1,0-1-1,0 0 0,0-1 0,-1 0 1,0-1-1,0 0 0,12-10 1,-5 3 4,-1-1 1,0 0 0,-2-1 0,1-1 0,13-19-1,-25 29-14,0 1-1,0-1 1,0 0-1,-1 0 1,4-10-1,-7 7 2,-7 11 1,-9 11-8,2 2 2,0 0 1,1 1 0,1 0-1,0 1 1,2 0-1,-15 31 1,24-47 0,0 1 1,1-1-1,-1 1 1,1 0 0,0-1-1,-1 1 1,1 0-1,0-1 1,0 1-1,0 0 1,0-1 0,0 1-1,0 0 1,1-1-1,-1 1 1,0 0 0,2 2-1,-1-3 0,-1 0 0,1 0 0,0-1 0,0 1 0,0 0 1,-1-1-1,1 1 0,0 0 0,0-1 0,0 1 0,0-1 0,0 1 0,0-1 0,0 0 0,0 1 0,0-1 0,0 0 0,0 0 0,1 0 0,-1 0 0,0 0 0,0 0 0,0 0 0,0 0 1,0 0-1,0 0 0,1-1 0,7-1 6,-1-1-1,0 0 1,1-1 0,-1 1 0,-1-1 0,1-1 0,-1 1 0,0-1 0,0-1 0,7-6 0,1-2-27,-2 0-1,0-1 1,17-23 0,-26 32 6,-1 3-13,0-2 1,0 1 0,-1 0-1,1 0 1,-1-1 0,0 0 0,0 1-1,0-1 1,1-7 0,-17 24-170,1 3 190,1 1 0,1 0-1,0 0 1,1 1 0,1 1 0,1 0 0,0 0-1,-6 25 1,14-42 10,-1 0 0,1 0 0,0 0 0,0 0 0,0 0 0,-1 0 0,1 0 0,0 0-1,1 0 1,-1 0 0,0 0 0,0 0 0,0 0 0,1 0 0,-1 0 0,0 0 0,1 0 0,-1 0 0,1 0-1,-1 0 1,1 0 0,0 0 0,-1 0 0,1 0 0,0-1 0,0 2 0,1-1 3,0 0 1,0-1 0,0 1-1,-1 0 1,1-1-1,0 1 1,0-1 0,0 0-1,0 1 1,0-1-1,0 0 1,4-1 0,4 0 14,1-1 1,-1 0 0,20-7 0,46-26-45,-61 27-28,0 0 1,1 1-1,0 1 1,0 0-1,1 2 1,-1-1-1,20-1 1,-35 6 38,1 0-1,-1-1 1,1 1 0,-1 0-1,1 0 1,-1 1 0,1-1 0,-1 0-1,1 0 1,-1 1 0,1-1-1,-1 1 1,0 0 0,1-1-1,-1 1 1,0 0 0,1-1 0,-1 1-1,0 0 1,2 2 0,-2-1 3,0-1 1,0 1 0,-1 0-1,1 0 1,0 0-1,-1 0 1,1 0 0,-1 0-1,1 0 1,-1 0-1,0 0 1,0 0 0,0 0-1,-1 3 1,-9 58 135,9-63-125,1 0 1,0 0-1,0 0 0,0 0 1,0 0-1,0 0 0,0 1 1,0-1-1,0 0 0,0 0 1,0 0-1,0 0 0,0 0 0,0 0 1,0 0-1,0 0 0,0 1 1,0-1-1,0 0 0,0 0 1,0 0-1,0 0 0,0 0 0,0 0 1,0 0-1,0 0 0,0 1 1,0-1-1,0 0 0,0 0 1,1 0-1,-1 0 0,0 0 1,0 0-1,0 0 0,0 0 0,0 0 1,0 0-1,0 0 0,0 0 1,0 1-1,0-1 0,1 0 1,-1 0-1,0 0 0,0 0 0,0 0 1,0 0-1,0 0 0,0 0 1,0 0-1,0 0 0,1 0 1,-1 0-1,0 0 0,0 0 1,0 0-1,0 0 0,0 0 0,0 0 1,0-1-1,0 1 0,1 0 1,-1 0-1,9-8 150,7-15 39,-10 5-195,-1-1-1,0 0 1,-1 0 0,-2 0-1,0 0 1,0 0 0,-3-24 0,5-48-1110,-4 91 1082,0-1-1,0 1 1,0 0-1,0-1 0,0 1 1,1 0-1,-1-1 1,0 1-1,0-1 1,0 1-1,0 0 0,1-1 1,-1 1-1,0 0 1,0 0-1,1-1 0,-1 1 1,0 0-1,1-1 1,-1 1-1,0 0 1,1 0-1,-1 0 0,0-1 1,1 1-1,-1 0 1,0 0-1,1 0 0,-1 0 1,1 0-1,-1 0 1,0 0-1,1 0 0,-1 0 1,0 0-1,1 0 1,-1 0-1,1 0 1,-1 0-1,0 0 0,1 0 1,-1 0-1,1 0 1,-1 0-1,0 1 0,1-1 1,-1 0-1,26 13-968,-8-3 150,-12-9 617,0 1 1,0-1-1,1 0 1,-1-1-1,0 1 0,0-1 1,1-1-1,-1 1 1,0-1-1,12-3 1,-7 1-37,-1-1 0,0 0 1,0-1-1,0 0 0,15-11 0,1-4-133,0-2-1,-2-1 0,23-27 1,-22 23 655,-1 0 0,39-61 1,-56 69 405,-7 19-641,0 0 1,0 0-1,0-1 0,0 1 1,0 0-1,0 0 1,0 0-1,0 0 0,0-1 1,0 1-1,0 0 0,0 0 1,0 0-1,0 0 0,-1-1 1,1 1-1,0 0 1,0 0-1,0 0 0,0 0 1,0 0-1,0 0 0,-1-1 1,1 1-1,0 0 1,0 0-1,0 0 0,0 0 1,-1 0-1,1 0 0,0 0 1,0 0-1,0 0 0,0 0 1,-1 0-1,1 0 1,0 0-1,0 0 0,0 0 1,0 0-1,-1 0 0,1 0 1,0 0-1,0 0 0,-1 0 1,-1 1 112,-1 0 0,0 1 0,0-1 0,0 1 0,1 0 0,-1-1 0,1 1 0,-1 0 0,-1 3 0,-13 13 376,0 1 1,2 1 0,0 0-1,-20 37 1,14-15 165,-26 70 0,26-44-194,4 1 1,-10 75-1,-1 8-262,26-142-203,2-7-7,0 1 1,-1-1-1,1 0 1,-1 0 0,0 0-1,0 0 1,0-1-1,0 1 1,0 0 0,-1 0-1,1-1 1,-1 1 0,0 0-1,0-1 1,-4 5-1,6-7-5,0 0 0,-1 0-1,1 0 1,0 0-1,-1 0 1,1 1-1,0-1 1,-1 0-1,1 0 1,-1 0-1,1 0 1,0 0 0,-1 0-1,1 0 1,0 0-1,-1 0 1,1-1-1,-1 1 1,1 0-1,0 0 1,-1 0 0,1 0-1,0 0 1,-1-1-1,1 1 1,0 0-1,-1 0 1,1 0-1,0-1 1,0 1-1,-1 0 1,1-1 0,0 1-1,0 0 1,-1-1-1,1 1 1,0 0-1,0-1 1,0 1-1,0 0 1,0-1-1,-1 1 1,1 0 0,0-1-1,0 1 1,0-1-1,0 1 1,0-1-1,-2-22 69,2 20-65,-1-18-53,1 0 1,1 0-1,0 0 1,2 1-1,0-1 1,2 1-1,0-1 1,13-30-1,-12 38 9,0-2-65,1 1 0,1-1 0,19-25 0,-24 36 97,0 1-1,0 0 1,0 0 0,0 0 0,0 0-1,1 1 1,0-1 0,-1 1 0,1 0 0,0 0-1,0 0 1,0 0 0,0 1 0,0 0-1,1 0 1,-1 0 0,0 0 0,1 1 0,6-1-1,35 4 139,-30-1-55,0-1 1,21-2-1,-31 0-60,1 0 1,-1 0 0,1-1-1,-1 1 1,0-2 0,0 1 0,1-1-1,10-6 1,-11 5-3,0-1 1,0 1-1,-1-1 0,1-1 0,6-8 1,-10 12-11,0 0 1,-1 0 0,1 0 0,-1-1-1,1 1 1,-1-1 0,0 1-1,0-1 1,0 1 0,0-1 0,0 0-1,-1 1 1,1-1 0,-1 0 0,0 0-1,0 1 1,0-6 0,0 8-5,0-1 0,0 1 0,-1 0 1,1-1-1,0 1 0,0 0 0,0 0 0,-1-1 1,1 1-1,0 0 0,0 0 0,-1 0 0,1-1 1,0 1-1,-1 0 0,1 0 0,0 0 0,0 0 1,-1 0-1,1-1 0,0 1 0,-1 0 1,1 0-1,0 0 0,-1 0 0,1 0 0,0 0 1,-1 0-1,1 0 0,0 0 0,-1 0 0,1 1 1,0-1-1,-1 0 0,1 0 0,0 0 0,-1 0 1,1 0-1,0 0 0,0 1 0,-1-1 0,1 0 1,0 0-1,0 0 0,-1 1 0,1-1 0,0 0 1,0 0-1,0 1 0,-1-1 0,1 0 1,0 1-1,0-1 0,-14 15 36,6-5 11,1 0 0,1 0 0,0 1 0,1 0 0,-7 19 0,10-24-8,-1 0 0,2 0 1,-1 0-1,1 0 1,0 0-1,0 0 0,1 1 1,0-1-1,0 0 0,0 1 1,1-1-1,2 10 1,-2-14-25,-1-1 1,1 0 0,0 1 0,-1-1-1,1 0 1,0 0 0,0 1 0,0-1-1,0 0 1,0 0 0,0 0 0,0 0-1,0 0 1,0 0 0,0-1 0,1 1-1,-1 0 1,0-1 0,3 2 0,-1-1 7,0-1 0,1 1 0,-1-1 0,0 1 0,0-1 0,1 0 0,-1-1 0,5 0 0,5-2 22,-1 0 0,1-1 0,16-7 0,-28 10-44,64-29 37,54-20-161,-117 49 116,0 0 0,0 1 0,0-1 0,0 1 0,0-1 0,0 1 0,0 0 0,0-1-1,0 1 1,0 0 0,0 1 0,0-1 0,0 0 0,0 0 0,0 1 0,3 0 0,-4 0 5,0 0 0,0 0 1,0 1-1,-1-1 1,1 0-1,0 0 1,-1 0-1,1 0 0,-1 1 1,1-1-1,-1 0 1,0 0-1,0 1 1,1-1-1,-1 0 0,0 0 1,0 1-1,0-1 1,0 0-1,0 1 0,-1-1 1,1 0-1,0 1 1,-1-1-1,1 0 1,-1 0-1,0 2 0,1-1-21,-1 3-27,-1 0-1,1 0 0,-1 0 1,1 0-1,-1 0 1,-1 0-1,1-1 1,-1 1-1,0-1 0,0 1 1,0-1-1,-6 6 1,9-10 38,-1 0 0,1 0-1,-1 0 1,1 0 0,-1 0 0,1 0 0,-1 0 0,1 0 0,-1 0 0,1 0 0,-1 0 0,1 0 0,-1 0 0,1 0 0,0 0 0,-1 0 0,1 0 0,-1-1 0,1 1 0,-1 0 0,1 0 0,-1 0 0,1-1 0,0 1-1,-1 0 1,1-1 0,0 1 0,-1 0 0,1-1 0,0 1 0,-1-1 0,-13-13-236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 16003,'0'0'35,"0"0"-1,0 0 0,0 0 0,0 0 0,0-1 0,1 1 0,-1 0 0,0 0 0,0 0 0,0 0 1,0 0-1,0 0 0,0 0 0,0 0 0,0 0 0,0 0 0,0 0 0,0 0 0,0 0 1,0 0-1,1 0 0,-1 0 0,0 0 0,0-1 0,0 1 0,0 0 0,0 0 0,0 0 1,0 0-1,0 0 0,0 0 0,1 0 0,-1 0 0,0 0 0,0 1 0,0-1 0,0 0 0,0 0 1,0 0-1,0 0 0,0 0 0,0 0 0,0 0 0,1 0 0,-1 0 0,0 0 0,0 0 1,0 0-1,0 0 0,0 0 0,0 0 0,0 0 0,0 0 0,0 1 0,0-1 0,0 0 0,0 0 1,0 0-1,0 0 0,0 0 0,0 0 0,0 0 0,0 0 0,0 0 0,0 1 0,0-1 1,0 0-1,0 0 0,0 0 0,1 13 761,-2 20 263,-22 118 761,-7 86-1792,30-233-45,0 30-134,0-34 144,0 1 1,0 0 0,1-1 0,-1 1 0,0 0 0,0-1 0,0 1 0,0 0 0,0-1 0,1 1 0,-1 0 0,0-1 0,1 1 0,-1-1 0,0 1 0,1 0 0,-1-1 0,1 1 0,-1-1 0,1 1 0,-1-1 0,1 0 0,-1 1-1,1-1 1,-1 1 0,1-1 0,-1 0 0,1 0 0,0 1 0,-1-1 0,1 0 0,0 0 0,-1 0 0,1 0 0,0 1 0,-1-1 0,1 0 0,0 0 0,-1-1 0,1 1 0,0 0 0,0 0 0,3-2-22,0 1 0,-1-1 1,1 0-1,-1 0 1,0 0-1,1-1 1,-1 1-1,0-1 1,2-3-1,29-33-109,-7 6 131,-26 33 9,7-9 28,2 0 1,-1 1 0,1 0-1,14-8 1,-22 14-23,0 1-1,0 0 1,1 0-1,-1 0 1,0 1-1,0-1 1,1 0 0,-1 1-1,1 0 1,-1-1-1,0 1 1,1 0-1,2 1 1,-3-1-2,-1 1 0,1-1 0,-1 1 1,1-1-1,-1 1 0,0 0 0,1 0 0,-1 0 0,0 0 0,1 0 0,-1 0 1,0 0-1,0 0 0,0 1 0,0-1 0,0 0 0,0 1 0,0-1 1,-1 0-1,1 1 0,1 2 0,-1 0-5,1 0 0,-1 0-1,0 0 1,0 0 0,0 0 0,-1 0 0,1 1-1,-1-1 1,0 0 0,0 0 0,0 0 0,-1 0-1,0 1 1,1-1 0,-1 0 0,-1 0 0,1 0 0,-4 7-1,1-6 9,1 1-1,-1-1 1,0 0-1,-1 0 1,1 0-1,-1-1 1,0 1-1,0-1 1,-1 0-1,1-1 1,-8 5-1,4-4 31,0 0-1,0 0 1,0 0-1,0-1 0,0-1 1,-1 1-1,1-1 1,-1-1-1,0 0 1,0 0-1,1-1 1,-1-1-1,0 1 0,0-1 1,1-1-1,-13-3 1,18 3-57,0 0 1,0 0-1,1 0 1,-1-1 0,1 1-1,-1-1 1,1 0-1,0 0 1,-4-4-1,6 6-12,1 0-1,-1 0 0,0 0 0,1 0 1,-1 0-1,0 0 0,1 0 1,-1 0-1,1 0 0,0 0 0,-1 0 1,1 0-1,0-1 0,0 1 1,-1 0-1,1 0 0,0 0 0,0 0 1,0-1-1,0 1 0,1 0 1,-1 0-1,0 0 0,1 0 0,-1-1 1,0 1-1,1 0 0,-1 0 1,1 0-1,0 0 0,-1 0 0,1 0 1,0 0-1,-1 0 0,1 0 1,0 1-1,1-2 0,11-7-304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16764,'0'2'156,"0"1"1,1-1 0,-1 0-1,1 1 1,0-1-1,-1 1 1,1-1 0,0 0-1,0 0 1,1 1 0,-1-1-1,0 0 1,1 0 0,-1 0-1,1 0 1,0-1 0,0 1-1,0 0 1,3 2 0,-3-3-18,1 0 0,-1 0 0,1 0 0,0-1 0,-1 1 1,1 0-1,0-1 0,0 0 0,-1 0 0,1 0 0,0 0 1,0 0-1,-1 0 0,1-1 0,0 1 0,-1-1 0,1 0 1,4-2-1,5-2 138,0-1 1,0-1-1,0 0 1,-1-1-1,0 0 1,-1-1-1,16-16 1,-13 12-146,-1-1 1,-1-1-1,0 0 1,-1 0 0,9-19-1,-3-6 35,-15 37-158,0 1-1,0-1 1,-1 1 0,0-1 0,1 1 0,-1-1-1,0 1 1,0-1 0,0 0 0,0 1 0,-1-1-1,1 1 1,-1-1 0,-1-2 0,2 4-8,0 0 1,0 1 0,-1-1-1,1 1 1,-1-1 0,1 1-1,0-1 1,-1 1 0,1-1-1,-1 1 1,1-1-1,-1 1 1,1-1 0,-1 1-1,1 0 1,-1-1 0,0 1-1,1 0 1,-1 0 0,0-1-1,1 1 1,-1 0-1,0 0 1,1 0 0,-1 0-1,0 0 1,1 0 0,-2 0-1,0 0-1,0 1 0,0-1 0,0 1 0,0 0-1,1 0 1,-1 0 0,0 0 0,0 0 0,-2 2 0,-5 5-26,1-1 0,-12 16 0,18-21 19,-15 19-68,1 1 1,-17 30-1,26-40 26,0 1 0,1 1 0,0-1 0,2 1 1,-7 25-1,11-36 32,-1-1 1,1 1-1,-1 0 1,1-1-1,0 1 1,0-1-1,0 1 1,1 0-1,-1-1 1,1 1-1,-1-1 1,1 1-1,0-1 1,0 1-1,0-1 1,1 3-1,0-4 7,-1 1 0,0-1 0,1 0 0,-1 0 0,0 0 0,1 0 0,0-1 0,-1 1 0,1 0 0,-1-1 0,1 1 0,0-1 0,-1 1 0,1-1 0,0 0 0,0 1 0,-1-1 0,1 0 0,0 0 0,0-1 0,-1 1 0,1 0 0,0 0 0,1-1 0,14-4-49,0 0 1,-1 0-1,26-13 0,-29 11 55,0 1 1,1 1-1,-1 0 0,1 1 0,0 1 0,22-3 1,-34 5 5,1 1 0,0 1 0,0-1-1,0 0 1,0 1 0,-1-1 0,1 1 0,0 0 0,-1 0 0,1 0 0,0 0 0,-1 0 0,0 1 0,1-1 0,-1 1 0,0 0 0,1 0 0,-1-1 0,0 1 0,0 1 0,-1-1 0,1 0 0,0 0 0,-1 1 0,2 3 0,0 0 29,0 1-1,0-1 0,-1 1 1,0 0-1,-1 0 1,1 0-1,-1 0 1,0 14-1,6-40 710,-2-22-406,-2 0-1,-1 0 1,-3 0 0,-8-64-1,11 102-727,5 6 46,14 17-343,3 1-420,-20-19 858,0 0 1,0 0-1,0 0 0,0 0 1,1-1-1,-1 0 1,1 1-1,-1-2 0,1 1 1,-1 0-1,1-1 1,4 0-1,1-1-43,0 0 0,-1-1-1,1 0 1,16-6 0,20-9-663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4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6 452 14643,'-2'6'505,"1"1"-1,0-1 0,0 0 1,1 0-1,-1 0 1,2 8-1,-1-13-415,0 1 0,0-1-1,0 0 1,1 1 0,-1-1-1,0 0 1,1 0 0,-1 1-1,1-1 1,0 0 0,-1 0-1,1 0 1,0 0 0,-1 0-1,1 0 1,0 0 0,0 0-1,0 0 1,0 0 0,0 0-1,0-1 1,0 1 0,0 0-1,1-1 1,-1 1 0,0 0-1,0-1 1,0 0 0,1 1 0,-1-1-1,0 0 1,0 0 0,1 1-1,-1-1 1,0 0 0,3-1-1,1 1 50,1-2 0,-1 1 1,1-1-1,-1 0 0,1 0 0,-1 0 0,0-1 0,0 0 0,0 0 0,0 0 0,-1 0 0,1-1 1,4-5-1,8-7 317,26-35 0,-29 33-165,-2 0 0,18-33 0,-27 44-218,1-1 0,-1 1-1,0-1 1,-1 0 0,0 0-1,0 0 1,-1 0 0,0-1-1,0 1 1,-1-9 0,1 16-69,-1 0 1,0 1-1,0-1 1,0 0 0,0 1-1,0-1 1,0 0-1,0 0 1,0 1 0,0-1-1,-1 0 1,1 1 0,0-1-1,0 0 1,-1 1-1,1-1 1,0 1 0,-1-1-1,1 0 1,0 1 0,-1-1-1,1 1 1,-1-1-1,1 1 1,-1-1 0,1 1-1,-1 0 1,1-1-1,-1 1 1,0-1 0,1 1-1,-1 0 1,0 0 0,1-1-1,-1 1 1,0 0-1,1 0 1,-1 0 0,0 0-1,1 0 1,-1 0-1,0 0 1,1 0 0,-1 0-1,0 0 1,1 0 0,-1 0-1,0 0 1,1 1-1,-1-1 1,0 0 0,1 0-1,-1 1 1,0-1-1,1 0 1,-1 1 0,1-1-1,-1 1 1,-4 3 13,0-1-1,1 1 1,0 0 0,0 0 0,0 0 0,-4 5-1,-5 10-23,1 1 1,0 0-1,2 0 0,0 1 0,2 0 0,0 1 0,1 0 0,1 0 0,2 1 1,0 0-1,1-1 0,0 26 0,3-44 3,0 0 1,1 0-1,-1 0 1,1-1-1,-1 1 1,1 0-1,0 0 1,1 0-1,-1-1 0,1 1 1,-1-1-1,1 1 1,3 3-1,-3-5 2,-1-1 0,1 1 0,-1-1 1,1 0-1,-1 0 0,1 0 0,0 0 0,0 0 0,0 0 0,0 0 0,0 0 0,-1-1 0,1 1 0,0-1 0,1 0 0,-1 1 0,0-1 0,0 0 0,0 0 1,0 0-1,0 0 0,0-1 0,0 1 0,0 0 0,3-2 0,3-1-2,-1 0 1,0-1-1,1 0 1,-1 0-1,-1 0 0,1-1 1,-1 0-1,1 0 1,-2-1-1,1 0 1,9-12-1,2-5 15,28-49 1,5-32-56,-56 121 21,1 0-1,0 1 1,1 0 0,1-1 0,1 1-1,0 26 1,1-43 22,1 1 0,1 0 0,-1 0-1,0-1 1,0 1 0,1 0 0,-1 0 0,1-1-1,-1 1 1,1 0 0,0-1 0,-1 1-1,1-1 1,0 1 0,0-1 0,0 1 0,1-1-1,-1 0 1,0 1 0,0-1 0,1 0 0,-1 0-1,1 0 1,-1 0 0,1 0 0,-1 0 0,1 0-1,-1-1 1,1 1 0,0-1 0,-1 1 0,1-1-1,0 1 1,0-1 0,0 0 0,-1 0-1,1 0 1,0 0 0,0 0 0,-1 0 0,1-1-1,3 0 1,3-1 0,0 0 0,1-1 0,-1 0 0,-1-1 0,1 1 0,0-1 0,12-9 0,12-13 12,-1-1 0,-1-2 0,-1 0-1,-2-2 1,-1-1 0,-2-2 0,-1 0-1,-1-1 1,-2-1 0,-2-1 0,27-75 0,-43 104-8,-1 6-3,0-1 1,0 0 0,0 0 0,0 1 0,0-1-1,-1 0 1,0 0 0,1 0 0,-1 1-1,0-1 1,0 0 0,-1 0 0,1 0-1,-1-3 1,1 6-1,-1-1 0,1 1 0,0 0 0,0-1-1,0 1 1,0 0 0,-1 0 0,1-1 0,0 1-1,0 0 1,0 0 0,-1-1 0,1 1 0,0 0 0,-1 0-1,1 0 1,0 0 0,0-1 0,-1 1 0,1 0 0,0 0-1,-1 0 1,1 0 0,0 0 0,-1 0 0,1 0-1,0 0 1,-1 0 0,1 0 0,0 0 0,-1 0 0,1 0-1,-12 7 0,-8 16 0,11-6-1,-1 0 0,2 1 0,1 1 0,0-1 1,-8 39-1,8-19 4,1 1 1,0 42-1,6-20 1,2-1 0,12 65-1,-13-118-3,-1-5 1,0 0 0,1 0 0,-1 0 0,0 0 0,1 0 0,-1 0 0,1 0 0,0 0 0,0-1 0,0 1 0,-1 0 0,3 2 0,0-5 6,-2-8 0,-2-13 1,-3-10-111,-3-1 0,0 2 0,-2-1 0,-17-39 0,17 51 3,-1 0 0,0 0 0,-2 1 0,0 1 0,-1 0 0,-1 1-1,-22-22 1,9 21 63,25 17 77,5 3 16,4 1 11,18 8 31,0-2 0,0 0 1,0-2-1,1-1 0,0 0 1,0-2-1,1-2 0,51 0 1,-73-2-155,-1 0 0,1 0 1,-1-1-1,0 1 0,1-1 0,-1 0 1,0 0-1,1-1 0,-1 1 0,0-1 1,0 0-1,0 0 0,0-1 0,0 1 1,-1-1-1,1 1 0,4-6 0,0-7-211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0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29 13427,'-38'-6'1770,"25"3"-794,-2 1 0,-16-1 0,31 3-942,0 0 0,-1 0 1,1 0-1,0 0 0,0 0 0,-1 0 0,1 0 0,0 0 0,0 0 1,-1 0-1,1 0 0,0 0 0,0 0 0,-1 0 0,1 0 0,0 0 1,0 0-1,0 0 0,-1 1 0,1-1 0,0 0 0,0 0 0,0 0 1,-1 0-1,1 1 0,0-1 0,0 0 0,0 0 0,0 0 0,-1 1 1,1-1-1,0 0 0,0 0 0,0 0 0,0 1 0,0-1 0,4 10 474,15 8-180,-1-9-276,0-1-1,0-1 0,0-1 0,1-1 1,0 0-1,0-1 0,0-1 0,0-1 1,20-1-1,20-1 11,100-15 1,785-52 121,-865 68-242,110 14 0,-187-15-103,-6-2-160,2 1 258,0 1 1,0-1-1,0-1 0,0 1 1,1 0-1,-1 0 0,0-1 1,0 1-1,-1-3 1,-4-11-172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4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20836,'9'15'1729,"0"-8"-1297,1-2-464,1-7 680,-4-7 104,-7-17-472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18860,'0'1'128,"1"0"0,-1 0 0,0 0 0,0 0 0,0 0 0,0 0 0,1 0 0,-1 0 0,-1 0 0,1 0 0,0 0-1,0 0 1,0 0 0,0 0 0,-1 0 0,1 0 0,-1 1 0,0 2 131,-12 57 1019,-8 80-1,21-140-1261,0 0 0,-1 0 0,1 0 1,0-1-1,0 1 0,0 0 0,0 0 0,0 0 0,0 0 0,0-1 0,1 1 0,-1 0 0,0 0 1,0 0-1,1 0 0,-1-1 0,0 1 0,1 0 0,-1 0 0,1-1 0,-1 1 0,1 0 0,-1-1 1,2 2-1,-1-2 11,0 0 0,0 0 0,0 0 1,0 0-1,0 0 0,0-1 0,0 1 1,0 0-1,0-1 0,0 1 0,0 0 1,0-1-1,0 1 0,0-1 0,0 0 1,0 1-1,-1-1 0,1 0 0,0 1 1,1-2-1,77-79 1291,-54 54-791,48-41-1,-72 67-514,0 0 1,0 0-1,0 0 0,0 1 0,0-1 1,1 0-1,-1 1 0,0-1 0,0 0 0,1 1 1,-1 0-1,0-1 0,1 1 0,-1 0 1,0-1-1,3 1 0,-4 0-8,1 1 0,0-1 1,-1 0-1,1 1 0,-1-1 0,0 0 0,1 1 1,-1-1-1,1 0 0,-1 1 0,1-1 0,-1 1 1,0-1-1,1 1 0,-1-1 0,0 1 0,0-1 0,1 1 1,-1-1-1,0 1 0,0-1 0,0 1 0,0-1 1,0 1-1,1 0 0,-1 0 0,0 7 7,0-1 1,-1 1-1,1 0 0,-4 10 0,3-8-12,0-8 3,0 2-9,1 1 0,-1-1 1,1 1-1,0-1 0,0 0 0,1 8 0,-1-11 5,0-1 1,1 1-1,-1-1 1,0 1-1,0-1 0,1 1 1,-1-1-1,0 1 0,0-1 1,1 1-1,-1-1 0,0 0 1,1 1-1,-1-1 0,1 1 1,-1-1-1,1 0 1,-1 0-1,1 1 0,-1-1 1,1 0-1,-1 0 0,1 1 1,1-1 0,-1 0 0,1 0 0,0 0 0,-1 0 1,1-1-1,-1 1 0,0 0 0,1-1 0,-1 1 1,1-1-1,-1 1 0,3-2 0,14-9-19,32-23 0,-31 19 27,28-15 1,-42 27 0,1 0 0,0 0 0,0 1 0,1-1 0,-1 2 0,0-1 0,1 1 0,-1 0 0,10-1 0,-14 2-5,-1 0 0,1 1 1,-1-1-1,1 1 0,-1-1 0,1 1 1,-1-1-1,1 1 0,-1 0 1,0-1-1,1 1 0,-1 0 0,0 0 1,0 0-1,0 0 0,0 0 0,1 1 1,-1-1-1,-1 0 0,1 0 1,0 1-1,0-1 0,0 0 0,-1 1 1,1-1-1,-1 1 0,1-1 0,-1 1 1,0-1-1,1 1 0,-1 2 0,2 7 16,-1 0-1,-1 0 1,0 15-1,0-15-9,-2 2-7,2-11-12,-1-1 0,1 1-1,0 0 1,-1-1 0,1 1-1,0 0 1,0 0 0,0-1 0,1 1-1,-1 3 1,3-7-615,-1-8-148,0-12-683,-3-24 345,1 19 403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17212,'-3'-7'2672,"2"7"-1512,-1 2-511,2 3 2823,0-2-2295,2 2-489,-1-3-1200,6 1-481,6 5 817,2 0-200,6 2-208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14 19188,'6'-1'2048,"-11"10"-712,-22 23 126,11-14-608,6-5-555,0 1 0,-15 29 0,23-39-317,-1 0 0,2 1-1,-1-1 1,0 1 0,1 0-1,0-1 1,0 1 0,0 0 0,1-1-1,-1 1 1,1 0 0,0 0-1,1 0 1,1 8 0,-2-11 0,0-1 0,1 1 0,0-1 0,-1 0 0,1 0 0,0 1 0,-1-1 0,1 0 0,0 0 0,0 0 0,0 0 0,0 0 0,0 0 0,0 0 0,0 0 0,1 0 0,-1-1 0,0 1 0,0 0 0,1-1 0,-1 1 0,2 0 0,0-1-15,0 1 0,0-1 0,0 0-1,0 0 1,0 0 0,0 0 0,0 0 0,0-1 0,6-1 0,2-2-61,-1 0 0,1 0 0,-1-1 0,15-10 0,-8 3 76,-1-1 1,-1 0-1,0-1 0,-1-1 1,0-1-1,-2 1 0,1-2 0,-2 0 1,0 0-1,-1-1 0,9-24 1,-43 89 113,13-16-147,2 0 0,1 0 0,1 1 0,2 0 1,1 0-1,1 1 0,4 63 0,0-87-218,2 8-308,-4-15-316,-2-7-725,-67-120-1756,-12 7 6918,75 105-2091,6 13-1424,1 0 1,0-1-1,0 1 1,0 0-1,0 0 0,0 0 1,0 0-1,1-1 0,-1 1 1,0 0-1,0 0 0,0 0 1,0 0-1,0-1 0,0 1 1,0 0-1,0 0 0,0 0 1,0 0-1,0 0 0,0-1 1,1 1-1,-1 0 0,0 0 1,0 0-1,0 0 0,0 0 1,0 0-1,1 0 0,-1 0 1,0 0-1,0 0 0,0-1 1,0 1-1,0 0 0,1 0 1,-1 0-1,0 0 1,0 0-1,26 5 1325,-14-2-1245,57 10-1533,129 5-1,-157-16 819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143 201 14219,'0'0'90,"0"-1"0,1 1 1,-1 0-1,0 0 0,0 0 0,1 0 0,-1 0 1,0-1-1,0 1 0,1 0 0,-1 0 1,0-1-1,0 1 0,0 0 0,1 0 0,-1-1 1,0 1-1,0 0 0,0 0 0,0-1 0,0 1 1,0 0-1,0-1 0,1 1 0,-1 0 0,0-1 1,0 1-1,0 0 0,0 0 0,0-1 0,0 1 1,-1 0-1,1-1 0,0 1 0,0 0 0,0-1 1,0 1-1,-13-7 2252,9 6-1967,0 0-1,0 0 1,0 1-1,0-1 0,0 1 1,-4 0-1,3 2-240,0-1 0,0 1 0,0 0 0,1 1 0,-1-1 0,1 1-1,-1 0 1,1 0 0,0 0 0,0 0 0,0 1 0,0 0 0,1 0 0,-1 0 0,1 0 0,0 0-1,-4 9 1,4-7-93,-1 1-1,1 0 0,0 0 0,1 1 0,0-1 1,0 0-1,0 1 0,1 0 0,0-1 0,1 1 1,0 11-1,0-17-29,0 0-1,0 1 1,0-1 0,1 0 0,-1 0 0,1 0 0,-1 0 0,1 0-1,0 0 1,-1 0 0,1-1 0,0 1 0,0 0 0,0 0 0,1-1-1,-1 1 1,0 0 0,1-1 0,-1 1 0,1-1 0,0 0-1,-1 0 1,1 1 0,0-1 0,0 0 0,-1 0 0,1-1 0,0 1-1,0 0 1,0-1 0,0 1 0,0-1 0,0 1 0,0-1 0,3 0-1,0 0 33,1-1 0,-1 0 0,1 0 0,-1 0-1,0 0 1,0-1 0,0 0 0,0 0-1,0-1 1,0 1 0,0-1 0,6-5 0,-3 1 71,0 0 1,-1 0-1,0-1 1,-1 0-1,1 0 1,-1-1-1,7-14 1,-10 18-89,-1 0 0,0 1 0,0-1-1,0 0 1,-1 0 0,1 0 0,-1 0 0,0 0 0,-1 0-1,1-1 1,-1 1 0,0 0 0,-1 0 0,1 0 0,-1 0 0,0-1-1,-2-4 1,3 8-93,-1 0 0,0 1 0,-1-1 0,1 1 0,0-1 0,0 1 0,-1-1 0,1 1 0,0 0 0,-1 0 0,-1-1 0,2 1-36,1 1 0,-1-1 0,1 1 0,-1 0 0,1 0 0,-1-1 0,1 1 0,-1 0 0,1 0 0,-1-1 0,0 1 0,1 0 0,-1 0 0,1 0 0,-1 0 0,0 0 0,1 0 1,-1 0-1,1 0 0,-1 0 0,0 0 0,1 1 0,-1-1 0,1 0 0,-1 0 0,1 0 0,-1 1 0,1-1 0,-1 0 0,1 1 0,-1-1 0,1 0 0,-1 1 0,1-1 0,-1 1 0,1-1 0,0 0 1,-1 2-1,1-2 76,0 0-1,0 0 1,0 0 0,0 0 0,0 0 0,0 0 0,0 1 0,0-1 0,0 0 0,0 0 0,0 0 0,0 0 0,0 0-1,0 1 1,0-1 0,0 0 0,0 0 0,0 0 0,0 0 0,0 0 0,0 1 0,0-1 0,0 0 0,0 0 0,0 0-1,0 0 1,1 0 0,-1 0 0,0 0 0,0 0 0,0 1 0,0-1 0,0 0 0,0 0 0,1 0 0,-1 0 0,0 0 0,0 0-1,0 0 1,0 0 0,0 0 0,0 0 0,1 0 0,-1 0 0,0 0 0,0 0 0,0 0 0,0 0 0,0 0 0,1 0-1,-1 0 1,0 0 0,0 0 0,0 0 0,0 0 0,0 0 0,1 0 0,-1 0 0,0-1 0,0 1 0,0 0 0,13-3-974</inkml:trace>
  <inkml:trace contextRef="#ctx0" brushRef="#br0" timeOffset="1">405 0 17628,'-2'1'272,"-1"0"-1,1 0 1,-1 0 0,1 0 0,0 0 0,-1 1-1,1-1 1,0 1 0,0 0 0,-3 3 0,-10 10 572,2 1 0,0 1 0,-15 23 0,22-30-619,0 1 0,1-1 0,0 1 1,1 0-1,0 0 0,0 0 0,-2 19 0,6-29-204,-1 1 0,1 0-1,0 0 1,-1 0 0,1-1 0,0 1 0,0 0 0,1 0-1,-1 0 1,0-1 0,1 1 0,-1 0 0,1 0 0,-1-1-1,1 1 1,0 0 0,-1-1 0,1 1 0,0-1 0,0 1-1,1-1 1,-1 1 0,0-1 0,0 0 0,1 1 0,-1-1-1,0 0 1,1 0 0,-1 0 0,1 0 0,0 0 0,-1-1-1,1 1 1,0 0 0,-1-1 0,1 1 0,0-1 0,0 0-1,-1 1 1,1-1 0,0 0 0,0 0 0,0 0 0,-1 0 0,3-1-1,7 0-6,1-1-1,-1 0 0,0-1 0,0 0 0,17-8 0,-15 6-4,-7 1-9,0 2-1,1-1 0,-1 1 0,1 0 0,12-2 0,-19 4 0,1 0-1,0 0 1,-1 0-1,1 0 1,0 1-1,0-1 1,-1 0 0,1 0-1,0 1 1,-1-1-1,1 0 1,-1 1-1,1-1 1,0 0-1,-1 1 1,1-1-1,-1 1 1,1-1-1,-1 1 1,1-1-1,-1 1 1,0 0-1,1-1 1,-1 1-1,1-1 1,-1 1-1,0 0 1,0-1-1,1 1 1,-1 0-1,0-1 1,0 1-1,0 0 1,0 0 0,0-1-1,0 1 1,0 1-1,-3 27-18,-7 7 17,7-28-47,0 0 1,1 0-1,0 0 1,1 0 0,-1 9-1,3-16-667,3-6 171,3-8-386,3-8-1021,-2 1 476,2 0 0,15-23 0,-7 19 80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14843,'2'5'477,"1"-1"0,0 0 0,-1 0 0,1 0 0,1-1 0,-1 1 0,1-1 0,-1 1 0,6 2 0,-6-4-249,0-1 1,0 0-1,0 0 1,0 0-1,0 0 1,0 0-1,0-1 1,0 1-1,0-1 1,0 0-1,0 0 1,0 0-1,0-1 1,0 1-1,0-1 1,3 0-1,3-2 80,0 1 1,-1-2-1,0 1 0,1-1 0,-1 0 1,-1-1-1,1 1 0,-1-2 0,0 1 1,0-1-1,0 0 0,10-13 1,-17 19-292,1-1 0,-1 0 0,1 1 1,-1-1-1,1 0 0,-1 1 0,1-1 1,-1 0-1,0 1 0,0-1 1,1 0-1,-1 0 0,0 0 0,0 1 1,0-1-1,0 0 0,0 0 1,0 0-1,0 1 0,0-1 0,0 0 1,0 0-1,0 0 0,-1 1 0,1-1 1,0 0-1,-1-1 0,0 1-4,0 1-1,0-1 1,0 0-1,0 1 1,0-1-1,-1 1 1,1-1-1,0 1 0,0-1 1,0 1-1,-1 0 1,1 0-1,0 0 1,0-1-1,-3 2 1,-2-1-5,0 0 1,-1 1-1,1 0 1,0 0 0,-11 4-1,7-1-23,1 2-1,0-1 0,0 1 1,0 0-1,1 1 0,0 0 1,0 1-1,1-1 0,0 1 1,0 1-1,1-1 0,0 1 1,-4 10-1,7-14 3,1 0 0,0 0 0,0 0 0,0 0 0,1 0 0,0 1 0,0-1 0,0 0 0,1 1 0,0-1 1,1 11-1,-1-12 3,1 0 1,0 0 0,1 0 0,-1 0 0,1 0-1,0-1 1,0 1 0,0 0 0,0-1 0,0 0 0,1 1-1,0-1 1,0 0 0,0 0 0,0 0 0,0-1-1,4 3 1,-3-2-98,0-1-1,0 1 1,0-1-1,0 0 1,1-1-1,-1 1 1,0-1-1,1 0 1,-1 0-1,1 0 1,0 0-1,-1-1 1,9 0-1,-10 0 36,0-1-1,1 1 1,-1-1-1,0 0 1,0 0-1,0 0 0,0 0 1,0 0-1,0-1 1,0 1-1,-1-1 1,1 0-1,-1 1 1,1-1-1,-1-1 0,1 1 1,-1 0-1,0-1 1,0 1-1,2-5 1,9-17-490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17324,'17'-6'2072,"8"3"-1296,9-1-784,6-1 1249,5-2-713,0-3 0,11-8-584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16980,'1'-3'424,"0"0"0,1 0 0,-1 0 1,1 0-1,0 1 0,-1-1 0,1 0 0,0 1 1,1 0-1,-1-1 0,0 1 0,1 0 1,-1 0-1,4-1 0,-1-1 116,1 0 0,0 1-1,0 0 1,0 0 0,12-4 0,-18 7-504,1 0 0,-1 0 0,1 0 1,0-1-1,-1 1 0,1 0 0,-1 0 0,1 0 1,0 0-1,-1 0 0,1 0 0,0 0 0,-1 0 1,1 0-1,-1 1 0,1-1 0,0 0 0,-1 0 1,1 0-1,-1 1 0,1-1 0,-1 0 0,1 1 1,-1-1-1,1 0 0,-1 1 0,1-1 0,0 2 1,-1-1-11,1 0 0,-1 0 0,1 1 1,-1-1-1,0 0 0,0 1 1,1-1-1,-1 0 0,0 1 0,0-1 1,-1 0-1,1 1 0,0 0 1,-3 10-55,0-1 0,-7 19 0,5-18 102,-1 5-84,1 0 0,1 0 0,1 1 0,0-1 0,0 19 0,2-32 7,1 0 1,0 0 0,1-1 0,-1 1-1,0 0 1,1-1 0,0 1 0,0-1-1,0 1 1,0-1 0,1 1 0,0-1 0,-1 0-1,1 1 1,0-1 0,0 0 0,1 0-1,-1-1 1,1 1 0,-1 0 0,1-1-1,0 0 1,0 1 0,0-1 0,0 0-1,0 0 1,1-1 0,-1 1 0,0-1-1,1 0 1,4 2 0,2-2 13,-1 0 0,1 0 0,0 0 0,-1-2 0,1 1 1,0-1-1,-1 0 0,1-1 0,-1 0 0,1-1 0,-1 0 0,0 0 0,10-6 0,-1 0 27,-1 0 0,0-2-1,0 0 1,-2 0 0,23-21-1,-31 25-85,0-1 0,0 1 0,0-1 0,-1-1 0,0 1 1,-1-1-1,0 0 0,0-1 0,6-16 0,-10 22-162,0-1 0,0 1 0,0-1 0,-1 0 0,1 0 0,-1 1 0,0-1 0,-1 0 1,1 1-1,-1-1 0,0 0 0,0 1 0,0-1 0,-1 1 0,1-1 0,-1 1 0,0 0 1,-1 0-1,1-1 0,-1 2 0,1-1 0,-1 0 0,-4-3 0,-1-1-662,6 5-190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 13531,'6'0'1267,"-4"1"-955,0-1 0,-1 1 1,1-1-1,0 0 1,-1 0-1,1 0 0,0 0 1,-1 0-1,1 0 1,0 0-1,-1 0 0,1-1 1,0 1-1,-1-1 1,1 1-1,0-1 0,-1 0 1,1 1-1,-1-1 1,3-2-1,-24 12 4076,14-5-4217,1 1 0,0 0 0,0 0 0,1 0 1,0 1-1,-6 8 0,9-12-167,-1 0-1,1 1 0,0-1 1,0 0-1,0 0 0,0 0 1,1 1-1,-1-1 1,0 0-1,1 1 0,0-1 1,0 1-1,-1-1 0,2 0 1,-1 1-1,0-1 1,0 1-1,1-1 0,-1 0 1,1 1-1,0-1 0,1 4 1,-1-5 1,1 1-1,0 0 1,-1-1 0,1 1 0,0-1-1,0 0 1,-1 0 0,1 1-1,0-1 1,1-1 0,-1 1 0,0 0-1,0 0 1,0-1 0,0 1 0,0-1-1,1 0 1,-1 1 0,0-1 0,0 0-1,3-1 1,9 1 26,-1-1-1,17-4 1,-26 4-26,100-27 147,-79 20-129,1 0 0,1 2 1,-1 1-1,33-2 0,-56 7-26,0 0 1,0 0-1,0 0 0,0 0 0,0 1 0,0-1 1,0 1-1,0 0 0,0 0 0,4 2 0,-6-3 1,0 1 0,0 0 0,0 0 0,0 0 0,0 0 0,0 0 0,0 0 0,0 0-1,0 0 1,-1 1 0,1-1 0,0 0 0,-1 0 0,1 1 0,-1-1 0,1 0 0,-1 1 0,0-1-1,0 1 1,1-1 0,-1 0 0,0 1 0,0 1 0,-1 2-4,1-1 0,0 0-1,1 1 1,-1-1 0,1 1 0,0-1 0,0 1 0,0-1 0,1 0-1,2 5 1,-3-8 7,0 1 0,0-1 0,1 1 0,-1-1 0,1 0-1,-1 1 1,1-1 0,-1 0 0,1 0 0,0 0 0,-1 0 0,1 0-1,0-1 1,0 1 0,0-1 0,0 1 0,0-1 0,0 1 0,0-1-1,0 0 1,-1 0 0,1 0 0,0 0 0,0 0 0,3-1 0,7-1-3,0-1 1,-1 0 0,1 0 0,-1-1-1,12-6 1,15-5-342,-38 15 305,1-1 0,0 1-1,-1 0 1,1 0 0,0-1 0,-1 1 0,1 0 0,0 0 0,-1 0 0,1 0-1,0 0 1,-1 0 0,1 0 0,0 0 0,0 0 0,-1 0 0,1 0 0,0 0 0,-1 0-1,1 0 1,0 1 0,-1-1 0,1 0 0,0 1 0,-1-1 0,1 1 0,0 0-22,-1-1 1,0 1 0,0 0 0,1 0-1,-1-1 1,0 1 0,0 0 0,0 0 0,0 0-1,0-1 1,0 1 0,0 0 0,0 0-1,-1 0 1,1-1 0,0 1 0,0 0-1,-1 1 1,-1 2-154,0 1 0,0-1 0,-1 0 0,1 0 0,-1 0 0,-4 5 0,-3-2-366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18900,'0'19'1776,"-10"8"-1119,-1 4-225,1 8 984,1 1-576,2 6-184,6-3-128,2-1-232,2-5-39,3-6-217,-2-3-153,-1-8-351,0-5-208,-5-6-536,-6-6 944,-8-10-72,-3-5-240,-8-8-56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14555,'-10'57'1144,"3"-9"-896,0-4-192,7-1 320,4-1-247,2-1-346,1 4-79,-3-1 72,3 1-1088,-5-1 976,-1 2-96,-1 5 64</inkml:trace>
  <inkml:trace contextRef="#ctx0" brushRef="#br0" timeOffset="1">93 1618 9074,'-7'72'1208,"0"-2"-736,-2-1-232,1-2 1049,1-4-809,1-1-208,0-3-296,2 0-328,-2-2-152,0-1-17,1-3-207,-2 1 448,-1 2-152,1 0-104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29:5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17436,'5'-8'355,"1"0"0,0 0 0,1 1 0,0-1 0,0 2 0,0-1 0,1 1 0,0 0 0,0 1 0,0-1 0,1 2 0,0-1 0,-1 1 0,2 1 0,-1 0 0,0 0 0,11-2 0,0 2 26,0 0 1,0 0 0,1 2-1,-1 1 1,0 0 0,0 2-1,28 5 1,-40-5-342,0 0-1,0 0 0,0 1 1,-1 0-1,1 1 1,-1 0-1,0 0 1,0 0-1,0 1 1,0 0-1,-1 1 1,8 7-1,-12-11-37,0 1 0,0 0 0,0 0 0,0-1 0,0 1 0,0 0 0,-1 0 0,1 1 0,-1-1 0,0 0 0,0 0 0,0 1 0,-1-1 0,1 1 0,-1-1 0,1 0 0,-1 1 0,0-1 0,-1 1 0,1-1 0,-1 1 0,1-1 0,-1 0 0,0 1 0,0-1 0,0 0 0,-1 0 0,1 0 0,-1 0 0,0 0 1,-3 4-1,-2 2 5,0-2 1,0 1 0,-1-1 0,0-1 0,0 1 0,-1-1 0,1-1 0,-2 1 0,-14 5 0,-12 4-344,-44 11-1,78-25 301,-16 3-364,13-3 416,1-1-1,0 1 0,0 0 1,-1 0-1,1 1 0,0-1 0,0 1 1,1 0-1,-8 4 0,11-6-19,0 0 0,0 1 0,0-1-1,0 0 1,-1 0 0,1 0 0,0 0-1,0 0 1,0 0 0,0 1 0,0-1-1,0 0 1,0 0 0,0 0 0,0 0-1,0 0 1,0 0 0,0 1 0,0-1-1,0 0 1,0 0 0,0 0 0,0 0-1,0 0 1,0 1 0,0-1 0,0 0-1,0 0 1,0 0 0,0 0 0,1 0-1,-1 0 1,0 1 0,0-1 0,0 0-1,0 0 1,0 0 0,0 0 0,0 0-1,0 0 1,1 0 0,-1 0 0,10 7-252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70 15147,'1'19'2248,"-4"30"0,1-35-1228,2 1 0,-1-1 0,2 0 0,1 15 0,-2-28-979,0 0 0,0 0 0,0 0 0,0 0 0,1 0 0,-1 0 0,0 0 0,0 0 0,1-1 1,-1 1-1,1 0 0,-1 0 0,1 0 0,-1 0 0,1-1 0,-1 1 0,1 0 0,-1-1 0,1 1 1,0 0-1,0-1 0,-1 1 0,1-1 0,0 1 0,0-1 0,0 1 0,-1-1 0,1 0 0,2 1 0,-2-1-8,1 0 0,0-1 0,0 1 0,0-1 0,0 1-1,-1-1 1,1 1 0,0-1 0,0 0 0,-1 0-1,1 0 1,-1 0 0,3-2 0,6-5 30,0-1 0,-1 0 0,9-11 0,12-24 145,-25 35-149,0 1 1,0-1 0,1 1-1,1 0 1,0 1 0,13-13-1,-20 20-56,0 0 0,1 0 0,-1 0-1,0-1 1,1 1 0,-1 0-1,0 0 1,0 0 0,1 0-1,-1 0 1,0-1 0,1 1-1,-1 0 1,0 0 0,1 0-1,-1 0 1,0 0 0,1 0 0,-1 0-1,0 0 1,1 0 0,-1 0-1,0 0 1,1 1 0,-1-1-1,0 0 1,0 0 0,1 0-1,-1 0 1,0 0 0,1 1-1,-1-1 1,0 0 0,0 0 0,1 0-1,-1 1 1,0-1 0,0 0-1,0 1 1,1-1 0,-1 0-1,0 0 1,0 1 0,0-1-1,0 0 1,0 1 0,0-1-1,1 0 1,-1 1 0,0-1 0,0 0-1,0 0 1,0 1 0,0-1-1,0 0 1,0 1 0,0-1-1,0 0 1,-1 1 0,1-1-1,0 1 1,-1 24-2,0-22 8,-3 29 6,1-17-15,1 1 1,1-1-1,0 1 0,2 29 1,0-44 4,-1 0 1,0 0 0,0 1-1,0-1 1,1 0-1,-1 0 1,0 0 0,1 0-1,-1 0 1,1 0-1,-1 0 1,1 0 0,0 0-1,-1 0 1,1 0-1,0 0 1,0 0-1,0-1 1,-1 1 0,1 0-1,0 0 1,0-1-1,0 1 1,0-1 0,0 1-1,0-1 1,1 1-1,-1-1 1,0 0 0,0 1-1,0-1 1,0 0-1,0 0 1,1 0-1,-1 0 1,0 0 0,0 0-1,0 0 1,0 0-1,1-1 1,-1 1 0,0 0-1,0-1 1,0 1-1,0-1 1,0 1-1,2-2 1,6-2 55,0-1 1,0 0-1,-1-1 0,10-8 1,32-27 182,-1-3 1,72-86-1,-120 129-339,0 0 1,0-1-1,0 1 0,0 0 0,0-1 1,0 1-1,-1 0 0,1-1 0,0 1 1,-1-1-1,1-2 0,-1 3 41,0 1-1,0 0 1,-1-1 0,1 1-1,0 0 1,-1-1-1,1 1 1,0 0 0,-1 0-1,1-1 1,-1 1-1,1 0 1,-1 0 0,1 0-1,0 0 1,-1-1-1,1 1 1,-1 0-1,1 0 1,-1 0 0,1 0-1,-1 0 1,1 0-1,0 0 1,-1 0 0,1 0-1,-1 0 1,1 0-1,-1 1 1,1-1 0,-1 0-1,1 0 1,0 0-1,-1 1 1,1-1 0,-1 1-1,-4-1-556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36 20972,'-7'1'207,"0"1"0,1-1-1,-1 1 1,1 1 0,-1-1-1,1 1 1,0 0 0,0 1-1,0-1 1,1 1 0,-1 0-1,1 1 1,-8 7 0,2 0-3,0-1 1,1 2 0,1-1 0,-15 27-1,19-30-168,1 1-1,0-1 1,0 1 0,1 0-1,1 0 1,-1 0-1,2 0 1,-1 1-1,1-1 1,1 0 0,0 12-1,1-18-23,-1 0-1,1-1 0,0 1 1,0 0-1,0 0 1,0-1-1,0 1 1,1-1-1,0 1 0,0-1 1,0 0-1,0 0 1,0 0-1,0 0 0,1 0 1,0 0-1,0 0 1,-1-1-1,1 0 0,1 1 1,-1-1-1,0 0 1,0-1-1,1 1 0,-1 0 1,1-1-1,0 0 1,-1 0-1,1 0 1,0 0-1,0-1 0,-1 1 1,5-1-1,0 0 26,0 0 0,0-1 0,0 0 0,0-1-1,-1 1 1,1-1 0,0-1 0,-1 1 0,1-1 0,-1-1-1,0 1 1,0-1 0,12-10 0,2-3 202,0 0 0,31-36-1,-36 36-53,-2-1-1,0 0 1,15-26-1,-26 39-132,1-1-1,-1 0 1,-1-1 0,1 1 0,-1 0 0,0-1-1,0 1 1,-1-1 0,0 0 0,0 1-1,0-1 1,-1 0 0,0 0 0,-1 1-1,-1-10 1,1 13-47,0 0 0,0 0 0,0 0 0,-1 1 0,0-1 0,1 1 0,-1-1 0,0 1 0,0 0 1,0 0-1,-1 0 0,1 0 0,0 0 0,-1 0 0,1 0 0,-1 1 0,0-1 0,1 1 0,-1 0 0,0 0 0,0 0 0,0 0 0,0 1 0,0-1 0,0 1 0,-4-1 0,-6 0-130,0 1-1,0 0 1,0 1 0,-23 4-1,27-4-146,0 2 0,0 0 0,0 0 1,1 0-1,-1 1 0,1 0 0,-13 9 0,19-12 203,0 1-1,-1-1 1,1 1 0,0 0 0,0 0-1,0-1 1,0 1 0,1 0 0,-1 1-1,0-1 1,1 0 0,0 0 0,-1 1-1,1-1 1,0 1 0,0-1 0,0 1-1,1-1 1,-1 1 0,0 0 0,1-1-1,0 1 1,0 0 0,0-1 0,0 1-1,0 0 1,0-1 0,1 1 0,-1 0-1,2 3 1,8 13-615</inkml:trace>
  <inkml:trace contextRef="#ctx0" brushRef="#br0" timeOffset="1">176 188 17860,'-8'2'2120,"6"2"-1120,2 6-391,5 4 1311,5 6-512,4 5-463,3-1-289,6 2-560,0-3-392,0-2-2105,-1-1 2161,-7-8-296,0-5-224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19980,'10'8'2057,"7"-5"-1273,6-2-344,7 0 920,6 1-223,8-2-873,7-2-801,-4 2 553,-1 0-176,0 0-184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15347,'0'33'1929,"-4"6"-1185,-2 8-288,-1 3 1064,1 3-616,1 0-111,0-6-809,4-5-408,-2-13 416,2-6-136,-2-11-129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2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18492,'14'-9'606,"1"0"0,1 1 0,0 1 1,0 1-1,0 0 0,0 2 0,1-1 0,25-2 0,2 3 166,-1 1-1,49 4 1,-71 0-622,-1 1 0,32 6 1,-44-6-139,-1 0 1,0 0 0,0 1-1,0 0 1,0 0-1,-1 0 1,1 1-1,-1 0 1,0 0 0,7 7-1,-11-9-10,-1-1-1,1 1 1,-1 0-1,0 0 1,1 0-1,-1 0 1,0 0 0,0 0-1,0 0 1,-1 0-1,1 0 1,0 0-1,-1 0 1,0 0-1,1 1 1,-1-1 0,0 0-1,0 0 1,0 0-1,0 1 1,-1-1-1,1 0 1,-1 0-1,1 0 1,-1 0-1,0 1 1,1-1 0,-1 0-1,0 0 1,-1-1-1,1 1 1,0 0-1,0 0 1,-1 0-1,-2 1 1,-4 7 4,-1-1 0,-1 0 0,1-1 1,-22 13-1,-1-2-189,-1-2 1,-1-1-1,-62 19 1,21-8-1105,56-17 962,7 0-130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18948,'1'6'431,"-1"-1"0,0 0 1,0 1-1,0-1 0,-1 1 0,0-1 0,0 1 0,0-1 1,-3 7-1,2-7-184,0-1 1,1 1-1,0 0 1,0 0-1,0 0 1,1 0 0,-1 0-1,1 0 1,1-1-1,0 11 1,-1-15-233,1 1 1,-1 0-1,1 0 0,-1-1 1,1 1-1,-1 0 0,1-1 1,-1 1-1,1-1 0,0 1 1,-1-1-1,1 1 0,0-1 1,-1 1-1,1-1 0,0 1 1,0-1-1,-1 0 0,1 1 1,0-1-1,0 0 0,0 0 1,0 0-1,-1 0 0,1 0 1,0 0-1,0 0 0,0 0 1,0 0-1,-1 0 0,1 0 1,0 0-1,0-1 0,0 1 1,1-1-1,31-12 15,-32 13-25,24-15-36,0 0 0,-1-1 1,26-24-1,-31 24-2,-18 16 30,2-3-11,0 1 1,0-1-1,0 1 0,0 0 0,1 0 0,-1 1 0,5-3 0,-8 4 13,1 0 0,-1 0 0,0 0 0,0 0 0,0 0 0,1 0 0,-1 0-1,0 1 1,0-1 0,0 0 0,1 0 0,-1 0 0,0 0 0,0 0 0,0 0 0,0 0-1,1 0 1,-1 0 0,0 1 0,0-1 0,0 0 0,0 0 0,0 0 0,1 0 0,-1 0-1,0 1 1,0-1 0,0 0 0,0 0 0,0 0 0,0 1 0,0-1 0,0 0 0,0 0-1,0 0 1,0 1 0,0-1 0,0 0 0,0 0 0,0 0 0,0 1 0,0-1 0,0 0-1,0 0 1,0 0 0,0 1 0,0-1 0,0 0 0,0 0 0,0 0 0,0 0 0,0 1-1,-1-1 1,1 0 0,0 0 0,0 0 0,-6 15-14,6-14 13,-14 27-20,4-9 43,2 0-1,0 1 1,-5 21-1,12-41-11,1 1 0,0 0 0,-1 0 0,1 0-1,0 0 1,0-1 0,0 1 0,-1 0 0,1 0 0,0 0-1,0 0 1,0 0 0,1-1 0,-1 1 0,0 0 0,0 0-1,0 0 1,1 0 0,-1-1 0,0 1 0,1 0 0,-1 0 0,1-1-1,-1 1 1,1 0 0,-1-1 0,2 2 0,-1-1 5,0-1 1,0 0 0,1 0-1,-1 1 1,0-1-1,1 0 1,-1 0 0,0 0-1,0 0 1,1 0 0,-1-1-1,0 1 1,0 0-1,1-1 1,-1 1 0,1-1-1,8-3 62,0-1-1,0 0 0,10-7 1,104-79 309,-58 42-834,-62 44 889,-7 5-373,-9 2-117,-5 4 17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18860,'2'-3'316,"1"-1"0,-1 1 0,1 0-1,-1 0 1,1 0 0,0 1 0,0-1 0,0 1 0,0-1-1,1 1 1,-1 0 0,0 0 0,6-2 0,7-2 819,29-8-1,-30 10-565,-7 2-401,0-1 0,1 2 0,-1-1 0,1 1 0,-1 1 0,13 0 0,-20 0-155,1 0 0,-1 0 0,1 0 0,-1 1 0,0-1 0,1 1 0,-1-1 0,0 1 0,1-1 0,-1 1 1,0 0-1,0 0 0,1-1 0,-1 1 0,0 0 0,0 0 0,0 0 0,1 2 0,-1-1-11,-1-1 0,1 1 1,0 0-1,-1 0 0,0-1 0,1 1 0,-1 0 1,0 0-1,0 0 0,0 0 0,0-1 0,-1 1 1,1 0-1,0 0 0,-1 0 0,1-1 1,-1 1-1,-1 3 0,-3 7-46,-1 0 0,-1 0 1,-9 12-1,-16 29-151,30-49 167,0 0 1,1 1-1,-1-1 1,1 0 0,0 1-1,0-1 1,0 1 0,0 0-1,1 8 1,0-12 19,0 0 1,0 0-1,0 0 0,1 0 1,-1 0-1,0 0 0,1 0 1,-1 0-1,1 0 1,-1 0-1,1 0 0,-1-1 1,1 1-1,-1 0 1,1 0-1,0-1 0,-1 1 1,1 0-1,0-1 1,0 1-1,0-1 0,-1 1 1,2 0-1,1 0-5,0 0 1,0 0-1,0 0 1,0-1-1,-1 1 0,1-1 1,6 1-1,2-2-4,-1 0-1,1 0 1,15-4-1,-4-2 45,0 0 0,-1-2 0,0 0 0,0-2 0,28-18 0,-22 10 92,-1 0-1,-1-2 1,30-31-1,-51 48-96,1-1 21,-1 1 0,1-1 0,-1 0 0,0-1 0,0 1 0,0-1 0,-1 1-1,0-1 1,4-11 0,-23 35 71,8-8-114,1 1 0,0-1 1,0 2-1,1-1 0,1 1 1,0-1-1,1 1 0,0 1 1,1-1-1,0 0 0,-1 21 1,3-31 1,1 0 0,0 0 0,0 0 0,0 0 0,0 0 1,1 0-1,-1 0 0,0 0 0,1 0 0,-1-1 1,1 1-1,0 0 0,0 0 0,0 0 0,0 0 0,0-1 1,0 1-1,0 0 0,0-1 0,1 1 0,-1-1 1,1 0-1,-1 1 0,1-1 0,-1 0 0,1 0 0,0 0 1,0 0-1,0 0 0,-1 0 0,1 0 0,0-1 0,0 1 1,0-1-1,0 0 0,0 1 0,0-1 0,0 0 1,0 0-1,0 0 0,2 0 0,5-1 19,0 0 0,0-1 0,0 0 1,-1 0-1,1-1 0,-1 0 0,0 0 0,10-6 0,0-2 5,-1-1-1,0 0 1,-1-1 0,0-1-1,-1-1 1,-1 0 0,21-28-1,-38 50-198,0 0-1,0 0 1,1 0-1,0 1 1,0-1-1,1 1 1,0-1-1,0 1 0,1 0 1,0-1-1,0 1 1,1 0-1,0-1 1,2 10-1,7 5-129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18268,'-2'41'2014,"-1"-1"1,-12 51-1,-2 17-726,16-106-1267,0 6 67,1 0 1,-1-1-1,1 1 0,2 10 0,-2-17-79,0 1 0,0-1 0,0 0 0,1 0 0,-1 1 0,1-1 0,-1 0 0,1 0 0,-1 0 0,1 1 0,-1-1 0,1 0 0,0 0-1,0 0 1,0 0 0,0 0 0,0 0 0,0 0 0,0-1 0,0 1 0,0 0 0,0-1 0,0 1 0,0 0 0,0-1 0,1 1 0,-1-1 0,0 0 0,0 1-1,1-1 1,-1 0 0,2 0 0,6 0-1,1-1-1,-1 0 1,1-1-1,-1 0 1,0-1 0,14-5-1,-16 5-9,-1 0 1,1 0-1,-1 1 0,1 1 0,0-1 0,0 1 1,0 0-1,0 0 0,0 1 0,0 0 1,0 0-1,0 1 0,8 1 0,-14-2 0,1 1-1,-1-1 1,0 0-1,1 1 1,-1-1-1,0 1 1,1 0-1,-1-1 0,0 1 1,0 0-1,0 0 1,0 0-1,1 0 1,-1 0-1,-1 0 1,1 0-1,0 0 1,0 0-1,0 0 0,0 1 1,-1-1-1,1 0 1,-1 1-1,1-1 1,-1 0-1,1 1 1,-1-1-1,0 0 1,0 1-1,0-1 1,1 1-1,-1-1 0,-1 0 1,1 1-1,0-1 1,0 1-1,0-1 1,-1 0-1,0 3 1,-1 0-4,1 0 0,-1 0 0,0-1 0,-1 1 1,1 0-1,-1-1 0,1 0 0,-1 0 0,0 0 0,0 0 1,-1 0-1,-3 3 0,-2-1-46,0-1 0,0 0 0,-1 0 0,1-1 1,-1 0-1,0-1 0,0 1 0,0-2 0,0 0 0,0 0 0,0-1 1,0 0-1,0-1 0,0 0 0,-1 0 0,2-1 0,-17-5 0,25 6-23,-1 1-1,0-1 1,0 1-1,1-1 0,-1 0 1,1 0-1,-1 0 1,0 0-1,1 0 0,0-1 1,-1 1-1,1 0 1,0 0-1,0-1 0,-1 1 1,1-1-1,0 1 1,0-1-1,1 0 0,-1 1 1,0-1-1,1 0 1,-1 0-1,1 1 0,-1-1 1,1 0-1,0 0 1,0 0-1,-1 0 0,1 1 1,1-1-1,-1 0 0,0 0 1,0 0-1,1 0 1,-1 1-1,1-1 0,-1 0 1,1 0-1,0 1 1,2-4-1,15-14-729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19 128 28622,'2'-12'32,"3"-5"8,1-1-56,-4-1 16,-4 3-8,-4 3-8,-5-5-16,-3 3 48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11771,'-7'147'1768,"-6"295"4102,10-359-4877,-2-87-1877,-1-5 781,1-4-95,-1-2-87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16091,'13'-4'1001,"1"2"0,0 0 0,-1 0 0,1 1-1,21 1 1,-32 1-871,1-1 0,-1 0 0,1 1 0,-1 0 0,1 0 0,-1 0 0,0 0 0,1 0-1,-1 1 1,0 0 0,0-1 0,0 1 0,0 0 0,0 1 0,-1-1 0,1 0 0,0 1 0,-1-1 0,0 1 0,0 0 0,0 0-1,0 0 1,0 0 0,0 0 0,-1 0 0,2 5 0,-1-1-87,-1 1 0,0-1 0,-1 0 0,1 0-1,-1 1 1,-1-1 0,1 0 0,-1 0 0,0 1 0,-1-1 0,0 0-1,0 0 1,-6 12 0,-5 8-7,-31 50 0,38-67-14,-23 32-11,18-28 1,1 2 1,-17 31 0,26-46-13,1 0 0,-1 1 0,0-1 0,1 0 1,0 0-1,-1 1 0,1-1 0,0 0 0,0 1 0,-1-1 0,1 0 0,0 1 0,0-1 1,0 0-1,1 1 0,-1-1 0,0 0 0,1 1 0,-1-1 0,1 2 0,0-2 1,0 0-1,0 0 0,0 0 0,0 0 1,1 0-1,-1-1 0,0 1 1,0 0-1,1-1 0,-1 1 0,0-1 1,0 0-1,1 1 0,-1-1 0,1 0 1,-1 0-1,0 0 0,1 1 0,-1-2 1,2 1-1,11 0-87,-1 0 1,1-2-1,-1 1 0,1-2 1,-1 0-1,0 0 0,0-1 0,0-1 1,-1 0-1,0-1 0,0 0 1,0-1-1,0 0 0,12-11 1,-22 16 66,0 1 0,0-1 0,0 0-1,-1 0 1,1 0 0,0 0 0,-1 0 0,0 0 0,1-1 0,-1 1 0,0 0 0,0-1 0,0 1 0,-1-1 0,1 1 0,0-1 0,-1 1 0,0-1 0,0 0 0,0 1 0,0-1-1,0 1 1,0-1 0,0 0 0,-2-4 0,-7-20-420</inkml:trace>
  <inkml:trace contextRef="#ctx0" brushRef="#br0" timeOffset="1">140 232 27662,'8'-3'160,"11"-2"-72,-2 1-48,-1-2-40,-2 2-344,-4-5-248,7-3 568,-2-3-112,-8-3-112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16580,'1'0'134,"-1"0"0,0-1 0,1 1 0,-1 0 0,1-1 0,-1 1 0,0 0 0,1 0 0,-1 0 0,1-1 0,-1 1 0,1 0 0,-1 0 0,1 0 0,-1 0 0,1 0 0,-1 0 0,1 0 0,-1 0 0,1 0 0,-1 0 0,1 0 0,-1 0 0,1 0 0,-1 0 0,2 1 0,15 2 1037,-12-2-1152,0 1 0,0 0 0,0 0 0,0 0 0,0 1 1,0 0-1,-1 0 0,0 0 0,1 1 0,-1-1 1,0 1-1,6 8 0,-11-35 3024,1 23-2588,10 23 624,-10-23-1077,0 0-1,0-1 1,0 1-1,0 0 1,0 0 0,0 0-1,0 0 1,0 0 0,0 0-1,0 0 1,1 0-1,-1 0 1,0 0 0,0 0-1,0 0 1,0 0 0,0 0-1,0 0 1,0 0-1,0 0 1,0 0 0,0-1-1,0 1 1,0 0 0,0 0-1,0 0 1,0 0-1,0 0 1,1 0 0,-1 0-1,0 0 1,0 0-1,0 0 1,0 0 0,0 0-1,0 0 1,0 0 0,0-4 60,33-17 225,-33 21-287,29-20 558,57-26 1,-86 46-556,0-1-1,0 1 0,1 0 1,-1 1-1,0-1 0,0 0 1,0 0-1,0 0 0,0 0 1,0 0-1,1 0 0,-1 0 1,0 0-1,0 0 0,0 0 1,0 0-1,0 0 0,0 0 1,0 0-1,0 0 0,1 0 1,-1 1-1,0-1 0,0 0 1,0 0-1,0 0 0,0 0 1,0 0-1,0 0 0,0 0 1,0 0-1,0 1 0,0-1 1,0 0-1,0 0 0,0 0 1,0 0-1,0 0 0,0 0 1,0 1-1,0-1 0,0 0 1,0 0-1,0 0 0,0 0 1,0 0-1,0 0 0,0 1 1,0-1-1,0 0 0,0 0 1,0 0-1,0 0 0,0 0 1,0 0-1,-1 0 0,1 0 1,0 1-1,0-1 0,0 0 1,0 0-1,0 0 0,0 0 1,0 0-1,-1 0 0,-11 16 71,-26 22-60,23-24-14,1 1-1,1 1 1,-14 19-1,20-22 5,0 0-1,-10 28 0,16-38-4,-2 5 0,-7 18 4,-10 37 0,19-56-12,-1-1 1,1 1-1,0-1 1,1 1-1,0-1 1,0 1-1,0-1 1,1 1-1,0-1 1,0 1-1,3 9 1,11 10-195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39 20116,'0'-2'112,"-1"0"0,1 0 0,-1 0 0,0 0 0,0 0 0,0 1 0,0-1 0,0 0 0,-1 0 0,1 1-1,0-1 1,-1 0 0,1 1 0,-1 0 0,0-1 0,1 1 0,-1 0 0,0 0 0,0 0 0,0 0 0,0 0 0,0 0 0,0 0-1,0 1 1,0-1 0,0 1 0,0-1 0,0 1 0,0 0 0,0 0 0,0 0 0,-1 0 0,1 0 0,0 1 0,0-1 0,0 1-1,0-1 1,0 1 0,0 0 0,-3 1 0,-2 1 31,-1 1 0,1 0 0,0 0 0,0 1-1,0 0 1,0 0 0,1 0 0,0 1 0,-6 7 0,-30 44-58,39-52-88,-1 1 0,1 0-1,0 0 1,0 0 0,1 1 0,0-1 0,0 0 0,-1 8 0,3-13 2,0 0 0,-1 0 1,1-1-1,0 1 0,0 0 1,0 0-1,0 0 0,1 0 0,-1 0 1,0 0-1,0-1 0,0 1 0,1 0 1,-1 0-1,0 0 0,1 0 0,-1-1 1,1 1-1,-1 0 0,1 0 1,-1-1-1,1 1 0,0 0 0,-1-1 1,1 1-1,0-1 0,-1 1 0,1-1 1,0 1-1,0-1 0,-1 0 1,1 1-1,0-1 0,0 0 0,0 1 1,0-1-1,0 0 0,-1 0 0,1 0 1,0 0-1,0 0 0,0 0 0,1 0 1,2 0-1,0-1 0,0 1 0,0-1 0,0 0 0,0 0 1,0-1-1,0 1 0,5-3 0,8-8 53,0 1-1,-1-2 1,0 0 0,-1-1 0,-1-1 0,0 0-1,-1-1 1,0 0 0,-1-1 0,9-18-1,-21 35-48,0 0-1,0 0 0,0 0 1,0 0-1,0 0 1,0 0-1,0 0 0,1 0 1,-1 0-1,0 0 0,0 0 1,0 0-1,0 0 0,0 0 1,0 0-1,0 0 0,0 0 1,0 0-1,0 0 1,0 0-1,0 0 0,0 0 1,0 0-1,0 0 0,0 0 1,0 0-1,0 0 0,1 0 1,-1 0-1,0 0 0,0 0 1,0 0-1,0 0 1,0 0-1,0 0 0,0 0 1,0 0-1,0 0 0,0 0 1,0 0-1,0-1 0,0 1 1,0 0-1,0 0 0,0 0 1,0 0-1,0 0 1,-1 9 44,-4 14-14,1-12-39,-4 14-165,1 0 0,1 0 0,0 0 0,-2 45 1,8-69 94,0 1 0,0-1 0,0 1 0,0 0 0,0-1 0,1 1 0,-1-1 0,0 1 0,1 0 0,-1-1 0,1 1 0,-1-1 0,1 1 0,0-1 1,0 0-1,0 1 0,0-1 0,1 2 0,-1-3 60,0 0 0,0 1 0,0-1 0,0 0 0,0 0 0,0 0 0,0 1 0,0-1 0,0 0 0,0-1 0,0 1 0,0 0 0,0 0 0,0 0 0,0-1 0,0 1 0,0 0 0,0-1 0,0 1 0,0-1 0,-1 1 1,1-1-1,0 1 0,0-1 0,0 0 0,-1 1 0,1-1 0,0 0 0,0-1 0,5-3-64,0-1 1,-1-1-1,0 1 1,0-1 0,-1 0-1,6-13 1,13-26-292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15763,'-19'43'2076,"-34"91"2517,49-120-4219,1 1 1,0-1-1,0 0 1,1 1-1,1-1 1,1 1 0,2 23-1,-2-35-347,0-1-1,0 1 1,0-1 0,1 0-1,-1 1 1,1-1-1,0 0 1,0 1 0,-1-1-1,2 0 1,-1 0 0,0 1-1,0-1 1,1 0-1,-1 0 1,1-1 0,-1 1-1,1 0 1,0 0 0,0-1-1,0 1 1,0-1-1,0 0 1,0 1 0,0-1-1,0 0 1,5 1 0,-1-1-14,-1-1 0,1 0 0,-1 0 0,1 0 1,0-1-1,-1 1 0,1-1 0,-1-1 1,0 1-1,1-1 0,4-2 0,-4 1-1,2 0-3,0 0 0,0 1 1,13-3-1,-20 4-9,0 1 1,-1 0-1,1 0 1,0-1-1,0 1 1,0 0-1,0 0 0,0 0 1,0 0-1,-1 0 1,1 0-1,0 0 1,0 1-1,0-1 1,0 0-1,0 0 0,-1 1 1,1-1-1,0 0 1,0 1-1,0-1 1,-1 1-1,1-1 1,0 1-1,-1-1 0,1 1 1,0 0-1,-1-1 1,1 1-1,-1 0 1,1-1-1,-1 1 0,1 0 1,-1 0-1,0 0 1,1-1-1,-1 1 1,0 0-1,0 0 1,1 0-1,-1 0 0,0 0 1,0 1-1,-1 7 8,0 0 0,0-1 0,-1 1-1,0 0 1,0-1 0,-6 14 0,-27 50-33,18-41-182,17-29-1995,6-8 941,7-13 392,2-13 128,2-10-277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17028,'-12'12'770,"1"0"0,0 1 0,0 0 0,2 1 1,0 1-1,0-1 0,1 1 0,1 1 1,1-1-1,-9 31 0,2 11-55,-12 103 1,19-111-555,0 4-151,-13 84-2012,18-135 1871,1-2 116,0 0 0,0 0 0,0 0 0,-1 1 1,1-1-1,0 0 0,0 1 0,0-1 0,0 0 0,0 0 1,0 1-1,0-1 0,0 0 0,0 0 0,0 1 0,0-1 0,0 0 1,0 1-1,0-1 0,0 0 0,0 0 0,0 1 0,0-1 1,0 0-1,0 0 0,0 1 0,0-1 0,0 0 0,1 0 1,-1 1-1,0-1 0,0 0 0,0 0 0,1 1 0,-1-1 0,0 0 1,0 0-1,0 0 0,1 0 0,-1 1 0,0-1 0,1 0 1,8-1-544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47 289 18436,'4'-1'2944,"4"-7"-1909,8-13 270,47-72 1844,-56 81-3041,-1-1 0,0 1 0,0-1 1,-1-1-1,5-25 0,-9 35-110,-1 0-1,1 0 1,-1 0 0,0 0 0,0 0 0,0 0-1,-1 0 1,0 0 0,-1-6 0,1 9-4,1 0-1,0 0 1,-1 0 0,1 0-1,-1 0 1,0 0 0,1 0 0,-1 1-1,0-1 1,1 0 0,-1 0-1,0 1 1,0-1 0,0 0-1,1 1 1,-1-1 0,0 1 0,0-1-1,0 1 1,0 0 0,0-1-1,0 1 1,0 0 0,0 0 0,0 0-1,0-1 1,0 1 0,0 0-1,0 0 1,0 1 0,0-1-1,-1 0 1,1 0 0,0 0 0,0 1-1,0-1 1,1 0 0,-1 1-1,0-1 1,-2 2 0,-4 2-21,0 0 0,0 0-1,1 1 1,-1 0 0,1 0 0,0 1 0,1-1 0,-1 1 0,1 1-1,0-1 1,1 1 0,-4 7 0,-2 2-14,2 1 1,0 1-1,1-1 0,-5 20 1,8-24 33,1 1 0,0-1-1,1 1 1,1-1 0,0 1 0,1 20 0,0-32 7,0 1 1,1 0-1,-1 0 0,1 0 1,0 0-1,-1-1 0,1 1 1,0 0-1,1-1 0,-1 1 1,0-1-1,1 1 0,-1-1 1,1 0-1,0 1 0,0-1 1,0 0-1,0 0 0,0 0 1,0-1-1,1 1 0,-1 0 0,0-1 1,1 0-1,0 1 0,-1-1 1,1 0-1,0 0 0,-1-1 1,1 1-1,0 0 0,0-1 1,0 0-1,-1 1 0,1-1 1,0-1-1,3 1 0,5-1 5,0-1 0,0 0-1,0 0 1,0-1 0,14-6-1,53-27 11,-50 23-19,85-53-144,-112 65 139,0 0 0,0 1 1,0-1-1,0 1 0,0-1 0,0 1 0,0-1 1,0 1-1,0 0 0,1-1 0,-1 1 0,0 0 0,0 0 1,0 0-1,0 0 0,1 0 0,1 0 0,-3 1 4,1-1-1,-1 1 0,0-1 0,0 1 0,1-1 0,-1 1 1,0-1-1,0 1 0,0-1 0,0 1 0,0-1 1,0 1-1,0-1 0,0 1 0,0-1 0,0 1 1,0-1-1,0 1 0,0-1 0,0 1 0,0-1 0,0 1 1,0-1-1,-1 1 0,1-1 0,-1 1 0,-22 42-156,20-40 168,3-1-7,-27 44 0,26-43 13,-1 0 0,1 0 0,0 0 1,0 0-1,1 1 0,-1-1 0,1 0 1,-1 0-1,1 1 0,0-1 0,0 0 1,1 0-1,-1 1 0,1 2 0,0-5-4,-1 0-1,1 0 1,-1 0-1,1-1 1,-1 1-1,1 0 0,-1-1 1,1 1-1,0 0 1,0-1-1,-1 1 1,1-1-1,0 1 1,0-1-1,0 1 1,-1-1-1,1 1 0,0-1 1,0 0-1,0 0 1,0 1-1,0-1 1,0 0-1,0 0 1,0 0-1,-1 0 1,1 0-1,0 0 1,0 0-1,0 0 0,0-1 1,0 1-1,0 0 1,1-1-1,35-13 118,-32 12-108,21-11-70,44-30-1,-52 35-135,-17 8 180,-1 1 0,0-1 1,0 0-1,0 0 0,1 0 0,-1 0 0,0 0 0,0 0 0,0 0 0,0 1 0,1-1 0,-1 0 1,0 0-1,0 0 0,0 0 0,0 0 0,0 1 0,1-1 0,-1 0 0,0 0 0,0 0 0,0 1 1,0-1-1,0 0 0,0 0 0,0 1 0,0-1 0,0 0 0,0 0 0,0 0 0,0 1 0,0-1 1,0 0-1,0 0 0,0 1 0,0-1 0,0 0 0,0 0 0,0 0 0,0 1 0,-1 2-118,-1 0 0,1 1 0,0-1 0,-1 0 1,0 0-1,0 0 0,-3 4 0,-6 5-225,1-1 1,-2-1-1,-16 13 1,-2-5-25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4627 145 14363,'3'-3'243,"1"1"1,-1-1-1,0 0 0,0 0 0,0 0 1,0-1-1,0 1 0,-1-1 1,0 1-1,0-1 0,3-7 0,-4 9-133,0 0-1,-1 0 0,0 0 1,1 0-1,-1 0 0,0 0 1,0 0-1,0 0 0,0 0 1,-1 0-1,1 0 0,-1 1 0,1-1 1,-1 0-1,1 0 0,-1 0 1,0 0-1,0 0 0,0 1 1,0-1-1,0 0 0,0 1 1,-1-1-1,1 1 0,0-1 0,-1 1 1,-2-2-1,-4-3 59,0 1 0,-1 0 0,0 0 0,0 1 0,0 0 0,0 1 0,-1 0 0,1 0 1,-1 1-1,-19-2 0,-6 1-125,-62 3 0,29 6-43,-79 15 1,-68 25-12,194-41 9,-451 116-551,325-74 255,-163 74 0,-321 204-778,440-208 795,-205 165 1,372-264 296,-264 215 219,16 16 17,269-246-249,-193 200 192,16 14 47,140-157-140,2 1-1,3 2 1,3 2-1,3 1 1,2 1 0,4 1-1,2 1 1,4 1-1,2 1 1,4 0-1,-3 100 1,13-3-42,-3 55 2,1-186-45,-1 1 0,-3-1 1,-20 68-1,6-48 5,-2-1 1,-3 0 0,-2-2-1,-2-2 1,-55 72 0,75-111-45,0 0-1,-1-1 1,-1-1 0,0 0 0,-15 11 0,24-20-28,0 0 0,0 0 0,0 0 0,0 0 0,-1 0 0,1-1 1,-1 1-1,1-1 0,-1 0 0,0 0 0,1-1 0,-1 1 0,0-1 0,1 1 1,-1-1-1,0 0 0,0-1 0,1 1 0,-1-1 0,0 1 0,0-1 0,1 0 0,-1-1 1,1 1-1,-1-1 0,1 1 0,-6-5 0,1 0-13,1-1 0,1 0 0,-1-1 0,1 1-1,0-1 1,1 0 0,0-1 0,-4-9 0,-19-35-348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14123,'2'2'204,"0"1"0,0 0-1,-1 0 1,1 0 0,-1 0 0,0 0-1,0 0 1,0 0 0,0 1 0,0-1 0,-1 0-1,0 0 1,1 1 0,-2 5 0,0 6 376,0 0 1,-4 15-1,0-3-241,-25 129 1413,-70 217 1,94-352-1636,2-7-25,-22 85 321,23-87-402,1 0 0,1 0 1,0 1-1,1-1 0,2 25 0,-1-35-18,-1 1 0,0-1 0,1 0 0,0 0-1,-1 0 1,1 0 0,0 1 0,0-1 0,0 0 0,1-1-1,-1 1 1,0 0 0,1 0 0,-1 0 0,1-1-1,-1 1 1,1-1 0,0 1 0,3 1 0,-2-1-4,1-1 1,-1 0-1,1 0 1,-1 0-1,1 0 1,-1 0-1,1-1 1,0 0 0,-1 0-1,1 0 1,4 0-1,8-3-75,0 0 0,-1 0 0,1-2-1,23-10 1,209-93 634,-163 70-617,18-7 129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0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271 495 17004,'-10'-2'120,"0"1"1,0 0 0,0 1 0,0 0 0,0 0 0,0 1-1,0 1 1,1 0 0,-1 0 0,0 0 0,1 2 0,0-1-1,-1 1 1,1 0 0,1 1 0,-1 0 0,1 0 0,0 1-1,0 0 1,0 1 0,1 0 0,0 0 0,0 0 0,1 1-1,0 0 1,1 0 0,-1 0 0,1 1 0,1 0 0,0 0-1,0 0 1,1 1 0,0-1 0,0 1 0,1 0 0,1-1-1,-1 16 1,1-21-80,1 1 0,1 0 0,-1 0 0,1-1 0,-1 1 1,1 0-1,1-1 0,-1 1 0,3 6 0,-3-9-23,0-1 0,0 1 1,1-1-1,-1 1 0,0-1 1,0 1-1,1-1 0,-1 0 0,1 0 1,-1 0-1,1 0 0,-1 0 1,1 0-1,0 0 0,-1 0 1,1 0-1,0-1 0,0 1 0,0-1 1,0 1-1,-1-1 0,1 0 1,0 0-1,0 0 0,0 0 1,0 0-1,3-1 0,2 0 33,0-1 0,-1 0 0,1 0 0,-1 0 0,0-1 0,1 0 1,-1 0-1,0-1 0,-1 0 0,1 0 0,-1 0 0,9-9 0,1-3 124,0-1 0,21-32 1,-5 1 286,-2-2 0,-2-1 1,36-95-1,-49 107-150,-3 0 0,-1 0 0,-2-1 0,-1 0 0,-3-1 0,0-45 0,-7 56 10,0 22-173,-1 10-83,0 14-26,1 13-69,2 0 0,0-1 0,3 1 0,7 51 0,-4-43-58,21 115-1136,-22-137 995,0 0-1,1 0 0,1 0 0,0-1 1,1 0-1,0 0 0,17 22 0,-3-17-351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19268,'12'33'1776,"-9"-9"-1199,-2-4-305,5-12 192,4-10-464,4-21 264,-1-10-208,6-21-288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18700,'8'7'1504,"0"-3"-1288,9 14-136,6 9 561,4 10-457,3 7-136,0 9-64,-1-1-48,-3 1 0,-1 0-56,-7-4-113,-1-3-159,-7-12-432,-4-5 1176,-8-13-488,-4-11-16,-7-10-64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15243,'6'21'851,"-1"0"0,-1 1 0,-1-1 0,-2 1 0,0 29 0,1 6 755,0-30-1070,-2-4-152,2 1 1,0-1-1,2 0 0,0 0 1,10 27-1,-14-49-372,0 1 1,1-1-1,0 0 0,-1 1 0,1-1 0,0 0 0,-1 1 1,1-1-1,0 0 0,0 0 0,0 0 0,0 0 0,0 0 0,0 0 1,0 0-1,1 0 0,-1 0 0,0 0 0,0-1 0,1 1 0,-1 0 1,1-1-1,-1 1 0,0-1 0,1 0 0,-1 0 0,1 1 1,-1-1-1,1 0 0,-1 0 0,1 0 0,-1 0 0,1 0 0,-1-1 1,0 1-1,1 0 0,-1-1 0,1 1 0,1-2 0,5-2-9,1-1-1,-1 0 1,0 0-1,0-1 1,8-7-1,7-6 9,-21 18-11,-1 0 0,1 0 0,0 0 0,0 0-1,0 0 1,-1 1 0,1-1 0,0 1 0,0-1-1,0 1 1,0 0 0,0-1 0,0 1 0,0 0-1,0 0 1,0 0 0,0 1 0,0-1 0,0 0-1,0 1 1,0-1 0,2 2 0,-1 0-2,1 0 1,-1 0-1,0 1 0,0-1 1,-1 1-1,1 0 0,0-1 1,-1 1-1,0 0 1,1 0-1,1 4 0,3 7 5,-1 0-1,0 0 1,-1 0-1,7 29 0,-6-1 37,-4-29-102,0 0 1,5 18-1,-5-60 68,-2 4-50,0-5-10</inkml:trace>
  <inkml:trace contextRef="#ctx0" brushRef="#br0" timeOffset="1">650 474 18748,'1'17'2136,"2"-1"-1399,-2-5-297,1 2 1184,-1-1-800,-1-11-72,2-2-504,-2-8-248,-2-7 425,1-2-385,-1-12-40,1-3-56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141 213 18084,'-2'-2'107,"-1"0"0,1 1 0,0-1 1,0 1-1,-1 0 0,1 0 0,-1 0 0,1 0 1,-1 0-1,0 0 0,1 1 0,-1-1 0,0 1 0,1 0 1,-1 0-1,0 0 0,1 0 0,-1 0 0,0 1 1,1-1-1,-1 1 0,0-1 0,1 1 0,-1 0 0,1 0 1,-1 0-1,1 1 0,0-1 0,-1 0 0,1 1 1,0 0-1,0-1 0,0 1 0,0 0 0,-3 4 0,0 1 43,-1 0 0,1 1 0,1-1 0,-1 1 0,2 0 0,-1 0 0,1 1 0,0-1 0,-3 16 0,3-10-32,2 1-1,-1 0 0,3 30 0,-1-39-92,1 1 0,0 0 0,0-1 0,0 1 0,1-1 0,0 0 0,1 1 0,-1-1 0,1 0 0,7 11 1,-8-15-25,-1-1 1,1 1-1,-1-1 1,1 1-1,0-1 1,-1 0-1,1 0 1,0 1 0,0-1-1,0 0 1,0-1-1,0 1 1,0 0-1,0-1 1,0 1 0,0-1-1,0 1 1,0-1-1,0 0 1,1 0-1,-1 0 1,0 0 0,0 0-1,0-1 1,0 1-1,0-1 1,0 1-1,0-1 1,0 0-1,0 0 1,0 0 0,0 0-1,3-2 1,5-3 0,-1 0 1,-1-1-1,1 0 1,-1-1-1,10-11 1,4-7 91,-2-2 0,-1 0 1,-1-1-1,20-45 1,42-130 781,-69 160-521,-11 35-104,-7 28-121,-1 14-141,1-1 1,2 1-1,-2 41 1,7-53 4,0 0 0,1 0 0,1 0 0,1-1 0,0 1 0,10 27 0,-11-42 6,0 1-1,1-1 1,0 0 0,0 1 0,1-2-1,0 1 1,0 0 0,0-1-1,1 0 1,-1 0 0,1 0 0,0 0-1,7 4 1,-9-8 2,0 1-1,0 0 1,0-1-1,0 0 1,1 0-1,-1 0 1,1 0 0,-1 0-1,0-1 1,1 1-1,0-1 1,-1 0 0,1 0-1,-1 0 1,1-1-1,-1 1 1,1-1-1,-1 0 1,0 0 0,1 0-1,-1 0 1,0-1-1,0 1 1,0-1-1,0 0 1,5-4 0,1-1 9,-1-1 1,0 0 0,0 0 0,-1-1-1,0 0 1,-1-1 0,0 1 0,-1-1-1,1 0 1,-2-1 0,0 1 0,0-1-1,-1 0 1,0 0 0,0 0 0,-2 0-1,1 0 1,-1-1 0,-1 1 0,-2-21-1,2 31-8,0-1 0,-1 0 0,1 1-1,-1-1 1,1 1 0,-1-1-1,1 1 1,-1-1 0,0 1 0,-1-3-1,1 4 0,1-1 0,-1 1-1,1-1 1,-1 1 0,1 0-1,0-1 1,-1 1 0,1 0-1,-1 0 1,1-1-1,-1 1 1,0 0 0,1 0-1,-1 0 1,1 0 0,-1-1-1,1 1 1,-1 0 0,1 0-1,-1 0 1,0 0 0,-1 1 0,0 0 0,1-1 0,-1 1 0,1 0 0,-1 0 0,1 0 0,0 0 0,-1 0 0,1 0 0,0 0 0,0 0 0,-1 1 0,1-1 0,0 0 0,0 1 1,1-1-1,-1 1 0,-1 2 0,-3 7 2,1-1 0,1 1 0,0 0 0,0 1-1,1-1 1,1 0 0,-1 20 0,2-24-2,0-1-1,0 1 1,0-1-1,1 1 1,0-1-1,1 1 0,-1-1 1,1 0-1,1 1 1,-1-1-1,1 0 1,0 0-1,0-1 1,7 10-1,-8-13 2,-1-1-1,1 1 1,0-1 0,0 0-1,-1 1 1,1-1 0,0 0-1,0 0 1,0 0 0,0 0-1,0-1 1,0 1 0,1 0-1,-1-1 1,0 0-1,4 1 1,-2-1 1,0 0-1,1-1 1,-1 0-1,0 1 1,0-2-1,0 1 1,0 0-1,5-3 1,6-5 5,0 1 0,-1-2 0,20-16 1,-24 17-5,67-51 17,-77 60-18,1-1 0,-1 1 0,0 0 0,0 0 0,1 0 0,-1-1-1,0 1 1,1 0 0,-1-1 0,0 1 0,0 0 0,1-1 0,-1 1-1,0 0 1,0-1 0,0 1 0,0 0 0,1-1 0,-1 1 0,0 0-1,0-1 1,0 1 0,0-1 0,0 1 0,0 0 0,0-1-1,0 1 1,0-1 0,0 1 0,0 0 0,0-1 0,-1 1 0,1 0-1,0-1 1,0 1 0,0-1 0,0 1 0,-1 0 0,1-1 0,0 1-1,0 0 1,-1 0 0,1-1 0,0 1 0,-19-15 314,11 9-196,-15-15 306,1-1 1,-28-36-1,49 58-431,1 0-1,0 0 0,0 0 0,0-1 0,0 1 0,-1 0 0,1 0 0,0 0 0,0-1 0,0 1 0,0 0 0,0 0 0,-1 0 0,1-1 1,0 1-1,0 0 0,0 0 0,0-1 0,0 1 0,0 0 0,0 0 0,0-1 0,0 1 0,0 0 0,0 0 0,0-1 0,0 1 1,0 0-1,0 0 0,0-1 0,0 1 0,1 0 0,-1 0 0,0 0 0,0-1 0,0 1 0,0 0 0,0 0 0,1 0 0,-1-1 0,0 1 1,0 0-1,0 0 0,0 0 0,1 0 0,-1-1 0,0 1 0,0 0 0,1 0 0,-1 0 0,0 0 0,0 0 0,1 0 0,-1 0 0,0 0 1,15-2-401,-15 2 363,91 0-1207,-49-4 875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2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18268,'-7'0'392,"0"0"1,0 1-1,0 0 0,0 0 1,0 0-1,1 1 0,-1 0 0,1 1 1,-1-1-1,1 1 0,-8 5 1,6-2-150,1 0-1,-1 0 1,2 0 0,-1 1 0,1 0 0,0 0 0,-10 15 0,5-2-225,0 0 1,0 0 0,2 1 0,1 0 0,1 1 0,0-1 0,-5 34-1,12-54-24,0-1 0,0 1 0,0-1 0,0 1 0,0 0 0,0-1 0,0 1-1,0 0 1,0-1 0,0 1 0,0 0 0,0-1 0,1 1 0,-1-1 0,0 1 0,0-1 0,1 1-1,-1 0 1,0-1 0,1 1 0,-1-1 0,0 1 0,1-1 0,-1 1 0,1-1 0,-1 0-1,1 1 1,-1-1 0,1 0 0,-1 1 0,1-1 0,-1 0 0,1 1 0,-1-1 0,1 0-1,0 0 1,0 1 0,28-2-122,-20 0 90,6 0 5,-1 1 0,0 1 0,1 0 0,-1 1 0,0 1 0,0 0 0,0 1 0,-1 0 0,1 1 0,16 8 0,-22-9 25,-1 0 1,1 1-1,-1 0 0,0 0 1,0 0-1,-1 1 0,1 0 1,-1 1-1,-1-1 0,1 1 1,-1 0-1,0 0 0,-1 1 1,0-1-1,0 1 0,-1 0 1,1 0-1,2 12 1,-5-14 8,0 0 0,-1 0 0,1 0 0,-1 0 1,0 0-1,-1 0 0,1 0 0,-1 0 0,0 0 1,-1 0-1,1 0 0,-1 0 0,0-1 0,-5 9 1,3-7 35,-1 0 0,0 0 0,0 0 0,-1-1 0,1 0 0,-1 0 0,-1 0 0,1-1 1,-14 9-1,12-9-90,-1 0 1,1-1-1,-1 0 1,0 0 0,-1-1-1,1 0 1,-1 0-1,1-1 1,-1-1-1,0 0 1,1 0 0,-1 0-1,0-1 1,0-1-1,0 0 1,1 0 0,-1-1-1,-14-4 1,19 4-32,1-1 0,-1 1 0,1 0 0,0-1 0,0 0 0,0 0 0,0-1 0,0 1 0,0-1 0,1 1 0,0-1 0,0 0 0,0 0 0,0-1 0,1 1 0,0-1 0,-1 1 1,2-1-1,-1 0 0,-2-8 0,-1-30-536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16275,'7'13'429,"0"0"0,-1 1-1,0 0 1,-1 0-1,-1 0 1,0 0-1,-1 1 1,2 27-1,0-9 454,-1-7-495,31 168 1637,-24-142-1513,31 83 1,-37-122-535,-4-8-32,1 0 1,-1 0 0,1 0-1,0-1 1,1 1 0,-1 0-1,1-1 1,0 0 0,0 0-1,0 1 1,1-2 0,5 6-1,-9-9 26,0 1-1,1-1 0,-1 0 1,0 0-1,0 0 0,0 1 1,1-1-1,-1 0 0,0 0 1,0 0-1,1 0 0,-1 0 1,0 0-1,0 0 0,1 0 1,-1 0-1,0 0 1,0 1-1,1-1 0,-1 0 1,0-1-1,0 1 0,1 0 1,-1 0-1,0 0 0,1 0 1,-1 0-1,0 0 0,0 0 1,0 0-1,1 0 0,-1 0 1,0-1-1,0 1 0,1 0 1,-1 0-1,0 0 0,0 0 1,0-1-1,1 1 0,-1 0 1,0-14-931,-8-15-155,-7-2 222,-37-55 0,-26-22 3046,66 92-1356,8 8 708,11 9-765,19 12-547,-14-7-224,-5-2-218,1-1 1,0-1-1,0 0 0,0 0 1,0 0-1,0-1 0,0 0 0,0-1 1,0 0-1,9-1 0,-2-1-74,-1 0-1,0-2 1,-1 1-1,1-2 1,13-6-1,9-5-468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14491,'-1'0'109,"-1"0"-1,1 0 1,0 1 0,-1-1-1,1 0 1,-1 0 0,1 1-1,0-1 1,0 1 0,-1-1-1,1 1 1,0 0 0,0-1-1,-1 1 1,1 0 0,0 0-1,0 0 1,0 0 0,0 0-1,0 0 1,0 0 0,1 0-1,-1 0 1,0 0 0,-1 3-1,-18 36 1027,19-37-905,-5 10 111,2 1-1,0 0 0,0-1 1,1 2-1,1-1 0,-1 25 1,3-33-289,-1 1 1,2-1-1,-1 1 1,1-1-1,0 0 1,0 1-1,0-1 1,1 0-1,0 0 1,1 0-1,-1 0 1,1 0-1,0 0 1,1-1-1,-1 1 1,1-1-1,5 5 1,-7-8-34,0 0 0,0-1 0,0 0 0,0 1 1,0-1-1,0 0 0,0 0 0,1 0 0,-1 0 0,1 0 1,-1-1-1,0 1 0,1-1 0,-1 0 0,1 1 0,-1-1 1,1 0-1,-1-1 0,1 1 0,-1 0 0,1-1 0,-1 1 1,1-1-1,-1 0 0,0 0 0,1 0 0,-1 0 0,0 0 1,0 0-1,0-1 0,0 1 0,4-4 0,1-1 64,1-1-1,-1 0 0,0-1 0,-1 1 0,0-2 1,10-16-1,-8 10 51,-1-1-1,0 0 1,-1-1-1,-1 0 1,0 0 0,-2 0-1,0 0 1,-1 0 0,0-1-1,-2-25 1,-2 30 26,0 20-44,-2 24-78,3-7-75,2-1 1,5 29-1,-4-42-81,0 1 0,0-1 0,1 0 0,1 0-1,-1-1 1,2 1 0,7 13 0,-11-22 44,0 1 0,0-1 0,0 0 0,0 1 0,0-1 0,0 0 0,0 0 0,1 1 0,-1-1 0,1 0 0,-1 0 0,0 0 0,1-1 0,0 1 0,-1 0 0,1-1 0,-1 1 0,1-1 0,0 1 0,3 0 0,-3-2-55,0 1 0,1 0-1,-1-1 1,0 1 0,1-1-1,-1 0 1,0 0 0,0 0 0,0 0-1,0 0 1,1 0 0,-2 0-1,4-3 1,4-4-308,-1 0 1,0 0-1,-1-1 0,13-18 0,7-17-493,-1-5-92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54 466 15731,'-8'19'2167,"-1"1"-1596,1 0-1,2 1 0,0 0 1,0 1-1,2-1 0,1 1 1,-1 38-1,4-59-546,0 1 1,0 0-1,1-1 1,-1 1-1,0-1 1,1 1-1,-1-1 1,1 1-1,-1-1 1,1 0 0,0 2-1,-1-2-13,1-1 0,-1 0 0,0 0 0,1 1 0,-1-1 0,0 0 0,0 0 0,1 1 0,-1-1 0,0 0 0,1 0 0,-1 0 0,0 0 0,1 1 0,-1-1 1,1 0-1,-1 0 0,0 0 0,1 0 0,-1 0 0,0 0 0,1 0 0,-1 0 0,1 0 0,-1 0 0,0 0 0,1 0 0,-1-1 0,3 0 11,-1 0 0,-1 0-1,1-1 1,0 1 0,0 0 0,0-1 0,-1 0 0,1 1 0,-1-1 0,1 0-1,-1 0 1,0 0 0,2-3 0,7-18-12,-1 0-1,-1 0 1,-1 0-1,-1-1 1,-1 0-1,3-49 1,-7 65-79,-1 20-9,0-6 66,0 17-38,2 0 1,0 0 0,5 25-1,-5-42 47,-1 1 0,1-1 1,0 0-1,0 0 0,0 0 0,1 0 0,0 0 1,0 0-1,1-1 0,0 1 0,0-1 0,0 0 1,0 0-1,1-1 0,9 8 0,-12-10 20,1-1 0,0 1-1,-1-1 1,1 0 0,0 0-1,0 0 1,0 0 0,-1-1 0,1 1-1,0-1 1,0 0 0,0 0-1,0 0 1,0 0 0,0 0 0,5-2-1,-3 1 21,0-1-1,0 0 0,-1 0 0,1 0 1,-1-1-1,1 0 0,-1 1 1,7-8-1,2-2 90,-1-1 0,-1 0 0,0-1 0,13-22 0,-11 12 58,0-1 1,-2 0 0,-1-1 0,-1 0 0,-1-1 0,8-45 0,-7 8 177,1-112-1,-10 160-330,0-43 70,-1 54-99,1-1 0,-1 1 0,0 0 1,0 0-1,0 0 0,-1 0 0,0 0 0,-3-5 0,5 10-3,0-1 0,0 1 0,0 0-1,0 0 1,0 0 0,-1 0 0,1 0 0,0-1 0,0 1-1,0 0 1,0 0 0,-1 0 0,1 0 0,0 0 0,0 0-1,0 0 1,0 0 0,-1-1 0,1 1 0,0 0 0,0 0-1,0 0 1,-1 0 0,1 0 0,0 0 0,0 0 0,0 0 0,-1 0-1,1 0 1,0 1 0,0-1 0,0 0 0,-1 0 0,1 0-1,0 0 1,0 0 0,0 0 0,-1 0 0,1 0 0,0 0-1,0 1 1,0-1 0,0 0 0,0 0 0,-1 0 0,1 0-1,0 1 1,0-1 0,0 0 0,0 0 0,0 0 0,0 0 0,0 1-1,0-1 1,0 0 0,0 0 0,0 0 0,0 1 0,0-1-1,0 0 1,0 1 0,-6 15-50,2 24 50,0 1 1,3-1-1,1 1 0,12 77 0,-8-93 50,1-1 0,17 45-1,-19-62-60,0 1-1,0-1 0,1 0 1,0 0-1,0 0 1,1-1-1,-1 1 0,2-1 1,-1 0-1,0-1 0,1 1 1,0-1-1,8 5 1,2-5-226,-16-5 223,0 0 1,0 0-1,1 0 0,-1 0 0,0 0 0,0 0 1,0 0-1,1 0 0,-1 0 0,0 0 0,0 0 1,1 0-1,-1 0 0,0 0 0,0 0 0,0-1 1,1 1-1,-1 0 0,0 0 0,0 0 0,0 0 1,1 0-1,-1-1 0,0 1 0,0 0 0,0 0 1,0 0-1,0-1 0,0 1 0,1 0 0,-1-1 1,0 0-29,-1-1 0,1 1 0,0-1 0,0 1 0,-1-1 0,1 1 0,-1-1 0,1 1 0,-1 0 0,0-1 0,0 1 0,1 0 0,-1-1 0,0 1 0,-2-2 0,-17-18-105,-2 1 0,0 1 0,0 1 0,-30-18 0,1 0 437,37 26-156,-24-20 446,38 29-555,-1 1 1,1 0-1,-1-1 0,1 1 0,-1-1 1,1 1-1,-1-1 0,1 1 0,0-1 1,-1 0-1,1 1 0,0-1 0,0 1 1,-1-1-1,1 0 0,0 1 1,0-1-1,0 0 0,0 1 0,0-1 1,0 0-1,0 0 0,0 0-5,0 1 1,1-1-1,-1 1 0,1-1 1,-1 1-1,0 0 0,1-1 0,-1 1 1,1-1-1,-1 1 0,1 0 1,-1 0-1,1-1 0,0 1 0,-1 0 1,1 0-1,-1 0 0,1 0 0,-1 0 1,2-1-1,38 1 497,-31 1-384,18-1-347,0-1 0,-1-1 0,0-1 0,0-2 0,46-13 0,-40 6-93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17788,'4'1'276,"0"1"0,0-1 0,-1 1 1,1-1-1,0 1 0,-1 0 0,1 0 0,-1 1 0,0-1 1,1 1-1,-1 0 0,0 0 0,-1 0 0,1 0 1,0 0-1,2 5 0,4 7 412,0 1 1,10 25 0,-9-16-291,84 198 951,-93-220-1344,2 3 23,0 1-1,1 0 1,0-1-1,7 10 1,-10-15-17,0 0 0,0 1 0,0-1 0,1 0 0,-1 0 0,0 0 0,1 0 0,-1 0 0,0-1 0,1 1 0,-1 0 0,1-1 0,-1 1 0,1-1 0,-1 1 0,1-1 0,0 0 1,-1 0-1,1 1 0,-1-1 0,1 0 0,0 0 0,-1-1 0,1 1 0,-1 0 0,1-1 0,0 1 0,1-1 0,1-1 19,0-1-1,0 1 1,0-1 0,0 1 0,0-1-1,-1-1 1,0 1 0,1 0 0,-1-1-1,0 1 1,4-9 0,4-5 104,11-28 1,-17 34-85,29-66 153,-4-2 0,39-163-1,-67 232-304,0 4-76,-1 1-1,0 0 0,0 0 1,-1 0-1,0-1 1,0-6-1,0 11 173,0 1 1,0 0-1,0-1 1,0 1-1,0 0 0,0-1 1,0 1-1,0 0 0,-1-1 1,1 1-1,0 0 1,0 0-1,0-1 0,-1 1 1,1 0-1,0 0 0,0-1 1,0 1-1,-1 0 1,1 0-1,0 0 0,0-1 1,-1 1-1,1 0 0,0 0 1,-1 0-1,1 0 1,0 0-1,-1 0 0,1-1 1,0 1-1,-1 0 0,1 0 1,0 0-1,-1 0 1,1 0-1,0 0 0,-1 0 1,1 0-1,0 1 1,-1-1-1,1 0 0,0 0 1,0 0-1,-1 0 0,1 0 1,-1 1-1,-16 8-313,13-7 204,-15 10-347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16716,'29'30'1936,"2"-1"-1352,-2-6-232,0-3 1169,2-5-1401,-1 0-409,0-5 241,-1-6-152,-2-5-176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76 16115,'-6'0'311,"0"0"0,0 1 0,0 0 0,0 0 0,0 0 0,0 1 0,0-1 0,0 1 0,0 1 0,1-1 0,-1 1 0,1 0 0,0 1 0,0-1 0,0 1 0,0 0 0,1 0 0,-7 7 0,8-6-202,-1 0 0,1 0-1,-1 1 1,2-1 0,-1 1-1,1 0 1,-1 0 0,2 0-1,-1 0 1,1 0 0,-1 0-1,2 0 1,-1 0 0,1 1-1,0-1 1,0 0 0,1 0-1,1 8 1,-2-11-82,1 0 0,-1 0 0,1 0 0,0 0 0,0 0 0,0 0-1,0 0 1,1-1 0,-1 1 0,1 0 0,0-1 0,-1 1 0,1-1 0,0 0 0,0 0 0,1 1 0,-1-1-1,0 0 1,1-1 0,-1 1 0,1 0 0,0-1 0,0 0 0,-1 1 0,1-1 0,0 0 0,0-1-1,0 1 1,4 0 0,-3-1-19,0 0 1,1 0-1,-1 0 0,1-1 0,-1 0 1,0 0-1,0 0 0,0 0 0,1-1 1,-1 1-1,-1-1 0,1 0 0,0 0 1,0-1-1,-1 1 0,1-1 0,-1 0 1,0 0-1,0 0 0,4-5 0,2-5 41,0 0 0,-2 0 0,1 0 0,-2-1 1,0 0-1,0-1 0,-1 0 0,-1 1 0,-1-1 0,0-1 0,-1 1 0,0 0 0,-1-1 0,-1 1 0,-1 0 0,-2-21 0,3 36-45,-1 0 0,1 0 1,0 0-1,0 0 0,0 1 1,0-1-1,0 0 0,0 0 0,-1 0 1,1 0-1,0 0 0,0 0 1,0 1-1,0-1 0,-1 0 0,1 0 1,0 0-1,0 0 0,0 0 1,0 0-1,-1 0 0,1 0 0,0 0 1,0 0-1,0 0 0,-1 0 1,1 0-1,0 0 0,0 0 0,0 0 1,-1 0-1,1 0 0,0 0 1,0 0-1,0 0 0,-1 0 0,1 0 1,0-1-1,0 1 0,0 0 1,0 0-1,-1 0 0,1 0 0,0 0 1,0 0-1,0-1 0,0 1 1,0 0-1,0 0 0,0 0 1,-1 0-1,1-1 0,0 1 0,-7 21 65,2 11-77,0-1 0,3 0 0,0 1 0,3 33 0,0-62 5,-1 1 0,0 0 0,1 0 0,0 0 0,0 0 0,0-1 1,2 7-1,-2-9 2,-1-1 1,0 1-1,0-1 0,1 1 1,-1-1-1,1 0 1,-1 1-1,0-1 1,1 1-1,-1-1 1,1 0-1,-1 1 1,1-1-1,-1 0 1,1 1-1,-1-1 1,1 0-1,-1 0 0,1 0 1,1 1-1,-1-1 2,0 0-1,0-1 0,0 1 1,0 0-1,0 0 0,-1-1 1,1 1-1,0 0 0,0-1 0,0 1 1,0-1-1,0 0 0,-1 1 1,1-1-1,0 1 0,1-2 1,11-14 3,0 1 1,-1-2-1,-1 0 1,-1 0-1,9-21 1,6-8 12,-23 43-17,5-9 1,0 1 0,17-22-1,-23 32 0,-1 1-1,1-1 1,-1 0-1,1 1 1,0-1 0,-1 0-1,1 1 1,0-1-1,-1 1 1,1-1-1,0 1 1,0-1-1,0 1 1,-1 0-1,1-1 1,0 1 0,0 0-1,0 0 1,0 0-1,0 0 1,-1-1-1,1 1 1,0 0-1,0 0 1,0 1 0,0-1-1,0 0 1,0 0-1,-1 0 1,1 1-1,0-1 1,0 0-1,0 1 1,-1-1-1,1 0 1,0 1 0,0-1-1,-1 1 1,1 0-1,0-1 1,-1 1-1,1-1 1,-1 1-1,1 0 1,-1 0-1,1-1 1,-1 1 0,1 0-1,0 1 1,2 5-4,0-1 0,-1 1 0,0 0 0,3 11 0,5 43-11,-7-39 39,1 0 1,9 31-1,-13-52-12,1 1 0,-1 0-1,1-1 1,0 1-1,-1-1 1,1 1 0,0-1-1,0 1 1,0-1-1,0 0 1,0 1 0,0-1-1,0 0 1,1 0 0,-1 0-1,0 0 1,1 0-1,2 2 1,-3-3 3,0 0-1,0 0 1,1 0-1,-1 0 1,0 0-1,0 0 1,0 0-1,0 0 1,1-1-1,-1 1 1,0 0-1,0-1 1,0 1-1,0-1 1,0 1-1,0-1 1,0 1-1,0-1 1,0 0 0,1-1-1,5-4 81,-1-1 1,0 0-1,0-1 1,9-15-1,-14 22-92,29-51 318,-22 36-256,1 0 0,0 0-1,1 1 1,1 0 0,1 1 0,17-18 0,-29 31-68,1 1 0,0-1 0,0 0 0,-1 0 0,1 0 1,0 1-1,0-1 0,0 1 0,0-1 0,0 0 0,0 1 0,0 0 1,0-1-1,0 1 0,0-1 0,0 1 0,0 0 0,0 0 0,1 0 1,-1 0-1,0 0 0,0 0 0,0 0 0,0 0 0,0 0 0,0 0 1,0 1-1,1-1 0,-1 0 0,0 1 0,0-1 0,0 1 0,0-1 0,0 1 1,0 0-1,-1-1 0,1 1 0,0 0 0,0-1 0,0 1 0,-1 0 1,1 0-1,0 0 0,-1 0 0,1 0 0,-1 0 0,1 0 0,-1 0 1,1 0-1,-1 0 0,0 0 0,1 2 0,2 7-44,0 0 0,-1 1 0,-1-1 0,1 13-1,-2-21 40,3 18-110,-1 24-1235,-3-39 1108,1-5 238,0 0 0,0 0 0,0 0 0,0 0 0,0 0 0,0 0 0,0 0 0,0 0 0,0 0 0,0 0 0,0 0-1,0 0 1,-1 0 0,1 0 0,0 0 0,0 0 0,0 0 0,0-1 0,0 1 0,0 0 0,0 0 0,0 0 0,0 0 0,0 0 0,0 0 0,0 0 0,0 0 0,0 0-1,0 0 1,0 0 0,0 0 0,0 0 0,0 0 0,0 0 0,0 0 0,-1 0 0,1 0 0,0 0 0,0 1 0,0-1 0,0 0 0,0 0 0,0 0 0,0 0 0,0 0 0,0 0-1,0 0 1,0 0 0,0 0 0,0 0 0,0 0 0,0 0 0,0 0 0,-3-9-368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16596,'2'21'1052,"1"0"1,2-1 0,0 1 0,0-1 0,15 31 0,-19-48-981,0-1 1,0 0-1,0 0 1,0 0-1,0 0 1,1 0-1,-1 0 1,1-1-1,-1 1 1,1 0-1,0-1 0,0 1 1,0-1-1,0 0 1,0 1-1,0-1 1,0 0-1,0 0 1,0-1-1,1 1 1,1 0-1,-1-1-23,0 0-1,0 0 1,0 0-1,0-1 1,0 1 0,-1-1-1,1 0 1,0 0-1,0 0 1,-1 0-1,1 0 1,-1-1 0,1 1-1,-1-1 1,1 0-1,-1 1 1,3-4-1,18-19 270,-1 0-1,-1-2 0,-2 0 1,30-52-1,7-10 302,-53 84-573,0 0-1,0 0 1,1 0 0,-1 0-1,1 1 1,6-5-1,-9 7-36,0 1 0,-1-1 0,1 1 0,-1 0 0,1-1-1,0 1 1,0 0 0,-1 0 0,1 0 0,0-1 0,-1 1-1,1 0 1,0 0 0,0 0 0,-1 0 0,1 0 0,0 1 0,0-1-1,-1 0 1,2 0 0,-1 1-2,0 0 0,0-1 0,-1 1-1,1 0 1,0 0 0,0-1 0,0 1 0,-1 0 0,1 0 0,0 0-1,-1 0 1,1 0 0,-1 0 0,1 0 0,-1 0 0,0 0 0,1 2-1,3 14-6,-1 0 0,-1 1 0,0-1-1,-2 28 1,0-9 4,2-12-47,-1-10-242,-1 0-1,1 0 1,-2 0 0,-4 27-1,5-42 278,0 1-1,0 0 1,0 0-1,0-1 1,-1 1-1,1 0 1,0 0-1,0-1 1,0 1-1,0 0 1,0 0-1,0-1 0,-1 1 1,1 0-1,0 0 1,0 0-1,0 0 1,0-1-1,-1 1 1,1 0-1,0 0 1,0 0-1,-1 0 1,1 0-1,0-1 0,0 1 1,-1 0-1,1 0 1,0 0-1,0 0 1,-1 0-1,1 0 1,0 0-1,0 0 1,-1 0-1,1 0 1,0 0-1,0 0 1,-1 0-1,1 0 0,0 0 1,0 1-1,-1-1 1,1 0-1,0 0 1,0 0-1,-1 0 1,1 0-1,0 0 1,0 1-1,0-1 1,-1 0-1,1 0 1,0 0-1,0 1 0,0-1 1,0 0-1,0 0 1,-1 0-1,1 1 1,0-1-1,0 0 1,0 0-1,0 1 1,0-1-1,0 0 1,0 0-1,0 1 0,0-1 1,-11-18-377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3 251 11755,'-1'-15'325,"0"0"1,0 0-1,2-1 0,0 1 0,0 0 0,2 0 1,0 1-1,0-1 0,1 0 0,1 1 0,9-19 0,-10 25-1,16-28 813,-20 35-1114,0 1 0,0-1 0,1 1 1,-1-1-1,0 1 0,0-1 0,1 1 1,-1 0-1,1-1 0,-1 1 0,0-1 1,1 1-1,-1 0 0,1-1 0,-1 1 1,1 0-1,-1-1 0,0 1 0,1 0 0,0 0 1,-1 0-1,1-1 0,-1 1 0,1 0 1,-1 0-1,1 0 0,-1 0 0,1 0 1,-1 0-1,1 0 0,0 0 0,-1 0 1,1 0-1,-1 0 0,1 1 0,-1-1 0,1 0 1,-1 0-1,1 0 0,-1 1 0,1-1 1,-1 0-1,1 1 0,-1-1 0,0 0 1,1 1-1,-1-1 0,1 0 0,-1 1 1,0-1-1,1 1 0,-1-1 0,0 1 1,0-1-1,1 1 0,-1-1 0,0 2 0,13 29 443,-1 0-1,8 37 0,3 11-366,7 4-62,42 83 0,-52-127-27,2-2-1,1 0 1,2-1 0,34 39 0,-47-63-12,-1 0 1,2-1-1,23 17 0,-30-24-62,0-1 0,0 1 1,1-1-1,-1 0 0,1 0 0,0-1 0,0 0 0,0 0 0,0 0 0,14 0 0,-21-8-4730,-5-6 337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10 316 16572,'-10'-13'1912,"13"2"-960,4-1-360,7-1 1185,9-1-609,5-5-312,3-2-200,2-2-288,0-3-264,-3 0-720,0-2-416,-10-5 856,-8-3-152,-6-4-160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17956,'9'31'1458,"-2"2"0,5 45 0,-3-20-140,-2-11-612,1 7 298,28 99 1,-26-135-817,-10-17-180,0-1-1,1 0 0,-1 0 1,0 1-1,1-1 0,-1 0 1,0 0-1,1 0 0,-1 1 1,0-1-1,1 0 1,-1 0-1,0 0 0,1 0 1,-1 0-1,1 0 0,-1 0 1,0 0-1,1 0 0,-1 0 1,1 0-1,-1 0 0,0 0 1,1 0-1,-1 0 0,1 0 1,1-1-1,-1-1-1,0 1 1,1 0 0,-1-1 0,0 1 0,0-1 0,0 1-1,0-1 1,0 1 0,0-1 0,0 0 0,-1 1-1,1-1 1,-1 0 0,1 0 0,-1-2 0,3-10-112,-1 0 1,-1 0 0,0 0-1,-1 0 1,0-1-1,-5-25 1,-2 5-608,-16-50 0,9 47-627,-38-72 1,33 73 324,18 28 849,7 8 314,19 10 636,-10-3-232,-7-5-298,0 0-1,0 0 1,0-1-1,1 0 1,-1-1 0,0 0-1,0 0 1,0 0-1,0-1 1,0-1 0,0 1-1,0-1 1,-1 0-1,1-1 1,8-6 0,11-7-88,0-1 0,36-34 1,12-11 121,-60 52-434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18796,'7'12'2409,"6"-3"-1473,10-10-272,4-8 1376,8-2-791,-1-5-217,5-1-472,2-1-240,-8 4-648,-4 0-584,-13 8 736,-8 5-104,-5 9-200</inkml:trace>
  <inkml:trace contextRef="#ctx0" brushRef="#br0" timeOffset="1">123 231 18948,'8'10'2072,"6"-1"-1207,2-5-409,2-4 1136,4-1-440,6-8-584,1-2-431,0-4-1154,-1-2-31,-5-6 736,0-3-184,-6-5-272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10 163 16892,'-3'15'748,"0"-1"0,1 1 0,1 0 0,0 0 0,2 0 0,1 17 1,-2-28-535,1 3-7,-1 1 0,1-1 0,1 0 0,-1 1 0,1-1-1,1 0 1,-1 0 0,7 11 0,-8-17-166,0 1 0,0-1 0,0 1 0,0-1 0,0 0 0,0 1 0,1-1 0,-1 0 0,0 0 0,1 0 0,-1 0 0,1 0 0,-1-1 0,1 1 0,0 0 0,-1-1 0,3 1 0,-2 0-5,1-1-1,-1 0 1,0-1-1,1 1 1,-1 0-1,0-1 1,0 1-1,1-1 1,-1 0-1,0 1 1,0-1-1,0 0 1,0 0-1,0-1 1,0 1-1,3-2 1,10-11 98,0 1-1,0-2 1,-1 0 0,-1-1-1,22-34 1,-22 30-20,1 0 0,1 1 1,32-31-1,-46 49-110,0 0 0,0 0 1,0 0-1,0 0 0,0 0 1,0 1-1,0-1 0,0 0 1,0 1-1,0-1 0,0 1 1,0-1-1,1 1 0,-1-1 1,0 1-1,0 0 0,1 0 1,-1-1-1,0 1 0,1 0 1,-1 0-1,0 0 0,1 1 1,-1-1-1,0 0 0,2 1 1,-1 0-3,-1 0-1,0 1 1,1-1 0,-1 1 0,0-1 0,0 1 0,0-1 0,0 1 0,0 0-1,0-1 1,0 1 0,-1 0 0,1 0 0,-1 0 0,1 0 0,-1-1 0,1 4-1,1 15-4,1 36 0,-2-15 9,-1-40-5,0 0-1,0 1 1,0-1-1,1 0 1,-1 1-1,0-1 1,0 0-1,1 1 1,-1-1-1,1 0 0,-1 0 1,2 2-1,-2-3 1,0 0 0,1 0-1,-1 1 1,0-1 0,0 0 0,0 0-1,1 0 1,-1 0 0,0 0-1,0 0 1,1 0 0,-1 0-1,0 0 1,1 0 0,-1 0 0,0 0-1,0 0 1,1 0 0,-1 0-1,0 0 1,0 0 0,1 0-1,-1 0 1,0 0 0,0 0 0,1 0-1,-1 0 1,0-1 0,0 1-1,1 0 1,-1 0 0,0 0-1,0 0 1,0-1 0,1 1 0,19-28 37,23-56 33,-32 58-49,2 0 0,1 1 0,2 0 0,26-33 0,-19 39-17,-22 18-5,0 1 0,-1-1 1,1 1-1,0 0 0,-1 0 0,1-1 0,0 1 0,0 0 0,-1 0 0,1 0 0,0-1 0,0 1 0,-1 0 0,1 0 0,0 0 0,0 0 0,-1 1 0,1-1 0,0 0 0,0 0 0,-1 0 0,1 1 0,0-1 0,-1 0 0,1 0 0,0 1 0,-1-1 0,1 1 0,0-1 1,-1 1-1,1-1 0,-1 1 0,1-1 0,-1 1 0,1-1 0,-1 1 0,1 0 0,0 1 0,1 3 0,0 1 0,0 0-1,0 0 1,-1 0 0,0 0 0,0 0 0,-1 0 0,1 0 0,-2 6 0,-5 60-30,6-68 26,-1 4-30,0 1-124,0 0-1,0 0 0,-1 0 1,-1 0-1,1 0 0,-1 0 1,-5 8-1,8-16 164,0-1 0,0 0 0,0 1 0,0-1 0,0 0 1,0 1-1,-1-1 0,1 0 0,0 1 0,0-1 0,0 0 0,-1 0 0,1 1 0,0-1 0,0 0 0,-1 0 0,1 1 0,0-1 0,0 0 0,-1 0 0,1 0 1,0 1-1,-1-1 0,1 0 0,0 0 0,-1 0 0,1 0 0,0 0 0,-1 0 0,1 0 0,-1 0 0,1 0 0,0 0 0,-1 0 0,1 0 0,0 0 0,-1 0 1,1 0-1,0 0 0,-1 0 0,1 0 0,0 0 0,-1-1 0,1 1 0,0 0 0,-1 0 0,1 0 0,0-1 0,0 1 0,-1 0 0,1 0 0,0-1 0,-1 1 1,-9-23-188,1-12-85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17580,'0'-2'1664,"3"12"-1120,0 8-256,-2 3 1009,5 3-753,0 2-968,1 0-337,3-3 593,0-2-152,4-3-176</inkml:trace>
  <inkml:trace contextRef="#ctx0" brushRef="#br0" timeOffset="1">193 217 18100,'2'14'975,"0"0"1,-1 0-1,-1 1 0,0-1 1,-4 26-1,0 14 560,4-41-1250,0 26 307,0-36-533,0-1 1,0 1-1,1-1 0,-1 1 0,1-1 0,0 1 0,0-1 0,0 0 0,0 1 1,0-1-1,3 4 0,-3-5-45,-1-1 0,1 0 1,0 1-1,-1-1 0,1 0 0,0 0 1,-1 1-1,1-1 0,0 0 1,0 0-1,-1 0 0,1 0 0,0 0 1,0 0-1,-1 0 0,1 0 0,0 0 1,0-1-1,-1 1 0,1 0 0,0 0 1,-1-1-1,1 1 0,0 0 1,-1-1-1,1 1 0,0-1 0,-1 1 1,1-1-1,-1 1 0,1-1 0,-1 1 1,1-1-1,-1 1 0,1-2 1,25-27 102,-23 24-85,79-110 75,-55 73-136,3 1 1,39-44-1,-65 81 15,-1 1 0,0 0 0,1 0 1,0 0-1,0 1 0,0-1 0,0 1 0,5-3 0,-8 5 10,0 0 0,0-1 0,0 1 0,0 0 0,0 0 0,0 0 0,0 0 0,0 0 0,0 0 0,0 0 0,0 0 0,-1 0 0,1 1 1,0-1-1,0 0 0,0 1 0,0-1 0,0 1 0,0-1 0,-1 0 0,1 1 0,0 0 0,0-1 0,-1 1 0,1 0 0,0-1 0,-1 1 0,1 0 0,-1-1 0,1 1 0,-1 0 0,1 0 0,-1 0 0,1 0 0,-1 0 0,0-1 0,0 1 0,1 0 0,-1 0 0,0 0 0,0 0 0,0 0 0,0 2 0,4 28-32,-1 1 0,-2 0 1,-4 42-1,1-3 21,9-124-1581,0 14 1281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163 151 14843,'-1'-4'405,"1"-1"-1,-1 1 1,0 0-1,0-1 1,0 1-1,-1 0 1,1 0-1,-1 0 1,0 0-1,0 0 1,-1 1-1,-4-7 1,6 9-277,0 0 0,0 0 0,0 0 0,-1 0 0,1 0 1,0 0-1,0 1 0,0-1 0,-1 0 0,1 1 0,0 0 0,-1-1 1,1 1-1,-1-1 0,1 1 0,0 0 0,-3 0 0,2 0-18,0 1 0,0-1-1,0 1 1,0-1 0,0 1 0,0 0-1,0 0 1,0 0 0,0 0-1,0 0 1,0 0 0,1 1 0,-1-1-1,1 1 1,-2 1 0,-5 5-11,1 1 0,1 0 0,0 1-1,0-1 1,1 1 0,0 0 0,-7 21 0,5-7 33,0-1 1,-4 41-1,9-52-113,2 0-1,0 23 1,0-33-15,0-1 1,0 1-1,1 0 0,-1 0 1,1-1-1,-1 1 1,1 0-1,0-1 0,-1 1 1,1 0-1,0-1 0,2 3 1,-2-3-3,-1-1 0,1 0 0,0 1 0,-1-1 0,1 0 0,0 1 0,-1-1-1,1 0 1,0 0 0,0 0 0,-1 1 0,1-1 0,0 0 0,0 0 0,0 0 0,-1 0 0,1-1 0,0 1 0,0 0 0,-1 0 0,1 0 0,0-1 0,-1 1 0,1 0 0,0-1 0,0 1 0,-1 0 0,1-1 0,-1 1 0,1-1 0,0 0 0,7-6 39,0 0 0,0-1 1,-1 0-1,-1-1 0,1 1 0,-1-1 0,-1-1 0,1 1 0,4-13 1,-2 6 29,21-46 408,30-94 0,-40 102-326,-19 77-281,1-7 30,-1 20-139,1 67-434,0-87 362,1-1 0,1 1 0,0-1 1,7 21-1,-10-34 224,0-1-1,1 1 1,-1 0-1,1 0 1,0-1 0,0 1-1,-1-1 1,1 1 0,0 0-1,0-1 1,0 0 0,1 1-1,-1-1 1,0 0 0,0 1-1,1-1 1,-1 0-1,1 0 1,-1 0 0,1 0-1,-1 0 1,1-1 0,0 1-1,-1 0 1,1-1 0,0 1-1,0-1 1,2 1 0,-2-2 11,1 0 1,0 1-1,-1-1 1,1-1 0,-1 1-1,1 0 1,-1 0-1,1-1 1,-1 0-1,0 1 1,0-1 0,0 0-1,0 0 1,0 0-1,0 0 1,0 0 0,-1-1-1,2-2 1,22-38-753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1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15747,'3'210'4209,"-5"-150"-2681,2 0 1,11 79-1,-11-137-1479,2 7 191,-1 0 0,1 0 0,1 0-1,6 15 1,-9-23-216,1 1 0,-1-1-1,1 0 1,0 1 0,-1-1-1,1 0 1,0 0 0,0 0-1,0 0 1,0 0 0,0 0-1,0 0 1,0 0 0,1 0-1,-1 0 1,0-1 0,0 1-1,1 0 1,-1-1 0,0 1-1,1-1 1,-1 0 0,1 1-1,-1-1 1,0 0-1,1 0 1,-1 0 0,1 0-1,-1 0 1,1 0 0,-1 0-1,1-1 1,-1 1 0,0 0-1,1-1 1,-1 1 0,2-2-1,3-1-11,-1 0-1,1-1 0,-1 1 0,0-1 1,-1 0-1,1-1 0,-1 1 0,1-1 0,-1 0 1,-1 0-1,6-8 0,5-12-4,13-32-1,-19 40-4,-1-1-2,-3 9-10,0 1 0,0-1 0,11-15 0,-15 24 9,0 0 1,0 0 0,0 0-1,0-1 1,0 1-1,0 0 1,0 0 0,0 0-1,0 0 1,0 0 0,1 0-1,-1 0 1,0 0 0,0 0-1,0 0 1,0 0-1,0 0 1,0 0 0,0-1-1,0 1 1,1 0 0,-1 0-1,0 0 1,0 0-1,0 0 1,0 0 0,0 0-1,0 0 1,0 0 0,1 0-1,-1 0 1,0 0-1,0 1 1,0-1 0,0 0-1,0 0 1,0 0 0,0 0-1,1 0 1,-1 0-1,0 0 1,0 0 0,0 0-1,0 0 1,0 0 0,0 0-1,0 0 1,0 1-1,0-1 1,0 0 0,0 0-1,0 0 1,1 0 0,2 10-13,-1 10-8,-2 15 13,0-22 30,0 1 0,0-1 0,5 25 0,-5-37-17,0-1 1,0 1-1,1 0 0,-1 0 0,0 0 0,0 0 0,1 0 0,-1 0 0,1 0 0,-1 0 0,1-1 1,-1 1-1,1 0 0,-1 0 0,1 0 0,0-1 0,-1 1 0,1 0 0,0-1 0,0 1 0,-1-1 1,2 1-1,-1 0 1,0-1 0,0 0 0,0 0 0,0-1 0,0 1 0,0 0 0,0 0 1,0 0-1,0-1 0,0 1 0,0 0 0,0-1 0,0 1 0,0-1 0,-1 1 0,1-1 1,0 1-1,1-2 0,5-4 37,0-1 0,-1-1 1,10-12-1,-11 13-26,45-67 108,-36 51-127,1 0 0,1 1 0,26-27 0,-41 47-2,0 1 0,0 0 0,0 0 0,0 0 1,0 0-1,0 0 0,0 0 0,0 0 1,0 1-1,1-1 0,-1 0 0,0 1 1,1-1-1,-1 0 0,1 1 0,-1 0 1,0-1-1,1 1 0,-1 0 0,1 0 0,-1 0 1,1 0-1,-1 0 0,3 0 0,-3 1 0,0 0 0,0 0-1,0 1 1,0-1-1,0 0 1,0 0-1,0 1 1,0-1 0,0 1-1,-1-1 1,1 0-1,0 1 1,-1-1-1,0 1 1,1 0-1,-1-1 1,0 1 0,0-1-1,1 1 1,-1-1-1,0 1 1,-1 2-1,0 30 26,-6 41 1,-1 23 297,8-97-305,0 0-1,-1 0 1,1 0 0,0 0-1,0 1 1,0-1 0,0 0-1,1 0 1,-1 0-1,0 0 1,0 1 0,1-1-1,-1 0 1,1 0 0,-1 0-1,1 0 1,-1 0 0,1 0-1,0 0 1,-1 0 0,2 1-1,-1-2-2,0 0-1,0 0 0,-1 0 0,1 0 0,0-1 1,0 1-1,-1 0 0,1 0 0,0-1 0,0 1 0,-1 0 1,1-1-1,0 1 0,0 0 0,-1-1 0,1 1 1,-1-1-1,1 0 0,0 1 0,-1-1 0,1 1 1,0-2-1,8-9 67,-1-1 0,9-16 0,-14 24-74,43-80 122,-27 47-233,43-62 1,-62 97 95,1 1 1,0 0 0,0 0 0,0-1-1,0 1 1,0 0 0,0 0 0,1 0-1,-1 0 1,0 0 0,0 0 0,1 0-1,-1 0 1,1 1 0,-1-1 0,1 1-1,-1-1 1,2 0 0,-2 1 4,0 1-1,0-1 1,-1 0-1,1 0 1,0 1-1,-1-1 1,1 1-1,0-1 1,-1 1 0,1-1-1,0 1 1,-1-1-1,1 1 1,-1-1-1,1 1 1,-1-1 0,1 1-1,-1 0 1,0-1-1,1 1 1,-1 0-1,0 0 1,0-1-1,1 1 1,-1 1 0,2 7-43,0 1 0,-1 0 1,0 0-1,0 10 0,-1-15 39,0 35-66,0-24 97,0 1 0,1 0 0,0-1 1,7 29-1,-8-45-17,0 1 0,1 0 0,-1-1 1,0 1-1,0 0 0,0-1 0,1 1 0,-1 0 0,0-1 1,0 1-1,1-1 0,-1 1 0,1-1 0,-1 1 0,0-1 1,1 1-1,-1-1 0,1 1 0,-1-1 0,1 1 0,0-1 1,-1 0-1,1 1 0,-1-1 0,1 0 0,0 0 1,0 1-1,0-1 2,0 0 0,0-1-1,0 1 1,0 0 0,0-1 0,0 1 0,0-1 0,0 1 0,0-1 0,-1 1 0,1-1 0,0 0 0,0 1 0,-1-1 0,2-2-1,22-34 106,23-77 42,-34 77-234,26-50 0,-39 87 78,0-1 0,0 1 0,0-1 0,0 1 0,0 0 0,1-1-1,-1 1 1,0-1 0,0 1 0,0 0 0,0-1 0,1 1 0,-1 0-1,0-1 1,0 1 0,1 0 0,-1-1 0,0 1 0,1 0 0,-1 0 0,0-1-1,1 1 1,-1 0 0,0 0 0,1 0 0,-1 0 0,0-1 0,1 1 0,-1 0-1,1 0 1,-1 0 0,0 0 0,1 0 0,-1 0 0,1 0 0,4 15-184,-4 27-160,-1-42 345,-14 166-3919,15-163 2980,1-10 588,5-18-391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20188,'1'0'117,"0"0"-1,0 0 0,0 1 1,0-1-1,0 0 1,0 1-1,0-1 0,-1 1 1,1-1-1,0 0 0,0 1 1,0 0-1,-1-1 1,1 1-1,0 0 0,0-1 1,-1 1-1,1 0 0,-1 0 1,2 0-1,11 24 1288,-11-21-1205,-1 0 1,1 0-1,0-1 1,0 1 0,0-1-1,1 0 1,-1 1 0,5 2-1,-6-5-170,0 0-1,0 0 0,0 0 1,0-1-1,1 1 0,-1-1 1,0 1-1,1-1 0,-1 1 1,0-1-1,1 0 0,-1 1 1,0-1-1,1 0 0,-1 0 1,0 0-1,1 0 0,-1 0 1,1-1-1,-1 1 0,0 0 1,3-1-1,-1-1-1,-1 1-1,0-1 0,0 1 1,1-1-1,-1 0 1,0 1-1,-1-1 0,1 0 1,0 0-1,0-1 1,1-2-1,0 0 9,1-1 1,-1 0-1,-1 0 1,1 0-1,-1 0 0,0-1 1,-1 1-1,0 0 1,1-10-1,-2 13-12,0-1 0,0 1-1,-1-1 1,1 1 0,-1-1 0,0 1-1,-2-6 1,2 8-19,1 1 0,0-1 0,-1 0-1,1 1 1,0-1 0,-1 1 0,1-1 0,-1 0-1,1 1 1,-1-1 0,1 1 0,-1-1 0,0 1-1,1 0 1,-1-1 0,0 1 0,1 0 0,-1-1-1,0 1 1,1 0 0,-1 0 0,0-1 0,1 1-1,-1 0 1,0 0 0,0 0 0,1 0 0,-1 0-1,0 0 1,0 0 0,1 0 0,-1 0 0,0 1 0,1-1-1,-1 0 1,0 0 0,0 1 0,1-1 0,-1 0-1,1 1 1,-1-1 0,0 0 0,0 2 0,-3 1-2,0 1 0,0-1 0,0 1 1,1 0-1,-1 1 0,1-1 1,0 0-1,0 1 0,1 0 1,-1 0-1,1-1 0,-1 7 1,-4 8-22,-7 37 1,9-27 9,-3 32 0,8-53 5,-1 1 1,2-1-1,-1 0 1,1 0-1,0 0 1,0 0-1,1 0 1,5 14 0,-6-21 2,-1 1 1,1-1 0,-1 0 0,1 0-1,-1 0 1,1 0 0,0 0 0,-1 0-1,1 0 1,0 0 0,0-1 0,0 1-1,0 0 1,0 0 0,0-1 0,0 1 0,0 0-1,0-1 1,0 1 0,0-1 0,0 1-1,0-1 1,1 0 0,-1 0 0,0 1-1,0-1 1,0 0 0,1 0 0,-1 0-1,0 0 1,0 0 0,0-1 0,0 1 0,1 0-1,-1 0 1,0-1 0,0 1 0,0-1-1,0 1 1,0-1 0,0 1 0,0-1-1,2-1 1,4-3 3,0-1 0,0 1 0,-1-1 0,11-12 0,9-15 13,30-50 1,4-4 0,-58 84-17,0 0 0,0 1 0,1-1 0,-1 1-1,0-1 1,1 1 0,0 0 0,0 0 0,4-2 0,-7 4 0,1 0 0,-1 0 0,1-1 0,-1 1 0,1 0 0,-1 0 0,1 0 0,-1 0 0,1 0 0,-1 0 0,1 0 0,-1 0 0,1 0 0,-1 0 0,1 0 0,-1 1 0,1-1 0,-1 0 0,0 0 0,1 0 0,-1 1 0,1-1 0,-1 0 0,1 1 0,0 0 0,0 0 0,0 0 0,-1 0 0,1 1 0,0-1 0,-1 0 0,1 0 0,-1 1 0,0-1 0,1 0 0,-1 1 0,0-1 0,0 3 0,1 63-8,-1 2 5,1-63 3,-1 1 1,1 0 0,1-1-1,-1 1 1,1-1-1,0 0 1,5 10-1,-7-16 0,1 1 0,-1 0 0,1-1 1,-1 1-1,0-1 0,1 1 0,-1-1 0,1 1 0,-1-1 0,1 1 0,0-1 0,-1 1 0,1-1 0,-1 0 1,1 1-1,0-1 0,-1 0 0,1 0 0,0 1 0,-1-1 0,1 0 0,0 0 0,0 0 0,-1 0 0,1 0 1,0 0-1,-1 0 0,1 0 0,0 0 0,-1 0 0,1 0 0,0-1 0,0 1 0,-1 0 0,1 0 1,-1-1-1,1 1 0,0 0 0,-1-1 0,1 1 0,-1-1 0,1 1 0,-1-1 0,1 1 0,0-1 0,26-30-8,-22 26 7,16-25-65,13-13-346,-33 42 394,0 0-1,-1 0 0,1 1 1,0-1-1,0 0 0,0 1 1,-1-1-1,1 0 1,0 1-1,0-1 0,0 1 1,0 0-1,0-1 0,0 1 1,0 0-1,0 0 0,0-1 1,2 1-1,-3 0 5,1 0-1,0 1 1,-1-1 0,1 0 0,0 1-1,-1-1 1,1 0 0,-1 1 0,1-1-1,-1 0 1,1 1 0,0-1 0,-1 1 0,0-1-1,1 1 1,-1-1 0,1 1 0,-1 0-1,0-1 1,1 2 0,1 3-87,0 0 1,-1 0-1,0 0 1,0 0-1,0 0 0,0 6 1,-1 26-23,0-1 0,-8 47-1,4-58 100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140 294 14675,'-35'20'3210,"29"-18"-2838,0 1 1,0 0-1,1 1 0,-1-1 1,-8 9-1,7-5-169,1 0 0,0 1 0,0 0 0,1 0 1,0 1-1,0-1 0,1 1 0,-6 17 0,9-22-189,-1 0 1,1 0-1,0 0 1,0 0-1,1 0 1,-1 0-1,1 0 1,0 0-1,0 1 1,0-1-1,0 0 1,1 0-1,0 0 0,0 0 1,0 0-1,0 0 1,1 0-1,-1 0 1,1-1-1,0 1 1,0 0-1,0-1 1,3 4-1,-4-6-13,0 0 0,1 0-1,-1 0 1,0 0 0,0-1 0,0 1 0,1 0-1,-1 0 1,0-1 0,1 1 0,-1-1 0,0 0-1,1 1 1,-1-1 0,1 0 0,-1 0-1,1 1 1,-1-1 0,1 0 0,1-1 0,0 0 2,0 1 0,1-1-1,-1 0 1,-1-1 0,1 1 0,0-1 0,0 1 0,0-1 0,2-2 0,4-4 15,0 0 0,0-1 0,-1 0 0,8-11 0,0-2 81,-2-2-1,0 1 1,-1-2-1,-1 0 1,-1 0-1,-2-1 1,0 0-1,-2-1 0,-1 0 1,-1 0-1,-1 0 1,0-48-1,-4 73-80,-6-49 223,6 49-227,0 0-1,-1 0 0,1 0 1,-1 0-1,1 0 1,-1 1-1,0-1 0,0 0 1,0 0-1,0 0 1,0 1-1,0-1 0,0 1 1,0-1-1,-1 1 0,1-1 1,-1 1-1,1 0 1,-1 0-1,1-1 0,-4 0 1,5 2-11,-1 0-1,1 0 1,-1 0 0,0 0 0,1 0 0,-1 0 0,1 0-1,-1 0 1,0 0 0,1 0 0,-1 0 0,1 1-1,-1-1 1,1 0 0,-1 0 0,0 1 0,1-1-1,-1 0 1,1 1 0,0-1 0,-1 0 0,1 1-1,-1-1 1,1 1 0,-1-1 0,1 1 0,-1 0-1,-7 18-15,6-1-43,0 0 1,1 0-1,1 0 0,0 0 1,2 0-1,6 33 0,2-9-91,26 72 0,-29-96 115,0 1 0,1-1 1,1-1-1,1 1 0,0-2 0,1 1 0,25 26 0,-34-41 42,0 1 1,0-1-1,1 0 0,-1-1 0,1 1 0,0 0 0,-1-1 1,1 1-1,0-1 0,0 0 0,0 0 0,0 0 0,0 0 0,0-1 1,0 1-1,0-1 0,0 1 0,0-1 0,5-1 0,-4 0 14,-1 0-1,0 0 1,1 0-1,-1-1 0,0 1 1,0-1-1,0 0 1,0 0-1,0 0 0,0-1 1,0 1-1,-1-1 1,1 1-1,2-5 0,3-5 59,0 0 1,-1 0-1,-1 0 0,0-1 0,0 0 0,-1-1 0,3-14 0,-4 12-15,-1 1 1,0-1-1,-1 0 0,-1 0 0,0 0 0,-1 0 0,-1 0 0,-4-22 0,5 37-66,0 1-1,0-1 0,0 0 0,0 1 0,0-1 0,-1 0 1,1 1-1,0-1 0,0 1 0,-1-1 0,1 0 0,0 1 1,-1-1-1,1 1 0,0-1 0,-1 1 0,1-1 0,-1 1 1,1-1-1,-1 1 0,1-1 0,-1 1 0,0-1 0,0 2 0,1-1-1,-1 0 0,1 1 1,0-1-1,-1 1 1,1-1-1,-1 1 0,1-1 1,0 1-1,-1-1 0,1 1 1,0-1-1,-1 1 1,1-1-1,0 1 0,0-1 1,0 1-1,-1 1 0,-6 35-23,5-5 31,2-1-1,0 0 1,3 1-1,0-1 1,12 47-1,-14-74 1,1 1 0,-1-1 0,1 0 1,0 0-1,5 7 0,-7-11-5,1 1-1,-1 0 1,1-1 0,-1 1 0,1 0-1,-1-1 1,1 1 0,0-1 0,-1 1-1,1-1 1,0 1 0,0-1 0,-1 1 0,1-1-1,0 0 1,0 1 0,0-1 0,-1 0-1,1 0 1,0 0 0,0 0 0,0 0-1,0 0 1,-1 0 0,1 0 0,0 0-1,0 0 1,0 0 0,0 0 0,-1 0-1,1-1 1,0 1 0,0 0 0,0-1 0,-1 1-1,1-1 1,0 1 0,-1-1 0,2 0-1,3-3 7,-1 0-1,0-1 0,0 0 0,-1 0 1,1 0-1,-1 0 0,4-8 1,17-43 33,-7 2 5,-13 39-46,0 1-1,1 0 1,0 0 0,12-21-1,-17 35 0,1-1 0,-1 1 0,0 0 0,0-1-1,0 1 1,1 0 0,-1-1 0,0 1 0,0 0-1,1-1 1,-1 1 0,0 0 0,1 0 0,-1-1-1,0 1 1,1 0 0,-1 0 0,0 0 0,1 0-1,-1-1 1,1 1 0,-1 0 0,0 0 0,1 0-1,-1 0 1,1 0 0,-1 0 0,0 0 0,1 0-1,-1 0 1,1 0 0,-1 0 0,1 0 0,-1 0-1,0 1 1,1-1 0,-1 0 0,0 0 0,1 0-1,-1 1 1,0-1 0,1 0 0,-1 0 0,0 1-1,1-1 1,-1 0 0,0 0 0,1 1 0,-1-1-1,0 0 1,0 1 0,0-1 0,1 0 0,-1 1-1,0-1 1,0 1 0,0-1 0,0 0 0,0 1-1,0 0 1,13 34-49,-10-26 36,8 26-33,13 36-16,-21-64 63,0 0 1,1 0 0,0 0 0,0 0-1,0-1 1,10 11 0,-14-16-1,1 0 0,0 0 0,0-1 0,-1 1 1,1 0-1,0 0 0,0-1 0,0 1 0,0 0 0,0-1 1,0 1-1,0-1 0,0 0 0,0 1 0,0-1 1,0 0-1,0 1 0,0-1 0,0 0 0,0 0 0,1 0 1,-1 0-1,0 0 0,0 0 0,0 0 0,0-1 0,0 1 1,0 0-1,0-1 0,0 1 0,0 0 0,0-1 1,0 1-1,0-1 0,0 0 0,0 1 0,0-1 0,0 0 1,0 1-1,-1-1 0,1 0 0,0 0 0,1-2 0,2-3 5,0-1-1,0 0 0,0-1 0,4-12 0,-5 13 2,15-47 19,-13 36 51,1 0 0,16-32 1,-22 50-68,0 0 0,0 0 1,0-1-1,0 1 1,0 0-1,0 0 0,0-1 1,0 1-1,0 0 0,0 0 1,0-1-1,0 1 0,0 0 1,0 0-1,0-1 0,0 1 1,0 0-1,0 0 0,0-1 1,0 1-1,0 0 0,0 0 1,-1 0-1,1-1 0,0 1 1,0 0-1,0 0 1,0 0-1,-1-1 0,1 1 1,0 0-1,0 0 0,0 0 1,-1 0-1,1 0 0,0 0 1,0 0-1,-1-1 0,1 1 1,0 0-1,0 0 0,-1 0 1,1 0-1,0 0 0,0 0 1,-1 0-1,1 0 0,0 0 1,-20-1 295,12 0-167,-12-6-1109,21 4-1068,12-1 990,4 3 349,5-1-169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47 411 14483,'5'-32'1748,"-5"31"-1689,0 0 0,1 0-1,-1 0 1,0 1 0,0-1 0,0 0 0,0 0 0,0 0 0,-1 0 0,1 0 0,0 1 0,0-1 0,0 0 0,-1 0 0,1 0 0,0 1-1,-1-1 1,1 0 0,-1 0 0,1 1 0,-1-1 0,1 0 0,-1 1 0,0-1 0,1 0 0,-1 1 0,0-1 0,1 1 0,-1-1 0,0 1 0,0 0-1,1-1 1,-1 1 0,-1-1 0,1 2 0,0-1-1,0 0 0,0 0 0,0 0 1,1 1-1,-1-1 0,0 1 0,0-1 1,0 1-1,0-1 0,1 1 0,-1-1 1,0 1-1,0 0 0,1-1 0,-1 1 1,1 0-1,-1-1 0,0 1 0,1 0 1,-1 0-1,1 0 0,0 0 0,-1-1 1,1 3-1,-10 26 401,7-11-335,0 0-1,1-1 1,0 1 0,3 28-1,-1-39-85,0 1 0,1 0 0,1 0-1,-1-1 1,1 1 0,1 0 0,-1-1 0,1 0-1,0 0 1,1 0 0,0 0 0,8 11 0,-11-16-10,0-1 1,1 0-1,-1 1 1,0-1-1,0 0 1,1 0-1,-1 0 1,1 0-1,-1 0 1,1 0-1,0-1 1,-1 1-1,1 0 1,0-1-1,-1 1 1,1-1-1,0 0 1,0 1 0,-1-1-1,1 0 1,0 0-1,2-1 1,-1 1 19,0-1 1,0 0-1,0 0 1,-1-1 0,1 1-1,0-1 1,-1 1-1,1-1 1,-1 0-1,1 0 1,3-4 0,3-5 100,1 0 0,-2-1 1,0 0-1,8-15 0,-2-4 30,-1 1-1,-1-1 0,-1-1 0,-3 0 1,0-1-1,-2 1 0,-1-1 0,0-57 1,-4 76-168,-1 1 0,-1-1 0,0 1 1,-1-1-1,0 1 0,-1 0 1,-1-1-1,0 1 0,0 1 0,-11-20 1,14 29-22,-1 0 0,0 0 0,0 0 0,0 0 1,-1 1-1,1-1 0,-1 0 0,0 1 0,1 0 0,-5-3 1,5 4 0,0 0 1,1 1 0,-1-1 0,0 1 0,1-1 0,-1 1 0,0 0 0,0-1 0,1 1 0,-1 0 0,0 0 0,0 0 0,1 0 0,-1 1 0,0-1 0,0 0 0,1 1 0,-1-1 0,0 1 0,1 0 0,-1 0-1,0-1 1,1 1 0,-2 2 0,-4 2-11,1 0 0,-1 1-1,1 0 1,1 1 0,-1-1-1,1 1 1,0 0 0,1 1-1,-1-1 1,1 1 0,1 0-1,-3 9 1,-2 6-29,1 0 0,1 1 0,-3 27 1,9-49 47,-2 8 3,1 0 1,0 0 0,0 1-1,1-1 1,2 14 0,-1-21-3,-1 0 0,1-1 0,0 1 0,0-1 0,0 0 0,0 1 0,0-1 0,0 0-1,1 1 1,-1-1 0,1 0 0,-1 0 0,1 0 0,0 0 0,0-1 0,0 1 0,0 0 0,0-1 0,0 1 0,1-1 0,-1 0 0,0 0 0,1 0 0,-1 0 0,1 0 0,4 0 0,59 12-6,-47-10-113,1 0 0,-1 1 0,0 1 0,-1 1 0,1 0 0,-1 2 0,19 10 0,-28-12-301,0 0 0,0 1-1,-1 0 1,0 0 0,0 0-1,-1 1 1,0 1 0,-1-1 0,1 1-1,-2 0 1,9 17 0,-5-5-664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17572,'29'113'1966,"-9"-30"-979,3-2-1,44 102 1,-64-176-918,0 0 1,1 0-1,0 0 0,1 0 0,-1-1 1,7 7-1,-10-12-40,1 1-1,-1-1 1,0 0 0,0 0 0,1 0 0,-1 0-1,0-1 1,1 1 0,-1 0 0,1 0 0,-1-1-1,1 1 1,0-1 0,-1 0 0,1 1 0,-1-1-1,1 0 1,0 0 0,-1 0 0,1 0 0,0 0 0,-1 0-1,1 0 1,0-1 0,-1 1 0,1-1 0,-1 1-1,1-1 1,-1 0 0,1 1 0,-1-1 0,1 0-1,-1 0 1,0 0 0,2-1 0,4-4 83,-1-1 0,1 1 0,-1-1 0,0-1 0,-1 1 0,0-1 0,5-9 0,27-65 489,-17 33-196,-17 43-348,0 0-19,0-1-1,0 2 1,0-1 0,1 0-1,4-5 1,-7 11-35,-1-1 0,1 0 0,0 0 0,-1 1 0,1-1 1,0 1-1,-1-1 0,1 1 0,0-1 0,0 1 0,0-1 0,0 1 0,-1 0 0,1-1 1,0 1-1,0 0 0,0 0 0,0 0 0,0 0 0,0 0 0,0 0 0,0 0 0,0 0 0,0 0 1,0 0-1,-1 0 0,1 0 0,0 1 0,0-1 0,0 0 0,0 1 0,0-1 0,-1 1 1,1-1-1,0 1 0,0-1 0,0 1 0,-1-1 0,1 1 0,0 0 0,-1 0 0,1-1 0,0 2 1,6 9-2,1 0-1,-2 0 1,1 1 0,-2 0 0,0 0 0,0 0 0,5 21 0,-6-17-6,2 0 0,0 0 0,13 24 1,-19-39 3,1 1 1,0-1-1,-1 0 0,1 0 1,0 0-1,0 0 1,0 0-1,0 0 1,0 0-1,0 0 1,0 0-1,0 0 1,0-1-1,0 1 1,0 0-1,0-1 0,1 1 1,-1-1-1,0 1 1,3 0-1,-3-2 2,0 1 0,0 0 1,1 0-1,-1-1 0,0 1 0,0-1 0,0 1 0,0-1 0,0 1 0,0-1 0,0 1 1,0-1-1,0 0 0,0 0 0,-1 0 0,1 1 0,0-1 0,1-2 0,3-4 20,-1-1-1,0 0 0,0 0 0,4-14 1,7-22 77,-7 19-20,0 1-1,14-26 0,-22 49-74,1 0-1,-1 0 0,0 0 1,1 0-1,-1 0 0,1 0 1,0 0-1,-1 0 0,1 0 1,0 1-1,0-1 0,-1 0 1,1 0-1,0 1 0,0-1 0,0 0 1,0 1-1,0-1 0,0 1 1,0-1-1,0 1 0,0 0 1,0-1-1,0 1 0,1 0 1,1-1-1,-2 2-3,0 0 1,1-1-1,-1 1 1,0 0-1,0 0 1,1 0-1,-1 0 0,0 0 1,0 0-1,0 0 1,0 0-1,0 0 1,0 1-1,-1-1 0,1 0 1,0 1-1,-1-1 1,1 0-1,-1 1 1,1 1-1,7 20-302,-1-1 1,-2 1-1,0 0 1,-1 1-1,0 31 0,-5-48-827,-2-7 750,-4-10 50,1-10-198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13899,'0'0'119,"-1"0"-1,1 1 1,0-1 0,-1 0 0,1 0-1,0 0 1,-1 1 0,1-1-1,0 0 1,-1 0 0,1 1 0,0-1-1,0 0 1,-1 1 0,1-1-1,0 0 1,0 1 0,0-1 0,-1 0-1,1 1 1,0-1 0,0 0-1,0 1 1,0-1 0,0 1 0,0-1-1,0 0 1,0 1 0,0-1-1,0 1 1,0-1 0,0 0 0,0 1-1,2 20 1475,-1-12-1636,-1 4 204,-1 0 0,0-1-1,-1 1 1,0-1 0,-1 1-1,-5 12 1,-31 73 1119,19-51-555,18-44-716,1-7-94,2-11-103,6-31-183,1-7 217,4-78-1,-11 152 337,0-1 0,2 0-1,0 0 1,1-1 0,9 25 0,-10-35-176,0-1 0,0 0 0,1 0 1,0 0-1,0 0 0,1 0 0,0-1 0,0 1 1,1-2-1,0 1 0,0 0 0,0-1 1,1 0-1,0-1 0,1 0 0,8 5 1,-16-9-5,0-1 0,0 0 0,0 0 0,0 0 1,0 0-1,0 0 0,0 0 0,0 0 1,0 0-1,1 0 0,-1 1 0,0-1 1,0 0-1,0 0 0,0 0 0,0 0 0,0 0 1,0 0-1,1 0 0,-1 0 0,0 0 1,0 0-1,0 0 0,0 0 0,0 0 1,0 0-1,0 0 0,1 0 0,-1 0 0,0 0 1,0 0-1,0 0 0,0 0 0,0 0 1,0 0-1,1 0 0,-1 0 0,0 0 1,0 0-1,0-1 0,0 1 0,0 0 0,0 0 1,0 0-1,0 0 0,0 0 0,1 0 1,-1 0-1,0 0 0,0 0 0,0-1 1,0 1-1,0 0 0,0 0 0,0 0 0,0 0 1,0 0-1,0 0 0,0 0 0,0-1 1,0 1-1,0 0 0,0 0 0,0 0 1,-6-12 69,-13-14 21,-40-34 69,-83-65-1,148 128-139,-1-1 0,1-1 0,0 1 0,1-1 0,-1 0-1,10 1 1,-3-2 130,1 0-1,0-1 0,-1 0 0,1-2 0,-1 1 1,1-1-1,17-7 0,21-10 86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 18772,'0'-1'117,"-1"1"0,1 0 0,0-1 0,-1 1 0,1 0 0,0-1 1,-1 1-1,1-1 0,0 1 0,0 0 0,0-1 0,-1 1 0,1-1 0,0 1 0,0-1 0,0 1 0,0 0 0,0-1 1,0 1-1,0-1 0,0 1 0,0-1 0,0 1 0,0-1 0,0 1 0,0-1 0,0 1 0,0-1 0,1 1 0,-1 0 0,0-1 1,0 1-1,0-1 0,1 1 0,-1 0 0,1-1 0,-1 1 1,1 1 1,0-1-1,0 0 0,-1 1 1,1-1-1,0 1 1,-1-1-1,1 1 0,-1 0 1,1-1-1,-1 1 0,1 0 1,-1-1-1,1 1 1,-1 0-1,1-1 0,-1 1 1,0 0-1,1 0 0,-1 0 1,0 1-1,4 9 90,-2 1 0,1-1 1,-2 1-1,1-1 0,-2 1 0,0 13 0,-10 69-53,1-20-106,9-73-47,0 0 0,0 1 0,-1-1 0,1 1 0,0-1 0,0 0 0,0 1 0,1-1 0,-1 1 0,0-1 0,0 0 0,1 1 0,-1-1 0,1 0 0,-1 1 0,1-1 0,0 0 0,0 0 0,-1 1 0,1-1 0,0 0 0,0 0 0,0 0 0,0 0 0,0 0 0,0 0 0,0 0 0,2 0 0,1 0 6,1 1-1,-1-1 1,1-1-1,-1 1 0,1-1 1,-1 1-1,8-2 1,-5 1-1,30 0-35,-5 1-361,-1-1-1,1-2 1,0-1-1,32-7 1,-44 1-933,-19 8 1291,-1 1 1,0-1-1,1 1 1,-1 0 0,1-1-1,-1 1 1,0-1-1,1 1 1,-1-1-1,0 1 1,1-1-1,-1 0 1,0 1 0,0-1-1,0 1 1,1-1-1,-1 0 1,0 1-1,0-1 1,0 1 0,0-1-1,0 0 1,0 1-1,0-1 1,0 1-1,-1-1 1,1 0-1,0 1 1,0-1 0,0 1-1,-1-1 1,1 1-1,0-1 1,-1 1-1,1-2 1,-15-13-770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16516,'8'6'1760,"8"-3"-1096,4-3-280,7-6 1152,6-3-799,8-4-953,0-1 1816,-2-5-1432,-3 2-40,-5 1-8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4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16035,'1'3'954,"0"0"1261,0-5-356,3-10-864,-4 11-970,1 0 1,-1 0-1,1 0 1,-1 0-1,1 0 1,-1 1-1,1-1 0,0 0 1,-1 0-1,1 1 1,0-1-1,-1 0 0,1 1 1,0-1-1,0 1 1,0-1-1,-1 1 1,1-1-1,0 1 0,0 0 1,0-1-1,0 1 1,2 0-1,-2 0-4,1 0 1,-1 0-1,1 1 1,-1-1-1,1 0 0,-1 1 1,1 0-1,-1-1 1,1 1-1,-1 0 0,0 0 1,1-1-1,1 3 0,5 5 27,0 0 0,0 1 0,10 14 0,-9-11 42,0 0-48,-5-7-21,0 0 0,0 0 0,1 0 0,-1-1 0,1 1 0,9 6 0,-13-11-15,0 1 0,1-1 0,-1 1 0,1-1 0,-1 1 0,1-1 0,-1 0 0,0 0 0,1 0 0,-1 0 1,1 0-1,-1 0 0,1 0 0,-1 0 0,1-1 0,-1 1 0,1 0 0,-1-1 0,0 1 0,1-1 0,-1 0 0,0 1 0,1-1 1,-1 0-1,0 0 0,0 0 0,0 0 0,0 0 0,1 0 0,-2 0 0,1 0 0,0 0 0,0 0 0,1-3 0,29-46 179,-25 38-148,0 2 1,1-1-1,0 1 0,1 0 0,15-16 0,-22 25-40,0 0-1,0 0 0,0 0 0,0 0 0,1 0 0,-1 0 0,0 0 0,0 1 0,0-1 1,1 1-1,-1-1 0,0 1 0,1-1 0,-1 1 0,0 0 0,1-1 0,-1 1 0,1 0 0,-1 0 1,0 0-1,1 0 0,-1 0 0,1 0 0,-1 1 0,0-1 0,1 0 0,-1 1 0,0-1 0,1 1 1,-1 0-1,0-1 0,0 1 0,1 0 0,-1 0 0,0-1 0,0 1 0,0 0 0,0 0 1,1 2-1,4 5-188,-1-1 1,-1 1 0,1 0-1,-1 0 1,3 11 0,3 3-783,-10-21 913,0-1 1,0 1 0,1-1 0,-1 1 0,0-1-1,0 1 1,0-1 0,1 0 0,-1 1-1,0-1 1,0 1 0,1-1 0,-1 0-1,0 1 1,1-1 0,-1 0 0,0 1 0,1-1-1,-1 0 1,1 0 0,-1 1 0,0-1-1,1 0 1,-1 0 0,1 0 0,-1 0 0,1 1-1,-1-1 1,1 0 0,-1 0 0,1 0-1,-1 0 1,1 0 0,0 0 0,0-1-34,0 0 0,0 0 0,-1 0 0,1 0 1,0 0-1,0 1 0,0-1 0,-1-1 0,1 1 1,-1 0-1,1 0 0,-1 0 0,1-1 0,12-44-1264,-13 44 1255,8-44-741,8-35 552,-14 73 444,0 1-1,1 0 1,0-1 0,0 1 0,1 0-1,0 1 1,9-13 0,-12 18-76,0-1 0,0 1 0,0 0 0,0 0 0,0 0 0,0 0 0,1 0 0,-1 1 0,0-1 0,0 0 1,1 0-1,-1 1 0,1-1 0,-1 1 0,1-1 0,-1 1 0,1 0 0,-1 0 0,1 0 0,-1-1 0,1 1 1,2 1-1,-1-1 43,0 1 1,-1 0-1,1 0 1,0 1-1,-1-1 1,1 0-1,-1 1 1,1 0 0,-1-1-1,1 1 1,1 3-1,3 2 218,0 1-1,-1-1 1,1 2-1,-2-1 1,10 19-1,-11-16 28,-1 1 0,0-1-1,0 1 1,-1 0 0,-1 0-1,0 0 1,0 0-1,-1 1 1,-4 20 0,3-19-125,0 0 0,1 0 1,0 0-1,1 0 0,0-1 1,5 19-1,-6-30-249,1-1-1,-1 1 1,0 0 0,1-1-1,0 1 1,-1 0 0,1-1-1,0 1 1,0-1-1,0 1 1,0-1 0,0 1-1,0-1 1,0 0-1,0 0 1,1 0 0,-1 1-1,0-1 1,1 0 0,-1 0-1,1-1 1,-1 1-1,1 0 1,-1 0 0,1-1-1,0 1 1,-1-1-1,1 0 1,0 1 0,0-1-1,-1 0 1,1 0 0,0 0-1,-1 0 1,1 0-1,0 0 1,0-1 0,3 0-1,-2-1-115,1 1-1,0-1 1,0 0-1,0 0 1,-1-1-1,0 1 1,1-1-1,-1 1 1,0-1 0,0 0-1,0-1 1,-1 1-1,1 0 1,-1-1-1,3-4 1,-3 4-68,0 0 0,0 0 0,0 0 0,-1 0 0,0 0 0,0 0 0,0-1 0,0 1 0,-1 0 0,1-1 1,-1 1-1,0 0 0,-1-1 0,1 1 0,-1 0 0,0-1 0,0 1 0,0 0 0,0 0 0,-1 0 0,-2-4 0,-12-13-638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745 339 16291,'-19'-2'1929,"16"2"-1049,4 0-312,21-1 1153,4-5-337,14-3-536,7-5-536,1-5-552,-3 2 224,-7-3 8,-5 0-136,-13-6-128</inkml:trace>
  <inkml:trace contextRef="#ctx0" brushRef="#br0" timeOffset="1">1 13 18900,'15'7'840,"4"-7"-840,-7-8-16,-2-4 888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19244,'7'13'1035,"-2"-1"-1,1 1 0,5 26 1,2 2 131,-6-23-906,0 0 0,1-1 0,1 0-1,0 0 1,21 28 0,-27-42-248,1 1 0,-1-1-1,0 0 1,1 0 0,-1 0-1,1 0 1,0-1 0,0 1 0,0-1-1,0 0 1,0 0 0,9 2-1,-9-4-1,0 1-1,-1-1 1,1 0-1,0 0 1,-1-1 0,1 1-1,0-1 1,-1 0-1,1 0 1,-1 0-1,1 0 1,-1 0-1,0-1 1,1 0-1,-1 1 1,0-1-1,0-1 1,5-3-1,-1-1 26,0-1-1,0 1 0,0-1 1,-1 0-1,0-1 0,-1 0 0,0 0 1,0 0-1,-1 0 0,0-1 1,-1 0-1,0 1 0,2-13 0,-2 7 14,-1 1-1,0-1 0,-1 0 0,-1 0 0,0 0 0,-1 1 0,0-1 0,-6-22 1,12 53-75,1 0 0,1-1 0,0 0 1,12 18-1,-15-24 15,2-1-1,-1 0 1,1 0-1,1-1 0,-1 0 1,1 0-1,0-1 1,1 1-1,11 6 1,-17-12 21,0 0 0,1 0 0,-1 0 0,0 0 0,1 0 0,-1 0 0,1-1 0,0 1 0,-1-1 0,1 0 0,-1 0 0,1 0 0,-1 0 0,1 0 0,0-1 0,-1 1 1,1-1-1,-1 1 0,1-1 0,-1 0 0,0 0 0,1 0 0,-1 0 0,0-1 0,0 1 0,1-1 0,-1 1 0,0-1 0,0 0 0,-1 1 0,1-1 0,0 0 0,-1 0 0,1-1 0,1-2 0,3-5 44,0-1 0,-1 0 0,-1 1-1,1-2 1,-2 1 0,4-16 0,3-33 155,-9 56-193,-1 0 0,0 0 0,0 0 0,0 0 0,0 0 0,-1 1 1,1-1-1,-1 0 0,0 0 0,0 0 0,-1 1 0,1-1 1,-3-3-1,4 7-16,0-1 1,0 1-1,-1 0 1,1-1-1,0 1 1,0 0-1,-1 0 1,1-1-1,0 1 1,-1 0-1,1 0 1,0-1-1,-1 1 1,1 0-1,0 0 1,-1 0-1,1 0 1,0-1-1,-1 1 0,1 0 1,-1 0-1,1 0 1,0 0-1,-1 0 1,1 0-1,-1 0 1,1 0-1,0 0 1,-1 0-1,1 0 1,0 1-1,-1-1 1,1 0-1,-1 0 1,1 0-1,0 0 1,-1 1-1,1-1 1,0 0-1,-1 0 1,1 1-1,0-1 1,0 0-1,-1 0 1,1 1-1,0-1 1,0 0-1,-1 1 1,1-1-1,0 0 1,0 1-1,0-1 1,0 1-1,0-1 1,-1 1-1,-8 23-21,9-24 22,-5 19-23,1 0 0,0-1 1,2 1-1,-1 24 0,3-31-4,0 1-1,1 0 0,0-1 1,1 1-1,1-1 0,0 1 1,6 14-1,-8-25 24,-1-1-1,1 1 1,-1-1 0,1 1-1,0-1 1,0 1-1,0-1 1,0 0-1,0 0 1,0 1 0,0-1-1,0 0 1,0 0-1,1 0 1,-1 0-1,0 0 1,1 0 0,-1 0-1,1-1 1,-1 1-1,1 0 1,-1-1 0,1 1-1,1-1 1,0 0-2,-1 0 0,1 0 0,-1-1 0,1 1 0,-1-1 0,0 0 0,1 0 0,-1 0 0,0 0 0,1 0 1,-1 0-1,0 0 0,0-1 0,0 1 0,3-4 0,17-16-10,-1-1 0,-1-1-1,21-33 1,-8 13-15,-33 42-23,1 0 0,0 0 0,0 0 0,-1 0 0,1 0 0,0 0 0,-1 0 0,1 0 0,-1 0 0,0-1 0,1 1 0,-1 0 1,0 0-1,0 0 0,0-1 0,0 1 0,0 0 0,0 0 0,0-1 0,0 1 0,0 0 0,-1 0 0,1-1 0,0 1 0,-1 0 0,0-2 0,-2-1-476,0 0-1,0 0 1,0 0 0,-1 1-1,-5-6 1,-6-6-22,0-4-302,3 0-163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85 485 18412,'2'-3'226,"-1"1"1,0 0 0,0 0-1,0-1 1,0 1-1,-1-1 1,1 1-1,-1-1 1,1 1-1,-1-1 1,0 1-1,0-1 1,0 1-1,0-1 1,0 1-1,-1-1 1,1 1-1,-1-1 1,0 1-1,0-1 1,-1-3 0,1 4-60,0-1 1,0 0-1,0 1 1,0-1-1,-1 1 1,1-1-1,-1 1 1,1 0-1,-1-1 1,0 1-1,0 0 1,0 0-1,0 0 1,0 1 0,0-1-1,-1 0 1,1 1-1,-1 0 1,1-1-1,-4 0 1,6 2-153,-1 0 0,0 0-1,0 0 1,0 1 0,0-1 0,0 0 0,0 1 0,0-1 0,0 0 0,1 1 0,-1-1 0,0 1 0,0-1 0,0 1 0,1-1-1,-1 1 1,0 0 0,1-1 0,-1 1 0,1 0 0,-1 0 0,1 0 0,-1-1 0,1 1 0,-1 0 0,1 0 0,0 0-1,-1 0 1,1 0 0,0 0 0,0-1 0,0 1 0,0 0 0,0 0 0,0 2 0,-2 40-41,2-38 43,1 19-27,1 0 0,0-1 0,2 1 0,1-1 0,1 1 0,1-1 0,1-1 0,1 1 0,1-2 0,1 1 0,0-1 0,2-1 0,0 0 0,2-1 0,25 27 0,-15-21-13,-5-5-8,0 1 0,29 42 0,-44-57 39,-1 1 0,-1-1 0,1 1 0,-1 0-1,0 0 1,-1 0 0,0 1 0,0-1 0,0 1-1,-1-1 1,0 1 0,0-1 0,-1 1 0,0 0-1,-2 10 1,2-14 6,-1-1 0,0 0 1,1 0-1,-1 0 0,0 0 0,-1 1 0,1-1 0,0-1 0,-1 1 0,0 0 0,0 0 0,1-1 1,-2 1-1,1-1 0,0 1 0,0-1 0,-1 0 0,1 0 0,-1 0 0,0 0 0,0 0 1,1-1-1,-1 1 0,0-1 0,0 0 0,-1 0 0,1 0 0,0 0 0,0-1 0,0 1 1,-1-1-1,1 0 0,-4 0 0,-3 0 6,1-1 1,0 0-1,0-1 1,0 0-1,0-1 0,0 0 1,1 0-1,-1-1 1,1 0-1,-15-9 0,11 5-45,0-1 0,0-1 0,1 0 0,1 0 0,0-1 0,0 0-1,1-1 1,1 0 0,-14-24 0,19 30-47,0-1 0,0 0 1,1 1-1,0-1 0,0 0 0,0 0 0,1 0 0,0-1 1,0 1-1,1 0 0,0 0 0,1 0 0,-1-1 1,1 1-1,0 0 0,1 0 0,0 0 0,0 0 0,1 0 1,-1 1-1,1-1 0,5-6 0,11-13-565,2 1 0,1 1 0,1 0 0,1 2 0,29-22-1,0 0-436,-22 17 383,36-42 1,-59 60 842,0-1 1,-1 0-1,0 0 1,-1 0 0,0-1-1,-1 0 1,0 0-1,-1 0 1,4-14-1,-8 10 566,0 15-692,0 0-1,0-1 1,0 1-1,0 0 1,0 0-1,-1 0 1,1 0-1,0-1 1,0 1-1,0 0 1,0 0-1,0 0 1,-1 0-1,1 0 1,0-1-1,0 1 1,0 0-1,0 0 1,-1 0-1,1 0 1,0 0-1,0 0 1,0 0-1,-1 0 1,1 0-1,0 0 1,0 0-1,0 0 1,-1 0-1,1 0 1,0 0-1,0 0 1,0 0-1,-1 0 1,1 0-1,-1 1 43,-1-1 0,1 1 0,0 0 0,0 0 0,0 0 0,0 0 0,0 0 0,0 0 0,0 0 0,0 0 1,0 0-1,1 0 0,-1 1 0,0-1 0,1 0 0,-1 1 0,0 1 0,-4 14 48,1 0 1,1 1 0,0 0-1,1 0 1,1-1-1,1 1 1,0 0-1,1 0 1,6 25-1,-7-40-98,1 0-1,0 0 1,0 0 0,0 0-1,0 0 1,0 0-1,1 0 1,0 0-1,-1-1 1,1 1-1,0 0 1,0-1-1,5 5 1,-6-7-9,0 1 1,0 0-1,1-1 1,-1 1-1,0-1 1,1 1-1,-1-1 1,0 0-1,1 0 0,-1 1 1,0-1-1,1 0 1,-1 0-1,1 0 1,-1-1-1,0 1 1,1 0-1,-1 0 0,0-1 1,1 1-1,-1-1 1,0 1-1,1-1 1,-1 1-1,0-1 1,0 0-1,0 0 1,0 0-1,0 1 0,0-1 1,0 0-1,0 0 1,2-2-1,6-8 55,1-1 0,-1 0 0,-1 0-1,0-1 1,-1 0 0,9-24 0,26-86 345,-25 43-183,-11 46-29,-9 58-198,1 1 0,1-1 0,1 0 1,1 1-1,2-1 0,0 0 0,1 0 0,15 45 0,-16-61-32,0 0-1,0 0 1,1-1-1,0 0 1,1 0 0,-1 0-1,7 7 1,-9-12 0,-1 0-1,1-1 1,0 1 0,-1-1 0,1 1-1,0-1 1,0 0 0,0 1 0,0-1-1,0 0 1,0 0 0,0-1 0,1 1 0,-1 0-1,0-1 1,0 1 0,1-1 0,-1 0-1,0 0 1,1 1 0,-1-2 0,0 1-1,1 0 1,-1 0 0,0-1 0,1 1 0,-1-1-1,0 0 1,4-1 0,1-3-158,-1 1 1,1-1 0,-1-1-1,0 1 1,0-1-1,0 0 1,-1 0 0,0 0-1,0-1 1,-1 0-1,0 0 1,0 0 0,0-1-1,4-13 1,-2 2-211,0 0 0,-1 0 0,-1-1 0,-1 1 1,1-22-1,-4 2 21,-1-1 0,-3 1 0,-1 0 0,-2 0 0,-1 1 0,-25-68 1,31 100 434,1 2 13,0 1-1,0-1 0,-1 0 1,1 1-1,-1-1 0,0 1 1,0-1-1,0 1 0,-1 0 0,1 0 1,-1 0-1,-4-4 0,7 7-47,0-1 1,-1 1-1,1 0 0,0 0 0,-1 0 0,1 0 0,-1-1 0,1 1 0,0 0 0,-1 0 0,1 0 0,-1 0 1,1 0-1,0 0 0,-1 0 0,1 0 0,-1 0 0,1 0 0,-1 0 0,1 0 0,0 0 0,-1 0 0,1 0 1,-1 1-1,1-1 0,0 0 0,-1 0 0,1 0 0,0 1 0,-1-1 0,1 0 0,0 0 0,-1 1 0,1-1 1,0 0-1,-1 1 0,1-1 0,0 0 0,0 1 0,-1 0 0,-5 17 581,3 7-129,0-1 0,1 1 0,1-1 1,2 1-1,0-1 0,2 1 0,0-1 1,12 41-1,-14-63-434,0 1-1,0-1 1,0 1 0,0-1-1,0 1 1,0-1 0,1 0-1,-1 0 1,1 1 0,0-1-1,0 0 1,0-1 0,0 1-1,0 0 1,0 0 0,0-1-1,0 1 1,1-1-1,-1 0 1,1 0 0,4 2-1,-1-2-34,-1 0-1,1-1 1,0 0-1,0 0 0,-1 0 1,1 0-1,0-1 0,-1 0 1,10-3-1,2 0-84,-4 0-42,0 0 0,0 2 0,1-1 0,15 1-1,-25 2 91,1 0-1,-1 0 0,0 1 0,0 0 0,0 0 0,0 0 1,0 0-1,0 0 0,0 1 0,0 0 0,0 0 0,-1 0 1,1 0-1,-1 1 0,1-1 0,-1 1 0,6 6 0,-4-2 142,0 0 0,0 1 0,-1-1-1,0 1 1,0 0 0,0 0 0,-1 1-1,-1-1 1,0 1 0,0-1 0,0 1-1,-1 0 1,0 0 0,-1 0 0,0 0 0,0-1-1,-1 1 1,0 0 0,-1 0 0,0-1-1,-5 16 1,6-23-57,1 1 0,-1-1 0,0 0 0,1 0 0,-1 0 0,0 1 0,0-1-1,0 0 1,0 0 0,0 0 0,0 0 0,0-1 0,0 1 0,0 0 0,0 0 0,-1-1 0,1 1 0,0 0 0,0-1 0,-1 0 0,1 1-1,0-1 1,-1 0 0,-2 1 0,1-1-26,1-1-1,-1 1 0,0-1 1,1 0-1,-1 0 1,0 1-1,1-2 0,-1 1 1,1 0-1,-1 0 0,-3-4 1,-2-2-380,-1 0 0,2 0 0,-1-1 0,1 0 0,-10-14 0,-1-13-2424,17 34 2640,0-1 1,1 1-1,-1-1 1,1 0-1,-1 1 1,1-1-1,0 1 1,0-1-1,0 0 1,0 1-1,0-1 1,0 0-1,0 1 0,0-1 1,1 0-1,-1 1 1,0-1-1,1 1 1,0-1-1,0-2 1,11-5-1075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15259,'12'-7'1119,"0"0"0,-1 0-1,0-1 1,18-17 0,-26 22-850,0 0 1,-1 0 0,1 0-1,-1-1 1,0 1-1,1-1 1,-1 0-1,-1 1 1,1-1 0,-1 0-1,1 0 1,-1 0-1,0 0 1,-1 0-1,1 0 1,-1 0 0,1 0-1,-1-1 1,-1-6-1,1 10-249,0 0 0,0 1 1,0-1-1,0 1 0,0-1 0,0 0 0,0 1 0,0-1 0,0 1 0,0-1 0,-1 0 0,1 1 1,0-1-1,0 1 0,0-1 0,-1 1 0,1-1 0,0 0 0,-1 1 0,1 0 0,-1-1 1,1 1-1,0-1 0,-1 1 0,1-1 0,-1 1 0,1 0 0,-1-1 0,0 1 0,1 0 0,-1 0 1,1-1-1,-1 1 0,1 0 0,-1 0 0,0 0 0,1 0 0,-1 0 0,1 0 0,-1-1 0,0 2 1,1-1-1,-1 0 0,0 0 0,1 0 0,-1 0 0,1 0 0,-1 0 0,1 1 0,-1-1 0,0 0 1,1 0-1,-1 1 0,0 0 0,-2 1 6,1 0 1,-1 0-1,0 0 0,1 0 1,0 1-1,-1-1 0,1 1 1,-3 4-1,0 3-8,1 1 1,0-1-1,0 1 0,1-1 0,1 1 1,0 0-1,0 0 0,1 0 1,0 19-1,1-21 4,1 1 1,-1-1-1,2 1 1,-1-1-1,1 0 1,1 0-1,0 0 0,0 0 1,1 0-1,0 0 1,8 12-1,-10-17-40,1-1 0,-1 0 1,1 0-1,0 0 0,0-1 0,0 1 0,0-1 0,0 1 0,0-1 0,1 0 0,-1 0 0,1-1 0,0 1 0,-1-1 1,1 1-1,0-1 0,0 0 0,0-1 0,0 1 0,0-1 0,0 0 0,0 1 0,4-2 0,0 0-63,0-1 0,-1 0 0,1 0 0,0-1 0,-1 0 0,0 0 0,0-1 0,0 1 0,0-2 0,10-7 0,14-14-191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24 225 13611,'-5'-1'576,"-11"-5"1673,16 6-2179,-1-1 0,1 1 0,0 0 1,0 0-1,0-1 0,0 1 0,-1 0 1,1 0-1,0-1 0,0 1 0,0 0 1,0-1-1,0 1 0,0 0 0,0 0 1,0-1-1,0 1 0,0 0 0,0-1 1,0 1-1,0 0 0,0-1 1,0 1-1,0 0 0,0-1 0,0 1 1,0 0-1,0 0 0,0-1 0,0 1 1,1 0-1,-1 0 0,0-1 0,0 1 1,0 0-1,1 0 0,-1-1 0,0 1 1,0 0-1,1 0 0,-1 0 0,0-1 1,0 1-1,1 0 0,-1 0 0,0 0 1,0 0-1,1 0 0,0 0 0,11-9 815,0 2 0,1-1 0,0 2 0,18-7-1,-13 6-514,1 1-1,1 1 1,-1 1 0,1 0-1,20 0 1,-34 4-304,0 0 0,1 0 0,-1 0 0,1 1 0,-1 0 0,0 0 0,1 0 0,-1 1 0,0 0 0,10 5 0,-12-4-55,0-1 1,-1 1-1,1 0 0,-1 0 1,1 0-1,-1 0 1,0 1-1,-1-1 0,1 1 1,0 0-1,-1 0 0,0 0 1,0 0-1,0 0 1,2 8-1,0 6-47,-1 0 1,0 0-1,-1 0 1,-2 0-1,1 0 1,-4 23-1,2-21-35,0 1 1,1 0-1,1-1 0,5 25 0,-6-44 68,0 1-1,1-1 1,-1 0-1,0 0 1,1 1-1,-1-1 1,1 0-1,-1 0 1,1 0-1,0 0 1,-1 0-1,1 0 1,0 0-1,0 0 1,0 0-1,0 0 1,1 1-1,-1-2 7,-1 1 0,1-1 0,0 0-1,0 0 1,0 0 0,-1 1 0,1-1-1,0 0 1,0 0 0,0 0 0,-1 0-1,1-1 1,0 1 0,0 0 0,-1 0-1,1 0 1,0-1 0,0 1 0,-1 0-1,2-1 1,2-2 18,0 0 0,-1 1 1,1-1-1,-1-1 0,0 1 0,0 0 0,0-1 0,4-5 0,9-20 96,0 0 0,-2 0 0,-1-2-1,-1 0 1,-2 0 0,-1-1 0,-2 0-1,-1 0 1,-1-1 0,0-46 0,-5 77-117,-3-45 12,2 45-27,1 0 0,0 0 0,-1 1 0,1-1 1,-1 0-1,0 0 0,1 0 0,-1 0 0,0 1 1,0-1-1,0 0 0,-1 1 0,1-1 0,0 1 1,0 0-1,-1-1 0,1 1 0,-1 0 0,-2-2 1,3 3-9,0-1 0,1 1 0,-1 0 1,0 0-1,0 0 0,0 0 0,0 0 1,0 0-1,0 0 0,1 0 0,-1 0 0,0 0 1,0 0-1,0 0 0,0 1 0,0-1 1,1 0-1,-1 1 0,0-1 0,0 0 1,0 1-1,1-1 0,-1 1 0,0-1 1,1 1-1,-1 0 0,0-1 0,1 1 0,-1 0 1,1-1-1,-1 1 0,1 0 0,-1 1 1,-13 28-829,12-22 412,0 0 0,1 0 1,0 1-1,0-1 0,1 0 0,0 1 0,0-1 0,3 15 0,-2-17 175,0-1 1,0 1-1,1 0 0,0-1 0,0 1 0,1-1 1,0 1-1,0-1 0,0 0 0,0 0 1,1-1-1,0 1 0,4 4 0,19 10-1089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118 106 14683,'0'-4'230,"0"1"-1,0-1 1,0 1-1,-1-1 1,1 1-1,-1-1 1,0 1-1,0 0 1,0-1 0,-2-3-1,2 6-172,1 1-1,-1-1 1,1 0 0,-1 1-1,0-1 1,1 0-1,-1 1 1,0-1 0,1 0-1,-1 1 1,0-1 0,1 1-1,-1 0 1,0-1-1,0 1 1,0 0 0,0-1-1,1 1 1,-1 0 0,0 0-1,0-1 1,0 1-1,0 0 1,0 0 0,0 0-1,1 0 1,-1 1 0,0-1-1,0 0 1,0 0-1,0 0 1,0 1 0,1-1-1,-1 0 1,0 1 0,0-1-1,0 1 1,1-1-1,-1 1 1,0-1 0,1 1-1,-1-1 1,0 1 0,0 1-1,-4 2 185,1 1 0,-1 0-1,1 0 1,0 0 0,1 0-1,-1 1 1,1 0 0,0-1-1,0 1 1,-2 10 0,-2 5 284,-7 39 0,10-36-205,-2 38 0,5-55-261,1 0 1,0 1-1,1-1 0,0 0 1,0 0-1,0 0 1,1 0-1,0 0 1,6 12-1,-8-18-42,1 0 1,-1 0-1,1 0 0,0 1 0,-1-1 1,1 0-1,0-1 0,0 1 0,0 0 1,0 0-1,0 0 0,0 0 1,0-1-1,0 1 0,0 0 0,0-1 1,0 1-1,0-1 0,1 1 0,-1-1 1,0 0-1,0 0 0,1 1 1,-1-1-1,0 0 0,0 0 0,1 0 1,-1 0-1,0 0 0,0-1 0,1 1 1,-1 0-1,0 0 0,0-1 1,0 1-1,1-1 0,-1 1 0,2-2 1,3-2 48,-1 0 1,1 0 0,-1 0 0,1-1 0,7-9 0,43-54 326,-39 45-288,2 1 1,0 0-1,32-27 1,-48 47-104,1-1 1,-1 1-1,1-1 1,0 1 0,-1 0-1,1 1 1,0-1-1,0 1 1,8-2 0,-10 2-3,0 1 0,-1 0 0,1 0 0,-1 0 0,1 1 0,0-1 0,-1 0 0,1 0 0,-1 1 0,1-1 0,-1 1 0,1 0 0,-1-1 0,1 1 0,-1 0 0,0 0 0,1 0 0,-1 0 0,0 0 0,0 0 0,1 0 0,-1 0 0,0 1 0,0-1 0,-1 0 0,1 1 0,1 2 0,1 2-3,0 1 0,-1-1 0,-1 1 0,1 0 0,-1 0 0,1 8 0,-1-8 11,0 1 1,0-1 0,4 13 0,-5-20-7,0 0 1,0 0 0,1 0 0,-1 0-1,0 1 1,0-1 0,0 0 0,0 0-1,0 0 1,0 0 0,0 0 0,0 1 0,0-1-1,1 0 1,-1 0 0,0 0 0,0 0-1,0 0 1,0 0 0,0 1 0,0-1-1,1 0 1,-1 0 0,0 0 0,0 0-1,0 0 1,0 0 0,1 0 0,-1 0-1,0 0 1,0 0 0,0 0 0,1 0-1,-1 0 1,0 0 0,0 0 0,0 0-1,0 0 1,1 0 0,-1 0 0,0 0-1,0 0 1,0 0 0,1 0 0,7-9 77,3-11 16,19-54 153,-23 53-192,1 1 1,1 0-1,0 1 0,1 0 0,1 1 0,17-22 0,-27 39-56,0 0 0,-1 0 0,1 0 0,0 0-1,0 0 1,0 0 0,0 0 0,0 0 0,0 1 0,0-1-1,0 0 1,1 1 0,-1-1 0,0 0 0,0 1 0,1 0 0,-1-1-1,0 1 1,0 0 0,1-1 0,-1 1 0,0 0 0,1 0-1,-1 0 1,0 0 0,1 1 0,-1-1 0,0 0 0,2 1-1,-1 0 1,0 1 0,0-1 0,-1 1-1,1-1 1,0 1 0,-1 0-1,1 0 1,-1 0 0,0 0 0,0 0-1,0 0 1,0 0 0,0 0-1,0 1 1,0-1 0,0 3 0,7 32-18,-1 0 0,2 39 0,-3-23-1059,-6-48 843,0-12-57,-1-15-20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42 16155,'2'-2'349,"-1"-1"0,0 1 0,0-1-1,0 1 1,0-1 0,0 1-1,0-1 1,-1 1 0,1-1-1,-1-3 1,0 6-266,0-1 1,0 1-1,0-1 0,0 1 1,0-1-1,0 1 1,-1 0-1,1-1 0,0 1 1,0-1-1,0 1 0,-1 0 1,1-1-1,0 1 0,-1-1 1,1 1-1,0 0 0,-1-1 1,1 1-1,0 0 1,-1 0-1,1-1 0,-1 1 1,-1-1 54,1 1 1,-1 0-1,1 0 0,-1-1 1,1 1-1,-1 0 1,1 0-1,-1 0 1,1 1-1,-1-1 1,-1 1-1,-3 0 32,1 1 0,-1 1 1,0-1-1,1 1 0,0 0 0,-1 0 0,1 1 0,0-1 0,1 1 1,-1 0-1,1 1 0,0-1 0,0 1 0,0-1 0,-6 12 0,1-1-119,0 0 0,1 1-1,1 0 1,-7 23-1,8-19-4,1 0-1,1 1 0,0-1 1,2 1-1,0 0 0,2-1 1,0 1-1,1 0 0,1 0 1,9 38-1,-10-55-33,0-1-1,0 1 1,0-1 0,1 1-1,-1-1 1,1 0 0,0 0-1,0 0 1,0 0 0,0 0-1,1 0 1,-1 0 0,1-1 0,-1 1-1,1-1 1,0 0 0,0 0-1,0 0 1,0 0 0,1 0-1,-1-1 1,0 1 0,1-1-1,-1 0 1,1 0 0,-1-1-1,1 1 1,0 0 0,-1-1-1,1 0 1,-1 0 0,1 0-1,0-1 1,-1 1 0,8-3-1,5-1-273,0-2 0,-1 0 0,0-1 1,0 0-1,-1-1 0,1-1 0,-2 0 0,14-12 0,13-13-1272,42-48 0,-47 42 505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4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2528 15907,'29'-187'1569,"7"2"0,79-235-1,162-343-1371,-242 674 0,51-126-151,103-306-217,-185 506 5,0 0 0,-1 0 0,-1 0 0,0-1 0,-1-19 0,-1 34 149,0-1 1,0 0 0,0 1 0,0-1 0,-1 1-1,1-1 1,0 1 0,-1-1 0,1 1 0,-1-1 0,0 1-1,1-1 1,-1 1 0,0-1 0,0 1 0,0 0-1,0 0 1,0 0 0,0-1 0,-1 1 0,1 0-1,0 0 1,0 0 0,-1 1 0,1-1 0,-1 0 0,1 0-1,-3 0 1,-18 4-316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17596,'3'0'2184,"1"14"-1216,0 8-391,-1 12 2079,2 8-1216,2 8-783,1 3-225,2 0-200,-1-3-56,1-8-560,-3-11-601,0-11 881,2-5-168,-2-21-80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18516,'9'9'1984,"-2"17"-1207,0 5-297,2 11 1360,1 5-664,4 7-648,2 1-120,3-4-199,-2-5-65,3-11-144,0-5-104,-4-13-249,-2-4-207,-7-12-520,-4-2-104,-12-11 808,-2 0-280,-13-3-113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2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0 540 19460,'15'0'1825,"6"0"-1217,4-2-240,13-4 848,4-3-344,4-2-752,0-4-456,-2-5 352,-4 0-104,-1-7-128</inkml:trace>
  <inkml:trace contextRef="#ctx0" brushRef="#br0" timeOffset="1">710 0 20468,'-3'1'161,"0"-1"-1,0 1 1,0 0-1,0 0 0,0 0 1,0 1-1,0-1 1,0 1-1,1-1 1,-1 1-1,1 0 0,-1 0 1,1 0-1,-3 4 1,-30 35 698,23-21-691,0 0 0,1 1 0,0 1 0,2-1 0,-11 43 0,11-30-154,2 0-1,2 1 1,-1 44-1,5-65-1,1-1 0,1 0 1,0 1-1,1-1 0,0 0 0,1 0 0,7 19 1,-9-29-18,0 0 1,0 0 0,1 0 0,0 0-1,-1 0 1,1-1 0,0 1-1,0 0 1,0-1 0,1 0 0,-1 1-1,1-1 1,-1 0 0,1 0 0,0-1-1,-1 1 1,1 0 0,0-1 0,0 0-1,0 0 1,0 1 0,1-2-1,-1 1 1,0 0 0,0-1 0,1 0-1,-1 1 1,0-1 0,0 0 0,1-1-1,-1 1 1,0-1 0,0 1 0,1-1-1,3-2 1,1 0-54,1 0 0,0-1 0,-1-1 1,0 0-1,0 0 0,-1 0 0,1-1 0,-1 0 0,0 0 0,-1-1 1,1 0-1,7-12 0,-3 4 72,-1 0-1,-1-1 1,-1 0 0,0 0 0,9-29-1,-2-20-206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0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 18892,'0'36'1346,"-4"49"1,0 29 170,4-102-1347,2 0 1,-1 0-1,1 0 1,1-1 0,0 1-1,1 0 1,5 12 0,-8-21-152,1-1 1,-1 0-1,0 1 1,0-1-1,1 0 1,0 0-1,-1 1 1,1-1 0,0-1-1,0 1 1,0 0-1,0 0 1,0-1-1,0 1 1,1-1-1,-1 0 1,1 0-1,2 2 1,-3-3-11,0 0 0,0 0 0,1 0 0,-1 0 0,0 0 0,0 0 0,0-1 0,1 1 1,-1-1-1,0 1 0,0-1 0,0 0 0,0 0 0,0 0 0,0 0 0,0 0 0,0 0 0,0 0 0,-1-1 0,1 1 0,2-4 0,5-5-49,-1 0-1,0 0 0,-1 0 1,0-1-1,0-1 0,-2 1 0,1-1 1,-1 0-1,3-15 0,5-20-243,6-51-1,-17 84 254,10-76-582,-13 142 733,1-18 77,-1 0-41,-1-9-15,1-1-1,1 1 1,1-1 0,1 1 0,11 47 0,-12-70-182,0 1 0,0-1 0,1 1 0,-1-1 1,1 1-1,-1-1 0,1 0 0,0 1 0,0-1 1,0 0-1,0 0 0,0-1 0,0 1 1,0 0-1,1-1 0,3 3 0,11 2-187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73 276 13571,'10'0'477,"0"-2"-1,0 1 1,-1-2-1,1 1 1,0-1 0,-1 0-1,0-1 1,0 0-1,0-1 1,0 0 0,-1 0-1,1-1 1,-2 0 0,1-1-1,0 1 1,-1-1-1,9-12 1,-15 17-352,0 1 0,0-1 1,0 1-1,0 0 0,0-1 0,0 0 0,0 1 1,-1-1-1,1 1 0,-1-1 0,1 0 0,-1 0 1,0 1-1,0-1 0,1 0 0,-2-2 0,1 3-66,0 0-1,-1 0 0,1 0 1,0 1-1,-1-1 0,1 0 1,-1 1-1,0-1 0,1 0 1,-1 1-1,1-1 0,-1 1 1,0-1-1,0 1 1,1-1-1,-1 1 0,0-1 1,0 1-1,1 0 0,-1-1 1,0 1-1,0 0 0,0 0 1,0 0-1,1 0 0,-1 0 1,0 0-1,0 0 0,0 0 1,0 0-1,0 0 0,1 0 1,-1 0-1,-1 1 0,-9 1 111,1 0-1,0 1 1,0 0 0,1 1-1,-1 0 1,1 1-1,0 0 1,0 0 0,0 1-1,1 0 1,-14 13-1,11-9-163,1 0 0,0 1 0,1 0 0,0 1 0,1 0-1,0 0 1,-11 26 0,19-37-10,-11 32-140,10-32 130,1 0 1,-1 0-1,1 0 0,0 0 1,-1 0-1,1 0 0,0 1 1,0-1-1,0 0 0,0 0 1,0 0-1,0 0 1,0 0-1,1 1 0,-1-1 1,0 0-1,0 0 0,1 0 1,-1 0-1,1 0 0,-1 0 1,1 0-1,-1 0 1,1 0-1,0 0 0,0 1 1,0-2 4,0 0 1,-1 0 0,1 0 0,-1 0-1,1 0 1,0 0 0,-1 0-1,1 0 1,-1 0 0,1 0 0,0-1-1,-1 1 1,1 0 0,-1 0-1,1 0 1,-1-1 0,1 1 0,0 0-1,-1-1 1,0 1 0,1 0-1,-1-1 1,1 1 0,-1-1 0,1 0-1,12-15-158,-1-6 92,0-1 0,-1 0 0,11-38 1,-11 29 136,17-33 0,-28 64-58,0 0 0,1 0 0,-1 0 0,0 0-1,1 0 1,0 0 0,-1 0 0,1 0 0,-1 0 0,1 0 0,0 0 0,0 0 0,-1 1 0,1-1 0,0 0 0,0 1-1,0-1 1,0 0 0,0 1 0,0-1 0,0 1 0,0-1 0,0 1 0,0 0 0,0 0 0,0-1 0,1 1 0,-1 0 0,0 0-1,0 0 1,0 0 0,0 0 0,0 0 0,0 0 0,1 1 0,-1-1 0,0 0 0,0 1 0,0-1 0,0 0 0,0 1 0,0-1-1,0 1 1,0 0 0,0-1 0,-1 1 0,2 1 0,5 4-2,-1 0 0,0 1 0,-1-1 0,10 15 0,-11-14-2,24 37 26,-2 1 0,-2 1 0,-2 2 0,20 62 0,-35-89 54,-1 0-1,-1 1 1,-1 0-1,-1-1 1,1 35 0,-4-47-53,-1-1 0,0 0 0,0 0 0,-1 0 0,0 0 0,0 0 0,0 0 0,-5 7 0,5-11-21,0 0-1,-1 0 1,0 0 0,1 0 0,-1-1 0,-1 1 0,1-1-1,0 0 1,-1 0 0,0 0 0,1 0 0,-1 0 0,0-1-1,-1 0 1,-3 2 0,6-3-5,0 0-1,0-1 1,0 1 0,0 0-1,0-1 1,0 1-1,0-1 1,-1 0 0,1 0-1,0 1 1,0-1-1,0-1 1,0 1 0,0 0-1,0-1 1,0 1 0,0-1-1,0 1 1,0-1-1,0 0 1,0 0 0,0 0-1,0 0 1,0 0-1,1 0 1,-1-1 0,0 1-1,1 0 1,-1-1 0,1 0-1,-1 1 1,1-1-1,0 0 1,0 1 0,0-1-1,0 0 1,0 0 0,-1-3-1,-1-3-3,1-1 0,0 1 0,0-1 0,0 1 0,1-1-1,0 1 1,1-1 0,1-10 0,2-11-27,1 1 0,17-54 1,26-56-230,-29 91 115,8-21-74,-7 20-132,-1 0 0,17-89 1,-34 134 245,1 7 41,0 16 19,1 29 28,8 60-19,-9-97 42,1 1 0,0 0 0,0-1 0,1 1 0,0-1 1,11 19-1,-14-29 2,0 0 0,-1 1 0,1-1 0,0 0 0,0 0 0,0 0 0,0 0 0,0 0 0,0 0 0,0 0 0,0 0 0,0-1 0,0 1 0,1 0 0,-1-1 0,0 1 0,0 0 0,1-1 0,-1 0 0,0 1 0,1-1 0,-1 0 0,3 1 0,-2-2 4,0 1 1,0-1 0,0 1-1,0-1 1,-1 0-1,1 0 1,0 0-1,0 0 1,0 0 0,-1 0-1,1 0 1,0-1-1,-1 1 1,2-2-1,5-6 42,-1 0 0,0-1-1,-1 0 1,7-12 0,-13 22-51,23-49 170,-17 35-117,0 1 0,0 0 0,2 0 0,12-18 0,-19 31-55,-1-1 1,0 0-1,1 1 0,-1-1 0,1 1 0,-1-1 1,1 1-1,-1 0 0,1-1 0,-1 1 0,1-1 0,-1 1 1,1 0-1,-1-1 0,1 1 0,0 0 0,-1 0 1,1 0-1,0-1 0,-1 1 0,1 0 0,0 0 1,-1 0-1,1 0 0,0 0 0,-1 0 0,1 0 0,0 0 1,-1 0-1,1 1 0,0-1 0,-1 0 0,1 0 1,-1 1-1,1-1 0,0 0 0,-1 0 0,1 1 1,-1-1-1,1 1 0,-1-1 0,1 1 0,-1-1 1,1 1-1,-1-1 0,0 1 0,1-1 0,-1 1 0,1 0 1,2 4 3,-1 0-1,1 0 1,-1 0 0,3 9 0,24 111 78,-29-123-78,1-1 0,-1 0 0,0 0 1,1 0-1,-1 0 0,1 0 0,-1 0 0,1 0 0,-1 0 1,1 0-1,0-1 0,-1 1 0,1 0 0,1 1 0,-2-2 0,0 0 0,1 0 0,-1 0 0,0 0 0,0 0 0,1 0 0,-1 0 0,0 0 0,1 0 0,-1 0 0,0 0 0,0 0 0,1 0 0,-1 0 0,0 0 0,1-1-1,-1 1 1,0 0 0,0 0 0,1 0 0,-1 0 0,0 0 0,0-1 0,1 1 0,-1 0 0,0 0 0,0-1 0,0 1 0,1 0 0,-1 0 0,0-1 0,15-32 232,-1-12-72,-6 18-70,0 1 0,2 1 0,1 0 0,20-37 0,-29 59-95,1 0 0,-1 0 0,0 1 0,1-1 0,-1 0 0,1 1 0,0 0 0,0-1 0,0 1 0,6-3 0,-7 5-2,-1-1 1,0 1-1,0-1 0,1 1 0,-1 0 0,1 0 1,-1-1-1,0 1 0,1 0 0,-1 0 0,1 1 1,-1-1-1,0 0 0,1 0 0,-1 1 0,0-1 1,1 1-1,-1-1 0,0 1 0,0-1 0,1 1 1,-1 0-1,0 0 0,0-1 0,0 1 0,0 0 1,0 0-1,0 0 0,0 0 0,1 2 0,2 3-36,0 1 0,0 0 1,-1 0-1,1 0 0,-1 0 0,-1 0 0,3 12 0,8 54-673,-8-39-495,-9-50 953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1 452 17844,'1'0'134,"0"0"-1,0 1 1,0-1 0,0 0 0,0-1 0,0 1-1,0 0 1,0 0 0,0 0 0,0-1 0,0 1-1,0 0 1,0-1 0,0 1 0,0-1 0,0 1 0,-1-1-1,1 1 1,0-1 0,0 0 0,0 1 0,-1-1-1,1 0 1,0 0 0,-1 0 0,1 0 0,0 1-1,-1-1 1,1-1 0,20-34 1120,-18 29-844,8-14 133,-1-1-1,11-36 1,-18 48-432,-1 0 0,0 0 0,0 0 1,-1 0-1,0 0 0,-1-1 0,0 1 1,-2-17-1,2 25-91,-1 1 0,1 0 0,0 0 0,0 0 0,0 0 0,-1 0 0,1-1 0,-1 1 0,1 0 0,-1 0 0,1 0 0,-1 0 0,0 0-1,1 0 1,-1 1 0,0-1 0,0 0 0,1 0 0,-1 0 0,0 1 0,0-1 0,0 0 0,0 1 0,0-1 0,0 1 0,0-1 0,0 1 0,-3-1 0,3 1-1,-1 0 0,1 0 0,-1 1 0,1-1 0,-1 1-1,1-1 1,-1 1 0,1-1 0,-1 1 0,1 0 0,0 0 0,0 0 0,-1-1 0,1 1 0,0 1 0,0-1-1,0 0 1,0 0 0,0 0 0,-2 3 0,-2 4 16,1 1-1,-1-1 0,2 1 1,-1 0-1,1 0 1,0 0-1,1 1 0,-2 16 1,3-18-26,0 0 1,0 0-1,1 0 1,1 0-1,0 1 0,0-1 1,0 0-1,1 0 1,0 0-1,5 11 1,-7-17-3,1 0 0,0-1 1,0 1-1,0-1 0,0 1 0,0 0 1,1-1-1,-1 0 0,0 1 1,1-1-1,-1 0 0,1 0 1,-1 0-1,1 1 0,0-2 1,-1 1-1,1 0 0,0 0 1,0-1-1,-1 1 0,1 0 1,0-1-1,0 0 0,0 0 1,0 1-1,0-1 0,0 0 0,0 0 1,0-1-1,-1 1 0,1 0 1,0-1-1,0 1 0,3-2 1,6-3 40,0 1 0,-1-2 0,0 0 0,17-11 0,-10 5-3,-1 1-28,1 2 1,1 0-1,0 1 1,0 0-1,34-8 1,-44 14-28,-1 1-1,1 0 1,-1 0 0,1 1 0,-1 0-1,1 1 1,14 2 0,-17-2-3,-1 0 1,1 1 0,-1 0-1,1 0 1,-1 0-1,0 0 1,0 1 0,0-1-1,0 1 1,0 0-1,-1 0 1,1 1 0,4 5-1,4 10-5,-12-18 25,0 0 0,1-1 0,-1 1 0,0 0 0,1-1 0,-1 1 0,0 0 0,0 0 0,0-1 0,0 1 0,0 0 0,0 0 0,0-1 0,0 1 1,0 0-1,0 0 0,0-1 0,0 1 0,-1 0 0,1-1 0,0 1 0,0 0 0,-1-1 0,1 1 0,-1 0 0,1-1 0,-1 2 0,0-2 4,1 0 1,-1 0-1,1 0 0,-1 0 1,1 0-1,-1 0 1,1 0-1,-1 0 0,1 0 1,-1 0-1,1 0 0,-1 0 1,1 0-1,-1 0 0,1-1 1,-1 1-1,1 0 1,0 0-1,-1 0 0,1-1 1,-1 1-1,1 0 0,-1-1 1,1 1-1,0 0 0,-1-1 1,1 1-1,0-1 1,0 1-1,-1 0 0,1-1 1,0 1-1,0-1 0,-1 1 1,1-1-1,-12-21 237,11 20-212,-107-246 1545,107 247-1585,1 0-1,-1 0 1,1 1 0,-1-1 0,1 0 0,0 0 0,-1 0-1,1 0 1,0 0 0,0 0 0,-1 0 0,1 0 0,0 0-1,0 0 1,0 0 0,0 0 0,1 0 0,-1 0-1,0 0 1,0 0 0,1 0 0,-1-1 0,2 1-53,-1 1 0,1-1 0,-1 1 0,1 0 0,0-1 0,-1 1 0,1 0 0,-1 0 0,1 0 0,0 0 0,-1 0 0,3 1 0,-2-1 3,6 0-213,0 0 1,0 0-1,-1-1 0,1 0 0,0 0 1,0-1-1,0 0 0,-1 0 0,1-1 1,-1 0-1,0 0 0,0-1 1,11-6-1,18-18-575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18172,'15'36'2239,"-1"0"0,13 52 0,-7-22-1322,-13-41-651,1 1-24,0-1 1,2 0-1,21 40 1,-31-64-254,0-1 0,1 1-1,-1 0 1,0-1 0,1 1 0,-1 0 0,0-1 0,1 1 0,-1 0-1,1-1 1,0 1 0,-1-1 0,1 1 0,-1-1 0,1 1 0,0-1-1,-1 1 1,1-1 0,0 0 0,-1 1 0,1-1 0,0 0 0,0 1 0,0-1-1,0-1-65,-1 1-1,1-1 1,-1 1-1,1-1 0,-1 0 1,0 1-1,1-1 0,-1 1 1,0-1-1,1 0 1,-1 0-1,0 1 0,0-1 1,1 0-1,-1 1 1,0-1-1,0 0 0,0 0 1,0 0-1,-2-44-1735,-3 10 1176,-2-5-191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17748,'8'6'625,"0"0"1,0-1-1,0 1 1,1-2-1,0 1 0,0-1 1,16 4-1,-21-7-495,0 0 0,1-1-1,-1 1 1,1-1-1,-1 0 1,1 0-1,-1-1 1,1 1 0,-1-1-1,0 0 1,1 0-1,-1-1 1,0 1-1,0-1 1,0 0-1,0 0 1,0-1 0,0 1-1,3-4 1,-1 2-66,-1-1 1,0 0 0,-1 0-1,1-1 1,-1 1-1,0-1 1,-1 0-1,1 0 1,-1-1 0,0 1-1,-1 0 1,3-11-1,-4 14-47,0-1 0,0 0-1,0 1 1,-1-1-1,1 0 1,-1 0 0,0 0-1,0 1 1,-1-1 0,1 0-1,-1 0 1,1 1-1,-1-1 1,0 0 0,-1 1-1,1-1 1,-1 1-1,0-1 1,1 1 0,-1 0-1,-1 0 1,1 0-1,0 0 1,-4-3 0,5 4-11,-1 1 0,1 0-1,-1-1 1,0 1 0,1 0 0,-1 0 0,0 0 0,0 0 0,0 0 0,0 1 0,0-1 0,0 0 0,0 1 0,0-1 0,0 1-1,0 0 1,0 0 0,0 0 0,0 0 0,0 0 0,0 0 0,-3 1 0,2 0 0,1 1 0,-1-1 0,0 1 0,1-1 0,-1 1-1,1 0 1,0 0 0,-1 0 0,1 0 0,0 1 0,0-1 0,0 0 0,-2 5 0,-1 2 0,0 0 1,1 1 0,0 0-1,0-1 1,1 1 0,0 1-1,-2 18 1,4-18-7,0 0 1,1 0-1,0 1 1,1-1-1,0 0 1,1 0-1,0 0 1,1 0 0,0 0-1,1-1 1,0 1-1,0-1 1,1 0-1,7 11 1,-11-19-1,1 0 0,-1 0 0,1 0 1,-1 0-1,1-1 0,0 1 0,0 0 0,0-1 1,0 1-1,0-1 0,0 0 0,0 0 0,1 1 1,-1-1-1,0-1 0,1 1 0,-1 0 0,1-1 1,3 1-1,-3-1 3,0 0-1,0 0 1,0-1 0,0 0 0,0 1 0,0-1-1,0 0 1,0-1 0,0 1 0,0 0 0,0-1-1,0 0 1,2-2 0,6-5 14,-1-1 0,0 1-1,0-2 1,-1 0 0,12-19 0,7-16 39,-19 29-24,2 0-1,0 0 1,19-21-1,-29 37-29,0 0-1,0 0 1,-1 0-1,1 0 1,0 0-1,1 1 0,-1-1 1,0 0-1,0 0 1,0 1-1,0-1 1,1 1-1,-1-1 0,0 1 1,0-1-1,1 1 1,-1 0-1,0 0 0,1-1 1,-1 1-1,2 0 1,-2 1-2,0-1 0,0 1 1,1-1-1,-1 1 0,0-1 0,0 1 1,0 0-1,0 0 0,0 0 0,-1-1 1,1 1-1,0 0 0,0 0 0,0 0 1,-1 0-1,1 0 0,0 0 0,0 2 1,2 4 4,-1-1 0,0 1 1,0 0-1,0 0 0,-1 1 1,1 10-1,-2 45 323,-1-46-219,1 1 1,0 0 0,2 0-1,0 0 1,1 0-1,5 18 1,2-17-1154,-5-17 431,1-12 129,-1-10 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17068,'0'4'391,"0"-1"0,0 1 0,1 0 0,-1-1 0,1 1 0,0-1 0,3 8 1,-4-10-308,1-1 0,-1 1 1,1 0-1,-1 0 1,1 0-1,-1-1 1,1 1-1,-1 0 1,1-1-1,0 1 1,0 0-1,-1-1 1,1 1-1,0-1 1,0 1-1,-1-1 1,1 0-1,0 1 0,0-1 1,0 0-1,0 1 1,0-1-1,0 0 1,0 0-1,0 0 1,-1 0-1,1 0 1,0 0-1,0 0 1,0 0-1,0 0 1,0 0-1,0-1 0,0 1 1,0 0-1,-1-1 1,3 0-1,2-2 65,1-1 0,-1 1-1,0-1 1,0 0-1,0-1 1,0 1 0,-1-1-1,1 0 1,-1 0-1,-1 0 1,1-1 0,3-6-1,3-9 94,0 1 0,7-25 0,-11 30-56,-1 0-1,-1-1 0,0 1 1,-1-1-1,-1 0 0,0 0 1,-2-31-1,0 46-169,0 0-1,0 0 1,0 1 0,0-1-1,0 0 1,0 0-1,0 0 1,-1 0-1,1 1 1,0-1 0,-1 0-1,1 0 1,0 0-1,-1 1 1,1-1 0,-1 0-1,1 1 1,-1-1-1,0 0 1,0 0-1,1 1-4,-1 0 0,1 0-1,-1 0 1,1 0 0,-1 1 0,1-1-1,-1 0 1,1 0 0,-1 0-1,1 0 1,-1 1 0,1-1-1,0 0 1,-1 0 0,1 1-1,-1-1 1,1 0 0,0 1-1,-1-1 1,1 0 0,0 1 0,-1-1-1,1 0 1,0 1 0,-4 4 30,2 0 0,-1 0 0,0 0 0,-3 10 0,1 3-44,1 0 0,1 0 0,0 1 0,1-1 0,1 1 0,1 0 0,1-1 0,0 1 0,7 29 0,-7-45-2,0 1 0,0-1 0,0 0 0,0 1 0,1-1 0,0 0 0,-1 0 0,1 0 0,0-1 0,0 1 0,1 0 0,2 3 0,-3-5 3,-1-1 1,0 1-1,1 0 0,-1-1 0,1 1 0,-1-1 0,0 1 1,1-1-1,-1 0 0,1 0 0,-1 1 0,1-1 1,-1 0-1,1 0 0,-1-1 0,1 1 0,-1 0 1,1 0-1,-1-1 0,1 1 0,-1-1 0,1 1 1,-1-1-1,0 1 0,1-1 0,-1 0 0,0 0 1,0 0-1,2-2 0,12-10-7,0 0 0,-1-1 0,-1-1 1,20-30-1,-21 28-30,0 2 1,0 0 0,1 0-1,28-23 1,-40 36 26,1 1 0,0 0 0,0-1 0,0 1 1,0 0-1,0 0 0,0 0 0,0 0 0,0 1 0,0-1 0,1 0 0,-1 1 0,0 0 1,0-1-1,1 1 0,-1 0 0,3 0 0,-4 1 2,1-1-1,0 1 1,-1 0 0,1-1 0,-1 1-1,0 0 1,1 0 0,-1 0-1,0 0 1,1 0 0,-1 0 0,0 0-1,0 1 1,0-1 0,0 0-1,0 1 1,0-1 0,0 2-1,4 7-36,-2 0 0,1 0-1,-1 1 1,-1-1 0,2 18-1,-3-21 28,2 21-13,-3-21 39,1 1 0,0-1 0,0 0 0,1 1 0,0-1 0,5 13 0,-7-20-3,0 1 1,0 0 0,0-1 0,1 1 0,-1-1 0,0 1 0,1-1 0,-1 1 0,0-1 0,1 1-1,-1-1 1,1 1 0,-1-1 0,1 0 0,-1 1 0,1-1 0,-1 0 0,1 1 0,-1-1 0,1 0 0,-1 0-1,1 1 1,0-1 0,-1 0 0,1 0 0,-1 0 0,2 0 0,-1 0 2,0 0 0,0-1 0,0 1 0,0-1 1,0 1-1,0-1 0,0 0 0,0 1 0,0-1 0,0 0 0,-1 1 1,1-1-1,0 0 0,0-1 0,20-33 110,-3-7-15,-12 25-81,1 1-1,1 0 0,0 1 0,1-1 0,1 2 1,11-15-1,-20 28-22,0 0 0,0 0 0,0 0 0,0 0 0,0 0 0,0 0-1,0 1 1,0-1 0,0 0 0,1 1 0,-1-1 0,0 1 0,0-1 0,1 1 0,-1-1 0,0 1 0,1 0 0,1-1 0,-2 2 0,0-1 0,0 0 0,0 1 0,0-1 0,0 0 1,0 1-1,0-1 0,0 1 0,0 0 0,0-1 0,-1 1 1,1-1-1,0 1 0,0 0 0,-1 0 0,1 0 0,-1-1 1,2 3-1,1 2-21,-1 0 1,0 1-1,0-1 0,0 1 1,-1-1-1,2 11 1,-1-2-58,0 0 1,-1 0-1,-1 0 1,0 1 0,-1-1-1,-3 16 1,4-30 81,0 0-3,0 1 0,0-1 0,0 1 0,0-1 0,0 1 0,0-1 0,0 1 0,0-1 0,0 1 0,-1-1 0,1 1 0,0-1 1,0 1-1,0-1 0,-1 0 0,1 1 0,0-1 0,-1 1 0,1-1 0,0 0 0,-1 1 0,1-1 0,0 0 0,-1 1 0,1-1 0,0 0 0,-1 0 0,1 1 1,-1-1-1,1 0 0,-1 0 0,1 0 0,-1 0 0,1 0 0,-1 1 0,0-1 0,-5-6-131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24797,'15'3'1657,"-7"-3"-1489,2 0-432,2-1 656,-7-1-112,-9-6-296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4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12443,'-108'680'4183,"104"-653"-4026,0 2 385,-1 56 0,5-77-449,1-1 0,-1 0 0,1 1 0,1-1 0,-1 0 0,1 1 1,1-1-1,-1 0 0,1 0 0,0-1 0,1 1 0,6 9 0,-9-15-75,0 1-1,0-1 0,0 0 0,0 0 0,0 0 0,0 1 0,0-1 1,1-1-1,-1 1 0,0 0 0,1 0 0,-1 0 0,1-1 0,-1 1 1,1 0-1,-1-1 0,1 0 0,-1 1 0,1-1 0,-1 0 0,1 0 1,0 0-1,-1 0 0,1 0 0,-1 0 0,1 0 0,0 0 0,-1-1 1,1 1-1,-1-1 0,1 1 0,-1-1 0,1 0 0,-1 1 0,0-1 1,3-2-1,3-2 137,1-2 0,-1 1 0,0-1 0,11-15 0,-12 15-108,510-555 1047,-458 501-1229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3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15563,'3'16'293,"-2"0"1,0 1-1,-1-1 0,-4 28 0,1 12 35,41 496 728,-34-514-946,3 32 90,1 13 227,3 0 1,23 81 0,-33-158-412,17 47 85,-17-50-172,1-1 0,-1 1 0,0-1-1,1 1 1,-1-1 0,1 1 0,0-1 0,-1 0-1,1 0 1,0 0 0,0 0 0,1 0 0,-1-1-1,0 1 1,5 2 0,-7-4 54,1 0-1,0 0 1,-1 0 0,1 0-1,0 0 1,0 0-1,-1 0 1,1 0 0,0 0-1,-1 0 1,1 0-1,0 0 1,0-1 0,-1 1-1,1 0 1,0-1 0,-1 1-1,1 0 1,-1-1-1,1 1 1,0-1 0,-1 1-1,1-1 1,-1 1 0,1-1-1,-1 1 1,0-1-1,1 1 1,-1-1 0,1-1-1,8-12-351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1989 16099,'8'-1'373,"0"0"0,-1-1-1,1 0 1,0 0 0,-1-1-1,1 0 1,-1 0-1,0-1 1,9-6 0,6-1 229,294-130 1274,-243 116-1858,1 3 0,115-18 0,-133 31-15,237-42-33,-234 37 27,0-2 1,106-46-1,250-167 17,-157 80-10,-241 140-1,209-119-12,-161 88 59,81-66 0,-126 90 105,-1-1-1,-1-1 0,0-1 0,-1 0 0,-2-1 0,26-41 0,-41 60-128,1 0 1,-1 0-1,0 0 0,0 0 0,0 0 0,0 0 0,0 0 0,0 0 0,0 0 1,0 0-1,0 0 0,0 0 0,0 0 0,-1 0 0,1 0 0,0 0 0,-1 0 0,1 0 1,-1 0-1,1 0 0,-1 0 0,1 1 0,-1-1 0,0 0 0,1 0 0,-1 1 1,0-1-1,0 0 0,0 1 0,1-1 0,-1 1 0,-2-2 0,-11-12-106,-5-16-236,2-2 0,-18-43 1,-1-4-182,12 35 348,-2 2 0,-1 1 0,-2 1 0,-51-53 1,51 63 238,-1 1 1,-2 2 0,-1 1-1,-1 2 1,-61-33-1,86 53-85,-1 0-1,0 0 1,0 2-1,0-1 1,0 1-1,0 0 1,0 1-1,-1 1 0,1-1 1,-18 3-1,-9 3-42,-59 14-1,55-9 23,-36 9 0,-126 50-1,-67 49 29,-77 29 45,1-53 15,108-35 34,204-48-69,0 0 0,1 3 0,1 0 0,-56 35 0,68-35-161,0 1 0,1 0 0,1 1-1,0 1 1,1 1 0,1 0 0,-24 36 0,54-67-260,9-9 152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2386 459 14443,'1'-7'270,"1"0"0,-1 0 0,0 1 0,0-1 0,-1 0 0,0 0 0,0 0 0,-1 0 0,0 0 0,0 0 0,-1 0 0,1 0 0,-5-8 0,2 6-133,0 1 0,-1-1 0,0 1 0,-1 0 0,0 0 0,0 0 0,-1 1 0,-11-10 0,-3 0-126,-1 2 0,0 0 1,-1 2-1,-1 0 0,0 2 1,-28-10-1,-60-18-64,-1 5 0,-1 4 0,-125-14 0,153 34 35,-1 3 0,-1 4 0,1 4-1,-160 23 1,-323 114 294,555-134-238,1 1-1,0 0 1,0 1-1,-14 8 1,21-10-20,1 0-1,0 1 1,-1 0 0,1 0 0,1 1-1,-1 0 1,1 0 0,0 0 0,-6 10 0,-14 27-40,8-12-126,-2-1 0,-1-1-1,-1 0 1,-34 35 0,51-61 116,0 1 0,0 0 1,-1-1-1,1 0 0,-1 0 0,0 0 1,0-1-1,0 0 0,-9 3 0,-12-3-157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15531,'-19'28'1536,"-2"5"-1059,-25 99 258,14-34-586,-21 36 21,14-39 25,-48 182 0,83-256-164,0 0 1,-1 31-1,5-47-26,-1 0-1,2 0 0,-1 0 0,0 0 1,1 0-1,0 0 0,0 0 0,0 0 1,1 0-1,0-1 0,0 1 0,0-1 1,0 1-1,1-1 0,0 0 1,3 5-1,-4-7-2,1 0-1,0 0 1,0 0 0,0 0 0,0 0 0,0-1 0,0 1 0,0-1-1,0 0 1,0 0 0,1 0 0,-1 0 0,1-1 0,-1 0 0,0 1-1,5-1 1,6-1 0,0 0-1,24-6 0,-37 7-2,62-15-157,-2-3 0,0-3-1,88-42 1,-62 19 38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4 13683,'0'-1'118,"1"1"-1,-1 0 1,1-1 0,-1 1-1,1 0 1,-1 0 0,1 0 0,0-1-1,-1 1 1,1 0 0,-1 0-1,1 0 1,0 0 0,-1 0-1,1 0 1,-1 0 0,1 0-1,0 0 1,-1 0 0,1 0 0,-1 0-1,1 1 1,-1-1 0,1 0-1,-1 0 1,2 1 0,-10 15 2038,4-10-1982,-257 448 4132,214-371-3845,37-65-495,-2 3-596,0 1 1,1 0-1,-15 46 0,26-66-391,1-8 289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19492,'1'0'118,"0"1"0,0-1 1,0 1-1,1-1 0,-1 1 0,0 0 0,0-1 0,0 1 0,0 0 1,0 0-1,0 0 0,-1 0 0,1 0 0,0 0 0,0 0 0,-1 0 0,1 0 1,0 0-1,0 3 0,7 27 546,-5-16-201,19 75 484,30 113-34,-35-148-663,38 85 1,-50-131-278,-2-1-174,0 0 1,1-1-1,0 0 0,0 1 1,1-1-1,0-1 1,0 1-1,11 10 0,-15-17 141,-1 1-1,0-1 1,1 0-1,-1 0 1,0 1-1,1-1 1,-1 0-1,0 0 1,1 0-1,-1 1 1,1-1-1,-1 0 1,1 0-1,-1 0 1,0 0-1,1 0 1,-1 0-1,1 0 1,-1 0 0,1 0-1,-1 0 1,1 0-1,-1 0 1,0 0-1,1 0 1,-1-1-1,1 1 1,-1 0-1,1 0 1,-1 0-1,0-1 1,1 1-1,-1 0 1,1-1-1,4-13-788,-3-2-91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14491,'-1'2'136,"1"0"0,-1 0 0,0 0 0,0 0 1,1 0-1,-1 0 0,1 0 0,0 0 0,0 0 0,0 1 0,0-1 0,0 0 0,0 0 0,0 0 1,1 0-1,-1 0 0,1 0 0,-1 0 0,1 0 0,0 0 0,0 0 0,0 0 0,0 0 0,0 0 1,0-1-1,1 1 0,-1 0 0,0-1 0,1 1 0,0-1 0,-1 1 0,1-1 0,0 0 0,-1 0 1,1 0-1,0 0 0,0 0 0,4 1 0,15 7 642,1-2-1,0 0 1,46 6 0,71 1 799,-79-9-1096,224 7-1220,-259-16 524,-8-7-74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4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18692,'1'0'70,"-1"0"-1,1 0 1,0 0-1,-1 1 1,1-1-1,-1 0 1,1 0-1,-1 0 1,1 0 0,0 1-1,-1-1 1,1 0-1,-1 0 1,1 1-1,-1-1 1,1 0-1,-1 1 1,1-1 0,-1 1-1,0-1 1,1 0-1,-1 1 1,0-1-1,1 1 1,-1-1-1,0 1 1,1-1 0,-1 2-1,8 20 102,-6-17 14,61 236 2204,-24-85-1933,-27-108-311,16 53 138,-23-87-216,0 0 0,1 0 0,0 0 0,13 18 0,-19-31-52,1 0 0,0 1 0,0-1 1,0 0-1,-1 0 0,1 0 0,0 0 0,0 0 0,0 0 0,0 0 0,1 0 0,-1-1 0,0 1 0,0 0 0,0-1 0,1 1 0,-1-1 0,0 1 0,1-1 0,-1 0 1,0 1-1,3-1 0,-3 0 2,1-1 0,-1 1-1,0-1 1,1 1 0,-1-1 0,1 0 0,-1 1 0,0-1 0,0 0 0,1 0 0,-1 0 0,0 0 0,0 0 0,0 0 0,0 0 0,2-3 0,3-6 68,0-1 0,-1 1 1,0-1-1,4-13 0,-8 22-69,84-312 1303,-44 144-835,-38 160-458,-2 4-12,0 0 0,1 0 0,0 1 0,0-1 0,0 0 0,1 1 0,5-10 0,-7 15-15,-1 0-1,0 0 1,1 0-1,-1 0 1,0 1-1,1-1 1,-1 0-1,1 0 1,-1 0-1,0 0 1,0 1-1,1-1 1,-1 0-1,0 0 1,1 1-1,-1-1 1,0 0-1,0 0 1,1 1-1,-1-1 1,0 0-1,0 1 1,0-1-1,1 0 1,-1 1-1,0-1 1,0 0-1,0 1 1,0-1-1,0 1 1,0-1-1,0 0 1,0 1-1,0-1 1,0 0-1,0 1 1,5 20-85,9 89-388,-8-58 207,2-1 0,18 65 0,-25-111 239,1 0 0,0 0 0,0 0 0,1 0 0,-1 0 0,1-1 0,0 1 0,0-1 0,8 8 0,-10-11 23,0-1 1,0 1 0,0 0-1,0 0 1,0-1 0,0 1-1,1-1 1,-1 1-1,0-1 1,0 1 0,1-1-1,-1 0 1,0 0 0,1 1-1,-1-1 1,0 0-1,3 0 1,-2-1 7,0 0 0,0 1 0,0-1-1,-1 0 1,1 0 0,0 0 0,0 0 0,-1 0 0,1 0-1,0-1 1,-1 1 0,1-1 0,-1 1 0,0-1 0,2-1 0,9-15 89,0 0 1,-1-1 0,14-32 0,21-66 330,-39 98-353,67-211 831,-62 189-942,-12 39 16,3-11-240,-3 13 260,0 0-1,0 0 0,0 0 1,-1 0-1,1-1 0,0 1 1,0 0-1,0 0 0,0 0 0,0 0 1,-1-1-1,1 1 0,0 0 1,0 0-1,0 0 0,0 0 1,-1 0-1,1 0 0,0 0 1,0-1-1,0 1 0,-1 0 0,1 0 1,0 0-1,0 0 0,0 0 1,-1 0-1,1 0 0,0 0 1,0 0-1,-1 0 0,1 0 1,0 0-1,0 1 0,0-1 1,-1 0-1,1 0 0,0 0 0,0 0 1,0 0-1,0 0 0,-1 0 1,1 0-1,0 1 0,0-1 1,0 0-1,0 0 0,-1 0 1,1 0-1,0 1 0,0-1 0,-12 6-168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6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18452,'-1'1'197,"0"0"-1,0-1 1,0 1 0,0 0-1,0 0 1,0 0 0,0 0-1,0 0 1,0 0 0,0 0 0,0 0-1,1 0 1,-1 0 0,0 1-1,0 1 1,1-2-107,0 0 0,0 0 0,0 0 0,1 0 0,-1 0 1,0 0-1,0 0 0,1 0 0,-1-1 0,1 1 0,-1 0 0,1 0 0,-1 0 1,1-1-1,0 1 0,-1 0 0,1-1 0,0 1 0,-1 0 0,1-1 0,0 1 0,0-1 1,0 1-1,1 0 0,10 5 152,-1-1 1,1 0 0,0-1-1,0 0 1,0-1-1,1 0 1,-1-1 0,1 0-1,21 0 1,9-3-7,64-7 0,-76 4-253,-11 3-882,0-2-1,0 0 1,34-11 0,-46 10 272,-5-2-205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4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14747,'20'20'1937,"-2"-3"-1113,9-10-152,0-1 1648,12-8-1223,2-2-97,2-3-168,2-3-144,-2-3-704,0 0-544,-9-1 568,-5-4-168,-11 0-160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45 19140,'-12'48'818,"3"0"0,-7 86-1,16 97-512,2-198-224,13 67 1,-9-83 226,-5-17-298,-1 1 0,0-1 0,0 0 0,0 0-1,0 0 1,0 0 0,0 0 0,1 0 0,-1 0 0,0 0-1,0 0 1,0 0 0,0 0 0,0 0 0,1 0 0,-1 0-1,0 0 1,0 0 0,0 0 0,0 0 0,0 0 0,1 0-1,-1 0 1,0 0 0,0 0 0,0 0 0,0 0 0,0 0-1,1 0 1,-1 0 0,0 0 0,0 0 0,0 0-1,0 0 1,0 0 0,0 0 0,1-1 0,-1 1 0,0 0-1,0 0 1,0 0 0,0 0 0,0 0 0,0 0 0,0-1-1,0 1 1,0 0 0,0 0 0,0 0 0,2-4 89,-1 0 1,0 0-1,0 0 1,0 0-1,0 0 1,0-7-1,2-74 313,-3-1 0,-4 1-1,-3-1 1,-28-123 0,26 181-433,9 28 20,0 0 0,0 0 0,0-1 0,0 1 0,0 0 0,0 0 0,0 0 0,0-1 0,-1 1 0,1 0 0,0 0 0,0 0 0,0 0 0,0-1 0,0 1 0,0 0 0,0 0 0,0 0 0,0 0 0,0-1 0,-1 1 0,1 0 0,0 0 0,0 0 0,0 0 0,0 0 0,-1 0 0,1-1 0,0 1 0,0 0 0,0 0 0,0 0 0,-1 0 0,1 0 0,0 0 0,0 0 0,0 0 0,-1 0 0,1 0 0,0 0 0,0 0 0,-1 0 0,0 10-25,4 20-7,1-16 21,0-1 0,0 1 0,2-1 0,-1 0 0,2-1 0,11 19-1,-16-28 12,1 1 0,0 0 0,-1-1 0,1 1 0,0-1 0,1 0 0,-1 0 0,1 0 0,-1-1 0,1 1 0,0-1 0,0 0 0,0 0 0,0 0 0,0 0 0,0-1 0,1 0 0,-1 0 0,0 0 0,1 0 0,-1-1 0,1 1 0,-1-1 0,8-1 0,-4-1 17,0-1 1,0 0-1,0 0 0,0 0 1,-1-1-1,1 0 1,-1-1-1,0 0 1,-1 0-1,1 0 0,-1-1 1,0 0-1,0 0 1,-1 0-1,7-10 0,-5 6 34,0-1 1,-1 0-1,0 1 0,0-2 0,-2 1 0,1-1 0,-2 0 0,1 1 0,2-24 0,-6 34-43,1 0 0,-1 0 1,0 0-1,0 0 0,0 0 0,0 0 1,0 0-1,0 1 0,0-1 1,-1 0-1,1 0 0,0 0 1,0 0-1,-1 0 0,1 0 0,0 1 1,-1-1-1,1 0 0,-2-1 1,2 2-6,-1 0 1,0 0 0,1 0-1,-1 0 1,1 1 0,-1-1 0,0 0-1,1 0 1,-1 1 0,1-1-1,-1 0 1,1 0 0,-1 1-1,1-1 1,-1 1 0,1-1-1,0 0 1,-1 1 0,1-1-1,-1 1 1,1-1 0,0 1-1,-1-1 1,1 1 0,0-1 0,0 1-1,0-1 1,-1 1 0,1 0-1,0-1 1,0 2 0,-4 7-1,1 0 1,1 1 0,0-1-1,0 1 1,1-1 0,0 1 0,0 13-1,7 72-4,-6-88 3,4 29 33,15 65 0,-15-87-126,0 0-1,1 0 1,0 0 0,2-1-1,-1 0 1,2 0-1,11 16 1,-17-26-76,0-1-1,1 1 1,-1 0 0,0-1-1,1 0 1,0 1 0,0-1-1,-1 0 1,1-1 0,1 1 0,-1 0-1,0-1 1,0 0 0,0 0-1,1 0 1,-1 0 0,1 0-1,-1-1 1,0 1 0,1-1-1,-1 0 1,1 0 0,-1 0 0,1-1-1,-1 1 1,1-1 0,-1 0-1,0 0 1,5-1 0,21-11-898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20 742 16812,'-3'9'1077,"-11"32"1654,14-38-2444,-1-1-1,1 1 1,-1-1 0,1 1-1,0 0 1,0-1 0,0 1-1,0 0 1,0-1 0,1 1-1,-1-1 1,1 1 0,1 2-1,-2-5-248,0 1-1,0-1 1,0 0-1,1 1 1,-1-1-1,0 0 1,0 0-1,0 1 1,1-1-1,-1 0 1,0 0-1,0 0 1,0 1-1,1-1 1,-1 0-1,0 0 1,1 0-1,-1 0 1,0 1-1,1-1 1,-1 0-1,0 0 1,0 0-1,1 0 1,-1 0-1,0 0 1,1 0-1,-1 0 1,0 0-1,1 0 1,-1 0-1,0 0 1,1 0-1,-1 0 1,0 0-1,1 0 1,-1-1-1,0 1 1,1 0-1,-1 0 1,0 0-1,0 0 1,1-1-1,-1 1 1,0 0-1,0 0 1,1 0-1,-1-1 1,0 1-1,0 0 1,0-1-1,1 1 1,11-19 682,40-89 266,45-137 0,-76 187-865,96-272 38,-114 322-157,-1 0-3,0 1 0,1 0 0,0-1 0,0 1 0,1 1 0,7-13 0,-11 19 0,1 0 1,-1 0 0,0 0-1,0 0 1,0 0 0,0-1-1,0 1 1,1 0 0,-1 0-1,0 0 1,0 0 0,0 0-1,0 0 1,1 0 0,-1 0-1,0 0 1,0 0 0,0 0-1,1 0 1,-1 0 0,0-1-1,0 1 1,0 1-1,1-1 1,-1 0 0,0 0-1,0 0 1,0 0 0,0 0-1,1 0 1,-1 0 0,0 0-1,0 0 1,0 0 0,1 0-1,-1 0 1,0 1 0,0-1-1,0 0 1,0 0 0,0 0-1,1 0 1,-1 0 0,0 1-1,0-1 1,0 0 0,0 0-1,0 0 1,0 0 0,0 1-1,0-1 1,0 0 0,0 0-1,0 0 1,0 1 0,0-1-1,0 0 1,0 0 0,0 0-1,0 1 1,0-1 0,0 0-1,2 17-2,-1-17 2,7 247-141,-3-173 109,-2 1-94,16 79 0,-16-132 49,2-1-1,1 0 0,1 0 0,0 0 1,2-1-1,0 0 0,1-1 0,16 24 1,-25-41 26,1-1 0,-1 1 1,0-1-1,1 1 0,-1-1 1,1 0-1,-1 1 0,1-1 1,-1 0-1,1 0 0,0 0 1,0 0-1,-1-1 0,1 1 0,0 0 1,0-1-1,0 1 0,0-1 1,2 1-1,-3-1 6,-1 0 0,1-1 0,-1 1 0,0 0 0,1 0 0,-1 0 0,1 0 0,-1 0 0,1 0 0,-1-1 0,0 1 0,1 0 0,-1 0 0,0-1 0,1 1 0,-1 0 0,0-1 0,1 1 0,-1 0 0,0-1 0,1 1 0,-1 0 0,0-1 0,0 1 0,0-1 0,1 1 0,-1-1 0,0 1 0,0-1 0,0-1-43,0 1 0,0-1 0,0 0 0,0 0 0,0 0 1,0 1-1,-1-1 0,1 0 0,-1 1 0,1-1 1,-1 0-1,-1-1 0,-11-22-432,-4-2-137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18292,'15'13'2392,"5"-2"-1463,6-5-289,4-3 1376,10-5-784,3-4-167,4-2-505,0-2-256,1 0-912,-5-2 1352,-3 7-776,-3-3-16,-10 6-40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19572,'22'2'2009,"-5"2"-1177,2-1-360,4-2 1008,1-1-288,2-3-527,-3-2-409,1-2-904,-5-1 159,4 4 313,-8 0-120,-6 1-168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20252,'-17'37'543,"1"2"-1,2-1 1,2 2 0,2 0-1,-5 41 1,7-32-497,2-1 0,3 1 0,2 53 0,3-73-23,1 0 0,1 0 0,1 0 0,1-1 0,2 0 0,17 40 0,-21-59-42,0-1-1,0 0 1,1 0-1,1 0 1,-1-1 0,1 1-1,1-1 1,-1-1-1,1 1 1,9 5-1,-14-10-9,1 0-1,0 0 0,0 0 1,0-1-1,0 1 0,0-1 1,0 0-1,1 0 0,-1 0 1,0-1-1,1 1 0,-1-1 1,0 0-1,1 0 0,-1 0 1,0 0-1,1 0 0,-1-1 1,0 0-1,1 1 0,-1-1 1,0 0-1,0-1 0,0 1 1,0-1-1,0 1 0,0-1 1,0 0-1,0 0 0,4-4 1,17-21-190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16628,'0'30'2048,"2"-1"-1320,4 11-336,-1 7 2465,4 10-2505,2 2-72,2-2-24,2-5-96,-3-9-216,1-6-152,-3-9-456,-1-7-256,-6-8 736,-3-12-168,-4 4-161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16339,'1'-7'446,"-1"-1"-1,1 1 0,1 0 1,0 0-1,0 0 0,0 0 0,1 0 1,0 0-1,0 0 0,1 1 1,-1 0-1,1 0 0,1 0 0,-1 0 1,1 0-1,0 1 0,10-8 1,-2 3-77,1 1 0,0 0 1,0 1-1,0 1 1,1 0-1,0 1 0,17-4 1,-25 8-355,0 0 0,0 0 0,0 1 0,0 0 0,1 1 0,-1 0 0,0 0 0,0 0 0,1 1 0,-1 0 0,0 0 0,0 1 0,11 4 0,-13-4-26,-1 0-1,1 0 1,-1 1 0,0-1-1,0 1 1,0 0 0,0 1-1,-1-1 1,1 1 0,-1-1 0,0 1-1,0 0 1,0 0 0,-1 0-1,1 1 1,-1-1 0,0 1-1,0-1 1,-1 1 0,1 0-1,0 4 1,0 2-6,-1 0 0,0 1 0,0-1 0,-1 0-1,-1 0 1,0 0 0,0 0 0,-3 11 0,-2-1-150,-1-1 0,0 0-1,-14 26 1,24-44-8,-1 0 0,1 1 0,0-2-1,0 1 1,0 0 0,0-1-1,1 1 1,-1-1 0,6 2 0,19 8-397,-21-7 568,0 0 0,1 1 0,-2 0 0,1 1-1,0-1 1,-1 1 0,0 0 0,-1 1 0,1-1 0,-1 1 0,-1 0 0,1 1 0,-1-1 0,0 1 0,-1 0 0,0-1-1,0 2 1,0-1 0,-1 0 0,-1 0 0,1 1 0,-1-1 0,-1 1 0,0-1 0,0 1 0,0-1 0,-1 1 0,-1-1-1,1 1 1,-1-1 0,-1 0 0,-4 12 0,3-11 154,0 0-1,0-1 1,-1 1-1,0-1 1,-1 0-1,0-1 1,0 1-1,-13 11 1,17-17-141,-1 0-1,1 0 1,-1 0 0,0 0 0,1-1-1,-1 1 1,0-1 0,0 1-1,0-1 1,-1 0 0,1 0-1,0-1 1,0 1 0,0-1 0,-1 1-1,1-1 1,0 0 0,0 0-1,-1-1 1,1 1 0,0-1-1,0 1 1,0-1 0,-1 0 0,1 0-1,0 0 1,0-1 0,1 1-1,-5-3 1,3 1-21,0 0 1,0-1-1,1 0 0,-1 1 0,1-1 0,0 0 1,0 0-1,0-1 0,0 1 0,1-1 1,-3-5-1,-5-26-174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19060,'6'18'2025,"1"2"-1409,0 11-224,2 8 936,2 10-600,4 4-104,2 3-224,2 2-96,1-6-136,1-5-128,1-10-360,-1-6-224,-5-13-504,-5-8 1488,-8-11-632,-6-9-120,-12-10-152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15 371 17356,'-15'-11'1832,"15"9"-1040,2-2-248,11 6 1153,2-1-353,10 2-432,5-3-200,7-3-328,6-3-232,7-8-808,2-3 1601,2-9-945,1-7-72,-2-9-32</inkml:trace>
  <inkml:trace contextRef="#ctx0" brushRef="#br0" timeOffset="1">677 0 16035,'-5'15'1457,"0"-1"-1,0 0 0,-2 0 1,-15 25-1,-10 22-12,21-34-1253,2 1-1,0 0 1,2 0-1,-5 41 1,10-59-189,1 0 0,0 1 0,1-1 1,1 0-1,-1 0 0,1 1 0,1-1 1,0 0-1,1 0 0,-1-1 0,2 1 1,0 0-1,0-1 0,0 0 0,12 17 1,-14-24-28,0 0 0,0 0 0,0 0 0,0 0 0,0 0 0,0-1 0,0 1 0,1-1 1,-1 1-1,1-1 0,-1 0 0,1 0 0,-1 0 0,1 0 0,0-1 0,-1 1 1,1-1-1,0 0 0,-1 1 0,1-1 0,0 0 0,0-1 0,-1 1 0,1 0 1,0-1-1,-1 0 0,1 1 0,0-1 0,-1 0 0,1 0 0,-1-1 0,1 1 0,-1 0 1,3-3-1,3-2-169,1 0 1,-1 0-1,0-1 1,0-1-1,-1 1 0,0-1 1,10-15-1,9-23-188,-3-10-129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 19692,'-5'-4'2105,"-3"7"-1505,3 14-248,0 5 1472,5 6-1088,2 5-231,5 3-321,3 0-48,3-5-32,0-2-120,0-10-673,-2-5-1471,-7-18 1888,-1-5-264,-4-10-208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20028,'0'22'1913,"0"2"-1473,4 16-208,5 6 976,4 10-760,1 3-128,5 1-208,1 0-56,-2-10-104,1-5-112,-5-18-400,-4-7-168,-8-19 584,-2 4-120,-10-18-136</inkml:trace>
  <inkml:trace contextRef="#ctx0" brushRef="#br0" timeOffset="1">1 254 15979,'3'-4'2129,"10"4"-1081,2 0-424,8 1 1497,3-4-753,10-4-560,5-3-344,8-6-1088,6-2-416,-1-13 832,2 0-216,-3-6-168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16628,'-13'12'588,"0"2"1,1 0-1,1 0 1,0 1 0,1 0-1,1 1 1,-10 23 0,9-17-263,1 2 1,1-1 0,1 1 0,-7 40 0,12-45-287,0 0-1,1-1 1,1 1 0,0 0 0,2 0-1,6 31 1,-7-44-13,1-1 0,-1 0-1,1 0 1,1 0 0,-1 0 0,1 0 0,0 0-1,0-1 1,5 6 0,-7-9-1,0 1 0,0-1-1,0-1 1,0 1 0,0 0 0,0 0-1,0 0 1,1-1 0,-1 1 0,0 0-1,0-1 1,1 1 0,-1-1 0,0 0-1,1 1 1,-1-1 0,1 0 0,-1 0-1,0 0 1,1 0 0,-1 0 0,1 0-1,-1 0 1,0 0 0,1-1 0,-1 1-1,0 0 1,1-1 0,-1 0 0,0 1-1,0-1 1,1 1 0,-1-1 0,0 0-1,0 0 1,0 0 0,0 0 0,0 0-1,0 0 1,0 0 0,1-1 0,0 0 10,0-1 0,0 1 1,0-1-1,0 1 0,0-1 1,-1 0-1,1 1 0,-1-1 1,1 0-1,-1 0 0,0 0 1,0 0-1,-1 0 1,1-1-1,-1 1 0,1 0 1,-1 0-1,0 0 0,0 0 1,0-1-1,-1 1 0,1 0 1,-1 0-1,0 0 0,0 0 1,0 0-1,0 0 1,0 0-1,-1 0 0,1 0 1,-1 1-1,0-1 0,0 0 1,0 1-1,0 0 0,0-1 1,0 1-1,-1 0 0,1 0 1,-1 0-1,1 0 0,-1 1 1,0-1-1,0 1 1,0 0-1,0 0 0,0 0 1,0 0-1,0 0 0,0 0 1,0 1-1,0 0 0,-5-1 1,-16 10-16,15-2-52,9-6 30,0-1-1,0 0 0,0 0 1,0 1-1,0-1 0,0 0 1,0 0-1,0 1 0,0-1 1,0 0-1,0 1 0,0-1 1,0 0-1,0 0 0,1 1 1,-1-1-1,0 0 0,0 0 1,0 1-1,0-1 0,0 0 0,1 0 1,-1 1-1,0-1 0,0 0 1,0 0-1,1 0 0,-1 0 1,0 1-1,0-1 0,1 0 1,-1 0-1,0 0 0,1 0 1,0 1-6,1 0 1,0-1-1,0 1 1,0-1-1,0 1 1,0-1-1,0 0 1,0 0-1,-1 0 1,1 0 0,0 0-1,0 0 1,0-1-1,3 0 1,28-10-44,-31 10 46,27-13-29,0-2 0,-1-1 0,0-2 0,-2 0 0,37-35 1,-63 54 31,0-1 1,0 1 0,1 0 0,-1-1 0,0 1 0,0 0 0,1 0-1,-1-1 1,0 1 0,1 0 0,-1 0 0,0-1 0,1 1-1,-1 0 1,0 0 0,1 0 0,-1 0 0,0-1 0,1 1 0,-1 0-1,0 0 1,1 0 0,-1 0 0,1 0 0,-1 0 0,0 0-1,1 0 1,-1 0 0,1 0 0,-2 12 8,-16 31 29,10-28-17,3-5-12,-6 16 56,-7 31-1,15-51-57,1 1 1,0-1-1,0 1 0,0 0 1,1-1-1,0 1 1,0 0-1,1-1 0,0 1 1,2 8-1,-2-13-37,-1-1 1,0 0-1,1 0 0,-1 0 1,1 1-1,-1-1 0,1 0 1,0 0-1,-1 0 0,1 0 1,0 0-1,0 0 1,0 0-1,0 0 0,0 0 1,0-1-1,0 1 0,0 0 1,0-1-1,0 1 0,0 0 1,0-1-1,2 1 0,-1-1-53,0 0-1,0 0 1,0 0-1,0 0 1,-1 0 0,1-1-1,0 1 1,0-1-1,0 1 1,0-1-1,-1 0 1,1 1-1,3-3 1,3-2-120,-1-1-1,0 0 1,0 0 0,0 0 0,6-9 0,18-24-356,4-6-175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151 399 17076,'-59'72'5731,"44"-51"-4623,-19 35 1,27-44-1050,1 1 0,0 1 0,1-1 0,1 1 1,0 0-1,1 0 0,0 0 0,1 0 0,0 0 1,2 25-1,0-34-72,0 0-1,1 1 1,0-1 0,0 0 0,1 0-1,-1 0 1,1 0 0,0 0-1,0 0 1,1 0 0,0 0 0,-1-1-1,2 0 1,-1 1 0,0-1 0,1 0-1,0-1 1,8 8 0,-9-9-62,0 0 1,1 0-1,0-1 1,-1 1-1,1-1 1,0 0-1,0 0 1,0 0-1,0 0 1,0-1-1,0 1 0,0-1 1,0 0-1,0 0 1,0-1-1,0 1 1,0-1-1,0 0 1,-1 0-1,1 0 1,0 0-1,0-1 1,-1 0-1,1 1 1,4-5-1,24-18-302,1-15-102</inkml:trace>
  <inkml:trace contextRef="#ctx0" brushRef="#br0" timeOffset="1">259 112 18684,'-3'6'273,"1"0"0,0 0-1,0 1 1,0-1 0,1 1 0,0-1 0,0 1 0,1 0-1,0 6 1,6 61 1060,6-16-851,-11-53-483,1 0 0,-1 0-1,1-1 1,0 1 0,1 0 0,-1-1 0,1 0 0,0 0 0,4 6 0,-6-9-10,0-1 1,-1 1 0,1-1 0,0 1 0,0-1 0,-1 1 0,1-1-1,0 1 1,0-1 0,0 0 0,-1 0 0,1 1 0,0-1-1,0 0 1,0 0 0,0 0 0,0 0 0,0 0 0,0 0 0,-1 0-1,1 0 1,0 0 0,0-1 0,0 1 0,0 0 0,0-1-1,-1 1 1,1 0 0,0-1 0,0 1 0,-1-1 0,1 1 0,0-1-1,-1 1 1,1-1 0,0 0 0,-1 1 0,1-1 0,-1 0-1,1 0 1,-1 1 0,1-1 0,-1 0 0,1-1 0,3-5-136,0 0-1,-1 0 1,5-14 0,4-25-472,10-65-1,-14 63 530,17-57-1,-22 100 508,-1 6-94,0 15 114,0 23 99,-3 17 153,0-10 12,6 56-1,0-79-735,-5-23 25,0 1 0,0-1 0,0 1 0,0-1 0,0 1 0,0-1 0,0 0 0,0 1 0,0-1 0,0 1-1,1-1 1,-1 1 0,0-1 0,0 1 0,0-1 0,1 0 0,-1 1 0,0-1 0,1 1 0,-1-1 0,0 0 0,1 1 0,-1-1-1,0 0 1,1 0 0,-1 1 0,0-1 0,1 0 0,-1 0 0,1 1 0,-1-1 0,1 0 0,-1 0 0,1 0 0,-1 0 0,1 0 0,2-5-25,-1-5-134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18684,'6'6'2200,"-2"4"-1407,3 8-321,0 7 1648,2 9-1184,4 6-279,1 7-329,3 1-72,-2-5-160,3-3-152,-3-9-344,-1-5-209,-4-17-479,-3-6-264,-7-13 960,-4-5-304,-9-5-168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9 522 13491,'-9'-6'2000,"9"4"-815,2 2-369,6 0 2120,5 0-1335,9 0-401,2-6-208,8-4-280,5-6-192,3-5-776,5-2-512,-5-6 648,-3 3-128,-8-1-136</inkml:trace>
  <inkml:trace contextRef="#ctx0" brushRef="#br0" timeOffset="1">412 0 15163,'14'29'2185,"2"6"-1265,-3 3-400,3 7 2425,4 2-2113,0 0-176,3-1-368,-2-7-344,1-9-656,-4-3 664,-3-13-136,-10-6-56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19980,'0'-2'158,"0"0"-1,0 0 1,0 1-1,0-1 1,1 0-1,-1 0 0,1 0 1,-1 1-1,1-1 1,-1 0-1,1 0 1,0 1-1,0-1 1,0 1-1,0-1 1,2-2-1,1 1 82,-1-1 1,1 1-1,0 0 1,0 0-1,0 1 0,6-4 1,6-1 275,1 0 0,26-7 0,-39 13-461,25-8 107,1 3-1,0 0 1,0 2 0,51-1-1,-64 5-151,0 1-1,-1 0 1,1 2 0,-1-1-1,0 2 1,1 0-1,-2 2 1,1-1 0,-1 2-1,18 9 1,-27-13-10,-1 1 0,0 0 0,1 0 1,-2 0-1,1 1 0,0-1 0,-1 1 1,0 0-1,0 0 0,-1 1 0,1-1 1,-1 1-1,0 0 0,-1 0 0,4 10 1,-4-7 9,0 0 0,-1 0 1,0 0-1,-1 0 0,0 0 0,0 0 1,-1 0-1,0 0 0,0 0 0,-4 11 1,0-5 18,0 0 1,-1 0 0,-1-1 0,0 0 0,-1 0-1,0 0 1,-1-1 0,0-1 0,-1 0-1,-1 0 1,0 0 0,-18 13 0,20-19-104,0 0 0,0-1 0,-1 0 0,0 0 0,0-1 0,0 0 0,0-1 0,0 0 0,-14 1 0,19-3-4,0 0-1,-1-1 1,1 0 0,0 0 0,-1 0 0,1-1-1,0 0 1,-1 0 0,1 0 0,0-1-1,0 1 1,0-1 0,0 0 0,0-1-1,1 1 1,-1-1 0,1 0 0,-1 0-1,1-1 1,-4-3 0,-13-21-436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0:5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22 15851,'0'-1'99,"0"1"0,-1-1-1,1 1 1,0 0-1,0-1 1,-1 1-1,1-1 1,0 1 0,0-1-1,0 1 1,0-1-1,-1 0 1,1 1-1,0-1 1,0 1-1,0-1 1,0 1 0,0-1-1,0 1 1,1-1-1,-1 1 1,0-1-1,0 1 1,0-1 0,0 1-1,1-1 1,-1 1-1,0-1 1,0 1-1,1-1 1,-1 1 0,0-1-1,1 0 1,1 1 40,-1-1 0,1 1 0,-1-1 1,0 1-1,1-1 0,-1 1 0,1 0 1,-1 0-1,1 0 0,-1 0 0,1 0 0,1 0 1,4 1 144,1 1 1,-1-1 0,0 1 0,10 4 0,0 3-123,-1 1 1,0 1-1,-1 0 1,0 1-1,-1 0 1,0 1 0,-1 1-1,-1 0 1,0 1-1,-1 0 1,0 1-1,-1 0 1,10 25-1,-4-5-17,-1 1 0,-2 0 1,-2 1-1,-2 0 0,8 57 0,-13-64-215,-2 0 1,-1 0 0,-1 0-1,-2 0 1,0 0 0,-3 0-1,0-1 1,-2 1 0,-22 57-1,13-57-96,0-15-56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21004,'15'23'4099,"8"30"-2756,-7-16-997,-1-4-287,-1 0-117,1-2 1,1 1-1,2-2 1,37 50-1,-43-71-686,-12-9 713,1 0-1,-1 0 1,0 0-1,0 0 0,0 0 1,0 0-1,0 0 0,1 0 1,-1 0-1,0 0 0,0 0 1,0 0-1,0 0 1,0 0-1,1 0 0,-1 0 1,0 0-1,0 0 0,0 0 1,0 0-1,0 0 0,0 0 1,1 0-1,-1-1 0,0 1 1,0 0-1,0 0 1,0 0-1,0 0 0,0 0 1,0 0-1,0 0 0,0-1 1,0 1-1,1 0 0,-1 0 1,0 0-1,0 0 1,0 0-1,0-1 0,0 1 1,0 0-1,0 0 0,0 0 1,0 0-1,0-3-91,-1 1 0,1 0 0,-1 0-1,1 0 1,-1 0 0,1 1 0,-1-1 0,0 0 0,0 0 0,0 0-1,-2-3 1,-12-14-574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16788,'11'5'1928,"2"0"-896,1-5-360,8-2 1081,2-5-305,6-7-280,2-3-232,-1-5-655,2-1-537,-4-3 328,-5 3-88,-6 2-209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 21253,'-1'0'59,"1"-1"0,-1 1 0,0-1 0,1 1 0,-1-1 0,0 1 0,1 0 0,-1-1 0,0 1 0,1 0 0,-1 0 0,0 0 0,1-1 0,-1 1 0,0 0 0,0 0 0,1 0 1,-1 0-1,0 0 0,0 0 0,1 0 0,-1 0 0,0 1 0,0-1 0,1 0 0,-1 0 0,-1 1 0,1 0-8,0 0-1,0 0 0,0 0 1,0 1-1,0-1 1,0 0-1,0 0 0,0 1 1,0-1-1,1 1 1,-1-1-1,0 3 0,-2 7 63,0 0 0,1 0-1,-1 12 1,2-18 34,-2 27-104,1 1 1,2-1-1,1 1 1,2-1-1,1 1 1,1-1-1,16 52 1,-19-76-33,1 0 1,1-1 0,-1 1 0,1-1 0,9 12 0,-11-17 0,-1 0-1,1 0 1,-1 0-1,1 0 1,0-1 0,0 1-1,0-1 1,0 1-1,0-1 1,0 0-1,0 0 1,0 0 0,1 0-1,-1 0 1,0 0-1,1-1 1,-1 1-1,0-1 1,1 1 0,-1-1-1,1 0 1,-1 0-1,5-1 1,0-1 2,0 0 1,-1-1-1,1 0 0,-1 0 1,1-1-1,-1 1 1,0-2-1,0 1 0,-1 0 1,1-1-1,-1 0 0,0 0 1,6-9-1,2-3 113,0-2 0,-1 0 0,11-21 0,-15 23-69,0-1-1,-1 0 0,-1-1 0,4-22 0,1-19-14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 18244,'-7'-10'1992,"5"10"-1240,1 6-367,4 7 1551,2 4-1008,4 5-368,2 4-160,2 5-288,3 1-56,0 2 8,-2-4-184,-1-3-680,-2-8 1736,-1-8-968,1-3 40,-4-8-56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14859,'2'1'212,"-1"-1"1,0 0-1,0 1 0,1-1 0,-1 1 1,0 0-1,0-1 0,0 1 0,0 0 0,0 0 1,0 0-1,0-1 0,0 1 0,0 0 1,0 0-1,0 1 0,0-1 0,1 2 0,15 29 1798,-10-17-1314,44 74 819,47 75-722,-83-148-1330,-10-13-289,-10-9 245,-3-3 201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18468,'-8'12'1252,"0"-1"-1,1 1 1,-10 22-1,6-6-1174,1 1-1,2 1 1,1 0-1,1 0 1,1 0-1,2 1 1,1-1-1,2 1 0,0 0 1,3-1-1,6 39 1,-7-62-80,-1 0-1,1 0 1,1 0 0,-1 0-1,1-1 1,0 1 0,5 7-1,-7-13 4,-1 0 0,1 0 0,0 0 0,-1-1 0,1 1-1,0 0 1,0 0 0,0-1 0,0 1 0,0 0 0,0-1 0,0 1-1,0-1 1,0 1 0,0-1 0,0 0 0,0 1 0,0-1 0,0 0 0,0 0-1,1 0 1,0 0 1,0 0 0,0-1 0,-1 0 0,1 1 0,-1-1 0,1 0 0,0 0 0,-1 0 0,0 0 0,1 0 0,-1 0 0,1-1 0,-1 1 0,0 0 0,0-1 0,0 1 0,2-4 0,2-3 9,-1 0 0,1 0 0,-1-1 0,-1 0 0,0 1 1,0-1-1,2-10 0,-4 12 26,0 1-1,0-1 1,0 1 0,-1-1 0,0 0 0,-1 1-1,1-1 1,-1 0 0,0 1 0,-4-12 0,5 17-24,-1 0 1,1 0-1,-1-1 1,1 1-1,-1 0 1,1 0-1,-1 0 1,0 0 0,0 0-1,0 0 1,0 0-1,0 0 1,0 0-1,0 0 1,0 0-1,0 1 1,-1-2-1,1 2 0,0 0-1,0 0 1,1 0-1,-1-1 0,0 1 1,0 0-1,0 0 1,1 1-1,-1-1 1,0 0-1,0 0 0,1 0 1,-1 0-1,0 1 1,0-1-1,1 0 0,-1 1 1,0-1-1,1 0 1,-1 1-1,0 0 0,-1 1 5,0 0 0,0 0 0,0 0 0,1 0 0,-1 0 0,1 0 0,-1 1-1,1-1 1,0 0 0,0 1 0,0-1 0,0 1 0,0-1 0,1 1 0,-1 3-1,0-5-12,1 0 0,0 1 0,0-1 0,-1 0-1,1 0 1,0 1 0,0-1 0,0 0-1,1 0 1,-1 1 0,0-1 0,0 0-1,1 0 1,-1 1 0,0-1 0,1 0 0,-1 0-1,1 0 1,0 0 0,-1 0 0,1 0-1,0 0 1,0 0 0,0 0 0,0 0-1,-1 0 1,1 0 0,0 0 0,0-1 0,1 1-1,-1 0 1,0-1 0,0 1 0,0-1-1,0 1 1,1-1 0,-1 0 0,0 1-1,0-1 1,1 0 0,-1 0 0,0 0 0,0 0-1,1 0 1,-1 0 0,0 0 0,0-1-1,1 1 1,-1 0 0,0-1 0,1 0 0,8-1 28,0-2 1,-1 1-1,0-1 1,0-1-1,9-5 1,13-10 103,39-35 0,20-15 58,-89 70-193,0-1 1,-1 1 0,1-1-1,0 1 1,0-1 0,-1 1-1,1 0 1,0-1 0,0 1 0,0 0-1,0-1 1,-1 1 0,1 0-1,0 0 1,0 0 0,0 0-1,0 0 1,0 0 0,1 0-1,-1 1 2,-1-1 0,0 0-1,1 1 1,-1-1-1,1 1 1,-1-1-1,0 1 1,1-1-1,-1 1 1,0-1-1,0 1 1,1-1-1,-1 1 1,0-1-1,0 1 1,0-1 0,0 1-1,0-1 1,0 1-1,0 0 1,0-1-1,0 2 1,0 5 22,-1 1 0,0-1 0,-4 13 0,2-11 1,2-1 4,-14 66 239,14-65-237,0-1 1,1 0-1,0 0 0,0 1 1,1-1-1,3 16 0,6-4-399,-10-19 344,0-1-1,0 1 1,1-1-1,-1 1 1,0-1 0,1 1-1,-1-1 1,1 1-1,-1-1 1,1 1 0,-1-1-1,1 0 1,-1 1-1,1-1 1,-1 0 0,1 1-1,-1-1 1,1 0-1,-1 0 1,1 0-1,0 0 1,-1 1 0,1-1-1,-1 0 1,1 0-1,0 0 1,-1 0 0,1 0-1,-1 0 1,1-1-1,1 1 1,0-6-192,-4-5-114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18020,'3'2'2248,"6"-1"-1383,6-4-321,4-4 1368,5-3-904,5-3-184,3-4-592,-1-2-440,-1-2 1129,-4-2-873,-3 3-64,-2 1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20500,'0'1'47,"0"-1"0,0 0 0,0 0 0,0 0 0,0 0 0,0 0 0,0 0 0,-1 0 0,1 0 0,0 0 0,0 0 0,0 0-1,0 0 1,0 0 0,0 0 0,0 1 0,0-1 0,0 0 0,0 0 0,-1 0 0,1 0 0,0 0 0,0 0 0,0 0 0,0 0 0,0 0-1,0 0 1,0 0 0,0 0 0,-1 0 0,1 0 0,0-1 0,0 1 0,0 0 0,0 0 0,0 0 0,0 0 0,0 0 0,0 0 0,0 0 0,0 0-1,-1 0 1,1 0 0,0 0 0,0 0 0,0 0 0,0 0 0,0-1 0,0 1 0,0 0 0,0 0 0,0 0 0,0 0 0,-9 10 406,1 6 94,1 1 1,1 0 0,0 0 0,-5 29-1,4-9-445,-1 47 0,6-66-79,2 0 0,0-1 0,1 1 0,1 0 0,5 20 0,-6-34-24,0 0 1,1 0-1,-1 0 0,1 0 1,0 0-1,0-1 1,0 1-1,1-1 0,-1 1 1,1-1-1,5 6 0,-5-8-14,-1 1-1,1 0 1,0-1-1,-1 1 0,1-1 1,0 0-1,0 0 1,0 0-1,0 0 1,0-1-1,0 1 0,0-1 1,0 0-1,0 0 1,0 0-1,1 0 0,-1 0 1,3-1-1,2-1-99,0 0-1,0-1 1,-1 1 0,1-1-1,-1-1 1,0 0-1,0 0 1,0 0-1,-1-1 1,10-7 0,-8 4 54,0 0 1,0 0-1,-1-1 1,0 1 0,-1-2-1,11-18 1,-3-8-339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19652,'4'25'996,"2"0"0,12 39 0,-14-55-980,-1 0 0,1 0-1,1 0 1,0-1 0,0 1-1,0-1 1,1 0 0,0-1-1,13 13 1,-18-19-41,0 0 1,0-1-1,0 1 0,-1 0 0,1-1 1,0 1-1,0 0 0,0-1 1,0 1-1,0-1 0,0 0 1,0 1-1,0-1 0,1 0 1,-1 1-1,0-1 0,0 0 1,0 0-1,0 0 0,0 0 1,0 0-1,1 0 0,-1 0 0,0-1 1,0 1-1,0 0 0,0-1 1,0 1-1,2-1 0,-1-1-48,0 0 0,0 0 0,-1 0 0,1 0 0,0 0 0,-1-1 0,1 1 0,-1 0 0,0-1 0,0 1-1,2-6 1,2-7-387,-1-1-1,3-33 0,-7 49 458,9-200-812,3 307 3445,-9-92-2296,0 0-1,1 0 0,1 0 0,12 26 1,-16-40-313,-1 1 1,1-1 0,0 0 0,-1 0-1,1 1 1,0-1 0,0 0-1,0 0 1,0 0 0,0 0 0,0 0-1,0 0 1,0-1 0,0 1 0,1 0-1,-1 0 1,0-1 0,2 1-1,-2-1-40,0 0-1,-1 0 1,1 0-1,0 0 1,0 0-1,0 0 1,0 0-1,0 0 1,0-1-1,-1 1 1,1 0-1,0-1 1,0 1-1,0-1 1,-1 1-1,1-1 1,0 1-1,-1-1 1,1 1-1,1-2 1,1-2-63,-1 1 0,1-1 0,-1 0 0,0 0 0,1 0 0,-2 0 0,1 0 0,0-1 0,0-4 0,2-10-236</inkml:trace>
  <inkml:trace contextRef="#ctx0" brushRef="#br0" timeOffset="1">225 0 20388,'19'16'1681,"0"3"-1169,2 5-200,6 6 528,2 6-96,3 10-232,-4 4-160,-2 10-128,-4 3-72,-5 15-39,-6-2-57,-7 5-16,-5 3-176,-8-1-537,-8-4-87,-11-15 576,-11-8-88,-10-20-184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23 16091,'1'-2'186,"-1"1"0,0 0 1,0-1-1,0 1 0,0-1 0,0 1 0,0-1 0,-1 1 0,1 0 0,0-1 0,-1 1 0,1-1 0,-2-1 0,2 3-159,0 0 1,0 0 0,-1 0-1,1 0 1,0-1 0,0 1-1,0 0 1,0 0 0,0 0-1,0 0 1,0 0-1,-1 0 1,1 0 0,0 0-1,0 0 1,0 0 0,0 0-1,0 0 1,0 0 0,-1 0-1,1 0 1,0 0 0,0 0-1,0 0 1,0 0-1,0 1 1,0-1 0,0 0-1,-1 0 1,1 0 0,0 0-1,0 0 1,0 0 0,0 0-1,0 0 1,0 0-1,0 0 1,0 1 0,0-1-1,0 0 1,0 0 0,-1 0-1,1 0 1,0 0 0,0 0-1,0 1 1,-4 14 761,-2 37-319,3 1 0,2-1 0,2 1 0,10 60 0,-5-65-265,2 0 0,2-1 0,2 0-1,2-1 1,3 0 0,24 49 0,-29-71-298,1 0 0,1-1 1,1-1-1,2 0 1,0-1-1,1-1 0,1 0 1,0-2-1,2 0 0,0-1 1,1-1-1,35 19 1,-47-29 23,1-1 0,0-1-1,0 1 1,0-2 0,0 1 0,0-2 0,1 1 0,19 0 0,21-4-324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17492,'1'6'2456,"5"0"-1400,14-6-447,0-6 2719,10-4-2423,6-3-161,6-6-232,2-1-144,2-1-256,0-2-152,-10 3-496,-2 1-472,-12 5 856,-9 2-193,-12 9-111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19300,'0'30'2105,"19"-20"-1137,2-10-336,10-12 1200,4-6-607,11-8-297,0-6-160,1 1-672,-2-2-504,-8 6-2985,-4 2 3033,-16 8-400,-4 4-344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19124,'7'3'1848,"12"-2"-1111,1-3-281,6-6 888,5-4-464,5-7-264,-1-4-264,3-3-888,0 2-8,-14-3 400,-3 1-168,-5 4-160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19012,'-3'2'126,"1"-1"-1,-1 1 0,0 0 1,1 0-1,-1 1 1,1-1-1,-1 1 1,1-1-1,0 1 1,0 0-1,0-1 1,1 1-1,-1 0 1,-1 4-1,-16 47 116,16-44 7,-8 30-124,2 1 0,2-1 0,1 1 0,2 0 0,2 1 0,2-1 0,2 0 0,1 0 0,2 0 0,13 50 1,-14-76-103,1 0 0,0-1 0,1 0 0,0 0 0,1 0 0,9 14 1,-13-24-41,1 1 0,0 0 1,-1-1-1,1 0 0,1 0 1,-1 0-1,1-1 1,-1 1-1,1-1 0,0 0 1,0-1-1,0 1 0,1-1 1,-1 0-1,1 0 1,-1-1-1,1 1 0,-1-1 1,7 0-1,0 0 124,0-2 0,0 1 0,0-1 0,0-1 0,0 0-1,0-1 1,0 0 0,-1-1 0,15-6 0,22-16 10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0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22045,'-13'20'1696,"6"12"-1328,0 2-144,7 12 432,1-3-200,6 3-143,-1-3-241,4-1-569,-1-5-359,-2-8 1688,-1-5-960,-1-17-40,0-7-112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0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19500,'2'-2'244,"-1"0"-1,1 1 1,0-1-1,0 0 1,0 0 0,0 1-1,0-1 1,0 1-1,0 0 1,0 0-1,0 0 1,1 0-1,2-1 1,36-7 1114,-22 6-86,-7 0-906,123-20 1822,-111 20-2008,0 1 1,0 1-1,41 5 0,-63-4-176,1 0 0,-1 0-1,0 1 1,0-1-1,1 1 1,-1-1 0,0 1-1,0 0 1,0 0-1,0 0 1,0 0 0,0 0-1,0 0 1,0 1-1,0-1 1,-1 0 0,1 1-1,0 0 1,-1-1-1,0 1 1,1 0 0,1 3-1,-2-2-4,-1-1 0,1 1 0,-1 0 1,0 0-1,1 0 0,-1 0 0,0-1 0,-1 1 0,1 0 0,-1 0 0,1 0 1,-1 0-1,0-1 0,0 1 0,0 0 0,0-1 0,-2 4 0,-15 25-69,13-24-35,1 0 0,0 1 1,0-1-1,1 1 0,-4 9 0,7-16 57,0 0 1,0 0-1,0 0 0,1 0 0,-1 0 0,0 0 0,0 0 0,1 0 0,-1 0 0,0 0 1,1 0-1,-1-1 0,1 1 0,-1 0 0,1 0 0,0 0 0,-1-1 0,1 1 1,1 1-1,19 16-440,-6-6 273,-4 2 177,-1 1 1,0 0-1,-1 0 1,-1 1-1,0 0 1,-2 1-1,0 0 1,0 0-1,-2 0 1,0 0-1,-1 1 1,0-1-1,-1 29 1,-2-40 70,0 0 0,0-1 0,-1 1 0,0 0 0,0 0 0,0-1 0,-1 1 0,0-1 0,0 1 0,0-1 0,-1 0-1,-3 6 1,3-7 25,0-1 0,0 0 0,0 1 0,0-1 0,-1 0 1,0-1-1,1 1 0,-1-1 0,0 1 0,0-1 0,0-1 0,0 1 0,-1 0 0,1-1 0,0 0 0,-6 1 0,2-1-118,1 0 1,-1 0 0,0 0 0,1-1-1,-1-1 1,0 1 0,1-1 0,-1-1-1,1 1 1,-1-1 0,1 0 0,0-1-1,-8-3 1,15 6 16,-1-1-1,1 1 1,-1 0-1,1 0 1,0-1-1,-1 1 1,1 0-1,-1-1 1,1 1-1,0 0 1,-1-1-1,1 1 1,0 0-1,-1-1 1,1 1-1,0-1 1,0 1-1,-1-1 1,1 1-1,0-1 1,0 1-1,0-1 1,0 1-1,-1-1 1,1 1-1,0-1 1,0 1-1,0-1 1,0 1-1,0-1 1,0 1-1,1-1 1,-1 1 0,0-1-1,0 1 1,0-1-1,0 1 1,1 0-1,-1-1 1,0 1-1,0-1 1,1 1-1,-1-1 1,0 1-1,1 0 1,-1-1-1,0 1 1,1 0-1,-1-1 1,1 1-1,-1 0 1,0-1-1,1 1 1,-1 0-1,2 0 1,14-7-764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 17236,'-2'-25'2854,"-3"14"-1748,5 11-1063,0 0 0,0 0-1,0 0 1,-1 0 0,1 0 0,0 0 0,0 0 0,0 0 0,-1 0 0,1 0 0,0 0-1,0 0 1,0 0 0,-1 0 0,1 0 0,0 0 0,0 0 0,0 0 0,-1 0 0,1 0 0,0 0-1,0 0 1,0 1 0,0-1 0,-1 0 0,1 0 0,0 0 0,0 0 0,0 0 0,0 0 0,-1 1-1,1-1 1,0 0 0,0 0 0,0 0 0,0 0 0,0 1 0,0-1 0,0 0 0,0 0-1,0 0 1,0 1 0,0-1 0,0 0 0,0 0 0,-2 5 131,0-1 0,1 0 0,0 0 0,0 1 0,0-1-1,1 0 1,-1 1 0,1 8 0,4 36 61,-2-40-226,-1 0-1,1-1 1,0 1-1,1-1 0,0 0 1,0 0-1,1 0 0,0 0 1,1-1-1,6 10 1,-9-15-6,0 1 1,1 0 0,-1-1-1,1 0 1,0 0 0,-1 1-1,1-1 1,0-1 0,1 1-1,-1 0 1,0-1 0,0 0-1,1 0 1,-1 0-1,1 0 1,-1 0 0,1-1-1,-1 1 1,1-1 0,-1 0-1,1 0 1,-1 0 0,1-1-1,-1 1 1,1-1 0,-1 0-1,6-2 1,1-1 11,0 0 0,0-1 1,-1-1-1,0 1 0,0-1 0,-1-1 1,1 0-1,-1 0 0,-1-1 0,10-11 0,-7 6 18,0 0 0,-1-1 0,0 0 0,-1 0 0,-1-1 0,6-16-1,-11 25-18,-1 4-8,0 0-1,0-1 0,0 1 1,-1 0-1,1 0 1,-1 0-1,1-1 0,-1 1 1,0 0-1,0 0 1,0-1-1,0 1 0,-1-3 1,1 5-6,0 0 1,0 0-1,-1-1 1,1 1-1,0 0 1,0 0 0,0 0-1,-1-1 1,1 1-1,0 0 1,0 0-1,-1 0 1,1 0-1,0-1 1,0 1-1,-1 0 1,1 0-1,0 0 1,0 0-1,-1 0 1,1 0-1,0 0 1,-1 0-1,1 0 1,0 0 0,-1 0-1,1 0 1,0 0-1,0 0 1,-1 0-1,1 0 1,0 1-1,0-1 1,-1 0-1,1 0 1,0 0-1,0 0 1,-1 0-1,1 1 1,0-1-1,0 0 1,-1 0-1,1 0 1,0 1 0,0-1-1,0 0 1,0 0-1,0 1 1,-1-1-1,1 0 1,0 0-1,0 1 1,0 0-1,-12 14-4,9-8-1,-1 0-1,2 0 1,-1 0 0,1 0 0,-3 14 0,4-18 6,0 0 1,1 0 0,0 0-1,0 0 1,0 0 0,0 1-1,0-1 1,0 0 0,1 0-1,-1 0 1,1 0 0,0 0-1,0 0 1,0 0 0,1 0-1,2 3 1,-4-5 7,1 0 0,0 0 1,0 0-1,0 0 0,0 0 0,-1-1 0,1 1 1,0 0-1,1-1 0,-1 1 0,0-1 0,0 1 0,0-1 1,0 0-1,0 1 0,0-1 0,1 0 0,-1 0 0,0 0 1,2 0-1,0 0 13,0 0 0,0-1 0,0 0 1,-1 1-1,1-1 0,0 0 0,-1-1 0,5-1 1,2-3 59,-1 0 1,1 0-1,12-13 1,3-8 97,-19 21-141,0 0 1,0 0-1,1 0 0,0 0 1,0 1-1,0 0 0,8-4 1,-13 9-40,-1-1 0,1 1-1,0 0 1,0 0 0,0-1 0,0 1 0,0 0 0,0 0 0,0 0 0,-1 0 0,1 0 0,0 0-1,0 0 1,0 1 0,0-1 0,0 0 0,0 0 0,-1 1 0,1-1 0,0 0 0,0 1 0,0-1 0,-1 1-1,1-1 1,0 1 0,0-1 0,-1 1 0,1 0 0,0-1 0,-1 1 0,1 0 0,-1 0 0,1-1-1,0 2 1,13 33-13,-11-26 10,-2-6 2,0-1 0,0 1 0,0 0 0,1 0 0,-1-1 0,1 1 0,-1-1 0,1 1 0,0-1 0,0 0 0,0 0 0,0 1 0,0-2 0,1 1 1,4 3-1,-5-4 2,0-1 1,0 0-1,0 1 1,0-1 0,0 0-1,0 0 1,0 0 0,0 0-1,0 0 1,0-1 0,0 1-1,0 0 1,0-1-1,0 0 1,0 1 0,0-1-1,0 0 1,0 0 0,-1 0-1,1 0 1,0-1-1,-1 1 1,3-3 0,59-51-473,-63 55 449,0 0 0,1-1 0,-1 1 0,0 0 0,1-1-1,-1 1 1,0 0 0,1 0 0,-1-1 0,1 1 0,-1 0 0,0 0 0,1 0 0,-1-1 0,1 1 0,-1 0-1,1 0 1,-1 0 0,0 0 0,1 0 0,-1 0 0,1 0 0,-1 0 0,1 0 0,-1 0 0,1 0 0,-1 0-1,1 0 1,-1 1 0,0-1 0,1 0 0,-1 0 0,1 0 0,-1 1 0,0-1 0,1 0 0,-1 0 0,0 1 0,1-1-1,-1 0 1,0 1 0,1-1 0,2 21-290,-3-12 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 20028,'16'-13'2073,"-9"13"-1329,-6 6-320,-1 14 1392,-1 8-743,1 10-593,0 5-232,4 7-296,2 2-120,0-8-320,4 1-153,0-14-447,0-6-232,-3-15 896,-6-10-256,-1-17-96</inkml:trace>
  <inkml:trace contextRef="#ctx0" brushRef="#br0" timeOffset="1">0 101 18764,'9'7'2256,"8"2"-1439,6-2-321,4-2 1216,10-3-800,2-2-240,7-6-936,0-2-432,-2-5 616,-7-2-208,-1 2-192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1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69 18300,'13'7'1824,"0"14"-1176,-3 7-263,-1 9 1663,-1 4-1344,2 8-592,1 0-208,-4-5-576,1-1-312,-5-8-673,-1-7 1233,-5-15-328,-6-11-328</inkml:trace>
  <inkml:trace contextRef="#ctx0" brushRef="#br0" timeOffset="1">5 120 15635,'-1'-1'203,"0"0"-1,1 0 1,-1 0 0,1-1-1,0 1 1,-1 0-1,1 0 1,0-1-1,0 1 1,0 0 0,-1-1-1,1 1 1,1 0-1,-1-1 1,0 1-1,0 0 1,0 0-1,1-1 1,-1 1 0,1 0-1,-1 0 1,1-1-1,-1 1 1,2-1-1,0-1 129,1-1-1,-1 2 0,1-1 0,0 0 1,0 0-1,0 1 0,1 0 0,3-3 1,9-3 333,0 0 0,30-9 1,-44 17-646,20-7 112,1 1 1,0 1-1,1 1 0,23-1 0,-31 4-134,1 1-1,-1 1 1,0 0-1,0 1 1,0 1 0,27 8-1,-38-10 0,1 2 0,-1-1 1,0 1-1,0-1 0,0 2 0,0-1 0,0 0 0,-1 1 0,1 0 0,-1 0 0,0 0 0,0 1 1,0-1-1,-1 1 0,0 0 0,0 0 0,0 0 0,0 0 0,-1 1 0,0-1 0,0 1 0,-1-1 1,3 12-1,-3-3 21,0 0 0,-1 0 0,0-1 1,-1 1-1,0 0 0,-1-1 0,-1 1 1,-1-1-1,-5 17 0,4-19 4,0-1 0,0 1 0,-1-1 0,-1 0 0,0 0 0,0-1 0,0 0 0,-1 0 0,-1-1 0,0 0 0,0 0 0,-12 7 0,9-7-223,-1 0 0,1-1-1,-1-1 1,-1 0 0,1-1-1,-1 0 1,0-1 0,0-1 0,-23 3-1,32-5 63,1 0-1,-1-1 1,1 0-1,-1 0 1,0 0-1,1-1 1,-1 0-1,1 1 1,-1-2-1,1 1 1,0 0-1,-1-1 1,1 0-1,0 0 1,0 0-1,0 0 1,0-1-1,1 0 0,-1 0 1,1 0-1,-4-3 1,-6-19-842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20156,'22'18'1801,"2"7"-1193,0 1-192,8 12 640,0 5-80,-4 6-231,-2 4-153,-7 9-192,-8 2-64,-11 13-96,-9 5-64,-15 4-472,-12 0-472,-22 0 672,-10-3-72,-6-8-136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5703 13483,'2'-3'200,"1"1"-1,0-1 1,0 1 0,0 0 0,0 0 0,0 0-1,0 1 1,0-1 0,1 1 0,3-2-1,38-9 611,-36 10-655,13-3 43,1 0 0,0 2 0,29-1 0,-43 4-164,-1 0 0,0 1 0,0 0 0,0 0 0,-1 0 0,1 1 0,0 1 0,0-1-1,-1 1 1,1 1 0,-1-1 0,0 1 0,8 6 0,44 42 323,-47-40-295,0 0 0,0-1-1,1-1 1,1 0 0,-1-1-1,2-1 1,28 14 0,-14-13 181,1-1 0,0-2 0,1-1 0,39 2 1,128-6 987,-192-1-1202,325-31 470,-1-27-403,-326 57-93,129-26 65,195-67 0,-241 62-28,-2-4 0,-1-4 1,89-58-1,-89 42 5,140-123 0,50-96 81,-181 174-76,198-235 36,107-205 161,-331 440-162,82-169 0,27-122 2,-93 200-56,-46 106-28,-3-1 0,28-116 0,-52 156-13,-1 0 1,-3-1-1,-1 0 1,-3 0 0,-2 0-1,-7-62 1,-3 49-14,-3 0 0,-37-112 0,-70-109-4,100 240 11,-2 0 0,-1 2 0,-3 0 1,-1 2-1,-2 1 0,-1 1 0,-2 1 1,-1 2-1,-39-28 0,-50-27-249,-147-80-1,-147-47-187,315 167 445,-246-131 10,311 157 0,0-3 0,1-1 0,2-2-1,0-1 1,2-1 0,-50-65 0,67 75 1,-20-36 1,30 47-2,0 1-1,0-2 0,1 1 0,0 0 0,0-1 1,1 1-1,0-11 0,1 17 2,1 0 0,1 1 0,-1-1 0,0 0 0,1 1 0,-1-1 0,1 1 0,0-1 0,0 0 0,0 1 0,0 0 0,0-1-1,0 1 1,1 0 0,-1-1 0,1 1 0,0 0 0,0 0 0,-1 0 0,1 1 0,1-1 0,-1 0 0,0 1 0,0-1 0,0 1 0,1 0 0,-1 0 0,4-1 0,6-3 21,1 1-1,0 0 1,1 1 0,16-1 0,-19 2-12,244-13 357,-68 7-313,-148 5-628,0-3 0,65-17 0,-131 28-2908,7 3 2672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13843,'13'-3'663,"8"-3"498,0 1 0,41-5 1,-56 10-1076,0-1 0,0 1 0,0 1 0,0-1 0,0 1 0,0 0 0,0 1 0,0-1 0,-1 1 0,1 0 0,-1 1 0,1-1 0,-1 1 0,0 0-1,7 5 1,-9-5-48,0 1 0,0-1 0,-1 0-1,0 0 1,1 1 0,-1-1 0,0 1-1,-1 0 1,1 0 0,-1 0 0,0 0-1,0 0 1,0 0 0,0 0-1,-1 0 1,1 0 0,-1 0 0,0 0-1,0 0 1,-2 8 0,-1 5 95,0 0 0,-1 1 1,-9 22-1,-9 14 113,-3-1 0,-34 54 0,20-39-377,-11 19 87,38-62-29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167 308 14955,'0'-1'160,"-1"-1"-1,1 1 1,0-1 0,-1 1-1,1-1 1,0 1 0,-1-1-1,0 1 1,1-1-1,-1 1 1,0 0 0,0 0-1,0-1 1,0 1 0,0 0-1,0 0 1,0 0-1,0 0 1,0 0 0,-1 0-1,1 0 1,0 0 0,-3 0-1,3 0-30,-1 1 0,0 0 0,0 0 0,0 0 0,0 0 0,0 1 0,0-1 0,1 0 0,-1 1 0,0-1 0,0 1 0,1 0 0,-1-1 0,0 1 0,0 0 0,1 0 0,-1 0 0,1 0 0,-2 2 0,-6 4 48,1 1 0,0 0 0,0 1 0,0 0 1,1 0-1,1 1 0,0-1 0,0 2 0,1-1 0,-6 15 0,5-10-144,1 0 0,1 1 0,1-1-1,0 1 1,0 0 0,1 29 0,1-43-23,1 0 1,0 0 0,0 0-1,0 0 1,0 0 0,1 0-1,-1-1 1,0 1 0,1 0 0,-1 0-1,1 0 1,-1-1 0,1 1-1,0 0 1,0-1 0,0 1-1,0-1 1,0 1 0,0-1-1,1 1 1,-1-1 0,0 0-1,1 1 1,-1-1 0,3 1-1,-2-1 14,1-1 0,-1 0 0,0 0 0,0 0 0,1 0 0,-1-1 0,0 1-1,0 0 1,0-1 0,1 0 0,-1 0 0,0 1 0,0-1 0,0 0-1,0-1 1,0 1 0,0 0 0,-1 0 0,1-1 0,0 1 0,2-4 0,9-8 137,0-1 1,-1-1 0,0 0 0,-2-1-1,1 0 1,-2 0 0,11-27 0,42-129 1100,-32 56-477,-26 96-575,-1 0 0,0 0 1,-2-36-1,-3 41-44,1 15-163,1 0-1,0 0 0,0 0 0,0 0 1,0 0-1,0 0 0,0-1 0,0 1 0,-1 0 1,1 0-1,0 0 0,0 0 0,0 0 1,0 0-1,0 0 0,0 0 0,-1 0 0,1 0 1,0 0-1,0 0 0,0 0 0,0 0 0,0 1 1,0-1-1,0 0 0,-1 0 0,1 0 1,0 0-1,0 0 0,0 0 0,0 0 0,0 0 1,0 0-1,0 0 0,0 0 0,-1 0 1,1 1-1,0-1 0,0 0 0,0 0 0,0 0 1,0 0-1,0 0 0,0 0 0,0 0 1,0 1-1,0-1 0,0 0 0,0 0 0,-9 29 94,-1 22-213,3 1 1,2-1-1,2 1 0,7 81 0,-4-127-35,1 0 1,0 0-1,1 0 0,-1 0 0,1 0 1,0 0-1,1-1 0,-1 1 0,5 5 1,-6-9 116,0-1 0,0 0 1,0 1-1,0-1 0,0 0 1,1 0-1,-1 0 1,0 0-1,1 0 0,-1 0 1,1-1-1,-1 1 0,1 0 1,-1-1-1,1 1 0,0-1 1,-1 1-1,1-1 0,-1 0 1,1 0-1,0 0 1,-1 0-1,1 0 0,0 0 1,-1 0-1,1 0 0,0-1 1,-1 1-1,1-1 0,-1 1 1,1-1-1,0 0 0,-1 1 1,0-1-1,3-2 0,16-11-453,-1-5 60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1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18284,'0'0'120,"0"1"-1,0 0 1,0 0 0,1-1-1,-1 1 1,0 0 0,1-1-1,-1 1 1,0 0 0,1-1-1,-1 1 1,1 0 0,-1-1 0,1 1-1,-1-1 1,1 1 0,-1-1-1,1 1 1,0-1 0,-1 1-1,1-1 1,-1 0 0,1 1-1,0-1 1,0 0 0,0 1-1,1-2 7,0 1 0,-1 0 1,1-1-1,-1 1 0,0-1 0,1 1 0,-1-1 0,1 0 0,-1 0 0,0 1 0,0-1 0,1 0 0,1-3 0,8-6 91,-1 0 0,-1-1 0,1-1 1,-2 0-1,0 0 0,0 0 1,-1-1-1,-1 0 0,0-1 0,0 0 1,-2 1-1,5-19 0,-11 27 267,-4 11-185,-8 16 52,-1 8-231,1 1 0,1 0 0,2 1 0,-11 52 0,21-79-124,0-1 0,0 1 1,0 0-1,1-1 0,0 1 0,0 0 1,0 0-1,2 7 0,-1-10 3,-1-1 0,1 0-1,-1 1 1,1-1 0,0 0 0,0 0-1,0 1 1,-1-1 0,1 0-1,0 0 1,0 0 0,1 0 0,-1 0-1,0 0 1,0 0 0,0-1 0,1 1-1,-1 0 1,0-1 0,1 1-1,-1-1 1,0 1 0,1-1 0,-1 0-1,1 1 1,-1-1 0,1 0-1,-1 0 1,0 0 0,3 0 0,7-1-5,-1 0 1,0-1 0,1 0-1,-1 0 1,0-1 0,14-6-1,58-30 10,-65 30 12,5-2 28,-9 5 116,0 0 0,0-1 0,21-17 0,-34 24-124,1-1 1,-1 1-1,1-1 0,-1 1 0,1-1 0,-1 1 0,1-1 0,-1 0 0,0 1 0,1-1 0,-1 0 0,0 1 0,0-1 0,1 0 0,-1 1 0,0-1 0,0 0 0,0 0 0,0 1 0,0-1 0,0 0 1,0 1-1,0-1 0,0 0 0,0 0 0,-1 1 0,1-1 0,0 0 0,-1 0 0,-13-19 613,7 11-454,-3-6-34,1-2 0,0 1 0,1-1 0,1-1 0,1 1 0,-7-31 0,12 47-178,1 0 1,0 0-1,0 0 0,-1 0 0,1 0 1,0-1-1,0 1 0,0 0 1,0 0-1,1 0 0,-1 0 0,0 0 1,0 0-1,1 0 0,-1 0 1,0 0-1,1 0 0,-1 0 0,1 0 1,-1 0-1,1 0 0,0 0 1,-1 1-1,1-1 0,0 0 0,0 0 1,0 1-1,-1-1 0,1 0 1,0 1-1,0-1 0,0 1 0,0-1 1,0 1-1,0-1 0,2 1 0,5-2-402,-1 1 0,0 0 0,1 1-1,13 0 1,9-1-173,5-7 48,-1-5-155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13323,'2'8'541,"1"0"1,-1 0-1,0 0 1,-1 0-1,1 0 1,-1 11-1,2 11 1033,3 4-286,17 60 0,-20-85-1124,0 0-1,0 1 1,2-2-1,-1 1 1,1 0-1,0-1 1,0 0-1,1 0 1,1-1-1,-1 1 0,10 7 1,-15-14-92,1 1 1,0-1-1,0 0 1,0 0-1,0 0 1,0 0-1,0 0 0,0 0 1,1-1-1,-1 1 1,0-1-1,0 1 0,1-1 1,-1 0-1,0 0 1,1 0-1,3-1 1,-2 0 37,0 0 1,-1 0 0,1 0 0,-1-1 0,1 0 0,-1 0 0,1 0 0,-1 0 0,5-5 0,3-4 218,0 0 1,-1 0 0,-1-1 0,11-18 0,-5 5-65,-2 1-1,0-2 1,-2 0-1,-1 0 1,0-1-1,-3 0 1,0-1-1,-1 0 1,-2 0-1,-1 0 1,-1-39-1,-1 66-261,-1 1-1,0-1 1,0 0-1,0 1 1,0-1 0,0 0-1,0 1 1,0-1-1,0 1 1,0-1-1,-1 0 1,1 1 0,0-1-1,0 1 1,0-1-1,-1 1 1,1-1-1,0 0 1,-1 1-1,1-1 1,0 1 0,-1-1-1,1 1 1,-1 0-1,1-1 1,0 1-1,-1-1 1,1 1 0,-1 0-1,0-1 1,0 1-1,0 0-4,0 1 0,0-1 0,0 1-1,1 0 1,-1-1 0,0 1 0,0 0 0,0 0-1,1 0 1,-1-1 0,0 1 0,1 0 0,-1 0 0,1 0-1,-1 0 1,1 0 0,-1 0 0,1 0 0,0 0-1,-1 1 1,-6 24-104,1 0 0,1 0 0,2 1 0,0 0 0,2-1 0,0 1 0,5 28 0,-3-44 34,0 0 0,1-1 0,1 1-1,0-1 1,0 1 0,8 15 0,-10-24 59,0 0-1,0 0 1,0 0-1,1 0 1,-1 0-1,1 0 1,-1-1 0,1 1-1,-1-1 1,1 1-1,0-1 1,0 1-1,0-1 1,0 0-1,3 2 1,-3-3 14,0 0 0,0 0 1,0 0-1,0 0 0,0 0 1,0 0-1,-1 0 0,1-1 0,0 1 1,0-1-1,0 1 0,0-1 0,-1 0 1,1 0-1,0 0 0,-1 1 1,1-2-1,-1 1 0,1 0 0,-1 0 1,1 0-1,1-3 0,4-3 58,0-1-1,-1-1 0,0 1 1,0-1-1,-1 0 0,0 0 1,0 0-1,5-20 0,-3 8 60,-1-2 0,-1 1 0,2-23-1,-4 16-137,-1 0 0,-2 0 0,0 0-1,-2 0 1,-9-48 0,-3 38-803,13 38 802,1 0 1,-1 0-1,1 0 1,-1 0 0,0 0-1,1 0 1,-1 0-1,0 0 1,0 0-1,0 0 1,0 0 0,0 0-1,0 1 1,0-1-1,0 0 1,0 1-1,0-1 1,0 1 0,0-1-1,-1 1 1,1 0-1,0-1 1,0 1-1,-1 0 1,1 0-1,-3 0 1,3 0 3,0 1 1,0-1-1,-1 1 0,1 0 1,0-1-1,0 1 0,0 0 1,0 0-1,0 0 0,0 0 1,0 0-1,0 0 0,0 0 0,1 0 1,-1 0-1,0 0 0,1 0 1,-1 1-1,0-1 0,1 0 1,0 0-1,-1 1 0,1-1 1,0 0-1,0 1 0,-1-1 0,1 0 1,1 3-1,-2-1-8,-4 35-382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110 137 23109,'-2'-2'147,"0"1"1,0 0-1,-1 0 1,1 1-1,0-1 0,-1 0 1,1 1-1,0-1 1,-1 1-1,1 0 0,-1 0 1,1 0-1,-1 0 1,1 0-1,-1 0 0,1 1 1,0-1-1,-1 1 1,1 0-1,-4 1 0,2 0-38,1 0-1,-1 1 0,1-1 0,0 1 0,0-1 1,0 1-1,0 0 0,0 0 0,0 1 0,1-1 1,-4 7-1,3-5-85,1-1 0,0 1 0,0 0 0,0 0 0,1 0 0,-1 0 0,1 1 0,1-1 0,-1 8 0,1-10-29,0 0-1,0 0 1,0 0 0,1 0-1,-1 0 1,1 0-1,0 0 1,0-1 0,0 1-1,0 0 1,0 0-1,1-1 1,-1 1 0,1 0-1,0-1 1,2 4 0,-1-5 27,-1 1 0,0 0 0,1-1-1,-1 1 1,1-1 0,0 1 0,-1-1 0,1 0 0,0-1 0,0 1 0,-1 0 0,1-1 0,0 1 0,0-1 0,0 0 0,0 0 0,0 0 0,0 0 0,0-1 0,0 1 0,-1-1 0,1 0 0,4-1 0,1-1 66,-1 1 1,0-2-1,-1 1 0,1-1 0,-1 0 1,1 0-1,10-10 0,-10 6 25,1-1-1,-1 0 0,-1 0 1,0 0-1,0-1 1,-1 0-1,0 0 1,-1-1-1,0 1 0,-1-1 1,3-12-1,-5 17-83,0 0-1,0 0 0,-1 0 1,0 0-1,0 0 0,0-1 1,-1 1-1,0 0 0,-3-11 1,3 14-55,-1-1 0,1 1 1,-1 0-1,0 0 0,0 0 0,0-1 1,-1 2-1,1-1 0,0 0 1,-1 0-1,0 1 0,0 0 0,0-1 1,0 1-1,0 0 0,0 0 0,-4-1 1,4 2-85,0 0 0,1 0 0,-1 1 0,0-1 0,1 1 0,-1 0 0,0-1-1,0 1 1,0 0 0,0 1 0,1-1 0,-1 0 0,0 1 0,0 0 0,1-1 0,-1 1 0,0 0 0,1 1 0,-4 1 0,1-1-99,1 1 0,-1 0 0,1 1 0,0-1 0,0 1 0,0 0 0,1-1 0,-1 2 0,-2 3 0,2 7-628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 19044,'0'0'54,"0"-1"0,0 1 0,0 0 0,0 0 0,0 0 0,0 0 0,-1 0 0,1-1 1,0 1-1,0 0 0,0 0 0,0 0 0,0 0 0,-1 0 0,1 0 0,0 0 0,0 0 0,0 0 0,0 0 0,-1-1 0,1 1 0,0 0 0,0 0 0,0 0 0,-1 0 0,1 0 1,0 0-1,0 0 0,0 0 0,0 1 0,-1-1 0,1 0 0,0 0 0,0 0 0,0 0 0,0 0 0,-1 0 0,1 0 0,0 0 0,-6 9 697,-3 16-102,1 8-60,2 1 0,2 0 1,1 0-1,1 0 0,2 0 0,1 0 0,8 41 0,-8-70-569,0 0 1,0-1-1,0 1 0,1-1 0,0 1 0,0-1 1,0 0-1,0 0 0,1 0 0,5 6 0,-7-9-14,0 0 0,1 1 0,-1-1 0,1 0-1,0 0 1,-1 0 0,1 0 0,0-1 0,-1 1-1,1 0 1,0-1 0,0 1 0,0-1 0,0 0 0,0 1-1,-1-1 1,1 0 0,0 0 0,0 0 0,0-1-1,0 1 1,0 0 0,0-1 0,0 1 0,-1-1-1,1 0 1,0 1 0,2-3 0,7-4 4,1 0-1,-2-1 1,1 0 0,-1-1 0,0 0 0,-1-1-1,0 0 1,-1 0 0,9-14 0,-7 10 6,0 1 0,1 0-1,0 0 1,1 2 0,18-15 0,-29 25-16,-1 0 0,1 1 0,-1-1 0,1 1 0,0-1 0,-1 1 0,1 0 0,-1-1 0,1 1 0,0 0 0,0-1-1,-1 1 1,1 0 0,0 0 0,0-1 0,-1 1 0,1 0 0,0 0 0,0 0 0,0 0 0,-1 0 0,1 0 0,0 0 0,0 0 0,-1 1-1,1-1 1,0 0 0,0 0 0,-1 1 0,1-1 0,0 0 0,-1 1 0,1-1 0,0 1 0,-1-1 0,1 1 0,-1-1 0,1 1 0,0-1-1,-1 1 1,1 0 0,-1-1 0,0 1 0,1 0 0,-1-1 0,0 1 0,1 0 0,-1-1 0,0 1 0,0 0 0,1 0 0,-1-1 0,0 2 0,1 6-8,1 1 1,-1-1 0,-1 1 0,0 8 0,0-6 1,0 6-383,0 1 1,-1-1-1,0 1 0,-7 24 1,7-39 88,1-5-110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16404,'0'16'608,"0"-1"0,0 1 1,-5 23-1,0 9 227,2 11-110,4-1 1,2 1-1,3-1 0,20 91 0,-26-146-710,1 0-1,-1 0 1,1 0 0,0 0-1,0 0 1,0 0 0,0 0 0,0 0-1,1 0 1,-1 0 0,1-1-1,0 1 1,-1-1 0,4 4-1,-4-10-7,0 0 0,-1 0 0,1 0 0,-1 0 0,0 0 0,-1-7-1,-14-89-218,10 75 75,5 24 130,0 1-1,-1-1 1,1 1 0,0 0-1,0-1 1,0 1 0,0-1-1,0 1 1,0-1 0,0 1-1,0-1 1,0 1 0,0-1-1,0 1 1,0-1 0,0 1 0,0-1-1,1 1 1,-1 0 0,0-1-1,0 1 1,0-1 0,1 1-1,-1 0 1,0-1 0,1 1-1,-1-1 1,0 1 0,1 0-1,-1-1 1,0 1 0,1 0-1,-1 0 1,1-1 0,-1 1-1,0 0 1,1 0 0,-1 0-1,1 0 1,-1-1 0,1 1 0,-1 0-1,1 0 1,-1 0 0,1 0-1,-1 0 1,1 0 0,-1 0-1,0 0 1,1 0 0,-1 0-1,1 1 1,0-1 0,34 12-70,-16-4 60,-9-6 44,1-1 0,-1 0 0,0 0 0,0-1 0,0 0 0,1-1 1,-1 0-1,0-1 0,12-3 0,-17 4 23,1-1 1,-1 1-1,0-1 0,0 0 1,0-1-1,-1 1 1,1-1-1,-1 0 0,1 0 1,-1 0-1,0-1 0,0 1 1,0-1-1,-1 0 1,1 0-1,-1-1 0,0 1 1,0-1-1,2-5 0,-4 9-26,-1 0 0,1 0 0,-1 0 0,0 0 0,1-1 0,-1 1 0,0 0 0,0 0 0,0 0 0,0 0 0,0 0 0,0 0 0,0 0-1,0-2 1,-1 2-11,1 1-1,0 0 0,0 0 1,0-1-1,-1 1 0,1 0 1,0 0-1,0-1 0,-1 1 1,1 0-1,0 0 0,0 0 1,-1-1-1,1 1 0,0 0 1,-1 0-1,1 0 0,0 0 1,-1 0-1,1 0 1,0 0-1,-1-1 0,1 1 1,0 0-1,-1 0 0,1 0 1,0 1-1,-1-1 0,0 0 1,0 0 10,-1 1 0,0-1 0,1 1 0,-1 0 0,0 0 0,1 0 0,-1 0 0,1 0 0,-1 0 0,1 0 1,0 0-1,-1 1 0,1-1 0,0 0 0,0 1 0,-1 1 0,1-2-26,0 0 0,0 1 0,0-1 0,1 0 0,-1 1 0,0-1-1,1 0 1,-1 1 0,1-1 0,0 1 0,-1-1 0,1 1 0,0-1 0,0 1 0,0 0 0,0-1 0,0 1-1,0-1 1,0 1 0,1-1 0,-1 1 0,0-1 0,1 1 0,0-1 0,0 3 0,1-2-6,0-1 0,0 1 1,0 0-1,0-1 1,0 1-1,1-1 0,-1 0 1,0 0-1,1 0 0,-1 0 1,1 0-1,-1 0 0,1 0 1,-1-1-1,4 1 0,140 17-244,-32-4 22,-98-15 615,-16 1-370,0 0 0,1 0 0,-1 0 0,0 0 1,0-1-1,1 1 0,-1 0 0,0 0 0,0 0 1,0-1-1,1 1 0,-1 0 0,0 0 0,0-1 1,0 1-1,1 0 0,-1-1 0,0 1 0,0 0 1,0 0-1,0-1 0,0 1 0,0 0 0,0-1 1,0 1-1,0-1 0,0-1 68,-1-1 0,0 0 0,1 0 1,-1 1-1,-1-1 0,1 1 0,-2-4 0,-5-11 183,1-2 56,2 6-197,0 0 0,2 0 1,-1 0-1,-1-16 0,5 26-128,-1 0 0,1 1 0,0-1 0,0 0 0,0 0 0,1 0 0,-1 0 0,1 0 1,0 1-1,-1-1 0,1 0 0,0 0 0,1 1 0,-1-1 0,0 1 0,1-1 0,-1 1 0,1 0 0,0-1 0,0 1 0,0 0 0,0 0 1,0 0-1,1 1 0,2-3 0,7-2-212,1 0 1,0 0-1,20-4 0,25-11 365,-16-1-298,-1-3-24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17092,'0'0'43,"0"1"1,0-1-1,1 0 1,-1 0-1,0 0 1,0 0 0,0 0-1,0 0 1,0 0-1,0 1 1,1-1-1,-1 0 1,0 0-1,0 0 1,0 0-1,0 0 1,1 0 0,-1 0-1,0 0 1,0 0-1,0 0 1,0 0-1,0 0 1,1 0-1,-1 0 1,0 0 0,0 0-1,0 0 1,0 0-1,1 0 1,-1 0-1,0 0 1,0 0-1,0 0 1,0-1 0,0 1-1,1 0 1,-1 0-1,0 0 1,0 0-1,0 0 1,0 0-1,0 0 1,0 0-1,1-1 1,-1 1 0,0 0-1,0 0 1,0 0-1,0 0 1,0-1-1,0 1 1,0 0-1,0 0 1,0 0 0,0 0-1,0 0 1,0-1-1,0 1 1,0 0-1,0 0 1,0 0-1,0 0 1,0-1-1,0 1 1,8 16 1084,3 32 754,-2 1 0,4 57-1,-6-44-1125,-5-46-593,18 124 807,-15-118-884,0 1 0,2-1 1,18 42-1,-22-59-177,0 0 0,1 0 0,-1 0 0,8 7 0,5-1-537,-16-11 596,1 0 0,-1 0 1,1 0-1,-1 0 0,1 0 0,0 0 0,-1 0 0,1 0 0,-1 0 0,1 0 0,-1 0 0,1 0 0,-1 0 0,1-1 0,-1 1 1,1 0-1,-1 0 0,1 0 0,-1-1 0,0 1 0,1 0 0,-1-1 0,1 1 0,-1 0 0,0-1 0,1 1 0,-1-1 0,1 0 0,-1 0-9,1-1 1,-1 1-1,1-1 0,-1 0 0,0 1 0,1-1 0,-1 0 0,0 1 0,0-1 0,0 0 0,-1 1 0,1-1 0,0 0 0,0 1 0,-1-1 0,-1-2 0,-6-25-494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114 296 16379,'0'-1'102,"0"1"-1,-1-1 0,0 0 0,1 1 0,-1-1 0,1 0 1,-1 1-1,0-1 0,1 1 0,-1-1 0,0 1 0,0-1 0,1 1 1,-1 0-1,0-1 0,0 1 0,0 0 0,1 0 0,-1 0 0,0-1 1,0 1-1,0 0 0,0 0 0,-1 0 0,1 1-6,0 0 0,0-1 0,0 1 0,0-1 0,0 1 1,1 0-1,-1 0 0,0 0 0,0-1 0,1 1 0,-1 0 0,1 0 0,-1 0 0,1 0 0,-1 0 0,0 2 0,-2 7 377,0 0-1,1 0 0,-1 14 0,3-22-401,-4 42 474,2 0-1,2-1 1,2 1-1,8 47 0,45 172 665,-46-225-1016,1-1 0,2 0 0,30 63 0,-42-99-180,1 0-1,-1 1 0,1-1 0,0 0 0,0 0 1,-1 0-1,1 1 0,0-1 0,0 0 0,0 0 0,0 0 1,0-1-1,0 1 0,1 0 0,-1 0 0,0 0 0,0-1 1,1 1-1,1 0 0,-3-1-5,0 0 0,1 0-1,-1 0 1,0-1 0,1 1 0,-1 0 0,0 0 0,0 0-1,1 0 1,-1-1 0,0 1 0,0 0 0,1 0 0,-1 0-1,0-1 1,0 1 0,1 0 0,-1 0 0,0-1 0,0 1-1,0 0 1,0-1 0,0 1 0,1 0 0,-1 0 0,0-1-1,0 0 1,0-18 102,-3 2-26,0 1 0,-2 0-1,-12-31 1,-26-44 89,38 81-150,-17-33 1,-2 1 0,-2 1 0,-47-58 0,62 88-31,12 14-67,18 18-155,-11-15-1,1 0-1,0 0 1,0 0 0,0-1 0,0-1-1,1 1 1,0-1 0,0-1-1,0 0 1,0-1 0,1 0 0,-1 0-1,1-1 1,-1 0 0,1-1-1,-1 0 1,1-1 0,14-2-1,-16 1-27,-1 0 0,0 0 0,0 0 0,1-1-1,-2 0 1,1-1 0,0 0 0,-1 0 0,0-1-1,0 0 1,0 0 0,0 0 0,-1-1 0,0 0-1,0 0 1,0-1 0,-1 1 0,0-1 0,-1 0-1,1-1 1,-1 1 0,-1-1 0,4-10 0,-6 13 244,0 0 0,0 1 0,-1-1 1,0 1-1,0-1 0,0 0 0,-1-5 1,1 9 42,0 0 0,0 0 0,-1 0 0,1 1 0,0-1 0,0 0 0,-1 0 0,1 1 0,0-1 0,-1 0 0,1 0 0,-1 1 0,1-1 0,-1 0 0,1 1 0,-1-1 0,0 1 0,0-2 0,0 2 10,0 0 0,1 0 0,-1 0 0,0 0 0,0 0 1,1 0-1,-1 0 0,0 0 0,0 1 0,1-1 1,-1 0-1,0 0 0,1 1 0,-1-1 0,0 0 0,1 1 1,-1-1-1,0 1 0,1-1 0,-1 0 0,1 1 1,-1 0-1,1-1 0,-1 1 0,0 0 0,-2 3 138,0 1 1,-1-1-1,2 1 0,-1 0 0,0 0 0,1 0 1,0 0-1,0 0 0,-1 10 0,-8 50 954,11-63-1087,-2 12 211,1 0 0,1 19 1,0-30-212,0 0 1,0 0-1,1-1 0,-1 1 1,1 0-1,0 0 1,-1-1-1,1 1 1,0 0-1,1-1 1,-1 1-1,0-1 1,1 0-1,-1 1 0,1-1 1,0 0-1,0 0 1,3 3-1,-3-4-7,0 0 1,-1-1-1,1 1 0,0-1 0,-1 1 1,1-1-1,0 0 0,0 0 0,-1 0 0,1 0 1,0 0-1,0 0 0,0 0 0,-1-1 1,1 1-1,0 0 0,-1-1 0,1 0 0,0 1 1,-1-1-1,1 0 0,-1 0 0,1 0 0,-1 0 1,1 0-1,1-2 0,4-3 104,0 0 1,-1 0-1,0-1 0,5-7 0,3-6 255,-2-1 0,-1 0 0,16-39 0,-8 16-21,-15 95-376,-4-47-12,1 7-64,0 0-1,1 0 1,4 17 0,-6-26 55,1 0-1,0 0 1,0 0 0,0 0 0,0 0 0,0 0 0,1 0 0,-1 0 0,1 0 0,2 2 0,-3-3 10,-1-1 1,1 1-1,0 0 1,0-1 0,0 1-1,0-1 1,0 0-1,0 1 1,0-1-1,0 0 1,1 0-1,-1 1 1,0-1-1,0 0 1,0 0 0,0 0-1,0 0 1,0-1-1,0 1 1,0 0-1,0 0 1,0-1-1,2 1 1,2-3-25,0 0 1,1 0-1,-1-1 1,0 1-1,-1-1 1,1 0-1,-1 0 1,1-1-1,-1 0 1,-1 1-1,1-1 1,3-6-1,5-9-88,18-40 0,-19 33 101,-1-2 0,-2 1 0,-1-1 0,0 0-1,-3-1 1,0 0 0,-2 1 0,-2-46 0,0 75 24,-6-53-89,6 50 80,-1 0-1,1 1 1,-1-1-1,0 1 1,0-1 0,0 1-1,0-1 1,-1 1-1,1-1 1,0 1 0,-1 0-1,0 0 1,1 0-1,-1 0 1,0 0-1,0 0 1,-3-1 0,4 3 4,0-1 0,0 1 0,0 0 0,0-1 0,0 1 0,0 0 0,0 0 0,0 0 0,0 0 0,0 0 1,0 0-1,0 0 0,0 1 0,0-1 0,0 0 0,0 1 0,0-1 0,0 0 0,0 1 0,0-1 0,0 1 0,0-1 1,0 1-1,0 0 0,0-1 0,1 1 0,-1 0 0,0 0 0,1 0 0,-1-1 0,0 1 0,1 0 0,-1 1 0,-18 34-87,19-35 88,-10 23 3,2 0 0,1 1 1,-7 41-1,12-50 44,0 0 0,1 1 0,1-1 0,1 1-1,0-1 1,6 29 0,-7-44-29,1 1 0,-1 0 0,1 0 0,-1-1 0,1 1 0,-1 0 0,1-1 0,0 1 0,0-1 0,0 1-1,0-1 1,0 1 0,1-1 0,-1 0 0,0 1 0,0-1 0,1 0 0,-1 0 0,1 0 0,-1 0 0,1 0 0,2 0 0,-2 0 5,1-1 0,0 1 0,0-1 1,-1 0-1,1 0 0,0 0 1,0 0-1,0-1 0,-1 1 1,1-1-1,0 0 0,-1 0 0,6-2 1,28-16 113,-28 15-111,0-1-1,0 1 1,0 0 0,0 1 0,1 0-1,11-2 1,-18 4-23,1 1 0,-1 0 1,0 0-1,0 0 0,1 1 1,-1-1-1,0 0 0,0 1 0,1 0 1,-1-1-1,0 1 0,0 0 0,0 0 1,0 0-1,0 0 0,0 1 1,0-1-1,0 0 0,-1 1 0,1 0 1,-1-1-1,1 1 0,-1 0 0,1 0 1,-1 0-1,0-1 0,0 1 1,0 1-1,2 3 0,7 20-8,-9-21 15,1 0 0,0 0 0,0 0 0,0 0 1,1 0-1,0 0 0,6 8 0,-8-12 1,0-1 0,-1 1 0,1-1 0,0 0 0,0 1 0,-1-1 1,1 0-1,0 1 0,0-1 0,0 0 0,0 0 0,-1 0 0,1 0 0,0 0 0,0 0 1,0 0-1,0 0 0,0 0 0,-1 0 0,1 0 0,0 0 0,0-1 0,0 1 0,-1 0 1,1-1-1,0 1 0,0-1 0,-1 1 0,1 0 0,0-1 0,-1 0 0,1 1 0,0-1 1,-1 1-1,1-1 0,-1 0 0,1 1 0,0-2 0,22-31 148,-21 30-135,17-29-191,-1-1 1,-2-1-1,-2 0 1,0 0 0,10-51-1,-19 63-191,-1-1 0,0 0 0,-2 0-1,-1-1 1,-1 1 0,-1 0-1,-1 0 1,-1 0 0,-11-39-1,13 58 415,0 1-1,0 0 1,0 0-1,0 1 0,-1-1 1,1 0-1,-1 0 1,0 1-1,0-1 0,0 1 1,-4-4-1,6 5-28,-1 1-1,1 0 1,0-1 0,-1 1-1,1 0 1,-1 0-1,1 0 1,-1 0 0,1-1-1,0 1 1,-1 0-1,1 0 1,-1 0 0,1 0-1,-1 0 1,1 0-1,-1 0 1,1 0 0,-1 0-1,1 0 1,0 0-1,-1 1 1,1-1 0,-1 0-1,1 0 1,-1 0-1,1 1 1,0-1 0,-1 1-1,-1 0 18,1 0 0,0 1 0,0 0 0,0-1-1,0 1 1,0 0 0,0-1 0,1 1 0,-1 0 0,1 0 0,-1 0-1,0 1 1,-3 20 174,1 0 0,1 0 0,1 0 0,1 0 0,3 27 0,4 4 155,15 57 1,3-19-41,-21-80-300,1 0 0,0-1 0,0 0 0,1 0 0,11 16 0,-5-18 28,-12-9-54,0 0 1,1 0-1,-1 0 1,0 0-1,0 0 1,1-1-1,-1 1 1,0 0 0,0 0-1,1 0 1,-1 0-1,0 0 1,0 0-1,0 0 1,1-1-1,-1 1 1,0 0 0,0 0-1,0 0 1,1-1-1,-1 1 1,0 0-1,0 0 1,0 0 0,0-1-1,0 1 1,1 0-1,-1 0 1,0-1-1,0 1 1,0-3 15,1 1 0,-1-1 0,0 1 0,1-1 0,-1 1 0,0-1 0,-1 0 0,0-3-1,-5-19 162,-2-1 0,-1 1 0,-1 0-1,-1 1 1,-1 0 0,-2 1-1,-26-36 1,36 54-549,6 8-184,10 10-484,-2-7 374,1 0 1,-1-1-1,1-1 0,0 1 0,0-2 0,1 1 0,-1-2 0,1 1 0,0-2 1,-1 0-1,19 0 0,-16-1 408,1-1 1,-1-1-1,-1 0 1,1-1 0,0 0-1,-1-1 1,1-1-1,-1 0 1,17-9-1,-25 10 566,1 0-1,-1 0 0,-1 0 0,1 0 0,6-9 1,-10 12-161,0 0 0,0 0 0,0-1 1,0 1-1,0-1 0,-1 1 1,1-1-1,0 1 0,-1-1 1,0 1-1,1-1 0,-1-2 0,0 4-47,0-1 0,0 0 0,0 0 0,0 1-1,-1-1 1,1 0 0,0 1 0,0-1 0,-1 0 0,1 0-1,-1 1 1,1-1 0,-1 1 0,1-1 0,-1 0-1,1 1 1,-1-1 0,1 1 0,-1-1 0,0 1-1,1 0 1,-1-1 0,0 1 0,1 0 0,-1-1 0,0 1-1,-1 0 1,0-1 84,-1 0 0,0 1 0,0 0 0,0 0 0,0 0 0,0 0 1,0 0-1,0 0 0,0 1 0,0 0 0,0-1 0,0 1 0,1 0 0,-1 0 0,0 1 0,1-1 0,-1 1 0,-3 2 0,0-1-83,1 1 0,0 0 0,0 1 0,0-1 1,0 1-1,1 0 0,-5 7 0,8-11-114,0 0 0,0 0 1,0 0-1,1 1 0,-1-1 0,0 0 1,1 0-1,-1 0 0,1 1 0,0-1 1,-1 0-1,1 1 0,0-1 0,0 0 1,-1 1-1,1-1 0,0 0 1,1 1-1,-1-1 0,0 1 0,0-1 1,1 0-1,-1 1 0,0-1 0,1 0 1,-1 0-1,1 1 0,0-1 0,-1 0 1,1 0-1,0 0 0,0 0 0,0 0 1,0 0-1,0 0 0,0 0 1,0 0-1,0 0 0,0 0 0,2 0 1,6 4-107,-1-2 1,1 1-1,0-1 1,19 4 0,-3-1-62,-20-4 143,0 0 0,0 0 1,0 0-1,0 1 0,0-1 1,-1 1-1,1 0 0,7 7 1,-11-9 34,0 0 1,-1 1-1,1-1 1,0 0 0,0 0-1,-1 0 1,1 1 0,0-1-1,-1 0 1,1 1-1,-1-1 1,0 0 0,0 1-1,1-1 1,-1 1-1,0-1 1,0 0 0,0 1-1,0-1 1,0 1-1,-1-1 1,1 0 0,0 1-1,-1-1 1,1 0 0,-1 1-1,1-1 1,-1 0-1,0 1 1,1-1 0,-1 0-1,0 0 1,0 0-1,0 0 1,0 0 0,0 0-1,0 0 1,-2 1 0,-2 3-36,0-1 0,-1 0 0,1 0 0,-1 0 0,0 0 0,0-1 0,0 0 0,-1 0 0,-6 1 0,8-2-43,1-1 0,-1 0 1,1 0-1,-1-1 0,1 1 0,-1-1 0,0 0 1,1-1-1,-1 1 0,1-1 0,-1 1 1,1-1-1,-1-1 0,-6-2 0,-6-6-259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19884,'8'7'2673,"7"2"-1633,10-7-480,5-5 2161,11-9-1865,2-8-480,0-6-1120,1-8 808,-7-11-328,-7-3-168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50 765 14515,'-5'4'707,"-2"3"466,0 0 0,1 0 0,-10 15-1,15-21-1027,0 0-1,0 1 0,0-1 0,1 1 0,-1 0 0,0-1 0,1 1 0,-1 0 1,1-1-1,-1 1 0,1 0 0,0-1 0,0 1 0,0 0 0,0 0 0,0-1 1,0 1-1,0 0 0,0-1 0,1 1 0,-1 0 0,1 0 0,-1-1 1,1 1-1,0-1 0,0 1 0,0-1 0,1 2 0,-2-2-88,1 0 0,0 0 1,0-1-1,0 1 0,0-1 0,0 1 0,1-1 0,-1 1 1,0-1-1,0 0 0,0 1 0,0-1 0,0 0 0,1 0 0,-1 0 1,0 0-1,0 0 0,0 0 0,0 0 0,1-1 0,-1 1 0,0 0 1,0 0-1,0-1 0,0 1 0,0-1 0,0 1 0,0-1 1,0 0-1,0 1 0,0-1 0,0 0 0,1-1 0,33-29 655,-33 29-649,17-20 119,-1 0 1,-1-2-1,-1 0 1,-1-1-1,-1 0 0,-1-1 1,-2-1-1,0 0 0,-2-1 1,7-35-1,-14 53-163,-1 0 0,0 0 0,0 0 0,-2-14 1,1 21-17,0 1 0,-1 0 0,1-1 0,-1 1 0,1 0 1,-1 0-1,0 0 0,0 0 0,0 0 0,0 0 1,-2-3-1,2 5-2,1-1 0,-1 0 0,0 0 1,0 1-1,0-1 0,0 1 0,0-1 0,0 1 0,0-1 1,0 1-1,0-1 0,0 1 0,0 0 0,0 0 1,0-1-1,0 1 0,0 0 0,0 0 0,0 0 1,0 0-1,0 0 0,0 1 0,-1-1 0,0 1 1,-2 0-4,0 1 1,1 0-1,-1 0 1,1 0 0,0 0-1,0 1 1,0 0 0,0-1-1,0 1 1,0 0 0,1 0-1,-1 1 1,1-1 0,0 0-1,0 1 1,0-1-1,-2 8 1,-3 7-19,0 0-1,-5 27 1,7-23 2,2 1-1,0-1 1,2 1 0,1 27 0,1-34 2,0 0 0,1 0 0,1 0 0,1 0 0,0-1 0,11 26 0,-14-38 12,0 0 0,1 0 0,-1 0 0,1 0-1,-1-1 1,1 1 0,0-1 0,0 1 0,1-1 0,-1 1 0,0-1-1,1 0 1,-1 0 0,1-1 0,0 1 0,-1 0 0,1-1 0,0 0-1,0 1 1,0-1 0,0 0 0,0-1 0,0 1 0,1 0 0,-1-1-1,0 0 1,0 0 0,0 0 0,1 0 0,-1 0 0,0-1 0,0 1-1,0-1 1,0 0 0,0 0 0,0 0 0,0 0 0,0 0 0,0-1 0,4-2-1,4-5-4,1 0 0,-1-1 0,-1 0 0,1-1 0,-2 0 0,0-1 0,0 0 0,-1 0 0,9-18 0,1-6 18,-2 0-1,14-47 1,-13 26 1,-2-1 0,-3-1 0,-2 0 0,-3-1-1,-1-101 1,-6 151-23,1 7 10,-1 1 0,0 0 0,0 0 1,0-1-1,0 1 0,0 0 0,0-1 1,-1 1-1,1 0 0,-1-1 0,0 1 0,0 0 1,0 0-1,0 0 0,0 0 0,0 0 0,-2-2 1,3 4 1,0-1 1,0 1 0,0 0-1,0 0 1,-1 0 0,1 0-1,0 0 1,0 0-1,0 0 1,-1 0 0,1 0-1,0 0 1,0-1 0,-1 1-1,1 0 1,0 0 0,0 0-1,0 0 1,-1 1-1,1-1 1,0 0 0,0 0-1,-1 0 1,1 0 0,0 0-1,0 0 1,0 0 0,-1 0-1,1 0 1,0 0 0,0 1-1,0-1 1,0 0-1,-1 0 1,1 0 0,0 0-1,0 0 1,0 1 0,0-1-1,0 0 1,0 0 0,-1 0-1,1 1 1,0-1-1,0 0 1,0 1 0,-5 11-18,1 0-1,0 1 1,1 0 0,0 0 0,1 0 0,-1 22 0,1-17 2,-4 59-6,3 0 0,4 0 0,3 0 1,3 0-1,4-1 0,3-1 0,31 100 0,-42-166 12,-3-6 5,1 0-1,0 0 1,0 0 0,0 0 0,0 0 0,1-1 0,-1 1 0,1 0 0,0-1 0,2 4 0,-4-6 4,0 0 1,0 0 0,0 0-1,0 0 1,1 1-1,-1-1 1,0 0 0,0 0-1,0 0 1,0 0 0,1 0-1,-1 0 1,0 0 0,0 0-1,0 0 1,1 0 0,-1 0-1,0 0 1,0 1 0,0-1-1,1 0 1,-1-1-1,0 1 1,0 0 0,0 0-1,0 0 1,1 0 0,-1 0-1,0 0 1,0 0 0,0 0-1,1 0 1,-1 0 0,0 0-1,0 0 1,0-1-1,0 1 1,0 0 0,1 0-1,-1 0 1,0 0 0,0 0-1,0-1 1,0 1 0,0 0-1,0 0 1,0 0 0,1 0-1,-1-1 1,0 1-1,0 0 1,0-1 0,3-13-37,-2 12 26,8-68-102,0-114 0,-7 118 106,-1 11-5,37-511-534,-43 638 345,2 1 0,13 139 1,12-55 157,-16-133 37,0 0-1,1-1 1,1 0-1,16 31 0,-20-48 5,-1 0 1,1-1-1,0 1 0,0-1 0,0 0 0,10 9 0,-13-13 4,0 0-1,0 0 0,0 0 1,1 0-1,-1-1 0,1 1 1,-1 0-1,0-1 1,1 1-1,-1-1 0,1 1 1,-1-1-1,1 1 0,0-1 1,-1 0-1,1 0 0,-1 0 1,1 0-1,0 0 0,-1 0 1,1 0-1,-1-1 0,1 1 1,-1-1-1,1 1 0,-1-1 1,1 1-1,-1-1 1,1 0-1,-1 0 0,0 0 1,0 0-1,3-2 0,2-4 14,1 0 0,-1 0 0,-1-1 0,1 0 0,-1 0-1,-1-1 1,0 1 0,5-15 0,21-78 140,-18 46-39,-1 0 0,-3 0 0,2-93 0,-13 120-95,3 28-20,0-1 0,0 1 0,0 0 0,0-1 0,0 1 0,0 0 0,0 0 0,0-1 0,0 1 0,0 0 0,0 0 0,0-1 0,0 1 1,0 0-1,-1 0 0,1 0 0,0-1 0,0 1 0,0 0 0,0 0 0,-1 0 0,1-1 0,0 1 0,0 0 0,0 0 0,-1 0 0,1 0 0,0-1 0,0 1 0,-1 0 0,1 0 0,0 0 0,0 0 0,-1 0 0,1 0 0,0 0 0,0 0 0,-1 0 0,1 0 0,0 0 0,-1 0 0,-7 10-12,4 4-7,0 0-1,0 1 1,1-1-1,-2 29 1,3 63-43,2-89 56,0-9 5,2 44-4,-2-48 6,1 0 0,0 0 0,0 1 0,0-1 0,1 0 0,-1 0 0,1 0 0,0 0 0,3 5 0,-4-8 2,-1-1 0,1 1-1,-1 0 1,1-1 0,0 1 0,-1 0 0,1-1-1,0 1 1,-1-1 0,1 1 0,0-1 0,0 0-1,-1 1 1,1-1 0,0 0 0,0 1 0,0-1-1,0 0 1,-1 0 0,1 0 0,0 0 0,0 0-1,0 0 1,1 0 0,0 0 3,0-1 0,0 0 0,0 1-1,-1-1 1,1 0 0,0 0 0,0 0 0,-1 0 0,1 0 0,2-3-1,2-2 16,0-1 0,-1 0-1,1 0 1,3-8-1,4-7-273,-1-1 0,-1 0 0,-1 0 0,-1-1 0,9-38 0,-13 40-1312,-2 0 0,-1 0-1,0-41 1,-3 43 200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15235,'12'84'1748,"7"34"-156,-16-103-1345,1 1 1,1-1-1,1 0 1,0 0 0,8 15-1,-13-29-203,0 1 0,0 0-1,0 0 1,0-1 0,0 1-1,1 0 1,-1-1 0,0 1-1,1-1 1,-1 0 0,1 1-1,0-1 1,-1 0 0,1 0-1,0 0 1,0 0 0,-1 0-1,1 0 1,4 0-1,-4-1-10,-1 0-1,1 0 0,0 0 0,0-1 1,-1 1-1,1-1 0,0 1 0,0-1 0,-1 0 1,1 1-1,-1-1 0,1 0 0,-1 0 0,1 0 1,-1 0-1,1 0 0,1-3 0,5-5 58,-1-1 0,0 1 0,0-2 0,-1 1 0,5-13 0,0-3 71,0 0 0,-2-1 1,-1 0-1,-2-1 1,6-44-1,-7 16 159,-5-103 0,0 147-288,-4-41 60,3 50-92,1-1 0,-1 1 0,0 0 0,0 0 0,0 0 0,0 0 0,0 0 0,0 0 0,-1 1 0,0-1 0,1 0 0,-5-4 0,6 7-2,-1 0 0,1 0 0,0 0 0,0-1 0,-1 1 0,1 0 0,0 0 0,-1 0 0,1 0 0,0 0 0,0 0 0,-1 0 0,1 0 0,0 0 0,-1 0 0,1 0 0,0 0 0,-1 0 0,1 0 0,0 0 0,0 0 0,-1 0 0,1 0 0,0 1 0,-1-1 0,1 0 0,0 0 0,0 0 0,-1 0 0,1 1 0,0-1 0,0 0 0,0 0 0,-1 1 0,1-1 0,0 0 1,0 0-1,0 1 0,0-1 0,-1 0 0,1 0 0,0 1 0,0-1 0,0 1 0,-6 15-64,1 15 85,1 0 0,2 0-1,1 0 1,1 0 0,6 45-1,-3-62 17,-1 1 0,2-1 0,0 0-1,1 0 1,0-1 0,1 1-1,1-1 1,0 0 0,11 15 0,-5-11-19,1-1 0,1 0 1,0-1-1,1 0 0,29 20 1,-44-34-12,17 9-66,-13-10-50,-8-10-52,-13-18 208,-1 1 0,-1 0-1,-2 2 1,-29-30-1,19 21 634,-23-24 1514,53 58-2169,0-1 1,0 1-1,-1 0 1,1 0-1,0 0 0,0-1 1,0 1-1,0 0 1,-1-1-1,1 1 0,0 0 1,0 0-1,0-1 1,0 1-1,0 0 0,0-1 1,0 1-1,0 0 1,0 0-1,0-1 0,0 1 1,0 0-1,0-1 1,0 1-1,0 0 0,0-1 1,0 1-1,0 0 1,0 0-1,0-1 0,0 1 1,1 0-1,-1-1 0,0 1 1,0 0-1,0 0 1,0-1-1,1 1 0,-1 0 1,0 0-1,0 0 1,1-1-1,-1 1 0,0 0 1,0 0-1,1 0 1,-1 0-1,0 0 0,1-1 1,-1 1-1,0 0 1,0 0-1,1 0 0,-1 0 1,0 0-1,1 0 1,-1 0-1,0 0 0,1 0 1,-1 0-1,0 0 1,0 0-1,1 0 0,-1 1 1,27 2 60,-23-3-91,143 13-2478,-100-12 1922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18884,'6'-6'550,"0"0"0,0 0 0,1 1 0,0 0 1,0 0-1,0 0 0,0 1 0,1 0 0,0 1 0,0 0 0,0 0 0,16-4 1,-21 7-497,1-1 1,0 1 0,0 0-1,-1 0 1,1 0 0,0 0-1,0 1 1,-1-1 0,1 1 0,0 0-1,-1 0 1,1 0 0,-1 1-1,1-1 1,-1 1 0,0 0-1,0 0 1,1 0 0,-1 0 0,-1 0-1,1 1 1,0 0 0,0-1-1,-1 1 1,0 0 0,0 0-1,1 0 1,-2 1 0,1-1 0,2 7-1,5 16-76,-8-21 15,1 0 0,0 0 0,0 0 1,0 0-1,0 0 0,4 4 0,-5-7 11,0-1-1,0 0 1,0 0-1,1 0 1,-1 1-1,0-1 1,1-1-1,-1 1 0,1 0 1,-1 0-1,1 0 1,0-1-1,-1 1 1,1-1-1,0 1 1,-1-1-1,1 0 1,0 0-1,-1 0 1,1 0-1,0 0 1,0 0-1,1 0 1,4-1 38,-1-1 0,1 0 0,-1 0 1,1 0-1,-1 0 0,0-1 0,0 0 1,0-1-1,-1 1 0,1-1 0,-1 0 1,0-1-1,7-6 0,-2 0 47,-1 0-1,0 0 1,0-1-1,-1 0 1,8-16-1,-11 17-67,-1 1 0,0-1 0,0 0 0,3-21 0,-6 27-191,0 0 0,-1 0 1,0-1-1,1 1 0,-2 0 0,1 0 1,-1 0-1,1 0 0,-1 0 0,-1 0 0,1 0 1,-1 0-1,-2-5 0,3 9 108,1 0 0,0 1 0,-1-1 0,1 0 0,0 1 0,-1-1 0,1 1 0,-1-1 0,1 0 0,-1 1 0,1-1 0,-1 1 0,1-1 0,-1 1 0,0 0 0,1-1 0,-1 1-1,0 0 1,1-1 0,-1 1 0,0 0 0,1 0 0,-1-1 0,0 1 0,0 0 0,1 0 0,-1 0 0,0 0 0,0 0 0,1 0 0,-1 0 0,0 0 0,1 0 0,-1 1 0,0-1 0,0 0 0,1 0 0,-1 1 0,0-1 0,1 0 0,-1 1 0,0 0 0,-2 8-885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18 118 16275,'7'-6'3264,"-10"14"-331,-5 7-1441,6-9-1162,0 0-181,-1 0 0,2 1 0,-1-1-1,1 1 1,0 0 0,0-1 0,0 1 0,2 10-1,-1-16-142,0-1 0,0 1 0,0 0 0,0-1 0,0 1 0,0-1 0,1 1 0,-1 0 0,0-1 0,1 1 0,-1-1 0,0 1 0,1-1 0,-1 1 0,0-1-1,1 1 1,-1-1 0,1 0 0,-1 1 0,1-1 0,-1 1 0,1-1 0,-1 0 0,1 0 0,0 1 0,-1-1 0,1 0 0,-1 0 0,1 0 0,0 1 0,-1-1 0,1 0-1,0 0 1,-1 0 0,1 0 0,0 0 0,-1 0 0,1 0 0,-1-1 0,1 1 0,0 0 0,-1 0 0,1 0 0,-1-1 0,1 1 0,-1 0 0,1-1 0,0 1-1,0-1 1,28-20 286,-28 20-280,59-55 422,-36 32-229,1 1 0,34-23 0,-56 44-201,0 0-1,0 0 0,0 0 1,1 0-1,-1 1 0,0-1 1,1 1-1,-1 0 0,1 0 1,0 1-1,-1-1 1,1 1-1,-1-1 0,1 1 1,0 0-1,-1 1 0,5 0 1,-5 0-8,0 0 0,0 0 0,-1 0 0,1 1 0,-1-1 0,1 1 0,-1 0 0,0 0 0,1 0 0,-1 0 0,0 0 0,0 0 0,0 0 0,-1 1 0,1-1 0,0 1 0,-1-1 0,0 1 0,0 0 0,0 0 0,1 3 0,6 30-40,-7-30 45,-1-1 0,1 1 0,0-1 0,1 1 0,-1-1 0,1 0 0,0 0 0,0 1 0,1-1 0,0-1 0,4 7 0,-6-10 8,0 0-1,-1-1 0,1 1 1,0-1-1,0 1 0,0-1 1,0 0-1,0 1 0,1-1 0,-1 0 1,0 0-1,0 0 0,0 0 1,0 0-1,0 0 0,0 0 1,0 0-1,0 0 0,0 0 1,0-1-1,0 1 0,0 0 0,0-1 1,0 1-1,0-1 0,0 1 1,0-1-1,0 1 0,0-1 1,0 0-1,0 1 0,-1-1 0,1 0 1,0 0-1,0-1 0,6-5 46,-1 0-1,0-1 0,5-9 1,-6 9-2,15-21 88,-5 6-8,1 1 0,22-24 0,-38 45-135,1 0 1,-1 0-1,1 0 1,0 1-1,0-1 1,0 0-1,-1 0 1,1 1-1,0-1 1,0 1 0,0-1-1,0 0 1,0 1-1,0 0 1,0-1-1,0 1 1,0 0-1,0-1 1,0 1-1,1 0 1,-1 0-1,0 0 1,0 0-1,0 0 1,0 0-1,2 1 1,-1 0-9,-1 0 1,0 0-1,0 0 0,1 0 1,-1 0-1,0 1 0,0-1 1,0 1-1,0-1 0,0 0 1,-1 1-1,1-1 0,0 1 1,-1 0-1,1-1 0,0 4 1,3 15-448,0-1 0,-2 1 0,0 0 0,-1 24 0,-1-37 128,1-6-138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16644,'1'-8'492,"1"0"0,1 0 0,-1 0 0,1 0 0,1 1 1,-1 0-1,1-1 0,0 2 0,1-1 0,0 0 0,8-9 0,-9 13-302,-1-1-1,1 1 1,0 0-1,0 0 1,0 0-1,0 0 0,1 1 1,-1-1-1,1 1 1,-1 0-1,1 1 0,0-1 1,0 1-1,0 0 1,0 0-1,0 1 0,0-1 1,0 1-1,8 1 1,-10-1-152,0 1 0,1-1 1,-1 1-1,0 0 0,0 0 0,0 0 1,0 1-1,-1-1 0,1 1 1,0 0-1,-1-1 0,1 1 1,-1 0-1,1 1 0,3 3 0,-3-1-19,0-1 0,0 1 0,-1-1 0,0 1-1,0 0 1,0-1 0,0 1 0,-1 0-1,1 6 1,0 2-10,-1 1 0,0 0 0,-1-1 0,-1 1 0,0 0 0,-4 21-1,-12 23 14,11-41-17,2 0-1,-1 0 1,-1 24-1,5-39-3,1 0 0,0 0 0,0 0 0,0-1 0,0 1 0,0 0 0,0 0 0,1 0 0,-1 0 0,1 0 0,-1-1 0,1 1 0,0 0 0,0 0 0,0-1 0,0 1 0,0 0 0,0-1 0,0 1 0,0-1 0,0 0 0,3 2 0,-2-1 3,1-1 1,-1 0-1,1 1 1,0-1-1,0-1 1,-1 1-1,1 0 0,0-1 1,0 1-1,0-1 1,0 0-1,0 0 1,3 0-1,8-2 27,1-1-1,-1 0 0,0-1 0,22-8 1,-15 3 23,-1 0 0,35-22 1,-45 24-189,0 0 0,0 0 1,-1-1-1,0 0 1,-1-1-1,14-18 0,-21 26 145,0 0 0,0 0-1,-1 0 1,1 0-1,0-1 1,-1 1 0,1 0-1,-1 0 1,1-1 0,-1 1-1,0 0 1,1 0-1,-1-1 1,0 1 0,0-1-1,0 1 1,0 0-1,0-1 1,0 1 0,-1 0-1,1-1 1,0 1 0,-1 0-1,1 0 1,-1-1-1,0-1 1,-1 1-24,0-1 0,-1 1 0,1 0 0,0 0 0,-1 0-1,1 0 1,-1 0 0,0 0 0,0 1 0,-5-3 0,-28-9-164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18468,'14'4'2272,"4"-1"-1471,7-5-313,4-3 1120,5-5-1136,6-5-696,-1-2 432,-2 3-216,-1 1-312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58 550 18580,'-10'15'501,"1"0"0,0 0 1,-11 30-1,18-40-451,0 1 0,1 0 0,-1-1 0,1 1 0,1 0 0,-1 0 0,1 0 0,0 0 0,0 0 0,0 0 1,1 0-1,0-1 0,0 1 0,1 0 0,1 5 0,-2-9-13,-1 0 0,1 0 1,0 0-1,0-1 0,-1 1 0,1 0 1,0 0-1,1-1 0,-1 1 0,0-1 1,0 1-1,1-1 0,-1 0 0,1 1 1,-1-1-1,1 0 0,0 0 1,-1 0-1,1 0 0,0 0 0,0 0 1,-1-1-1,1 1 0,0-1 0,0 1 1,0-1-1,0 0 0,0 1 0,0-1 1,0 0-1,0 0 0,0 0 0,0-1 1,0 1-1,0 0 0,0-1 0,-1 0 1,1 1-1,0-1 0,0 0 0,2-1 1,3-2 193,0 0 0,-1-1-1,1 0 1,-1 0 0,0 0 0,0-1 0,-1 0 0,0 0 0,5-7 0,-1 0 122,-2-1 0,0 0 0,0 0 0,-1-1 1,-1 0-1,-1 0 0,0 0 0,-1 0 0,0-1 0,-1 1 0,-1-1 0,-1-20 0,0 35-340,0 0 0,0 0 0,0 0 0,0-1 0,0 1 0,-1 0-1,1 0 1,0 0 0,-1 0 0,1 0 0,0 0 0,-1 0 0,1 0 0,-2-1-1,2 2-16,0-1 0,-1 1-1,1 0 1,0 0-1,-1 0 1,1 0-1,0 0 1,0-1-1,-1 1 1,1 0-1,0 0 1,-1 0-1,1 0 1,0 0-1,-1 0 1,1 0-1,0 0 1,-1 0 0,1 0-1,0 0 1,-1 0-1,1 1 1,0-1-1,-1 0 1,1 0-1,0 0 1,0 0-1,-1 0 1,1 1-1,-1-1 1,0 1-53,-1 1 0,0 0 0,1-1 0,-1 1 0,1 0 0,0 0 0,-1 0 0,1 0 0,0 0 0,0 0 0,0 0 0,0 2 0,-2 4-474,1-1 1,1 1-1,-1-1 1,1 1-1,0-1 1,1 1-1,0 0 1,1 9-1,-1-16 481,1-1 0,-1 1 0,0-1-1,1 0 1,-1 1 0,0-1 0,1 1 0,-1-1-1,0 0 1,1 1 0,-1-1 0,1 0 0,-1 1-1,0-1 1,1 0 0,-1 0 0,1 1-1,-1-1 1,1 0 0,-1 0 0,1 0 0,-1 0-1,1 0 1,-1 0 0,1 0 0,-1 0 0,1 0-1,-1 0 1,1 0 0,-1 0 0,1 0 0,-1 0-1,2-1 1,12-3-923</inkml:trace>
  <inkml:trace contextRef="#ctx0" brushRef="#br0" timeOffset="1">368 106 20620,'-3'38'1238,"-3"119"2128,7-140-3146,0 0 1,2-1-1,0 1 1,0 0-1,2-1 0,0 0 1,8 17-1,-11-28-213,1-1-1,-1 1 1,1-1 0,0 0-1,0 1 1,0-2 0,0 1-1,1 0 1,0-1 0,0 1-1,0-1 1,0 0 0,0 0-1,5 2 1,-6-4-28,-1 0 0,1 0-1,0-1 1,0 1 0,-1-1 0,1 1 0,0-1 0,0 0-1,0 0 1,0 0 0,-1 0 0,1-1 0,0 1-1,0-1 1,0 0 0,-1 1 0,1-1 0,0-1 0,-1 1-1,1 0 1,-1 0 0,1-1 0,-1 0 0,0 1 0,4-5-1,2-2-120,0-2 0,0 1 0,-1-1 0,0 0 1,0 0-1,-2-1 0,1 0 0,-1 0 0,6-20 0,0-9-365,10-60 1,-11 39 545,4-111 1,-14 226 1390,15 95 1,-10-122-1543,1 1 0,1-1 0,1 0-1,2-1 1,20 41 0,-26-60 38,1 0 1,-1-1-1,1 0 1,0 1-1,8 6 1,3 0-220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21613,'0'0'94,"-1"0"0,0 0 0,0 1 1,0-1-1,1 0 0,-1 1 1,0-1-1,1 1 0,-1-1 1,0 1-1,1-1 0,-1 1 0,1 0 1,-1-1-1,1 1 0,-1 0 1,1-1-1,-1 1 0,1 0 0,0-1 1,-1 2-1,-8 22-80,6-18 206,-15 53 90,2 0-1,3 2 0,3-1 1,-5 88-1,15-137-308,-1-5 1,0-1-1,1 1 1,0-1 0,0 1-1,1-1 1,0 1 0,0-1-1,1 7 1,-2-12-2,0 1 1,1-1-1,-1 0 0,0 0 0,0 1 0,0-1 1,0 0-1,0 0 0,0 1 0,0-1 0,0 0 1,0 0-1,1 1 0,-1-1 0,0 0 0,0 0 1,0 1-1,1-1 0,-1 0 0,0 0 0,0 0 1,0 0-1,1 1 0,-1-1 0,0 0 0,0 0 1,1 0-1,-1 0 0,0 0 0,1 0 0,-1 0 1,0 0-1,0 0 0,1 0 0,-1 0 0,0 0 1,1 0-1,-1 0 0,0 0 0,0 0 1,1 0-1,-1 0 0,0 0 0,0 0 0,1 0 1,-1 0-1,0 0 0,1-1 0,-1 1 0,0 0 1,0 0-1,0 0 0,1 0 0,-1-1 0,0 1 1,11-16 3,-10 14-4,13-24 13,-1-2-1,15-46 1,9-60 20,-34 124-33,19-94-15,-27 164-65,2 1-1,3-1 1,12 88 0,-11-138 84,0 3 17,1 0 0,0 0 0,1-1 1,1 1-1,-1-1 0,8 16 0,-22-67 243,-16-17-320,-37-56 0,61 107-205,6 9 139,9 12-5,-6-11 108,-1-1 0,1 0-1,-1 0 1,1 0 0,1-1-1,-1 0 1,0 0 0,1 0-1,-1-1 1,1 0 0,0 0-1,0-1 1,12 2 0,-9-3 10,1-1-1,-1 1 1,1-1 0,-1-1 0,1 0-1,-1-1 1,0 0 0,15-6 0,-7 0 13,0 0 1,0-1-1,-1-1 1,0-1 0,-1-1-1,-1 0 1,0-1-1,0 0 1,12-18-1,-23 28-2,0-1-1,-1 0 0,0 0 1,0 0-1,0 0 0,0-1 1,1-5-1,-3 1-3,-6 10 0,-10 16-1,8-5 4,0 2 0,2-1 0,-1 1 0,1-1 0,1 2 0,1-1 0,0 0 0,0 1 0,1-1 0,1 1 0,1 23 0,-1-35 6,1 0 0,1 0 1,-1 0-1,0 0 0,0 0 0,1-1 0,-1 1 0,1 0 0,-1 0 0,1 0 0,0-1 0,0 1 0,0 0 0,0-1 0,0 1 0,0 0 1,0-1-1,1 1 0,-1-1 0,0 0 0,1 0 0,-1 1 0,1-1 0,0 0 0,2 1 0,-2-1 9,1-1 0,-1 0 0,1 1 0,-1-1 0,1 0 0,-1 0 0,1 0 0,0-1 0,-1 1 0,1-1 0,-1 1 0,1-1 0,-1 0 0,0 0 0,1 0 0,-1 0 0,0 0 0,4-3 0,3-3 42,1 0-1,-2 0 1,1-1 0,-1 0-1,0-1 1,-1 0-1,0 0 1,-1-1-1,11-19 1,1-8 130,18-56 1,-26 64-161,-7 61-138,-3-6-451,1 0 0,0 0 0,3 0-1,0 0 1,9 30 0,-13-55 513,0 1 1,1-1-1,-1 1 0,1 0 1,-1-1-1,1 1 0,0-1 1,-1 1-1,1-1 0,0 0 1,0 1-1,0-1 0,0 0 1,0 1-1,0-1 0,0 0 1,1 0-1,-1 0 0,0 0 1,1 0-1,-1 0 1,1-1-1,-1 1 0,1 0 1,1 0-1,14-2-782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9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63 119 17204,'0'0'48,"0"-1"1,0 1-1,0 0 0,0 0 1,0-1-1,0 1 1,0 0-1,0-1 0,0 1 1,-1 0-1,1 0 1,0-1-1,0 1 1,0 0-1,0-1 0,0 1 1,0 0-1,0 0 1,-1-1-1,1 1 0,0 0 1,0 0-1,0 0 1,-1-1-1,1 1 1,0 0-1,0 0 0,-1 0 1,1 0-1,0-1 1,0 1-1,-1 0 0,1 0 1,0 0-1,-1 0 1,1 0-1,0 0 1,0 0-1,-1 0 0,0 0 1,-11 9 748,-8 21 303,15-18-868,1 0 1,0 0-1,1 1 1,1-1-1,0 1 1,0-1-1,1 1 1,2 23-1,-1-28-180,1-1 0,0 1-1,0 0 1,1 0-1,0 0 1,0-1 0,1 1-1,0-1 1,0 0-1,1 0 1,0 0-1,0 0 1,0-1 0,1 0-1,7 8 1,-10-12-17,0-1 0,0 1 1,0-1-1,0 1 0,0-1 1,0 0-1,1 0 0,-1 0 1,0 0-1,1 0 0,-1 0 0,0-1 1,1 1-1,-1-1 0,1 0 1,-1 1-1,1-1 0,2-1 1,-1 1 11,0-1 1,0 0-1,0-1 1,0 1 0,0-1-1,0 1 1,-1-1 0,1 0-1,0-1 1,3-2-1,4-4 89,0-2-1,0 1 0,-1-1 1,16-25-1,8-17 141,-2-1 1,38-93-1,-60 128-277,-10 19 1,0 0 0,0 0 0,0 0 0,0 0 0,0 0 0,0 0 0,0-1 0,0 1 0,0 0 0,0 0 0,0 0 0,0 0 0,0 0 0,0 0 0,0 0 0,0 0 0,0-1 0,1 1 0,-1 0 0,0 0 0,0 0 0,0 0 0,0 0 0,0 0 0,0 0 0,0 0 0,0 0 0,1 0 0,-1 0 0,0 0 0,0 0 0,0 0 0,0 0 0,0 0 0,0 0 0,0 0 0,1 0 0,-1 0 0,0 0 0,0 0 0,0 0 0,0 0 0,0 0 0,0 0 0,0 0-1,0 0 1,1 0 0,-1 0 0,0 0 0,0 0 0,0 0 0,0 1 0,0-1 0,0 0 0,0 0 0,2 28 0,-2-18 1,0 22 11,1 54-17,0-77 33,0 0 0,1 0 0,-1 0 0,2-1 0,-1 1 0,1-1 0,6 12 0,-8-19-12,-1 0 1,1 0-1,0 1 1,-1-1-1,1 0 1,0 0-1,0 0 0,0 0 1,0 0-1,0 0 1,0 0-1,0-1 1,0 1-1,0 0 1,0 0-1,1-1 1,-1 1-1,0-1 0,0 1 1,1-1-1,-1 1 1,0-1-1,1 0 1,-1 0-1,1 0 1,-1 0-1,0 0 1,1 0-1,-1 0 1,0 0-1,1 0 0,-1-1 1,0 1-1,1 0 1,-1-1-1,0 1 1,1-1-1,-1 0 1,2-1-1,4-2 71,-1-1 0,1 0-1,-1 0 1,0-1 0,8-9 0,61-84 667,-48 62-506,34-38-1,-58 71-252,1 1-1,-1 0 1,1 0-1,0 0 1,0 0-1,0 0 1,9-3-1,-12 5 2,0 1-1,0 0 1,0-1-1,0 1 1,0 0-1,0 0 1,0 0-1,0 0 1,0 0-1,0 0 1,1 0-1,-1 0 1,0 0-1,0 0 1,0 1-1,0-1 1,0 0-1,0 1 1,0-1 0,0 1-1,0-1 1,0 1-1,0 0 1,0-1-1,-1 1 1,1 0-1,0-1 1,0 1-1,-1 0 1,1 0-1,0 0 1,-1 0-1,1 0 1,-1 0-1,1 0 1,-1 0-1,1 0 1,-1 1 0,5 12-37,-1 0 0,0 1 1,-2 0-1,2 15 0,-2-12 11,1 0 0,7 24 0,-9-40 27,0 0 0,-1 0 0,1 0-1,0-1 1,0 1 0,0 0 0,0 0 0,0-1-1,1 1 1,-1 0 0,0-1 0,1 0 0,-1 1-1,1-1 1,-1 0 0,3 2 0,-3-3-14,0 0 1,0 1 0,0-1 0,0 0-1,0 0 1,1 0 0,-1 0 0,0 0-1,0 0 1,0 0 0,0 0 0,0-1-1,0 1 1,0 0 0,0-1-1,0 1 1,0-1 0,0 1 0,0-1-1,0 1 1,0-1 0,0 1 0,0-1-1,0 0 1,0 0 0,-1 0-1,1 1 1,0-1 0,-1 0 0,2-2-1,24-35-1490,-2 0 0,29-65-1,-31 59 584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2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86 315 15723,'-3'1'251,"0"-1"0,0 1 0,0 0-1,0 0 1,0 0 0,0 0 0,1 0 0,-1 1-1,0-1 1,1 1 0,-1 0 0,1 0-1,0 0 1,-1 0 0,1 0 0,0 0 0,0 1-1,1-1 1,-1 1 0,0-1 0,1 1-1,-2 3 1,-2 4 211,0 0-1,1 1 1,0 0-1,-4 18 0,7-22-374,0 0-1,0 0 0,1 0 1,0 0-1,0 0 1,0 0-1,1 0 0,0 0 1,0 0-1,5 11 0,-6-16-68,1 0 0,0 0 0,0 0 0,1 0-1,-1 0 1,0 0 0,1 0 0,-1 0 0,1 0-1,0 0 1,-1-1 0,1 1 0,0-1 0,0 1 0,0-1-1,0 0 1,0 0 0,0 0 0,0 0 0,1 0 0,-1 0-1,0-1 1,1 1 0,-1-1 0,0 1 0,1-1-1,-1 0 1,0 0 0,1 0 0,-1 0 0,1-1 0,-1 1-1,0-1 1,5-1 0,0 0 38,1-1 1,-1 0-1,1-1 0,-1 0 0,-1 0 1,1-1-1,0 1 0,-1-1 0,0-1 1,8-9-1,3-3 130,-2-2 0,16-25 1,-9 10 0,-2-1 0,-2 0 0,-1-2 0,-2 0 0,-1-1 0,13-65 0,-26 98-172,1 0-4,-1 0 0,0 1 0,0-1 1,-1 0-1,1 0 0,-1 0 0,-1 0 1,1 0-1,-3-10 0,3 15-11,0 1 0,0-1-1,0 1 1,-1-1 0,1 1 0,0-1 0,0 1-1,0 0 1,-1-1 0,1 1 0,0-1 0,-1 1-1,1-1 1,0 1 0,-1 0 0,1-1 0,0 1 0,-1 0-1,1-1 1,-1 1 0,1 0 0,-1 0 0,1 0-1,0-1 1,-1 1 0,1 0 0,-1 0 0,1 0-1,-1 0 1,1 0 0,-1 0 0,1 0 0,-1 0-1,1 0 1,-1 0 0,1 0 0,-1 0 0,1 0 0,-1 0-1,1 0 1,-1 0 0,1 1 0,-1-1 0,1 0-1,-1 0 1,1 1 0,-1-1 0,1 0 0,0 1-1,-1-1 1,1 0 0,0 1 0,-1-1 0,1 0-1,0 1 1,-1-1 0,1 1 0,0-1 0,0 1 0,-21 31-28,13-13 29,1-1-1,0 1 1,2 0-1,0 1 1,1-1-1,1 1 1,-1 24-1,4-30-151,0 1 0,0-1-1,1 0 1,1 0-1,0 0 1,1 0 0,1 0-1,0-1 1,1 1 0,0-1-1,7 12 1,-8-19 71,0-1 0,-1 0 1,2 0-1,-1 0 0,0 0 1,1-1-1,0 0 0,10 7 0,11 4-380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266 203 19020,'-6'-3'149,"0"0"1,0 1-1,0-1 0,0 2 0,0-1 1,0 1-1,-1-1 0,1 2 1,-1-1-1,1 1 0,-1 0 0,1 0 1,0 1-1,-1 0 0,1 0 0,0 0 1,-1 1-1,1 0 0,0 0 1,0 1-1,0 0 0,1 0 0,-1 0 1,1 0-1,-1 1 0,1 0 1,0 0-1,-5 7 0,1-2-105,0 0 0,1 1 0,1 0 0,-1 0 0,2 1 0,-1 0-1,2 0 1,-1 1 0,2-1 0,-1 1 0,2 0 0,-1 1 0,-1 19 0,4-20-45,1-1-1,1 1 1,0-1 0,0 1 0,1-1 0,1 0-1,0 0 1,0 0 0,9 17 0,-10-24 23,0 1 0,1-2 0,-1 1 0,1 0 1,0 0-1,0-1 0,0 1 0,0-1 0,1 0 0,-1 0 1,8 4-1,-8-5 15,0-1-1,0 0 1,0 0 0,0 0 0,0-1 0,0 1-1,1-1 1,-1 1 0,0-1 0,0 0 0,0 0 0,1-1-1,-1 1 1,0-1 0,0 1 0,0-1 0,0 0-1,6-3 1,-1 0 67,1-1-1,-1 0 0,-1 0 0,1-1 0,-1 0 1,0-1-1,0 1 0,0-1 0,-1-1 1,8-11-1,2-5 234,-2-1 1,15-33 0,-19 35-102,-1 0 0,-1-1 1,-2 1-1,8-45 0,-12 50-171,-1 0-1,0 0 1,-1 0-1,-1 0 1,-1 0-1,-1 1 1,-5-24-1,6 36-87,1 1 0,-1-1-1,0 0 1,0 1 0,-1-1-1,1 1 1,-1 0-1,0 0 1,0 0 0,-1 0-1,1 0 1,-1 1 0,-5-5-1,8 7-28,-1 0 0,1 0-1,-1 0 1,1 1 0,-1-1 0,0 1-1,1-1 1,-1 1 0,0-1-1,0 1 1,1 0 0,-1 0 0,0 0-1,0 0 1,1 0 0,-4 1 0,2-1-50,1 1 1,0 0 0,-1 0 0,1 1 0,0-1-1,0 0 1,0 1 0,0 0 0,0-1 0,0 1-1,0 0 1,0 0 0,1 0 0,-3 3 0,-1 4-55,1 0 0,0 1-1,0-1 1,1 1 0,0-1 0,1 1 0,0 0 0,1 0 0,0 0 0,0 15 0,0 20-560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16331,'15'28'1585,"14"22"-62,-26-46-1322,-1 0 0,1-1 0,0 1 0,0-1 1,1 0-1,-1 0 0,1 0 0,-1 0 0,8 3 0,-9-5-140,0 0 1,0-1-1,0 0 1,0 1-1,0-1 1,0 0-1,0 0 1,0 0-1,0 0 1,0-1-1,0 1 0,0 0 1,0-1-1,0 1 1,0-1-1,0 0 1,0 0-1,-1 0 1,1 0-1,0 0 1,0 0-1,-1 0 1,1 0-1,-1-1 0,1 1 1,-1-1-1,3-2 1,3-4 89,0-1 1,-1 0 0,10-17-1,-2-2 56,-1-1 1,-1 0-1,-1-1 0,-2 0 1,-1 0-1,-1-1 0,-2 0 1,2-61-1,-8 79-122,-2 21-62,-2 23-38,2 69-65,4-85 91,0 0 0,1 0-1,0 0 1,8 23 0,-9-36 6,-1 1 1,1-1-1,0 1 1,0-1 0,0 0-1,1 0 1,-1 1 0,1-1-1,-1 0 1,1 0 0,0 0-1,-1-1 1,1 1 0,0 0-1,0-1 1,3 2 0,-4-2 7,1-1 0,0 1 1,-1-1-1,1 0 0,0 0 0,0 0 1,-1 0-1,1 0 0,0 0 1,-1 0-1,1 0 0,0-1 0,-1 1 1,1-1-1,0 1 0,-1-1 0,1 0 1,-1 0-1,1 1 0,-1-1 1,1 0-1,-1 0 0,0 0 0,2-2 1,7-6 104,-1 0 0,0 0 0,-1-1 0,0 0 0,-1 0 0,0-1 0,0 0 0,6-17 0,-2 3 103,-1-1 0,11-51-1,-21 55-290,-1 19-49,-2 13 11,1 7-242,1 0 1,0 0-1,1 0 1,1 0 0,1 0-1,0 0 1,1 0-1,6 19 1,1-18-1036,-9-18 1335,-1 1 0,1-1 1,-1 0-1,0 1 0,1-1 0,-1 0 0,1 1 0,-1-1 0,1 0 0,-1 1 1,1-1-1,-1 0 0,1 0 0,0 0 0,-1 0 0,1 1 0,-1-1 0,1 0 1,-1 0-1,1 0 0,0 0 0,-1 0 0,1 0 0,-1-1 0,1 1 0,-1 0 1,1 0-1,0 0 0,-1 0 0,1-1 0,-1 1 0,1 0 0,0-1 0,12-12-884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120 414 13467,'-4'3'365,"1"-1"-1,-1 1 1,1-1 0,-1 0-1,0 0 1,1 0 0,-1 0-1,0-1 1,0 0 0,-1 0-1,1 0 1,0 0 0,-8 0-1,7 0 158,0-1-1,0 1 0,0 0 0,0 1 1,0-1-1,0 1 0,0 0 0,-7 4 1,11-5-462,1-1 1,-1 1-1,1-1 1,-1 1 0,1 0-1,-1-1 1,1 1 0,0-1-1,-1 1 1,1 0-1,0-1 1,0 1 0,0 0-1,-1 0 1,1-1-1,0 1 1,0 0 0,0-1-1,0 1 1,0 0 0,0 0-1,0-1 1,0 1-1,1 0 1,-1-1 0,0 1-1,0 0 1,1 0-1,-1-1 1,0 1 0,1-1-1,-1 1 1,0 0 0,1-1-1,-1 1 1,1-1-1,0 2 1,6 15 303,-6-2-192,1-1 0,5 26 0,-5-36-143,-1 1 1,0-1-1,1 0 1,0 1-1,0-1 1,0 0-1,1 0 0,-1-1 1,1 1-1,0 0 1,0-1-1,6 6 1,-7-8-5,-1 0 1,0 0-1,1 0 1,-1 0-1,1-1 1,-1 1-1,1 0 1,-1-1-1,1 1 1,0-1-1,-1 0 1,1 0 0,0 1-1,-1-1 1,1 0-1,0 0 1,-1 0-1,1-1 1,0 1-1,2-1 1,-1 0 20,1-1 0,-1 1 0,0-1 1,0 0-1,0 0 0,0 0 0,-1 0 1,1-1-1,3-3 0,3-5 152,0 0 0,-1-1 0,12-22-1,-5 3 28,-2-1 0,-1 0 0,-1 0 0,7-39-1,-7 15-75,5-97 0,-15 139-145,0 1 0,-2-1-1,-2-22 1,2 33-5,1 1-1,-1-1 0,0 0 1,1 0-1,-1 0 1,0 1-1,-1-1 1,1 1-1,0-1 0,-1 1 1,0-1-1,1 1 1,-1 0-1,0-1 1,0 1-1,0 0 0,-1 0 1,1 1-1,0-1 1,-1 0-1,1 1 1,-1 0-1,-2-2 0,4 3-7,1 0 0,-1 0-1,1 0 1,-1 0 0,1 0-1,-1 1 1,1-1 0,-1 0-1,1 0 1,-1 0 0,1 1-1,0-1 1,-1 0 0,1 0-1,-1 1 1,1-1 0,-1 0-1,1 1 1,0-1 0,-1 0-1,1 1 1,0-1 0,-1 1-1,1-1 1,0 1 0,0-1-1,0 1 1,-1-1 0,1 0-1,0 1 1,0-1 0,0 1-1,0-1 1,0 1 0,0 0-1,0-1 1,0 1 0,0-1-1,0 2 1,-1 28-81,1-23 76,17 329-57,-15-311 73,2 0 0,1 0-1,9 30 1,-13-53 1,-1 0 1,1-1-1,-1 1 1,1-1-1,0 1 0,0-1 1,0 1-1,0-1 0,0 1 1,0-1-1,0 0 1,0 1-1,3 1 0,-3-3 1,-1 0 0,1 1 0,0-1 0,-1 0 0,1 0 0,-1 0 0,1 0 0,0 0 0,-1 0 0,1 0 0,-1 0-1,1 0 1,0 0 0,-1 0 0,1 0 0,0 0 0,-1 0 0,1 0 0,-1-1 0,1 1 0,-1 0 0,1-1 0,-1 1 0,1 0-1,0-1 1,2-2 14,-1 1 0,0-1 0,0 1 0,0-1 0,0 0 0,0 0 0,0 0-1,-1 0 1,1 0 0,-1 0 0,1-5 0,3-13 62,-2 0 1,0-1-1,-2 1 0,0-1 1,-1 1-1,-2 0 0,0-1 1,-6-25-1,10 55-103,0-1 0,0 1 0,1-1 0,0 0 0,1 0 0,-1 0 0,1 0 0,5 6 0,-7-11 19,0 0-1,-1 0 1,1 0-1,0 0 1,0 0-1,0-1 1,0 1-1,1-1 1,-1 1-1,0-1 1,1 0-1,-1 0 1,1 0-1,-1 0 1,1-1 0,-1 1-1,1-1 1,-1 1-1,1-1 1,0 0-1,-1 0 1,1 0-1,-1 0 1,1-1-1,0 1 1,-1-1-1,1 1 1,-1-1-1,1 0 1,3-2-1,9-5 6,-1-1 0,1-1 0,-1 0 0,-1-1 0,0-1-1,-1 0 1,21-26 0,-32 37 1,0 0-1,0 0 0,0 0 1,0 0-1,-1 0 1,1 0-1,0-1 1,-1 1-1,1 0 0,0 0 1,-1-1-1,0 1 1,1 0-1,-1 0 1,0-1-1,0 1 0,1-1 1,-1 1-1,0 0 1,-1-1-1,1 1 1,0 0-1,0-1 0,0 1 1,-2-2-1,2 2 0,-1 0 0,0 0 0,0 1 0,0-1 0,0 0 0,0 1 0,-1-1 0,1 1 0,0-1 0,0 1 0,0 0 0,0-1-1,0 1 1,-1 0 0,1 0 0,0 0 0,0 0 0,-1 0 0,1 0 0,0 0 0,0 0 0,0 1 0,0-1 0,-1 0 0,1 1 0,0-1 0,0 1 0,0-1 0,-2 2-1,-4 1 0,1 1 0,-1 0 0,0 0 0,1 0 0,0 1-1,0 0 1,1 0 0,-1 0 0,1 1 0,0 0-1,1 0 1,-1 0 0,1 1 0,1-1 0,-1 1 0,1 0-1,0 0 1,0 0 0,1 1 0,0-1 0,1 0-1,-1 1 1,1-1 0,1 1 0,-1 0 0,1-1 0,1 1-1,1 10 1,-1-14-30,0-1 0,1 1 0,-1-1 0,1 0 0,0 1 0,0-1 0,0 0 1,0 0-1,0 0 0,1 0 0,0-1 0,-1 1 0,1-1 0,0 1 0,0-1 0,0 0 0,0 0 0,1 0 0,-1-1 0,1 1 0,-1-1 0,1 0 0,-1 0 0,1 0 0,6 1 0,-3-1-7,-1 0 0,1-1 0,0 0 0,0 0 0,0 0 0,-1-1 0,1 1 0,0-2 0,-1 1 0,1-1 0,0 0 0,-1 0 0,11-7 0,16-18-201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2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22733,'2'20'1920,"-2"15"-1384,0 8-264,4 5 705,2 10-201,4-4-368,1-1-176,3-13-328,2-9-256,-3-16-504,0-10-257,-4-14-471,-5-11-672,-4-17 1495,-6-9-375,-7-13-168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33 15683,'-7'-17'1145,"0"1"1019,17 29 341,-6-7-2743,0 0 0,1 0 0,0 0 1,0 0-1,1-1 0,0 0 0,0 0 1,0-1-1,0 1 0,1-1 0,-1-1 1,1 1-1,0-1 0,0 0 0,1-1 1,-1 1-1,0-2 0,1 1 0,0-1 1,10 1-1,2-1-706,-1-1 0,1-1-1,25-5 1,23-6 1744,-58 10-319,-9 2-326,0 0 0,0 0 0,0-1 0,0 1 0,-1 0 0,1 0 0,0 0 0,0 0 0,0 0 0,0 0 0,0 0 0,0 0 0,0 0 0,0 1 0,0-1 0,-1 0 0,1 1 0,0-1 0,1 1 1,-2-1-76,0 1 0,1-1 1,-1 1-1,0-1 1,0 1-1,0-1 0,0 1 1,0-1-1,0 1 1,0-1-1,0 1 1,0-1-1,0 1 0,0-1 1,0 1-1,0-1 1,-1 1-1,1-1 1,0 1-1,0-1 0,-1 1 1,1-1-1,0 0 1,-1 1-1,-27 33 1779,22-29-1622,-8 10 328,5-6-231,0 1-1,1 0 0,0 0 0,-9 16 0,17-26-328,0 1-1,0-1 0,-1 1 1,1 0-1,0-1 0,0 1 1,0-1-1,0 1 0,0 0 1,1-1-1,-1 1 0,0-1 1,0 1-1,0-1 0,0 1 1,1-1-1,-1 1 0,0-1 1,0 1-1,1-1 0,-1 1 1,0-1-1,1 1 0,-1-1 1,1 1-1,-1-1 0,0 0 1,1 1-1,-1-1 0,1 0 1,-1 1-1,1-1 0,-1 0 1,1 0-1,0 1 0,-1-1 1,1 0-1,-1 0 0,1 0 1,-1 0-1,1 0 0,0 0 1,-1 0-1,1 0 0,36 5-360,-30-5 260,16 2-195,4 0-161,28 5 0,-50-6 393,1 0 0,0 1-1,-1 0 1,1 0-1,-1 0 1,1 0-1,-1 1 1,0 0-1,0 0 1,9 7 0,-13-8 77,0-1 0,1 1 1,-1-1-1,0 1 1,0-1-1,0 1 1,0 0-1,0-1 1,-1 1-1,1 0 0,0 0 1,-1-1-1,0 1 1,1 0-1,-1 0 1,0 0-1,0 0 0,0 0 1,0 2-1,-1-1 33,1 1 0,-1-1 0,0 1-1,0-1 1,-1 1 0,1-1 0,-1 0-1,0 0 1,-3 5 0,0-2 61,0 0 0,0 0 0,0 0 0,-1-1 0,0 0 0,0 0 0,-1-1 0,-12 8 0,13-9-97,0-1 1,0 0-1,0 0 1,-1 0-1,1-1 0,-10 2 1,14-3-5,0 0 1,-1 0-1,1 0 1,0-1 0,0 1-1,0 0 1,0-1-1,0 0 1,0 1-1,0-1 1,0 0 0,0 0-1,0 0 1,0 0-1,0 0 1,0 0-1,1-1 1,-1 1 0,1-1-1,-1 1 1,1-1-1,-1 0 1,-1-2-1,1 1-11,1-1-1,-1 1 1,1-1-1,0 0 1,0 1-1,0-1 1,0-3-1,-2-33-64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16275,'-3'49'1610,"1"1"-1,3-1 1,10 75-1,-8-106-1535,0-1 0,2 0 0,-1-1 0,2 1 0,0-1 0,1 0 0,1 0-1,0-1 1,1 0 0,1 0 0,0-1 0,1-1 0,18 18 0,-28-32-1837,-5-6 1013,-8-10-81,-66-59-1209,-2 0 4627,79 74-2408,-1 0 0,0 1-1,1-1 1,0 0 0,-1 0 0,1 0-1,0 0 1,0 0 0,0-1 0,0 1-1,0 0 1,1 0 0,-1-1-1,1 1 1,-1 0 0,1-1 0,0-2-1,0 3-61,1 0-1,-1 0 0,1 1 0,0-1 0,-1 0 0,1 0 1,0 1-1,0-1 0,0 1 0,0-1 0,1 1 0,-1-1 1,0 1-1,1 0 0,-1-1 0,1 1 0,-1 0 0,1 0 1,-1 0-1,1 0 0,0 1 0,-1-1 0,3 0 0,22-9-53,0 2 0,28-5 0,5-2-1092,-32 4 659,-5-7-115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3 135 19676,'-1'16'858,"0"1"0,1-1 0,0 1 0,7 32 0,-6-41-782,1 0 0,0 0-1,1 0 1,0 0 0,0 0 0,1-1-1,0 1 1,0-1 0,1 0-1,-1 0 1,11 10 0,-13-15-45,0 0 1,0 0-1,0 0 1,1 0 0,-1-1-1,1 1 1,-1-1 0,1 0-1,-1 1 1,1-1-1,0 0 1,0-1 0,-1 1-1,1 0 1,0-1-1,0 0 1,0 1 0,4-1-1,-4-1 25,1 0 0,0 0 0,0 0-1,-1 0 1,1-1 0,0 1 0,-1-1 0,0 0-1,1 0 1,-1 0 0,0-1 0,3-2 0,5-5 145,-1-1 0,-1-1 1,0 0-1,0 0 0,13-26 1,-13 22-127,-2-1 1,1 0 0,-2 0 0,0-1-1,-2 0 1,1 0 0,-2 0 0,-1 0 0,0-1-1,-1 1 1,-2-23 0,1 40-70,0 1 0,0-1 0,0 0 0,0 0 0,0 1 1,0-1-1,0 0 0,0 0 0,-1 1 0,1-1 0,0 0 0,0 0 0,-1 1 0,1-1 0,-1 0 0,1 1 1,0-1-1,-1 0 0,1 1 0,-1-1 0,1 1 0,-1-1 0,0 1 0,1-1 0,-1 1 0,0-1 0,0 1 0,0 0-9,0 0 0,1 1-1,-1-1 1,1 1 0,-1-1-1,0 1 1,1-1 0,-1 1-1,1 0 1,-1-1 0,1 1-1,-1 0 1,1-1 0,0 1-1,-1 0 1,1 0 0,0-1-1,0 1 1,0 0 0,-1 0-1,1-1 1,0 1-1,0 0 1,0 0 0,0 0-1,0 1 1,0 13-2996,4-21 2397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29 21749,'-5'-10'2032,"1"2"-1368,1 0-312,3 6 929,-3 2-201,3 1-592,0 2-296,0 0-448,3 0-288,-1-2-40,-1-2 384,3-4-136,-2 0-41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90 658 14862,'0'0'1441,"-66"15"577,48-10-736,12-5 1312,19-19-2210,23-14-480,20-15 385,15-14 95,14-11 64,18-5-288,5-8-95,4-4-65,-5-2-1474,-19-4-4451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17244,'5'91'4265,"4"30"-2125,5-38-1568,36 125 0,-38-161-478,-37-94 36,-52-121-130,77 168 0,0 0-1,0 0 1,0-1-1,0 1 1,0 0-1,-1 0 1,1 0-1,0-1 1,0 1-1,0 0 1,0 0-1,0 0 1,0-1-1,0 1 1,0 0-1,0 0 1,0 0-1,0-1 1,0 1-1,0 0 0,0 0 1,0 0-1,0-1 1,0 1-1,0 0 1,0 0-1,1 0 1,-1-1-1,0 1 1,0 0-1,0 0 1,0 0-1,0 0 1,0 0-1,1-1 1,-1 1-1,0 0 1,0 0-1,0 0 1,0 0-1,1 0 1,-1 0-1,0-1 1,0 1-1,0 0 1,0 0-1,1 0 1,-1 0-1,0 0 0,0 0 1,0 0-1,1 0 1,-1 0-1,0 0 1,0 0-1,0 0 1,1 0-1,-1 0 1,0 0-1,0 0 1,0 0-1,1 1 1,-1-1-1,12 3 9,5 3-279,1 0 0,-1-1 0,0-1 0,1-1 0,0-1 0,0 0 0,20-1 0,-25-2-93,1 1-1,0-2 1,0 0 0,-1-1 0,1 0 0,-1-1 0,0 0 0,0-1 0,22-11 0,-22 5 301,-12 11 82,-1 0 0,0 0-1,1 0 1,-1 0 0,0 0 0,0-1 0,1 1 0,-1 0 0,0 0 0,0 0 0,1-1 0,-1 1 0,0 0 0,0 0 0,1-1 0,-1 1 0,0 0 0,0-1 0,0 1 0,0 0 0,1 0 0,-1-1 0,0 1 0,0 0 0,0-1 0,0 1 0,0 0 0,0-1 0,0 1 0,0 0 0,0-1 0,0 1 0,0 0 0,0-1 0,0 1 0,0 0 0,0-1 0,-1 1 0,1 0 0,0-1 0,-1 1 38,0 0 1,0 0 0,0 0-1,1 0 1,-1 0 0,0 0-1,0 1 1,0-1 0,0 0 0,0 0-1,1 1 1,-1-1 0,0 1-1,0-1 1,1 1 0,-1-1 0,0 1-1,1-1 1,-2 2 0,-15 14 590,13-12-462,-7 7 124,0 1 1,1 0-1,1 0 1,0 2-1,0-1 1,1 1-1,1 0 1,-9 23-1,15-36-278,1 0 1,-1 1-1,1-1 0,0 1 0,-1-1 1,1 1-1,0-1 0,0 1 1,0-1-1,0 1 0,0-1 1,0 1-1,0-1 0,0 0 0,0 1 1,1 1-1,0-2-19,-1-1 0,1 1 1,-1-1-1,1 0 0,-1 1 0,1-1 0,-1 0 1,1 1-1,-1-1 0,1 0 0,-1 0 0,1 0 1,-1 1-1,1-1 0,0 0 0,-1 0 0,1 0 1,-1 0-1,1 0 0,-1 0 0,1 0 0,0 0 0,-1 0 1,1 0-1,-1-1 0,2 1 0,5-3 27,0 1-1,0-2 1,0 1-1,9-7 1,-15 9-45,45-29 31,-27 17-22,1 0 1,35-17 0,-52 29-14,0 0 0,-1 0 1,1 1-1,0-1 1,0 1-1,0-1 1,0 1-1,1 0 0,-1 0 1,3 1-1,8-1-181,-12-2 204,0-1 1,-1 1-1,1-1 0,0 0 0,-1 0 0,0 1 0,0-1 0,0 0 0,0 0 0,0 0 0,0-4 0,-1 6-4,6-27-82,-1 0-1,-2 0 1,1-41 0,-4 69-22,0-1 1,0 0 0,0 0 0,1 1-1,-1-1 1,0 0 0,0 0-1,1 1 1,-1-1 0,1 0 0,-1 0-1,1 1 1,-1-1 0,1 1-1,-1-1 1,1 0 0,-1 1-1,1-1 1,0 1 0,-1 0 0,1-1-1,0 1 1,0-1 0,-1 1-1,1 0 1,0 0 0,0-1-1,-1 1 1,1 0 0,0 0 0,0 0-1,0 0 1,-1 0 0,1 0-1,0 0 1,0 0 0,0 0 0,0 0-1,11-1-397,3-3-262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182 281 17284,'0'-3'222,"1"1"0,-1-1-1,0 1 1,1-1 0,-1 1 0,-1-1 0,1 1 0,0-1 0,0 1 0,-1-1 0,0 1 0,1 0 0,-1-1-1,0 1 1,0 0 0,0 0 0,0-1 0,-1 1 0,1 0 0,-1 0 0,1 0 0,-1 1 0,1-1 0,-1 0-1,0 0 1,0 1 0,0-1 0,0 1 0,0 0 0,-5-2 0,4 1-100,0 1 0,0 0-1,0 1 1,-1-1 0,1 1 0,0-1 0,0 1 0,0 0-1,-1 0 1,1 0 0,0 0 0,0 1 0,-1 0 0,1-1 0,0 1-1,0 0 1,0 0 0,0 1 0,0-1 0,0 1 0,0-1-1,1 1 1,-5 3 0,1 2-111,0 0 0,0 0 0,1 0 0,0 1-1,0-1 1,0 1 0,1 1 0,1-1 0,-1 0 0,1 1 0,1 0 0,-3 9-1,1 3-83,1 0 0,1 1 0,1-1 0,1 24 0,1-39 48,-1 1-1,1 0 1,0-1 0,1 1-1,-1-1 1,4 7-1,-5-12 21,0 0 0,1 0 0,-1 0 0,1 0 0,0 0-1,-1 0 1,1 0 0,0 0 0,-1-1 0,1 1 0,0 0 0,0 0-1,0-1 1,0 1 0,0-1 0,0 1 0,2 0 0,-2-1 2,0 0 0,0 0 0,1 0 0,-1 0 0,0 0 0,1 0 0,-1 0 0,0 0-1,0-1 1,1 1 0,-1-1 0,0 1 0,0-1 0,0 1 0,1-1 0,-1 0 0,0 0 0,0 1 0,1-2 0,5-4 14,-1-1 1,1 0-1,-1 0 0,0 0 0,-1-1 0,0 0 1,0 0-1,4-10 0,28-73 276,-33 81-248,11-35 288,15-74 0,-25 92-155,-1-1 0,-2 1 1,0-1-1,-4-31 0,3 58-165,-1 0 1,0 0-1,0 0 0,0 0 0,-1 0 1,1 0-1,0 0 0,0 0 0,0 0 1,-1 0-1,1 0 0,-1 0 0,1 0 1,-1 0-1,0-1 0,-5 12 36,-3 30-57,5 7-197,2 0 0,2 0 0,3 0-1,10 66 1,-11-105 75,0 0 1,1 0-1,5 13 0,-8-20 141,1 1-1,0-1 1,0 0 0,-1 1-1,1-1 1,0 0 0,0 0-1,0 0 1,1 0 0,-1 0-1,2 2 1,-2-3-15,-1 0 1,1 0-1,0 1 1,-1-1-1,1 0 1,-1 0-1,1 0 1,0 0-1,-1 0 1,1 0-1,0 0 1,-1 0-1,1 0 1,0-1-1,-1 1 1,1 0-1,-1 0 1,1 0-1,-1-1 1,1 1-1,0 0 1,-1-1-1,1 1 1,-1 0-1,1-1 1,-1 1-1,1-1 1,0 0-1,10-14-352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5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14899,'0'1'87,"4"5"432,-1-1-1,1 1 0,0-1 1,1 0-1,7 7 0,-11-11-386,0 0 0,0 0 0,0 0 0,0 0 0,1-1 0,-1 1 0,0 0 0,1-1 0,-1 1 0,0-1 0,1 0 0,-1 1 0,1-1 0,-1 0 0,1 0 0,-1 0 0,0 0 0,1 0 0,-1 0 0,1 0 0,-1 0 0,1-1 0,-1 1 0,0-1 0,1 1 0,-1-1 0,0 1 0,1-1 0,-1 0 0,0 1 0,0-1 0,0 0 0,2-1 0,3-4 202,0 0 1,0-1 0,-1 0-1,0 0 1,0 0 0,-1 0 0,0-1-1,0 1 1,3-10 0,-1 0 94,0 1 0,-2-1 0,4-26 0,-7 39-354,-1 1 0,0-1 0,0 0 0,0 1 0,-1-1 0,0-4 0,1 7-64,0 1 0,0 0 0,-1-1 0,1 1 0,0-1 0,0 1 0,0 0 0,0-1-1,-1 1 1,1 0 0,0-1 0,0 1 0,-1 0 0,1-1 0,0 1 0,0 0 0,-1 0 0,1-1 0,0 1 0,-1 0 0,1 0 0,-1 0 0,0-1 0,1 1-1,-1 0 0,0 1 0,1-1 0,-1 0-1,0 0 1,1 0 0,-1 1 0,0-1 0,1 0 0,-1 1 0,1-1 0,-1 1 0,0-1-1,1 1 1,-1-1 0,1 1 0,-1-1 0,1 1 0,-1 0 0,-3 5-4,0 0 1,1 0-1,0 0 0,0 1 1,0-1-1,1 1 1,0 0-1,0 0 0,-1 10 1,0 4 1,0 40 0,3-56-5,0 1-1,0-1 1,1 1 0,0-1 0,0 0 0,0 1 0,1-1-1,0 0 1,2 5 0,-3-9-2,-1 0 0,1 0 0,-1 0 0,1 0 0,0 0 0,0 0 1,-1-1-1,1 1 0,0 0 0,0 0 0,0-1 0,0 1 0,0-1 0,0 1 0,0-1 0,0 1 0,0-1 0,0 1 0,2-1 0,-1 0 0,0 0 0,0 0 0,0 0 0,-1-1-1,1 1 1,0-1 0,0 1 0,0-1 0,0 0 0,-1 0-1,1 0 1,0 0 0,-1 0 0,1 0 0,2-2-1,9-9-7,0 0-1,-1-1 1,14-20-1,-15 19-168,1-1 0,26-23 0,-37 37 137,0 0 1,1 0-1,-1 0 0,0-1 1,1 1-1,-1 1 1,1-1-1,-1 0 1,1 0-1,-1 0 1,1 1-1,-1-1 0,1 1 1,0-1-1,-1 1 1,1 0-1,0 0 1,-1 0-1,1 0 0,0 0 1,0 0-1,-1 0 1,1 0-1,0 1 1,-1-1-1,1 1 1,0-1-1,-1 1 0,1-1 1,-1 1-1,1 0 1,-1 0-1,1 0 1,-1 0-1,0 0 0,1 0 1,-1 0-1,0 1 1,0-1-1,0 0 1,2 3-1,3 6-372,0 1 0,-1 0 0,0 0 0,7 23 0,-4-11-438,-8-22 770,1 0 1,-1 1-1,1-1 1,-1 0-1,1 0 0,-1 1 1,1-1-1,0 0 1,0 0-1,-1 0 0,1 0 1,0 0-1,0 0 1,0 0-1,0 0 0,0 0 1,0-1-1,0 1 1,2 0-1,-2-1 26,-1 0-1,1 0 1,0 0-1,-1 0 1,1 0 0,0-1-1,0 1 1,-1 0-1,1-1 1,-1 1 0,1 0-1,0-1 1,-1 1 0,1-1-1,-1 1 1,1-1-1,-1 1 1,1-1 0,-1 1-1,1-1 1,-1 1-1,0-1 1,1 0 0,-1 0-1,5-9-51,-1 0-1,0 0 1,3-15-1,-6 21 333,20-95-432,-12 41 135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5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94 13139,'1'-9'925,"-1"-4"544,-3 21-145,-2 26 249,1 0 0,2 0 0,3 57 0,0-73-1436,1 0 0,1 0 0,1 0 0,0-1 0,2 1 0,0-1 0,0 0 0,16 27 1,-18-39-90,0 1 0,0 0 0,0-1 0,1 0 0,5 6 0,-9-11-30,0 1 0,0 0-1,0-1 1,0 1 0,0-1 0,-1 1-1,1-1 1,0 1 0,0-1-1,0 1 1,1-1 0,-1 0-1,0 0 1,0 0 0,0 0 0,0 1-1,2-2 1,-2 1 2,0 0 0,0-1 0,0 1 1,-1-1-1,1 0 0,0 1 0,0-1 0,0 0 0,0 1 1,-1-1-1,1 0 0,0 0 0,-1 0 0,1 0 0,-1 0 0,1 0 1,-1 0-1,1 0 0,-1 0 0,0 0 0,1 0 0,-1-1 0,2-5 69,-1 0 0,0 0 0,0 0 0,-1 0 0,0 0-1,0 0 1,-1-1 0,1 1 0,-2 0 0,-1-7 0,-5-14 226,-12-29 1,13 37-160,6 17-130,0 1 1,0-1 0,0 0 0,0 1-1,-1-1 1,1 1 0,-1 0-1,0-1 1,1 1 0,-4-2-1,5 4-24,0-1-1,0 1 0,0 0 1,0 0-1,0 0 0,0 0 1,0 0-1,0 0 0,0 0 1,0 0-1,0 0 0,0 0 1,0 0-1,0 0 0,0 0 1,0 0-1,0 0 0,0 0 1,-1 0-1,1 0 0,0 0 1,0-1-1,0 1 0,0 0 1,0 0-1,0 0 0,0 0 1,0 0-1,0 0 0,0 0 1,0 0-1,0 0 0,-1 0 0,1 0 1,0 1-1,0-1 0,0 0 1,0 0-1,0 0 0,0 0 1,0 0-1,0 0 0,0 0 1,0 0-1,0 0 0,0 0 1,0 0-1,0 0 0,-1 0 1,1 0-1,0 0 0,0 0 1,0 0-1,0 0 0,0 0 1,0 1-1,0-1 0,0 0 1,0 0-1,0 0 0,0 0 1,0 0-1,0 0 0,0 0 1,0 0-1,0 0 0,0 0 1,2 9 35,6 7-6,-4-9-26,0-1 0,0 0 0,1 0-1,0 0 1,1 0 0,-1-1 0,1 0 0,0 0 0,0-1 0,1 1-1,8 3 1,-10-6-2,-1 0-1,1 0 1,0-1-1,0 1 0,1-1 1,-1-1-1,0 1 0,0-1 1,0 0-1,1 0 1,-1 0-1,0-1 0,0 1 1,0-1-1,0-1 1,0 1-1,8-4 0,-2 0 9,-1 0 1,0-1-1,-1-1 0,1 1 0,-1-1 1,0-1-1,-1 0 0,0 0 0,0-1 0,-1 1 1,0-2-1,-1 1 0,1-1 0,-2 0 1,0 0-1,6-15 0,-18 50 83,-4 43 0,10-63-90,0 5 16,0 1 0,1-1 1,0 1-1,0 0 0,1-1 0,1 0 0,0 1 0,0-1 0,7 17 0,-9-26-39,0 0 0,0-1 0,0 1 0,1 0-1,-1 0 1,0-1 0,1 1 0,-1 0 0,0-1 0,1 1-1,-1 0 1,1-1 0,-1 1 0,1-1 0,-1 1-1,1-1 1,0 1 0,-1-1 0,1 1 0,0-1 0,-1 0-1,1 1 1,0-1 0,0 0 0,-1 1 0,1-1-1,0 0 1,0 0 0,-1 0 0,1 0 0,0 0 0,0 0-1,0 0 1,-1 0 0,1 0 0,0 0 0,0 0-1,-1 0 1,1-1 0,0 1 0,0 0 0,-1-1 0,1 1-1,0 0 1,-1-1 0,1 1 0,0-1 0,-1 1-1,1-1 1,-1 1 0,1-1 0,-1 1 0,1-1 0,-1 0-1,1 1 1,-1-1 0,1-1 0,2-3-386,1 0 0,-1 0 0,-1-1 1,1 1-1,-1-1 0,3-9 0,0-11-776,-1 0-1,-1 0 0,-1-1 0,-2-29 1,-16-106-5271,15 155 6360,-5-25 1417,6 31-1145,0-1 0,-1 1 0,1 0 0,0 0 0,-1-1 1,1 1-1,-1 0 0,1 0 0,-1 0 0,0 0 0,0 0 0,1-1 0,-1 1 0,0 1 0,0-1 0,0 0 0,-2-2 1,2 4-123,1-1 0,-1 0 0,1 0 0,0 1 0,-1-1 0,1 0 0,-1 0 1,1 1-1,-1-1 0,1 1 0,0-1 0,-1 0 0,1 1 0,0-1 1,-1 1-1,1-1 0,0 1 0,0-1 0,-1 1 0,1-1 0,0 1 1,0-1-1,0 1 0,0-1 0,0 1 0,0-1 0,0 1 0,0-1 0,0 1 1,0 0-1,0 0 0,-2 20 1786,2-21-1698,0 6 16,0-1 0,0 0 0,0 0 0,1 0 0,0 0 0,0 0 0,3 8 0,-3-11-230,0 0-1,0 0 1,-1-1 0,1 1 0,0-1 0,1 1-1,-1-1 1,0 1 0,0-1 0,1 0-1,-1 1 1,1-1 0,-1 0 0,1 0 0,-1 0-1,1 0 1,0 0 0,-1-1 0,1 1-1,0 0 1,0-1 0,-1 0 0,1 1-1,3-1 1,16 1-540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 18380,'12'-5'3403,"-18"11"-1166,-23 19-55,22-20-1793,-4 3-293,0 2-1,1-1 1,0 2 0,1-1-1,0 1 1,-11 18-1,19-28-112,1-1 0,0 0-1,0 1 1,0-1 0,0 0-1,-1 1 1,1-1-1,0 0 1,0 1 0,0-1-1,0 0 1,0 1-1,0-1 1,0 0 0,0 1-1,0-1 1,0 1 0,0-1-1,0 0 1,0 1-1,0-1 1,0 0 0,0 1-1,1-1 1,-1 0-1,0 1 1,0-1 0,0 0-1,0 1 1,1-1 0,-1 0-1,1 1 1,12 2-373,25-7-28,-32 3 354,14-2-97,35 0-1,-49 3 158,1 0 0,-1 1 0,1 0 0,-1 0-1,1 0 1,-1 1 0,1 0 0,-1 0 0,7 5 0,-12-7 19,0 0 0,0 1 0,0-1-1,-1 1 1,1-1 0,0 1 0,0 0 0,-1-1 0,1 1 0,-1 0 0,1-1 0,0 1 0,-1 0 0,0 0 0,1-1 0,-1 1 0,1 0-1,-1 0 1,0 0 0,0 0 0,1 0 0,-1 0 0,0-1 0,0 1 0,0 0 0,0 0 0,0 1 0,-1 1 18,1-1 0,-1 0 0,0 0 1,0 0-1,0 0 0,0 1 0,0-1 1,0 0-1,-1-1 0,-2 4 0,-2 2 81,0-1 0,-1 0 0,1-1 0,-15 10 0,14-11-201,0-1-1,0 0 1,0 0-1,-1 0 1,1-1-1,-13 2 0,18-3 21,1-1 0,-1 0-1,0 0 1,1 1-1,-1-1 1,0 0-1,1 0 1,-1 0-1,0-1 1,1 1 0,-1 0-1,1-1 1,-1 1-1,0-1 1,1 1-1,-1-1 1,1 0-1,-1 0 1,1 0-1,0 0 1,-1 0 0,1 0-1,0 0 1,0 0-1,-1 0 1,1 0-1,0-1 1,0 1-1,0 0 1,1-1-1,-1 1 1,0-1 0,0 1-1,1-1 1,-1 0-1,0-2 1,0-16-640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88 354 19636,'12'-15'3056,"-31"36"-1204,6-2-1357,0 0 0,2 1 0,-13 32 0,20-43-476,0 1 0,1 0 0,1 0-1,0-1 1,0 1 0,0 1 0,2-1 0,-1 0-1,1 0 1,2 14 0,-2-22-15,1 0 1,-1 1-1,1-1 0,-1 0 1,1 0-1,0 1 0,0-1 0,0 0 1,0 0-1,0 0 0,0 0 1,1-1-1,-1 1 0,1 0 1,-1 0-1,3 1 0,-2-2 1,-1 0 1,1 0-1,0 0 0,-1-1 1,1 1-1,0-1 0,0 1 0,-1-1 1,1 0-1,0 1 0,0-1 1,0 0-1,0 0 0,-1 0 0,1-1 1,2 1-1,2-2 11,0 0-1,0 0 1,0 0 0,0-1 0,-1 0-1,1 0 1,-1 0 0,0-1 0,0 0-1,6-6 1,2-3 47,-1-1 0,-1-1-1,0 0 1,-1 0 0,-1-1 0,0 0 0,8-21-1,-5 4 117,-1 1-1,13-67 1,-18 64-2,2-57-1,-7 79-143,-2 1 0,1-1-1,-1 0 1,-1 1 0,-1-1-1,1 1 1,-9-22-1,10 31-35,0 1-1,0-1 0,0 1 1,-1 0-1,1 0 0,0-1 1,-1 1-1,1 0 0,-1 0 1,0 0-1,0 1 0,0-1 1,0 0-1,0 1 0,0-1 0,0 1 1,0 0-1,-1 0 0,1-1 1,-1 2-1,1-1 0,-1 0 1,1 0-1,-1 1 0,1-1 1,-1 1-1,1 0 0,-1 0 0,0 0 1,1 0-1,-1 0 0,1 1 1,-3 0-1,-2 1-12,1 0 0,0 1 0,0 0 0,0 0 0,0 0 0,0 1 0,1 0 0,-1 0 0,1 0 0,0 1 0,-5 5 0,2-1 3,0 0 0,0 1 0,1-1 0,0 1-1,1 1 1,0-1 0,1 1 0,0 0 0,1 0 0,0 1 0,-5 22 0,9-32 14,0-1 0,-1 1 0,1 0 0,0-1 0,0 1 0,0-1 0,0 1 1,1 0-1,-1-1 0,0 1 0,1-1 0,-1 1 0,1-1 0,-1 1 0,1-1 0,0 1 1,0-1-1,-1 0 0,1 1 0,0-1 0,0 0 0,0 0 0,1 1 0,-1-1 0,2 1 1,0-1-2,0 0 1,-1 0 0,1 0 0,0 0 0,0-1 0,-1 0 0,1 1 0,0-1 0,0 0 0,0 0 0,0-1 0,-1 1 0,1 0-1,3-2 1,32-7 6,-18 3 1,0 2 0,30-4 0,-44 8-6,-1 0 0,1 0 0,-1 0 0,1 0 0,-1 1 0,1 0 0,-1 0 0,0 1 0,1-1 0,-1 1 0,0 0 0,0 1 1,0-1-1,5 5 0,-3-1 14,0 0 0,0 0 0,-1 1 0,0 0 0,0 1 0,0-1 0,-1 1-1,0 0 1,-1 1 0,0-1 0,3 11 0,-3-8-67,0 0-1,-1 0 0,-1 0 0,0 1 0,0-1 0,-2 1 1,1 0-1,-2 18 0,1-29 23,0-1 0,0 1-1,0 0 1,0 0 0,0-1 0,0 1-1,-1 0 1,1 0 0,0-1 0,0 1 0,0 0-1,-1-1 1,1 1 0,0 0 0,-1-1-1,1 1 1,-1 0 0,1-1 0,-1 1 0,0 0-1,0-1 28,1 0 0,-1 0 1,1-1-1,0 1 0,-1 0 0,1 0 0,-1-1 0,1 1 0,-1 0 0,1 0 0,0-1 0,-1 1 1,1-1-1,0 1 0,-1 0 0,1-1 0,0 1 0,0-1 0,-1 1 0,1-1 0,0 0 0,-13-33-125,6-3-166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23525,'0'27'2217,"2"15"-1433,-2-2-328,4 9 1016,-1-2-504,5 0-216,0-2-239,0-11-417,4-1-256,-5-13-729,0-4-375,-3-8 1008,-4-6-200,0-1-224</inkml:trace>
  <inkml:trace contextRef="#ctx0" brushRef="#br0" timeOffset="1">92 718 22253,'3'22'2128,"3"-9"-1416,-1-3-344,1-4 905,0-2-185,-1-2-1048,-3-2-448,1-2-912,-3-2 1096,-3-9-281,1 0-151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62 20900,'-2'10'2225,"1"-7"-1561,-1-6-512,2-4 1080,0-9-728,2-3-103,-2-11-361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1548 16099,'-32'35'3443,"29"-29"-2145,13-9 483,36-17-310,-1-2 0,54-37-1,-22 13-764,477-258 1178,-258 145-1590,441-205-552,-241 124-213,152-86 32,-625 314 289,0 2 1,40-13 0,-44 22-491,-19 1 605,1 0 0,-1 1 0,1-1 0,-1 0 0,0 0 0,1 0 0,-1 0 0,0 1 0,1-1 0,-1 0 0,0 0 0,1 1 0,-1-1 0,0 0 0,0 1 0,1-1 0,-1 0 0,0 1 0,0-1 0,1 0 0,-1 1 0,0-1 0,0 1 0,0 0 0,0 0 0,0 0 0,0 0 1,0 0-1,0-1 0,-1 1 0,1 0 0,0 0 0,0 0 0,-1-1 0,1 1 0,-1 0 1,1-1-1,-1 1 0,1 0 0,-1-1 0,1 1 0,-1 0 0,1-1 0,-1 1 0,0-1 1,1 1-1,-1-1 0,0 1 0,0-1 0,1 0 0,-2 1 0,-8-1-516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1:3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4341 4188 17124,'1'-16'1246,"1"1"1,0-1 0,7-21-1,1-12 389,-5 5-1067,-2 0 0,-1-1 0,-3 1 0,-2 0 0,-14-81 0,-73-217-645,46 190 259,40 137-179,-152-506 47,117 414-37,-4 2-1,-101-176 1,101 212-23,-54-96 32,86 143-55,1 0-1,1-1 1,1 0-1,1-1 1,-6-38-1,12 59-110,2 5 36,2 14-23,6-2 75,-9-14 55,0 1 1,1-1-1,-1 0 0,1 0 0,-1 0 1,1 0-1,-1 0 0,1 0 0,-1 0 0,1 0 1,-1 0-1,1 0 0,-1 0 0,0 0 0,1 0 1,-1 0-1,1 0 0,-1 0 0,1-1 0,-1 1 1,1 0-1,-1 0 0,0-1 0,1 1 1,-1 0-1,0 0 0,1-1 0,-1 1 0,0 0 1,1-1-1,-1 1 0,0-1 0,1 1 0,-1-1 1,16-20-67,-1 0 0,20-39 0,-2 4-20,9-9-67,3 2 0,74-82 0,-91 116 98,1 2 0,1 0 1,2 3-1,0 0 1,1 2-1,58-28 1,-39 26 16,76-39 14,-108 51 30,-1 0 0,0-2 0,-1 0 0,21-22 0,78-104 17,2-3-68,-83 108 44,-17 19 8,-2-2-1,30-38 0,-43 51 6,0-1 0,0 0 0,-1-1 0,0 1 0,0-1 0,-1 1 0,0-1 0,0 0 1,0 0-1,-1 0 0,0 0 0,0 0 0,-1 0 0,-1-13 0,-4-12 53,-2 1 1,-18-52-1,-4-13-19,22 63-52,4 14 7,-2 1 1,0-1-1,-9-21 0,11 35-4,0-1 1,0 1-1,0-1 1,0 1-1,-1 0 1,0 1-1,0-1 1,-1 1-1,1-1 0,-1 1 1,0 0-1,0 1 1,0 0-1,-7-4 1,0 2-5,-1 0 0,0 0 0,-1 2 0,1-1 0,-1 2 0,-24-2 0,-85 3-37,108 2 41,-193 14-124,38-1-127,-568 59-831,10 80 865,-50 71-142,50-62 210,668-149 132,2 2 0,0 3 1,1 2-1,1 3 0,1 2 0,1 3 1,1 2-1,2 2 0,1 2 0,-54 49 1,-214 164-70,308-239 30,0 0 0,1 1 0,0 0 0,0 1-1,1 0 1,0 0 0,1 1 0,0 0 0,1 0-1,0 1 1,0 0 0,-5 19 0,-1 13-63,1 0 0,-5 56 0,10-60 129,-5 36-26,3-1-1,4 2 1,2-1 0,4 0 0,4 0 0,2 0 0,29 116-1,158 383-68,-9-6 307,-12-31 8,27-103-154,-125-284-61,64 179 1,-105-224 7,38 101-4,-62-183 32,1-1 1,0 0-1,2-1 0,0-1 0,2 0 0,25 26 0,-36-42-17,-1 1-1,0-1 1,0 1 0,-1 0-1,0 0 1,1 0 0,-2 0 0,1 0-1,-1 1 1,0-1 0,1 8-1,10 26-611,-21-73-522,-5-7 790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28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2 151 13723,'-1'-10'628,"0"-1"-1,1 0 1,1 1-1,2-17 1,-3 27-597,0 0 0,0 0 0,0 0 0,0 1 0,0-1 0,0 0 0,0 0 0,0 0 0,0 0 0,0 0 0,0 0 0,0 0 0,0 0 0,0 0 0,0 0 0,0 0 0,0 0 0,0 0 0,0 0 0,0 0 0,0 0 0,0 0 0,0 0 0,0 0 0,0 0 1,0 0-1,0 1 0,0-1 0,1 0 0,-1 0 0,0 0 0,0 0 0,0 0 0,0 0 0,0 0 0,0 0 0,0 0 0,0 0 0,0 0 0,0 0 0,0 0 0,0 0 0,0 0 0,0 0 0,0 0 0,0 0 0,0 0 0,1-1 0,1 13 486,1 11-291,8 639 1838,-11-190-1873,2-431-191,0 39 27,14 92 0,-14-163-22,0-1 0,1 1 0,0-1 0,0 0 1,0 0-1,1 0 0,0-1 0,1 1 0,0-1 1,0 0-1,0 0 0,1-1 0,0 0 0,0 0 1,1 0-1,0-1 0,0 1 0,14 6 0,7 3 9,2-2-1,0-1 0,54 13 0,-73-21-15,62 16 11,2-4 0,93 10-1,-113-22 2,0-2-1,0-2 1,103-15-1,-91 3 5,87-11-9,-126 20 3,1 2-1,0 1 1,42 6-1,-31 2 11,-1 2 0,55 20 0,-54-16-10,79 17-1,-104-29-10,-1 0 0,1-1 0,0 0 0,0-2-1,0 1 1,0-2 0,-1 0 0,1-1 0,19-6 0,-3-3-13,51-28 0,-63 30 24,0 0 1,0 1 0,1 0 0,0 2 0,0 1 0,1 0-1,26-3 1,-26 7-4,1 1 6,0-2 1,31-7 0,-45 7-9,-1 1 0,1-1 1,0-1-1,-1 1 0,0-2 0,1 1 1,-2-1-1,1 0 0,12-11 0,-8 3 6,-1 0 0,0-1-1,-1 0 1,-1 0-1,0-1 1,8-20 0,-3 6-4,-8 20-8,0 1 0,1-1-1,9-10 1,-8 10-3,0 0-1,10-18 1,21-56 8,34-113 0,-40 105 3,-5 15-20,30-129 1,-53 179-14,0 0 0,-1 0 0,-2 0 0,0-1 0,-2 1 1,-1 0-1,-1 0 0,-1 0 0,-9-29 0,-1 16-50,-33-64 1,29 67 45,-26-71 0,43 103 3,-1 0-1,0 0 1,0 0-1,0 0 0,-1 0 1,1 1-1,-1-1 1,0 1-1,0 0 1,0 0-1,0 0 0,-1 0 1,1 1-1,-1-1 1,1 1-1,-1 0 1,-4-2-1,-10-4-45,1 2 0,-33-9-1,29 9 83,-70-17 64,0 3-1,-1 4 0,-135-5 1,141 18-39,0 4 0,-101 15 0,-71 24-3,-103 13 183,295-45-133,0-3-1,-1-3 1,-82-8-1,120 3-51,1-1 0,-1-2 0,1 0 0,0-2 0,1-1 0,0-2 0,1 0 0,0-2 0,0-1 0,-24-18 0,42 27-33,1-1 0,-1 1 1,0 1-1,-13-7 0,19 11-32,-1-1 0,1 0 1,-1 1-1,0-1 0,1 1 0,-1 0 0,0-1 0,1 1 0,-1 1 0,1-1 1,-1 0-1,0 1 0,1-1 0,-1 1 0,1 0 0,-1 0 0,1 0 0,-1 0 1,1 0-1,-4 3 0,-10 8-583,-1 1 0,-17 19-1,11-10 193,5-9-152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14363,'0'0'107,"-1"0"-1,0-1 1,1 1 0,-1 0-1,0 0 1,0 0 0,0 0 0,1 0-1,-1 0 1,0 0 0,0 0-1,1 0 1,-1 0 0,0 1-1,0-1 1,1 0 0,-1 0-1,0 1 1,1-1 0,-1 0-1,0 1 1,1-1 0,-1 1 0,0-1-1,1 1 1,-2 0 0,1 1 108,0 0 0,-1 0 0,1 1 1,0-1-1,0 0 0,0 1 0,0-1 1,-1 4-1,0 5 611,1 0 0,-2 21 0,5-1-592,0 1 0,2 0 0,1-1 0,2 1 0,1-1 0,1-1 0,2 0 0,1 0 0,1-1 0,34 54 0,-46-81-217,1 0-1,-1 0 1,0 0-1,1 0 1,0 0 0,-1 0-1,1-1 1,0 1-1,0 0 1,0-1 0,0 0-1,0 1 1,0-1-1,0 0 1,0 0-1,1 0 1,-1 0 0,0 0-1,1-1 1,-1 1-1,0-1 1,4 1-1,-3-2 19,1 1 0,-1-1 0,1 1 0,-1-1 0,0 0 0,1-1 0,-1 1 0,0 0 0,0-1 0,0 0 0,0 0 0,0 0 0,-1 0 0,1 0-1,3-4 1,4-5 54,0 0 0,-1 0 0,-1-1-1,0 0 1,-1-1 0,0 0-1,0 0 1,5-18 0,-8 21-125,-1-1 0,0 1 0,-1-1 0,0 1 0,-1-1 0,0 0 0,0 0 0,-1 0 0,-1 0 0,0 0 0,-4-17 0,5 27-46,0 0 0,0 0 0,0 0 1,0 0-1,0 0 0,-1 0 0,1 0 0,0 0 0,-1 0 0,1 1 0,-1-1 1,1 0-1,-1 0 0,1 0 0,-1 1 0,1-1 0,-1 0 0,0 1 0,1-1 1,-1 0-1,0 1 0,0-1 0,0 1 0,1-1 0,-1 1 0,0-1 0,-1 1 1,1 0-113,0 1 1,0-1-1,0 1 1,0-1 0,0 1-1,0 0 1,0-1 0,0 1-1,1 0 1,-1 0-1,0 0 1,0 0 0,1-1-1,-1 1 1,1 0 0,-1 0-1,1 0 1,-1 0 0,1 0-1,-1 3 1,-4 9-867,0 2-191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9:0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2278 36 11306,'-188'-15'851,"-70"-4"-441,181 17-177,-101 10 0,144-3-117,0 1 0,0 1 0,1 2 0,0 1-1,1 2 1,0 1 0,-38 22 0,28-10 104,1 2 0,1 2-1,2 1 1,-53 54 0,25-13 210,-112 155 1,-25 104-202,148-224-220,4 3 1,4 2-1,6 1 1,4 3-1,6 0 1,-27 191-1,49-231 4,4 1 0,3-1 0,3 1 0,12 86 0,-7-122 3,2 0 1,1-1-1,2 0 1,2 0-1,2-2 1,1 1-1,1-2 1,3-1-1,32 47 1,-24-47 10,1 0-1,2-2 1,1-1 0,2-2 0,46 32 0,-32-30 3,2-1 1,2-3 0,81 32-1,-47-29 13,140 32 0,94-6 7,-108-33-50,0-8 0,1-10 0,420-43 1,-408 4 1,-2-10 1,-2-9 0,344-129 0,177-152-1,-524 215-123,256-186 0,-374 230 20,104-98 0,-160 129 50,-3-1 1,-1-2-1,-2-2 0,41-68 1,-64 90 46,-1 0 1,-1-2 0,-2 1 0,-1-2-1,0 1 1,7-47 0,-14 54 24,-1 1 0,0-1 0,-2 0 0,0 0 0,-2 0 0,0 1 1,-1-1-1,-1 1 0,-1-1 0,-10-24 0,5 22 21,-1 0 0,0 0 0,-2 2 0,-1-1 0,-28-32 0,16 26 31,-1 0 1,-1 2-1,-37-26 0,-4 5 125,-2 4 1,-137-62-1,42 35 122,-203-55-1,-187-21 134,486 129-399,-889-195 349,-18 73-225,803 125-153,0 8 0,-326 30 0,410-12-85,1 4-1,1 3 1,1 5 0,1 3-1,1 4 1,2 3 0,-113 66-1,115-49-236,3 3-1,-118 107 1,109-78 11,-129 160 0,101-85-56,113-154 335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1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52 5649,'0'-2'92,"-1"0"0,1 0 0,0 0 0,-1 0 0,0 0 0,1 0-1,-1 0 1,0 0 0,-2-3 0,-3-13 3387,6 17-2536,-11 12 2555,-1 20-3305,0 1 0,3 0 0,0 0 0,-6 52 0,-2 134-89,28 155 17,-3-227-101,-5-85-10,-3 0 0,-3 0 0,-2 0 1,-15 67-1,-11-11 100,19-76-31,1 1 0,2 0 0,-5 57 0,14-97-78,0 0 0,0 0 0,0-1 0,0 1-1,0 0 1,0 0 0,1 0 0,-1 0 0,1 0-1,-1-1 1,1 1 0,0 0 0,0 0-1,0-1 1,0 1 0,0 0 0,0-1 0,0 1-1,0-1 1,3 2 0,0 0 2,0 0 0,1-1 0,-1 1 0,1-1 0,-1-1 0,7 3 0,14 5 6,14 9-16,2-2 1,0-2-1,1-1 0,66 10 0,-86-20-1,1-1 0,-1-1-1,0-1 1,1-1-1,-1-1 1,0 0-1,0-2 1,0-1-1,0-1 1,36-14-1,-1-8 95,-38 18-35,0 1 0,0 1 0,1 0-1,0 1 1,34-6 0,-13 9-17,0 3 0,45 3 0,-50 0-30,0-1-1,0-3 1,45-6-1,103-38 4,-127 29 26,2 3 0,98-12 0,-15 24 30,-6 1-1,-114-1-50,0-1 0,-1 0 0,1-2 0,27-9 0,-22 3-2,0 0 0,33-21 0,-47 24 26,0 0 1,-1-1-1,0 0 0,-1-1 0,0-1 1,13-14-1,-23 23-17,0 0 1,0 1-1,0-1 0,-1 0 0,1 0 1,0 0-1,-1 0 0,1 0 0,-1 0 1,0 0-1,0 0 0,1 0 1,-1-1-1,-1 1 0,1 0 0,0 0 1,0 0-1,-1 0 0,1 0 0,-1 0 1,0 0-1,0 0 0,-1-2 1,-3-7 16,-1 0 1,-15-19 0,9 13-46,-25-37 20,-2 2-1,-3 1 0,-57-54 1,62 71 8,-1 2 1,-2 1 0,-1 2-1,-80-42 1,-129-42 499,-17-8 331,212 92-613,2-2 0,-87-66-1,-148-160 252,263 234-601,-1 1-1,-1 2 1,-1 0-1,0 2 1,-1 1-1,-1 2 1,-37-14-1,55 24-149,3 2 89,0 0 0,1-1 0,0 0 0,-15-10 0,9 0-197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1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24 14803,'1'-3'377,"10"-14"999,-8 13-694,-5 9 20,-26 58 571,3 1 0,-24 98 0,-10 213-696,29 5-1444,30-372 827,-2 19-76,-1 0 1,-6 31-1,-1-22-146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1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2560 99 12803,'-68'17'748,"-1"-2"1,-1-4-1,-86 3 0,-216-11 940,97-4-329,111 7-1191,-157 0 83,232-8-60,-141-22-1,107 2 4,-396-50 304,511 72-541,-3-1-216,1 0-1,-20-4 0,28 5 215,-1-1 1,1 0-1,-1 0 1,1 0-1,0 0 1,0 0-1,-1 0 1,1-1-1,0 1 1,0-1-1,0 1 1,0-1-1,1 0 1,-1 0-1,0 0 1,1 0-1,-2-2 1,-4-12-320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1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286 840 14523,'0'1'76,"0"0"0,-1 0 1,1-1-1,-1 1 0,1 0 0,-1-1 0,1 1 1,-1 0-1,0-1 0,1 1 0,-1-1 0,0 1 1,1-1-1,-1 1 0,0-1 0,0 0 0,1 1 1,-1-1-1,0 0 0,0 1 0,0-1 0,0 0 0,1 0 1,-1 0-1,0 0 0,0 0 0,0 0 0,0 0 1,1 0-1,-2 0 0,0-1 32,0 0 1,0-1-1,1 1 0,-1 0 1,1 0-1,-1-1 0,1 1 0,0-1 1,0 1-1,-1-1 0,1 0 1,-1-2-1,-4-8 364,1 1 0,-8-25 1,-29-110 935,-98-299-117,132 424-1274,1 6-12,2 0-1,0-1 1,1 0-1,-5-29 1,9 43-10,0 0 1,1 0-1,-1 0 0,0 0 1,1 0-1,-1 0 1,1 0-1,0 1 0,-1-1 1,1 0-1,0 0 1,0 1-1,0-1 0,0 0 1,1 1-1,-1-1 1,0 1-1,1-1 1,-1 1-1,1 0 0,-1 0 1,1-1-1,0 1 1,-1 0-1,1 1 0,0-1 1,0 0-1,0 0 1,0 1-1,0-1 0,0 1 1,2-1-1,9-1-27,-1 0 0,1 1 0,23 0 0,-26 1 18,35 1-82,1 1 0,45 10 0,91 25-558,-52-10 324,-19-8 150,11-4-39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3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123 306 19156,'-2'-9'526,"1"-7"508,2 15-609,4 8-125,-1 0-210,-1-1 0,2 1 0,-1-1 0,1 0 0,0-1 0,11 11 0,-15-15-91,0 0 0,0-1 1,0 1-1,1 0 0,-1 0 1,0-1-1,0 1 1,1-1-1,-1 1 0,0-1 1,1 1-1,-1-1 0,0 0 1,1 0-1,-1 0 0,0 1 1,3-2-1,-3 1 14,0-1 0,1 1 0,-1-1-1,0 0 1,0 1 0,0-1 0,0 0 0,0 0 0,-1 0 0,1 0-1,0 0 1,0 0 0,0 0 0,-1 0 0,1 0 0,-1 0 0,1 0-1,-1-1 1,1 1 0,-1 0 0,0 0 0,1 0 0,-1-2-1,1-3 53,0 0-1,-1 1 1,1-1-1,-1 1 1,0-1-1,-1 0 1,0-5-1,1 10-47,0 0 0,0 0-1,0 0 1,-1-1-1,1 1 1,0 0 0,0 0-1,-1 0 1,1 0 0,-1 0-1,1 0 1,-1 0 0,1 0-1,-1 0 1,0 0 0,1 0-1,-1 0 1,0 1 0,0-1-1,0 0 1,0 0-1,1 1 1,-1-1 0,0 0-1,0 1 1,0-1 0,0 1-1,-1 0 1,1-1 0,0 1-1,0 0 1,0-1 0,0 1-1,0 0 1,0 0-1,0 0 1,-1 0 0,1 0-1,-2 1 1,1 0 0,-1 0-1,1 0 1,0 0-1,-1 1 1,1-1-1,0 1 1,0 0-1,0-1 1,0 1 0,1 0-1,-1 0 1,0 0-1,1 0 1,-1 1-1,1-1 1,-2 3 0,-15 42 73,13-33-88,1 0 1,1 1-1,1-1 0,0 1 1,1-1-1,0 1 0,2 20 1,0-29-7,0-1 1,0 1 0,0-1 0,0 0-1,1 0 1,0 0 0,0 0-1,1 0 1,-1 0 0,5 5 0,-5-7 3,0-1 0,1 1 0,-1-1 0,1 1 0,0-1 1,0 0-1,0 0 0,0 0 0,0-1 0,0 1 0,0-1 1,0 1-1,1-1 0,-1 0 0,1-1 0,6 2 0,-4-2 19,0 1 0,0-1 0,0-1 0,0 1-1,0-1 1,0 0 0,0-1 0,0 1-1,-1-1 1,1 0 0,-1-1 0,1 1 0,-1-1-1,0 0 1,0-1 0,0 1 0,0-1 0,0 0-1,-1 0 1,0 0 0,0-1 0,0 0-1,0 1 1,4-9 0,-3 5 38,0-1 1,-1 0-1,0 0 1,0 0-1,-1 0 1,0 0-1,-1-1 0,0 1 1,0-1-1,-1 0 1,-1 1-1,1-1 1,-1 0-1,-3-15 0,0 12-13,0 1 1,-1-1-1,-1 0 0,0 1 0,-1 0 0,0 0 0,-1 1 0,-1-1 0,1 2 0,-2-1 0,1 1 0,-2 0 0,1 1 0,-1 0 0,0 0 0,-1 1 1,0 1-1,-1 0 0,1 0 0,-1 1 0,0 0 0,-17-4 0,24 8-51,0 1-1,0 0 1,0 0-1,0 1 1,0 0-1,0 0 1,0 0 0,0 0-1,0 1 1,0-1-1,0 1 1,0 0 0,1 1-1,-1 0 1,0-1-1,1 1 1,-1 1 0,1-1-1,0 1 1,0-1-1,-1 1 1,2 1 0,-1-1-1,0 0 1,1 1-1,0 0 1,-1 0 0,1 0-1,1 0 1,-1 0-1,1 0 1,0 1-1,0 0 1,0-1 0,0 1-1,1 0 1,0 0-1,0-1 1,0 1 0,0 0-1,1 0 1,0 0-1,0 0 1,2 10 0,-2-13 1,0-1 0,0 1 0,1 0 0,-1 0 0,1-1 0,-1 1 0,1 0 0,0-1 0,-1 1 0,1 0 0,0-1 0,0 1 0,0-1 0,0 1 0,1-1 0,-1 0 0,0 0 0,1 1 0,-1-1 0,3 2 0,-2-3 0,0 1 1,0-1 0,0 1 0,0-1 0,0 0 0,0 0-1,0 0 1,0 0 0,0 0 0,0 0 0,-1-1-1,1 1 1,0-1 0,0 1 0,0-1 0,2-1 0,4-2-7,0 0 0,0-1 0,0 0 0,0-1 0,-1 0 0,11-11 0,-5 3 19,-1-1 0,0 0 0,14-27 0,-21 34 14,0-1 1,-1 1-1,-1-1 1,1 0-1,-1 0 1,-1 0-1,0 0 1,0 0-1,0-11 1,-2 19-19,1 0 0,-1 1 1,0-1-1,0 1 0,0-1 0,0 1 1,0-1-1,0 1 0,0-1 1,-1 1-1,1-1 0,0 0 0,0 1 1,0-1-1,-1 1 0,1-1 0,0 1 1,0-1-1,-1 1 0,1 0 1,0-1-1,-1 1 0,1-1 0,-1 1 1,-9 4 53,-8 17-5,10-5-43,0 0 1,1 1-1,1 0 1,0 1-1,2-1 1,0 1-1,1 0 1,0-1 0,2 2-1,0-1 1,3 33-1,-1-46-7,-1 0 1,1 0-1,0-1 0,0 1 0,1-1 0,-1 1 0,1-1 1,0 0-1,0 1 0,0-1 0,5 6 0,-6-9 0,1 0 0,-1 0 0,0 1-1,0-1 1,1 0 0,-1 0 0,1 0-1,-1-1 1,1 1 0,0 0 0,-1 0-1,1-1 1,0 1 0,-1-1-1,1 0 1,0 1 0,-1-1 0,1 0-1,0 0 1,0 0 0,-1 0 0,1 0-1,0-1 1,0 1 0,-1 0 0,1-1-1,0 0 1,-1 1 0,1-1 0,-1 0-1,1 0 1,-1 1 0,3-3 0,4-3 8,-1 0 1,1 0 0,-1-1-1,-1 0 1,1 0 0,-1-1-1,-1 0 1,1 0 0,-1 0-1,-1-1 1,1 1 0,-2-1 0,5-13-1,-2 5 10,-1-1-1,-1 1 0,-1-1 1,-1 1-1,0-1 1,-1-26-1,-1 36-27,-1 0 1,0 0-1,0 0 1,-3-8-1,3 14 3,1 1 0,-1-1 0,1 0 0,-1 1 0,0-1 0,1 1 0,-1-1 0,0 1 0,0-1 0,0 1 0,-1-1 0,1 1 1,0 0-1,0 0 0,-1 0 0,1 0 0,-1 0 0,1 0 0,-1 0 0,1 0 0,-1 0 0,0 1 0,-2-2 0,3 2 0,0 0 1,0 0 0,0 0 0,-1 0 0,1 0 0,0 0-1,0 0 1,0 0 0,0 1 0,0-1 0,0 0 0,0 1-1,0-1 1,-1 1 0,1-1 0,0 1 0,1-1 0,-1 1-1,0 0 1,0 0 0,0-1 0,-1 2 0,-13 22-51,13-20 43,-8 18-20,1 0 0,1 0 0,1 1 0,1 0 0,1 0 0,1 0 0,1 0 0,1 1 0,2 0 0,2 39 0,-1-56 0,0 0 1,1 0-1,0 1 1,0-1-1,0 0 0,1-1 1,0 1-1,0 0 1,1-1-1,8 12 1,-10-16-29,0 1 0,0-1 1,0 0-1,1 0 0,-1 0 1,1 0-1,-1-1 0,1 1 1,-1-1-1,1 1 0,0-1 0,0 0 1,0 0-1,0 0 0,0 0 1,0-1-1,0 1 0,0-1 1,0 0-1,0 0 0,0 0 1,0 0-1,0-1 0,0 1 1,0-1-1,0 1 0,0-1 1,3-2-1,-2 2-25,0 0-1,-1 0 1,0-1-1,1 0 1,-1 0 0,0 0-1,0 0 1,0 0-1,0-1 1,0 1 0,0-1-1,-1 0 1,1 0-1,-1 0 1,0 0 0,0 0-1,0 0 1,0 0-1,-1-1 1,1 1 0,-1-1-1,0 0 1,1-5-1,-1-26-520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8:3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4054 490 13643,'-61'-50'271,"-2"4"1,-2 2-1,-135-67 0,99 67-188,-1 4 0,-2 4 0,-2 5 0,-1 4 0,-1 6 0,-1 4-1,-160-5 1,155 23 133,0 5 0,0 5 0,1 5 0,-135 37 0,113-14 76,1 5 0,3 7 0,-134 71 1,144-55-162,3 6 1,3 5 0,-123 108 0,166-123-101,2 4 0,3 3 0,-110 151 0,134-156-28,2 1 1,4 1-1,3 3 1,3 0-1,-31 104 1,44-109-9,3 1-1,-12 119 1,24-133 0,2 0 0,2-1 0,3 1 1,12 59-1,-6-60 3,3 0 0,2-1 0,2-1 0,2-1 0,2 0 0,2-2 0,3 0 0,1-2 0,2-1 0,2-1 0,2-2 0,2-1 0,71 62 0,-56-60 4,3-3 0,1-2 0,101 50 1,-77-51 3,0-4 1,117 31-1,-61-32 0,1-6-1,1-6 0,200 2 0,-68-22 14,0-13-1,321-57 1,508-190 83,-772 159-48,403-186 0,-564 211-24,-5-8 0,-3-7 0,-4-6 0,164-141 0,-238 172-1,-3-4-1,-3-2 1,100-135-1,-138 159-2,-2-2 1,45-99-1,-60 111-4,-3-1-1,-1 0 1,-2-1 0,9-70 0,-17 86 9,-1-1 0,-1-1 1,-2 1-1,-1 0 0,0 0 0,-3 1 1,0-1-1,-1 1 0,-2 0 0,-1 0 1,0 1-1,-2 0 0,-1 1 0,-1 0 1,-1 1-1,-1 0 0,-33-36 1,19 29 19,-1 2 0,-1 1 0,-2 2 0,0 1 0,-2 2 0,0 1 1,-2 2-1,0 1 0,-73-24 0,21 16 34,-1 4 0,-1 4 0,-123-8-1,-118 9 42,83 23-277,-341 53 1,-245 104-92,363-46 99,460-114 139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39:4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2946 389 13307,'-4'-19'112,"-2"1"-1,0 0 1,-2 0 0,0 1 0,0 0 0,-2 1 0,0 0-1,-1 0 1,0 1 0,-1 0 0,-1 1 0,-1 0-1,-29-22 1,20 19-189,-1 2-1,0 0 1,-1 2-1,-1 1 1,0 0-1,0 3 1,-1 0-1,-50-10 1,17 11-130,0 2 0,0 2 0,0 3 0,-92 11-1,-237 55-62,-9 31 353,309-68-61,1 3 0,-118 62-1,125-49-20,-94 67 0,128-76-5,2 2 1,1 1-1,-45 53 0,32-24 8,3 3 0,3 1 1,-57 107-1,76-115 20,3 1 0,3 2 0,2 0 0,-24 117 0,36-120 3,3 1 0,2 0 0,4 0-1,2 1 1,12 92 0,-5-114-23,2 1 0,1-2 0,3 1 0,2-1 0,1-1 0,2-1 0,2 0 0,45 70 0,-27-60-24,2-2 1,2-1 0,2-3 0,2-1 0,2-2 0,2-3 0,1-1 0,82 45 0,-37-33-23,1-4 1,3-5-1,2-4 0,115 27 0,-99-37 28,1-5-1,0-5 1,1-5-1,1-5 1,-1-6-1,1-5 1,179-30-1,-133 4 19,-3-8-1,0-6 0,-3-8 1,-3-6-1,247-132 0,-255 108 36,250-185-1,-335 216 42,109-117-1,-134 124 8,-2-2 0,-2-1-1,41-76 1,-62 96 1,0-1 1,-2 0-1,-1-1 0,12-58 0,-18 64-3,-2 0 0,-1 0 0,-1 0-1,-1-1 1,-1 1 0,-8-47 0,0 37 26,0 0 1,-3 0-1,-1 1 0,-1 1 1,-2 0-1,-1 1 0,-1 1 0,-2 0 1,-34-39-1,5 14 67,-3 3-1,-2 1 1,-92-65-1,61 58-168,-2 4-1,-2 4 0,-3 3 1,-1 5-1,-126-39 1,58 34-315,-3 7 0,-242-28 0,82 39 93,-22 21-70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40:1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805 13 9954,'-15'-4'190,"1"1"0,-1 0 1,0 2-1,0 0 0,-1 0 0,1 1 0,0 1 1,0 1-1,-29 6 0,3 3 130,0 2 0,-48 23 0,63-24-239,1 1 0,1 1 0,0 1 0,1 1 0,1 2 0,1 0 0,0 1 0,1 1 0,1 1 0,1 0 0,1 2 1,1 0-1,1 1 0,1 0 0,1 1 0,-15 41 0,4 4-60,3 0-1,3 1 1,-13 109 0,22-84-25,3 0 0,10 115-1,-2-175-4,1 1 0,3-1 0,1 0-1,1 0 1,2-1 0,14 34 0,-17-54-5,0-1-1,0 0 1,2 0 0,-1-1 0,2 1-1,0-2 1,0 0 0,1 0 0,1-1-1,0 0 1,0-1 0,1 0 0,0-1-1,1-1 1,0 0 0,16 7 0,-10-8-7,0-1 0,1-1 1,-1 0-1,1-2 1,0 0-1,1-2 1,-1 0-1,0-1 0,0-1 1,1-1-1,-1-1 1,-1-1-1,27-8 0,-3-2 1,-1-2 0,-1-2 0,-1-2 0,0-1-1,41-31 1,-26 14 14,-3-3 1,-1-2-1,82-90 0,-100 95 18,-2-2 0,-2-2 0,-1-1-1,-3-1 1,33-74 0,-48 91 35,-1 0-1,-1-1 1,-2-1 0,0 1-1,-2-1 1,2-55 0,-7 70-1,0 0 1,-1-1 0,-1 1 0,0 0 0,-1 0-1,-1 0 1,0 0 0,-1 0 0,0 1-1,-1 0 1,0 0 0,-1 0 0,-1 1 0,0 0-1,-17-19 1,12 18 10,-1 0 0,0 2 0,-1-1-1,0 2 1,-1 0 0,0 1 0,-1 0 0,0 2-1,0 0 1,-33-9 0,22 10-3,1 1-1,-1 1 0,-1 2 1,1 0-1,0 2 1,-44 6-1,-58 16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244 169 13915,'-4'-3'168,"0"-1"0,1 0 1,-1-1-1,1 1 0,0 0 0,-4-9 1,7 12-162,0 1 1,0 0 0,0-1-1,0 1 1,0 0 0,0-1 0,0 1-1,1 0 1,-1 0 0,0-1 0,0 1-1,0 0 1,1 0 0,-1-1 0,0 1-1,0 0 1,1 0 0,-1-1-1,0 1 1,0 0 0,1 0 0,-1 0-1,0 0 1,1-1 0,-1 1 0,0 0-1,1 0 1,-1 0 0,0 0-1,1 0 1,-1 0 0,0 0 0,1 0-1,-1 0 1,0 0 0,1 0 0,-1 0-1,0 0 1,0 0 0,1 0 0,-1 1-1,0-1 1,1 0 0,-1 0-1,21 3 116,-20-2-107,18 2-9,1-1 0,-1 0-1,1-2 1,-1 0-1,1-1 1,-1-1 0,1-1-1,25-7 1,-6-2-258,-1-1 0,0-1 0,37-22 0,-70 34 202,0-1-25,0 1-1,0-1 0,0 0 0,0-1 1,0 1-1,4-5 0,-9 8 71,0-1 0,1 1 0,-1 0 1,0 0-1,1-1 0,-1 1 0,0 0 0,0 0 0,0-1 1,1 1-1,-1 0 0,0 0 0,0-1 0,0 1 0,0 0 0,0-1 1,1 1-1,-1 0 0,0-1 0,0 1 0,0 0 0,0-1 1,0 1-1,0 0 0,0-1 0,0 1 0,0 0 0,0-1 0,0 1 1,0 0-1,-1-1 0,1 1 0,0 0 0,0-1 0,0 1 0,0 0 1,-1 0-1,1-1 0,0 1 0,0 0 0,0-1 0,-1 1 1,1 0-1,0 0 0,0 0 0,-1-1 0,1 1 0,0 0 0,-1 0 1,1 0-1,0 0 0,-1 0 0,1-1 0,0 1 0,-1 0 1,1 0-1,0 0 0,-1 0 0,1 0 0,-1 0 0,-27-2-117,28 2 121,-70 1 327,-94 16 0,45-3 19,-152 2 830,249-11-1001,22-5-172,-1 0 0,1 0 0,0 0-1,0 0 1,0 0 0,0 0 0,-1 0 0,1 0 0,0 0-1,0 0 1,0 0 0,0 0 0,-1 0 0,1 0 0,0 0-1,0 0 1,0 0 0,0 0 0,0 1 0,-1-1 0,1 0-1,0 0 1,0 0 0,0 0 0,0 0 0,0 0 0,0 1-1,0-1 1,0 0 0,0 0 0,-1 0 0,1 0 0,0 1-1,0-1 1,0 0 0,0 0 0,0 0 0,0 0 0,0 1-1,0-1 1,0 0 0,0 0 0,0 0 0,0 0 0,1 1-1,-1-1 1,0 0 0,0 0 0,10 7 10,13 0-88,38 7-285,0-3-1,1-3 0,95 1 0,-156-9 352,0 0 0,-1-1 0,1 1 0,0 0 0,0 0 0,-1 0 0,1 0 0,0 0 0,-1 0 0,1 1 0,0-1 0,0 0 0,-1 0 0,1 0 0,0 1 0,-1-1 0,1 0 0,0 1 0,-1-1 0,1 0 0,-1 1 0,1-1 0,0 1 0,-1 0 3,0 0 1,-1-1-1,1 1 0,0-1 1,-1 1-1,1-1 0,0 1 1,-1 0-1,1-1 0,0 1 1,-1-1-1,1 0 0,-1 1 1,1-1-1,-1 1 0,1-1 1,-1 0-1,0 1 0,0-1 1,-34 17 32,17-12 79,-1-2-1,1 0 1,0-1 0,-1-1 0,0-1 0,-21-2 0,4-2 249,1-2 1,-42-11 0,31 1 123,79 17-127,34 13-354,-5 0-693,115 11 1,-161-26 389,-16 1 303,0 0-1,1 0 0,-1 0 0,0 0 1,0 0-1,0 0 0,0 0 0,0 0 1,0-1-1,0 1 0,1 0 0,-1 0 1,0 0-1,0 0 0,0 0 0,0 0 1,0 0-1,0 0 0,0 0 1,0-1-1,0 1 0,0 0 0,0 0 1,0 0-1,0 0 0,0 0 0,0 0 1,0-1-1,0 1 0,0 0 0,0 0 1,0 0-1,0 0 0,0 0 0,0 0 1,0 0-1,0-1 0,0 1 0,0 0 1,0 0-1,0 0 0,0 0 1,0 0-1,0 0 0,0 0 0,0-1 1,0 1-1,-1 0 0,1 0 0,0 0 1,0 0-1,-23-15-13,14 9 32,-34-24-999,41 28 837,1-2-65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12379,'7'20'1656,"6"0"-480,0 0-280,4-2 857,0 1-105,0-3-312,-2-3-127,-1-5-569,-1-3-616,-3-7 144,3-6-200,-2-4-144</inkml:trace>
  <inkml:trace contextRef="#ctx0" brushRef="#br0" timeOffset="1">249 0 20860,'1'7'1761,"5"5"-1337,0 1-200,2 3 704,2 2-336,0 1-688,0 1-400,-1-1-560,-2-4 824,-3-6-160,-2-8-168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3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189 216 8858,'-6'-1'728,"0"-1"0,0 1 0,0 0 1,-11 1-1,10-1-558,1 1 1,-1 1-1,1-1 1,0 1-1,-9 2 1,13-2-140,1 0 0,-1-1 0,0 1 0,0 0 0,1 0 0,-1 0 0,1 1 0,-1-1 0,1 0 0,-1 0 0,1 1 0,0-1 0,-1 1 0,1-1 0,0 1 0,0 0 0,0 0 0,0-1 0,1 1 0,-1 0 0,-1 3 0,-3 24 5,0 0 0,2 0-1,0 38 1,2-32-52,1 29-88,4 1-1,18 103 1,4 31 20,-21-121 84,14 403 26,-21-443 116,-3 0 0,0-1 0,-3 0 0,-1 0 0,-25 64 0,34-101-139,0 0 0,0 0-1,0 1 1,0-1 0,0 0-1,0 0 1,0 0 0,1 0-1,-1 0 1,0 0 0,0 0-1,0 1 1,0-1-1,0 0 1,1 0 0,-1 0-1,0 0 1,0 0 0,0 0-1,0 0 1,1 0 0,-1 0-1,0 0 1,0 0 0,0 0-1,0 0 1,1 0-1,-1 0 1,0 0 0,0 0-1,0 0 1,0 0 0,1 0-1,-1 0 1,0 0 0,0 0-1,0 0 1,0 0 0,0 0-1,1-1 1,-1 1-1,0 0 1,0 0 0,0 0-1,0 0 1,0 0 0,0 0-1,0-1 1,1 1 0,-1 0-1,19-9-32,14-4-22,-22 11 42,1 1 0,-1 1 1,1 0-1,0 0 0,-1 1 1,23 5-1,9 1 7,24-1-6,214 18-82,-201-21-65,123-11 1,378-81-1275,-338 50 947,252-9 0,-99 45 971,-393 3-454,1 0-1,-1 1 1,1-2 0,-1 1 0,1 0 0,-1-1 0,1 1 0,-1-1 0,0 0-1,1 0 1,-1-1 0,4-1 0,-4 1-25,-1 0 0,0 0 0,0 0 0,0 0-1,0-1 1,0 1 0,-1 0 0,1-1 0,-1 1 0,0-1 0,1 0 0,-1 1-1,0-1 1,1-5 0,7-39-174,-1-1 0,-3 1 0,0-66 0,-4 60 44,4-71-194,31-555 1138,-26 579-637,-2 40-64,-1-116-1,-7 171-97,0 0 1,-1 0-1,0 0 0,0 0 1,0 0-1,0 0 0,-1 1 1,0-1-1,0 0 0,0 1 1,0-1-1,-5-5 1,5 8 4,-1-1 1,1 1 0,-1 0-1,0 0 1,0 0 0,1 0-1,-1 0 1,0 1 0,-1-1-1,1 1 1,0 0 0,0 0-1,-1 0 1,1 0 0,0 1-1,-1-1 1,1 1 0,-7 0-1,-28 2 56,-42 7 0,-23 2-197,-31-12-872,-146-21 0,144 9-96,-139 4 0,65 18 271,-115 2 1131,194-7 541,-243 39-1,236-16-614,-132 21-40,253-47-319,0 1 0,0-2 0,0 0 0,0-1 0,1-1 0,-1 0 0,0-1 0,-24-9 0,11-1-60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4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763 241 11122,'-41'1'708,"0"1"-1,0 1 1,-76 18-1,95-15-599,0 1 1,1 1-1,0 1 0,0 1 0,1 0 0,0 2 0,1 0 1,-30 25-1,25-14-118,1 1 0,1 1 0,1 1-1,1 0 1,2 2 0,0 0 0,-22 51 0,16-20-33,2 0-1,3 1 1,-13 71-1,23-82 28,2 0 0,2 0-1,2 1 1,3-1 0,10 88-1,-4-96 23,2 0 0,2-1 1,2 0-1,1 0 0,2-2 0,2 0 0,27 46 0,-27-58 5,1 0 1,2-1 0,0-1 0,2 0-1,0-2 1,51 38 0,-42-38-31,0-2 0,2-1 0,0-2 0,1-1 0,56 18 0,-61-26-32,-1-2-1,1 0 1,0-2 0,0-1 0,0-2 0,1 0 0,-1-2 0,0-2-1,0 0 1,0-2 0,0-1 0,35-12 0,-34 7-39,1-2 0,-1 0 0,-1-2 0,-1-1 0,0-2 0,-1 0 0,-1-2 0,-1-1 0,0-1 0,39-46 0,-35 28 20,-1-1 0,-1-1 1,-3-2-1,-2 0 0,-1-1 0,-3-1 1,-1-1-1,19-95 0,-16 29 96,-6 0 0,0-206 0,-26 25 277,8 262-237,-1-1-1,-2 1 0,-1 0 1,-2 1-1,0 0 0,-30-57 0,33 75-37,-1 1 0,0 0-1,0 1 1,-1-1 0,-1 2-1,0-1 1,0 2-1,-1-1 1,0 1 0,-1 1-1,0 0 1,0 1-1,-1 0 1,1 1 0,-2 0-1,1 1 1,0 0-1,-1 1 1,-24-3 0,13 5-1,-1 1 0,1 1 1,0 1-1,0 2 1,0 0-1,0 2 1,0 0-1,-26 11 1,0 2 7,1 3 0,-81 45 0,53-17-157,3 3 0,2 3 0,3 4 0,-74 78 0,101-94-3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4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12059,'3'1'52,"1"0"0,-1-1 1,0 1-1,0 0 1,0 0-1,0 1 0,0-1 1,-1 1-1,1-1 1,0 1-1,-1 0 1,1 0-1,-1 0 0,4 4 1,3 4-85,-1 0 1,10 15-1,-7-8 87,294 348 216,-13-17 128,-174-179-197,-6 6 0,110 235-1,165 537 32,-76 31-622,-19 198-210,-62 10 857,-229-1178-187,48 344 1576,-46-278-1297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4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18 19420,'-1'-1'74,"0"0"-1,1-1 1,-1 1 0,0 0-1,0 0 1,1 0 0,-1 0-1,0 0 1,0 1 0,0-1-1,0 0 1,0 0-1,0 1 1,-1-1 0,1 0-1,0 1 1,0-1 0,0 1-1,-1 0 1,1-1 0,0 1-1,0 0 1,-2 0-1,1 0-17,-1 0-1,1 1 0,0-1 0,0 1 1,0 0-1,0 0 0,0-1 0,0 1 0,1 1 1,-1-1-1,0 0 0,0 0 0,-1 2 1,-5 5 127,1 0 1,0 0-1,0 0 1,-10 18-1,5-5-88,2 2 0,0-1 0,1 1 0,1 0 0,1 1 0,2 0 0,-5 40 1,6-25-85,2 0 0,2 1 1,1-1-1,7 41 1,-4-55 10,1 0 0,12 34 0,-13-48-30,0-1 0,0-1 0,1 1 0,0-1 0,1 1 0,0-2 0,0 1 0,11 10 0,-15-16-16,1-1-1,0 0 0,-1 0 0,1 0 1,0 0-1,0-1 0,0 1 0,0-1 0,0 0 1,1 1-1,-1-2 0,0 1 0,1 0 1,-1-1-1,0 1 0,1-1 0,-1 0 0,1 0 1,-1 0-1,0-1 0,1 1 0,-1-1 1,0 0-1,1 0 0,-1 0 0,0 0 0,0 0 1,0-1-1,0 1 0,5-4 0,3-3 90,-1 1-1,0-2 0,0 1 0,-1-1 0,0-1 0,15-20 1,-13 14-111,14-29 0,4-21-69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17860,'4'21'1456,"-1"21"-1104,-1 1-152,5 4 560,6-1-336,5-6-688,1-2-2088,-2-13 2128,-7-7-304,-4-16-224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71 144 16956,'16'17'1792,"-3"14"-1280,-3 15-280,1 9 1745,6 12-1721,2 5-160,2 2-296,-1-3-280,0-13 920,-1-9-504,-10-20-32,-8-9-40</inkml:trace>
  <inkml:trace contextRef="#ctx0" brushRef="#br0" timeOffset="1.51">1 615 17820,'1'-3'1440,"13"-4"-1080,2-4-176,10-9 760,7-6-575,7-7-762,6-1-255,1-4 568,3 0-144,3 0-128</inkml:trace>
  <inkml:trace contextRef="#ctx0" brushRef="#br0" timeOffset="2.51">712 0 16828,'0'1'63,"0"-1"1,1 0 0,-1 0-1,0 0 1,1 1 0,-1-1 0,0 0-1,1 0 1,-1 1 0,0-1 0,1 0-1,-1 1 1,0-1 0,0 0-1,1 1 1,-1-1 0,0 0 0,0 1-1,0-1 1,0 1 0,0-1-1,1 0 1,-1 1 0,0-1 0,0 1-1,0-1 1,0 1 0,0-1-1,0 0 1,0 1 0,0-1 0,-1 1-1,1 0 1,-5 19 169,3-14 31,-13 53 404,2 0 1,3 0-1,3 1 0,1 118 1,6-170-651,5 61 97,-5-63-105,1 0 0,1 0 1,-1-1-1,1 1 0,0 0 1,0-1-1,1 1 0,-1-1 1,5 6-1,-6-10-13,0 0-1,0 0 1,0 0-1,0 0 1,0 0-1,0 0 1,0 0 0,0 0-1,1 0 1,-1 0-1,0-1 1,1 1 0,-1 0-1,1-1 1,-1 1-1,1-1 1,-1 0 0,0 0-1,1 1 1,-1-1-1,1 0 1,0 0 0,-1 0-1,1-1 1,-1 1-1,1 0 1,-1 0-1,0-1 1,1 1 0,-1-1-1,1 1 1,-1-1-1,0 0 1,1 0 0,-1 1-1,0-1 1,0 0-1,2-2 1,4-3-114,-1 1 0,1-2-1,-2 1 1,1 0 0,7-13 0,-4 5 35,-1-1-1,0 0 1,-1-1 0,8-26 0,0-22-159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18388,'7'52'1375,"-5"-28"-1084,2 0 0,0-1-1,2 1 1,0-1 0,16 37-1,-13-43-388,0-1 0,0 0 0,16 18 1,-22-29 34,1-1 1,-1 0 0,1 0 0,0-1 0,0 1-1,1-1 1,-1 0 0,0 0 0,1 0 0,0 0-1,0-1 1,0 0 0,0 0 0,0 0-1,9 1 1,-12-3 38,0 0 0,0 0-1,0 0 1,1 0 0,-1-1-1,0 1 1,0-1 0,0 0-1,-1 0 1,1 1 0,0-1 0,0 0-1,0-1 1,0 1 0,-1 0-1,1 0 1,-1-1 0,1 1-1,-1-1 1,1 1 0,-1-1-1,0 0 1,0 1 0,0-1-1,0 0 1,0 0 0,0 0-1,0 0 1,0-3 0,3-7-50,-1 0 1,0 0-1,2-21 1,-5 32 68,4-46 143,-2 0 0,-3 1 0,-1-1 0,-16-86 0,12 110 310,3 37-46,4 37 67,2-17-396,1 0 0,1 0 0,2-1 0,1 0 0,14 33 0,-21-61-170,1-1-1,0 0 0,0 1 1,1-1-1,-1 0 1,1 0-1,0 0 0,0-1 1,0 1-1,7 6 1,-7-10-125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14955,'-3'4'1705,"3"8"-993,2 4-312,5 9 1888,0 8-1496,0 5-519,3-1-121,-3-6-320,2-2-169,-3-7-351,-3-8-88,-3-13 528,0-4-168,-5-18-144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20268,'-3'-2'1937,"0"2"-1497,2 9-200,-2 2 976,3 1-1096,3-1-480,3-2 1376,-1 1-1056,4-7 8,2-6-24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14139,'2'3'244,"2"13"312,-1-1 0,2 17-1,-4-28-403,-1-1 0,0 0-1,0 1 1,0-1 0,0 1-1,0-1 1,-1 0-1,1 1 1,-1-1 0,0 0-1,0 0 1,0 0-1,-1 0 1,1 0 0,-1 0-1,-3 4 1,5-6-120,0-1 0,0 0 0,-1 1 0,1-1 0,0 0 0,-1 1 0,1-1 0,0 0 0,-1 0 0,1 1 0,-1-1 0,1 0 0,0 0 0,-1 0 0,1 0 0,-1 1 0,1-1 0,-1 0 0,1 0 0,0 0 0,-1 0 0,1 0 0,-1 0 0,1 0 0,-1 0 0,1 0 0,0-1 0,-1 1 0,1 0 0,-1 0 0,1 0 0,-1 0 0,1-1 0,0 1 0,-1 0 0,1 0 0,0-1 0,-1 1 0,1 0 0,0 0 0,-1-1 0,1 1 0,0 0 0,0-1 0,-1 1 0,1-1 0,0 1 0,-1-1 0,1 0-26,0 1 0,0-1 0,0 1 1,0-1-1,-1 1 0,1-1 0,0 1 1,0-1-1,0 0 0,0 1 1,0-1-1,0 1 0,0-1 0,1 1 1,-1-1-1,0 1 0,0-1 0,0 1 1,0-1-1,1 1 0,-1-1 0,0 1 1,1-1-1,-1 1 0,0-1 0,1 1 1,-1-1-1,0 1 0,1 0 0,-1-1 1,1 1-1,-1 0 0,1-1 0,-1 1 1,1 0-1,-1 0 0,1-1 0,-1 1 1,1 0-1,-1 0 0,1 0 0,-1 0 1,2 0-1,8-2-70,-1 2-1,1-1 1,0 1-1,0 1 1,0 0-1,-1 0 1,1 1-1,0 0 1,16 6-1,-9-1-28,-1 0 0,0 0 0,0 2 0,23 16 0,-33-20 116,0 0-1,0 1 0,0 0 0,0 0 0,-1 0 0,0 1 0,-1 0 0,0 0 0,0 0 1,0 0-1,-1 1 0,0-1 0,0 1 0,-1 0 0,0 0 0,0 0 0,0 11 0,-1-13 81,-1 1 0,0-1 0,0 0-1,-1 1 1,0-1 0,0 0-1,0 1 1,-1-1 0,1 0 0,-2 0-1,1 0 1,-1-1 0,0 1 0,0-1-1,0 1 1,-1-1 0,0 0-1,0 0 1,0 0 0,-1-1 0,1 0-1,-10 7 1,12-9-105,1-1-1,-1 0 0,1 0 1,-1 0-1,0 0 1,1-1-1,-1 1 1,0 0-1,1-1 0,-1 1 1,0-1-1,0 1 1,0-1-1,0 0 1,1 0-1,-1 0 1,0 0-1,0 0 0,0 0 1,0-1-1,0 1 1,1 0-1,-1-1 1,0 0-1,0 1 1,1-1-1,-1 0 0,0 0 1,1 0-1,-1 0 1,1 0-1,-1 0 1,1 0-1,0-1 1,-1 1-1,1 0 0,0-1 1,0 1-1,0-1 1,-1-1-1,-2-5-38,0 0 1,0-1-1,1 1 1,0-1-1,0 1 0,-2-19 1,-3-37-230,3-17-141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5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45 485 17380,'9'-1'414,"-1"0"1,1 0 0,-1-1-1,1 0 1,-1-1 0,0 1-1,14-8 1,0-1 658,28-20-1,-49 30-1055,65-47 1643,-58 42-1470,-1 0-1,0-1 1,0 0-1,-1 0 1,0-1-1,7-9 1,-12 15-158,0 0 0,0 1 0,0-1 1,-1 0-1,1 1 0,0-1 1,-1 0-1,1 0 0,-1 0 1,0 0-1,1 0 0,-1 1 1,0-1-1,0 0 0,-1-3 1,1 4-21,0 0 1,-1 0-1,1 0 1,-1 1-1,1-1 1,-1 0-1,1 0 1,-1 1-1,1-1 1,-1 0-1,0 1 1,0-1-1,1 1 1,-1-1 0,0 1-1,0-1 1,1 1-1,-1-1 1,0 1-1,0 0 1,0-1-1,-1 1 1,-2-1-1,0 1 1,0 0 0,1-1-1,-1 2 1,0-1 0,0 0-1,0 1 1,0 0 0,1 0-1,-1 0 1,0 0-1,-6 4 1,-4 2-21,1 2 0,-1 0 0,2 0 0,-1 1 0,2 1 0,-15 15 0,21-20-1,-1 1 0,1 0 0,0 0-1,1 0 1,-1 0 0,2 0 0,-1 1 0,1 0 0,0 0 0,0 0-1,1 0 1,0 0 0,-1 14 0,3-19 6,0 0 1,0 0-1,1 0 1,-1 0-1,1-1 1,-1 1-1,1 0 1,0 0-1,0 0 1,0-1-1,0 1 1,0 0-1,1-1 1,0 1-1,-1-1 0,1 0 1,4 5-1,-3-4-5,1-1 0,0 1 0,0-1 1,-1 0-1,1 1 0,1-2 0,-1 1 0,0-1 0,0 1 0,8 0 0,2 0-104,-1-1 0,0 0 1,0-1-1,1-1 0,-1 0 1,0-1-1,15-4 0,-18 4 136,0-1 0,0 0 0,-1 0 1,1-1-1,-1-1 0,0 1 0,0-2 0,0 1 0,-1-1 0,0 0 0,0-1 0,-1 0 0,9-9 1,-9 5-57,0-1 0,7-15 0</inkml:trace>
  <inkml:trace contextRef="#ctx0" brushRef="#br0" timeOffset="1">1 32 22061,'7'4'1536,"7"-5"-152,-1-9-1560,-3-2 856,2-1-159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15643,'9'23'754,"-1"1"-1,9 46 0,-6-23-173,10 34-333,4-2 0,2-1 1,59 115-1,-81-185-399,-1 0 0,1-1-1,0 0 1,7 8 0,-6-12-407,-8-9 244,-6-10 36,-17-21 675,-2 0-1,-2 2 0,-52-50 0,60 64 154,-55-50 2465,71 64-1768,9 4-761,19 1-645,-11 2 124,-3-2 0,0 0-1,0 0 0,0-1 1,0 0-1,-1-1 1,10-5-1,25-15-227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58 273 20212,'-2'0'86,"1"0"-1,-1 0 1,0 0-1,0 0 1,1 1-1,-1-1 1,0 1-1,0 0 0,1-1 1,-1 1-1,1 0 1,-1 0-1,1 0 1,-1 0-1,1 0 1,-1 0-1,1 0 1,0 1-1,-1-1 0,1 0 1,0 1-1,0-1 1,0 1-1,0-1 1,1 1-1,-1 0 1,0-1-1,0 3 1,-2 4 96,0 0 0,0 0 1,1 1-1,-2 13 0,3-11-166,0 0 1,0 0-1,1 0 0,1 0 0,-1-1 0,2 1 0,0 0 0,0 0 0,1-1 1,0 1-1,7 15 0,-9-24-17,0-1 0,0 1 0,0-1 1,0 1-1,0-1 0,0 1 0,0-1 1,0 0-1,1 0 0,-1 0 0,0 0 0,1 0 1,-1 0-1,4 2 0,-4-3 5,0 0-1,0 0 1,0 0 0,-1 1-1,1-1 1,0 0 0,0-1-1,0 1 1,0 0-1,0 0 1,0 0 0,0 0-1,0-1 1,0 1 0,0 0-1,0-1 1,0 1 0,-1-1-1,3 0 1,0-3 23,1 1 0,-1-1 1,0 1-1,0-1 0,0 0 0,0 0 0,-1 0 1,0 0-1,3-8 0,5-16 177,-1 0 0,-2-1 1,0 1-1,3-57 0,-6-119 1318,-4 192-1333,0-1 0,-2 1-1,-3-22 1,4 34-184,1 0 0,0 0 0,0 0 0,0 1 0,0-1 0,0 0 0,0 0 0,0 0 0,0 0 0,0 0 0,0 0 0,0 0 0,0 0 0,0 0 0,0 1 0,-1-1 0,1 0 0,0 0 0,0 0 0,0 0 0,0 0 0,0 0 0,0 0 0,0 0 0,0 0 0,-1 0 0,1 0 0,0 0 0,0 0 0,0 0 0,0 0 0,0 0-1,0 0 1,0 0 0,-1 0 0,1 0 0,0 0 0,0 0 0,0 0 0,0 0 0,0 0 0,0 0 0,0 0 0,-1 0 0,1 0 0,0 0 0,0 0 0,0-1 0,0 1 0,0 0 0,0 0 0,0 0 0,0 0 0,0 0 0,0 0 0,0 0 0,-1 0 0,1-1 0,-3 14 59,3 8-76,0 0 0,1-1-1,1 1 1,6 25 0,26 83-367,-30-115 277,1 0 1,0 0-1,1 0 1,1-1 0,16 24-1,-21-34 68,0 0 0,1 0 0,-1 0 0,1 0 0,0 0 0,0 0 0,0-1 0,0 0-1,0 1 1,0-1 0,1 0 0,-1-1 0,1 1 0,0-1 0,-1 1 0,1-1 0,0 0 0,0 0-1,0-1 1,-1 1 0,1-1 0,0 0 0,0 0 0,0 0 0,0-1 0,0 1 0,6-3 0,-2 0-14,-1 0 1,0-1 0,1 0 0,-1 0-1,-1-1 1,1 0 0,-1 0 0,0 0-1,0-1 1,0 0 0,-1 0 0,0-1-1,0 0 1,-1 1 0,7-15 0,-3 5 25,0 0 0,-2 0 0,0-1 0,-1 0 0,0-1 0,2-21 0,-6 32-20,0 0-1,-1 0 1,0 0-1,0 0 1,-3-14-1,3 22 39,0-1-1,0 0 0,0 0 0,0 0 1,0 0-1,0 0 0,0 0 0,0 0 1,0 0-1,0 0 0,0 0 1,-1 1-1,1-1 0,0 0 0,0 0 1,0 0-1,0 0 0,0 0 0,0 0 1,0 0-1,0 0 0,-1 0 1,1 0-1,0 0 0,0 0 0,0 0 1,0 0-1,0 0 0,0 0 1,0 0-1,0 0 0,-1 0 0,1 0 1,0 0-1,0 0 0,0 0 0,0 0 1,0 0-1,0 0 0,0-1 1,0 1-1,0 0 0,-1 0 0,1 0 1,0 0-1,0 0 0,0 0 0,0 0 1,0 0-1,0 0 0,0 0 1,0-1-1,0 1 0,0 0 0,0 0 1,0 0-1,0 0 0,0 0 1,0 0-1,0 0 0,0 0 0,0-1 1,0 1-1,0 0 0,0 0 0,0 0 1,0 0-1,0 0 0,0 0 1,-3 9-257,4 5 79,1 0 0,0-1 0,1 1-1,7 23 1,25 52-430,-31-81 568,0 0 0,0-1-1,0 0 1,1 0-1,0 0 1,7 8 0,-11-14 36,0 0 0,0 0 0,0 0 1,0 0-1,0-1 0,1 1 1,-1 0-1,0 0 0,0-1 1,0 1-1,1 0 0,-1-1 1,0 0-1,1 1 0,-1-1 1,0 0-1,1 1 0,-1-1 1,1 0-1,-1 0 0,0 0 0,1 0 1,-1 0-1,1-1 0,-1 1 1,0 0-1,1-1 0,-1 1 1,0-1-1,1 1 0,-1-1 1,0 0-1,0 1 0,0-1 1,1 0-1,-1 0 0,0 0 0,0 0 1,0 0-1,0 0 0,-1 0 1,1 0-1,0 0 0,0 0 1,-1-1-1,2 0 0,5-11-27,-1 1 0,0-1 0,0 0 0,-1 0 0,-1 0 0,0-1 0,3-20 0,-3 8 43,-2 0 1,-1-1-1,-2-28 1,1 54-14,0 0 1,0-1 0,0 1 0,0 0 0,0 0-1,0-1 1,0 1 0,-1 0 0,1 0-1,0 0 1,-1 0 0,1-1 0,-1 1 0,0 0-1,1 0 1,-2-2 0,1 4-1,1-1-1,-1 1 1,1 0-1,-1-1 1,1 1 0,0 0-1,-1-1 1,1 1-1,0 0 1,0-1 0,-1 1-1,1 0 1,0 0-1,0-1 1,0 1 0,0 0-1,0 0 1,0-1-1,0 1 1,0 0 0,0-1-1,0 1 1,1 0-1,-1 0 1,0-1 0,1 2-1,0 6-21,0 5 15,1 0 0,0-1 0,1 1 0,7 18 0,-9-28 13,0 0 0,1 0 0,-1-1-1,1 1 1,-1-1 0,1 1 0,0-1 0,0 0 0,0 0 0,0 0 0,0 0 0,1 0 0,-1 0 0,0-1 0,1 1 0,0-1 0,-1 1 0,1-1 0,0 0 0,-1 0 0,1 0 0,0-1 0,0 1 0,0-1 0,4 1 0,-2-1-117,0 1 1,0-1-1,-1 0 1,1 0 0,0-1-1,0 0 1,-1 0-1,1 0 1,0 0 0,-1 0-1,1-1 1,-1 0-1,0 0 1,7-4 0,-6-3-162,-7-4-64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18980,'-3'-5'2129,"5"5"-1929,1 3 160,-2 0 208,-1-4-384,-11-11-168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20380,'-8'8'191,"0"2"0,0-1 0,1 1-1,0 0 1,0 0 0,1 1 0,1 0-1,0 0 1,0 0 0,1 0 0,1 1 0,0 0-1,-2 14 1,3-8-353,0-1 0,1 1 0,1 0 0,0-1 1,2 1-1,0-1 0,1 1 0,7 23 0,-8-35 11,0 0-1,0 0 1,1 0-1,0-1 1,7 10 0,-10-14 136,0-1-1,1 1 1,-1 0 0,1-1 0,-1 1 0,1-1 0,-1 1 0,1 0 0,-1-1 0,1 1 0,0-1 0,-1 0 0,1 1 0,0-1 0,-1 1 0,1-1-1,0 0 1,0 0 0,-1 1 0,1-1 0,0 0 0,0 0 0,0 0 0,-1 0 0,1 0 0,0 0 0,0 0 0,0 0 0,-1 0 0,1 0 0,0-1 0,0 1-1,-1 0 1,1 0 0,0-1 0,-1 1 0,1 0 0,0-1 0,-1 1 0,1-1 0,0 1 0,-1-1 0,1 1 0,-1-1 0,1 0 0,-1 1 0,1-1-1,-1 1 1,1-1 0,-1 0 0,0 0 0,1 1 0,-1-1 0,0 0 0,0 0 0,1 0 0,4-10 52,-1 0 0,0 0-1,-1 0 1,0 0 0,2-16 0,4-63 712,-8 76-587,2-51 611,-2 35-51,5-38 0,-5 67-443,1 4-192,2 8-53,7 31-178,22 77-1330,-26-99 1063,1-1 1,0 1-1,20 31 0,-26-48 335,1 1 0,0 0 0,0-1 0,0 0 0,0 0 0,4 3 0,20 9-607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14979,'-15'46'554,"2"0"0,2 1 0,2 1 0,2 0-1,3 0 1,1 49 0,8-54-669,-5-42 108,0 0-1,0 0 1,1 0-1,-1 0 0,1 0 1,-1 0-1,1 0 1,-1 0-1,1 0 0,0 0 1,-1 0-1,1 0 1,1 1-1,-2-2 4,1 0 0,-1 0 0,1 0 0,-1 1 0,1-1 0,0 0 0,-1 0 0,1 0 0,-1 0 0,1 0 0,-1 0 0,1 0 0,-1 0 0,1 0 0,-1 0 0,1-1 0,-1 1 0,1 0 0,-1 0 0,1 0 0,-1-1 0,1 1 0,-1 0 0,1 0 0,-1-1 0,1 1 0,-1 0 0,1-1 0,2-2 2,0 0-1,0 0 1,-1 0 0,1-1 0,-1 1 0,1 0 0,-1-1 0,0 0 0,-1 1 0,4-9 0,8-43 121,-10 39-69,9-58 935,3-91-1,-12 120-275,-2 56-556,-1 1 0,5 20-1,-1-6-151,5 56-114,-3-21 104,2 1 0,26 90 0,-26-132 20,0 0 1,1-1-1,14 20 1,-13-21-14,0 0 0,-1 0 1,8 22-1,-15-33-4,0 0 0,-1 0-1,1 0 1,-1 0 0,-1 0 0,0 0 0,0 0 0,0 0 0,-1 0 0,0 0 0,0 0 0,0 0-1,-4 8 1,5-13-14,-1 1 1,0-1-1,0 1 0,0-1 0,-1 0 0,1 1 0,-1-1 0,1 0 1,-1 0-1,0 0 0,0 0 0,1 0 0,-2 0 0,1-1 0,0 1 0,0-1 1,0 1-1,-1-1 0,1 0 0,-1 0 0,-2 1 0,3-2-28,-1 1-1,1-1 1,-1 0-1,1 0 1,-1 0-1,1 0 1,-1-1 0,1 1-1,-1-1 1,1 0-1,-1 1 1,1-1-1,0 0 1,-1 0-1,1-1 1,0 1-1,0 0 1,0-1-1,0 1 1,0-1-1,0 0 1,1 1-1,-3-4 1,-4-4-269,1-1 1,1 0-1,0 0 1,1-1-1,0 1 1,0-1-1,1 0 1,0 0-1,-2-13 1,1-4-426,0 1-1,0-51 1,5 16-142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72 138 14587,'0'-1'102,"0"-1"-1,-1 1 1,1 0-1,0 0 1,0-1 0,-1 1-1,1 0 1,0 0-1,-1-1 1,1 1-1,-1 0 1,0 0 0,1 0-1,-1 0 1,0 0-1,0 0 1,0 0-1,0-1 1,0 2-53,0 0 0,1 0 0,-1 0 0,1 0 0,-1 0 1,1 0-1,-1 0 0,0 0 0,1 0 0,-1 0 0,1 0 0,-1 1 0,1-1 0,-1 0 0,1 0 1,-1 1-1,1-1 0,-1 0 0,1 1 0,-1-1 0,1 0 0,-1 1 0,1-1 0,0 1 0,-1-1 0,0 2 1,-2 3 161,-1 0 1,1 0-1,0 1 1,0-1 0,1 1-1,-3 6 1,-1 11-155,0 1 0,2-1 0,0 1 0,2 0 1,0 0-1,2 0 0,1 0 0,0 0 0,9 38 0,-10-59-71,1 1-1,0-1 1,0 0 0,1 0 0,-1 0-1,1 0 1,-1 0 0,1 0-1,0 0 1,3 4 0,-4-7 8,0 1 0,0-1 1,-1 1-1,1-1 0,0 1 0,0-1 0,0 0 1,0 1-1,0-1 0,0 0 0,0 0 1,0 1-1,0-1 0,0 0 0,0 0 0,0 0 1,0 0-1,0-1 0,0 1 0,0 0 1,0 0-1,0-1 0,0 1 0,0 0 0,0-1 1,0 1-1,0-1 0,0 1 0,0-1 1,-1 0-1,1 1 0,0-1 0,0 0 1,-1 1-1,1-1 0,1-2 0,28-36-153,-26 33 138,-1 0-1,0 1 1,1 0 0,0 0 0,1 0 0,-1 0 0,1 1-1,0-1 1,0 1 0,0 0 0,11-5 0,-15 9 19,0-1-1,1 1 1,-1 0 0,1 0 0,-1 0 0,1 0 0,-1 0 0,1 0 0,-1 0-1,1 0 1,-1 1 0,1-1 0,-1 1 0,1-1 0,-1 1 0,0-1 0,1 1-1,-1 0 1,0 0 0,0-1 0,1 1 0,-1 0 0,0 0 0,0 0-1,0 1 1,0-1 0,0 0 0,0 0 0,-1 0 0,1 1 0,0-1 0,0 2-1,4 7 2,0 0-1,-1 1 0,3 14 0,-4-15-2,8 25 140,-3 0 0,-1 0-1,-1 1 1,-2 0-1,-2 0 1,-1 0-1,-1 0 1,-12 70 0,11-101-115,0 0 0,0 0 1,0 0-1,-1 0 0,0 0 1,0 0-1,0-1 0,-1 1 1,1-1-1,-4 5 0,5-8-33,1-1 0,-1 1 0,1-1 0,-1 1 0,1-1 0,-1 0 0,0 1 0,1-1 0,-1 0 0,1 1 0,-1-1 0,0 0 0,1 0-1,-1 1 1,0-1 0,1 0 0,-1 0 0,0 0 0,0 0 0,1 0 0,-1 0 0,0 0 0,1 0 0,-1 0 0,0 0 0,1 0 0,-1-1 0,0 1 0,1 0-1,-1 0 1,0-1 0,1 1 0,-1 0 0,1-1 0,-1 1 0,0-1 0,1 1 0,-1-1 0,1 1 0,-1-1 0,1 1 0,0-1 0,-1 1 0,1-1-1,0 0 1,-1 1 0,1-2 0,-4-4-152,1 0 0,0 0 0,0 0 0,-2-9 0,-3-13-405,1-1-1,2 1 1,1-1 0,-1-47-1,5 18 47,12-80 1,-7 101 601,15-57 1,-17 84 57,0-1 1,1 1-1,0-1 0,1 1 0,0 1 1,1-1-1,0 1 0,0 0 1,14-15-1,-17 21-41,-1 1 0,1 0 0,0 0 0,0 0 1,0 0-1,0 0 0,0 1 0,1-1 0,3 0 0,-6 1-62,0 1-1,1 0 0,-1-1 1,0 1-1,1 0 1,-1 0-1,0 0 0,1 0 1,-1 0-1,0 1 0,1-1 1,-1 0-1,0 1 1,1-1-1,-1 1 0,0-1 1,0 1-1,0-1 1,1 1-1,-1 0 0,0 0 1,0-1-1,0 1 1,0 0-1,0 0 0,0 0 1,0 2-1,3 3 14,0 0-1,-1 1 0,-1 0 0,1-1 1,-1 1-1,0 0 0,0 0 0,-1 0 1,0 1-1,0-1 0,-1 8 0,0 13 211,-5 41 0,-3-6 248,26-316-369,-13 236-130,-5 17-5,0-1-1,0 1 0,0 0 0,0 0 1,1 0-1,-1 0 0,0 0 1,0 0-1,0 0 0,0 0 0,1 0 1,-1-1-1,0 1 0,0 0 1,0 0-1,0 0 0,1 0 0,-1 0 1,0 0-1,0 0 0,0 0 1,0 0-1,1 0 0,-1 0 0,0 0 1,0 1-1,0-1 0,1 0 1,-1 0-1,0 0 0,0 0 0,0 0 1,0 0-1,0 0 0,1 0 1,-1 0-1,0 1 0,0-1 0,0 0 1,0 0-1,0 0 0,0 0 1,1 1-1,14 27 26,-9-15-22,-1-5 20,0 0-1,0 0 0,1 0 0,10 11 1,-14-17-18,-1-1 1,0 0 0,1 1 0,-1-1 0,1 0-1,-1 0 1,1 0 0,0 0 0,-1 0 0,1 0-1,0-1 1,0 1 0,-1 0 0,1-1 0,0 0-1,0 1 1,0-1 0,0 0 0,0 0-1,-1 0 1,1 0 0,0 0 0,0 0 0,0-1-1,0 1 1,0-1 0,-1 1 0,1-1 0,0 0-1,2-1 1,1-2 33,0 0 0,0 0 1,-1 0-1,0-1 0,0 1 0,0-1 0,-1 0 1,1 0-1,-1-1 0,0 1 0,2-7 0,4-11 159,9-32-1,-11 30-33,4-29 1,-10 48-168,0 0 0,0-1-1,-1 1 1,0 0 0,0 0 0,0 0-1,-1 0 1,0 0 0,0 0 0,-4-10 0,5 15-7,0 1 1,-1-1-1,1 1 1,0-1-1,0 1 1,0-1 0,-1 1-1,1 0 1,0-1-1,0 1 1,-1-1-1,1 1 1,0 0 0,-1-1-1,1 1 1,-1 0-1,1-1 1,0 1-1,-1 0 1,1 0 0,-1-1-1,1 1 1,-1 0-1,1 0 1,-1 0-1,1 0 1,-1 0-1,1 0 1,-1-1 0,1 1-1,-1 0 1,1 0-1,-1 1 1,1-1-1,-1 0 1,1 0 0,-1 0-1,1 0 1,-1 0-1,1 0 1,-1 1-1,1-1 1,-1 0 0,1 0-1,0 1 1,-1-1-1,1 0 1,-1 1-1,1-1 1,0 0-1,-1 1 1,1-1 0,-1 1-1,-13 22-261,8-8 175,1 1 0,0 0 0,2-1 0,0 1 0,0 1 0,1 17 0,1-21 27,1 0 1,1-1-1,0 1 0,1 0 0,0 0 1,1-1-1,0 0 0,7 17 0,-9-26 39,1-1 0,-1 1 0,0 0 0,1 0 0,-1 0 0,1-1-1,0 1 1,0-1 0,0 0 0,0 1 0,1-1 0,-1 0 0,1 0 0,-1 0-1,1-1 1,0 1 0,-1-1 0,1 1 0,0-1 0,0 0 0,0 0 0,0 0 0,6 1-1,14-6-175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129 683 16211,'-19'-19'967,"-19"-16"-243,35 33-666,1 0 1,-1 0 0,0 0 0,0 0 0,0 1 0,0 0 0,0-1 0,0 1-1,-1 0 1,1 0 0,-6 0 0,8 1-37,0 0 0,0 0-1,0 0 1,0 0 0,0 0 0,0 0 0,1 1 0,-1-1-1,0 0 1,0 1 0,0-1 0,0 0 0,0 1 0,0-1-1,1 1 1,-1 0 0,0-1 0,0 1 0,1 0 0,-1-1-1,0 1 1,0 1 0,-1 1 8,1-1 1,0 1-1,0-1 1,0 1-1,0-1 0,1 1 1,-1 0-1,0 3 1,0 7 43,1 0 0,3 23 0,-3-28-38,3 21-17,1 1 1,9 34-1,-10-54-18,0-1-1,0 1 1,1-1-1,0 0 1,1 0-1,0 0 1,0 0-1,1-1 1,0 0-1,8 9 1,-10-14 0,-1 0 0,0 0 0,1-1 0,0 0 0,-1 1 0,1-1 0,0-1 0,0 1 0,0 0 0,1-1 0,-1 0 0,0 0 0,0 0 0,1-1 0,7 1 0,1-2-68,1 0-1,0-1 1,21-6 0,-23 5-74,1 0 0,-1 1 1,0 1-1,23-1 0,-32 2 110,0 0-1,-1 1 0,1-1 0,0 1 1,-1 0-1,1 0 0,0 0 1,-1 0-1,1 0 0,-1 1 0,0-1 1,1 1-1,-1-1 0,0 1 0,0 0 1,4 4-1,-3-2-7,0 1 0,0-1 0,-1 1 0,1 0 0,-1 0 0,0 0 0,0 0 0,1 7 0,0 6 28,0 1-1,-1 0 1,-1 0 0,-2 18-1,1-35 17,0 18 215,-6 34 1,5-49-144,0 0 0,0 0 0,-1 0 0,1-1 0,-1 1 0,0-1 0,0 1 0,0-1-1,-1 0 1,0 0 0,0 0 0,-6 7 0,8-10-54,0-1-1,0 1 0,0 0 1,0-1-1,0 1 1,0 0-1,0-1 0,0 1 1,0-1-1,0 0 1,0 1-1,0-1 1,-1 0-1,1 1 0,0-1 1,0 0-1,0 0 1,0 0-1,-1 0 1,1 0-1,0-1 0,0 1 1,-2 0-1,1-1 3,0-1 0,-1 1 0,1 0 0,0-1 0,0 1 1,0-1-1,0 1 0,0-1 0,0 0 0,-2-3 0,-2-3 13,0 0 1,0-1-1,1 0 0,-6-15 1,0-6-85,2 0 0,0-1 0,2-1 1,2 1-1,0-1 0,2 0 0,2-35 0,3 2-18,3 0-1,20-95 1,-8 94 221,-17 66-153,0-1-1,-1 1 1,1 0 0,0 0 0,0-1-1,0 1 1,0 0 0,1-1 0,-1 1-1,0 0 1,0-1 0,0 1 0,0 0-1,0 0 1,0-1 0,0 1 0,0 0-1,1 0 1,-1-1 0,0 1 0,0 0-1,0 0 1,1-1 0,-1 1 0,0 0 0,0 0-1,1 0 1,-1-1 0,0 1 0,0 0-1,1 0 1,-1 0 0,0 0 0,0 0-1,1 0 1,-1-1 0,0 1 0,1 0-1,-1 0 1,0 0 0,1 0 0,-1 0-1,0 0 1,0 0 0,1 0 0,-1 1-1,0-1 1,1 0 0,-1 0 0,0 0-1,0 0 1,1 0 0,-1 1 0,8 12 110,6 47 97,-11-42-178,1-1-1,1 1 0,0-1 1,1 1-1,12 20 1,-18-36-30,1-1 1,0 0 0,0 1 0,-1-1 0,1 0-1,0 1 1,1-1 0,-1 0 0,0 0-1,0 0 1,0 0 0,1 0 0,-1 0-1,0 0 1,1-1 0,-1 1 0,1 0-1,2 0 1,-3-1 0,0 0-1,0 0 1,1 0-1,-1 0 1,0-1-1,0 1 1,1 0-1,-1-1 1,0 1-1,0-1 1,0 1-1,1-1 1,-1 1-1,0-1 1,0 0-1,0 0 1,0 1-1,1-2 1,2-4 9,1 1 1,-1-1 0,0 1-1,0-1 1,-1 0-1,6-12 1,-1 0 54,-1 0 0,-1-1 0,0 0 0,-2 0-1,0-1 1,-1 1 0,-1-1 0,0-22 0,-2 41-59,0 0 0,0 0 0,1 0 1,-1 0-1,0 0 0,-1 0 0,1 0 0,0 0 0,0 0 1,0 0-1,-1 0 0,1 0 0,0 0 0,-1 0 0,1 0 1,-1 0-1,1 1 0,-1-1 0,1 0 0,-1 0 0,1 1 0,-1-1 1,0 0-1,-1 0 0,1 1-4,0 0 0,1 1 0,-1 0-1,0-1 1,0 1 0,1-1 0,-1 1 0,1 0 0,-1 0 0,0-1 0,1 1-1,-1 0 1,1 0 0,-1 0 0,1 0 0,0 0 0,-1-1 0,1 1-1,0 0 1,0 0 0,0 0 0,0 0 0,-1 0 0,2 2 0,-5 17-39,2 1 0,0 29 1,2-41 19,0 0 1,1-1 0,0 1 0,0 0 0,1-1-1,0 1 1,1-1 0,5 12 0,-8-20 14,0 1 0,0-1 0,1 1 1,-1-1-1,0 1 0,1-1 1,-1 1-1,0-1 0,1 1 0,-1-1 1,1 1-1,-1-1 0,1 0 0,-1 1 1,1-1-1,-1 0 0,1 1 0,-1-1 1,1 0-1,0 0 0,-1 0 1,1 1-1,-1-1 0,1 0 0,0 0 1,-1 0-1,1 0 0,-1 0 0,1 0 1,0 0-1,-1 0 0,1-1 1,-1 1-1,1 0 0,-1 0 0,1 0 1,0-1-1,-1 1 0,1 0 0,-1 0 1,1-1-1,-1 1 0,1-1 1,-1 1-1,1 0 0,-1-1 0,0 1 1,1-1-1,-1 1 0,0-1 0,1 1 1,-1-1-1,1 0 0,20-34 106,-18 30-93,21-46 51,-17 33-142,2 1 1,0-1 0,17-23 0,-16 32-121,-3 11-1,2 17-200,-9-17 364,0-1 1,1 1-1,-1-1 0,1 0 1,-1 0-1,1 1 0,-1-1 0,1 0 1,0 0-1,-1 0 0,1 1 1,2 1-1,-2-4 28,-1 1-1,1 0 1,0-1 0,-1 1 0,1 0-1,-1-1 1,1 1 0,0-1-1,-1 1 1,1-1 0,-1 1-1,1-1 1,-1 0 0,0 1 0,1-1-1,-1 0 1,0 1 0,1-1-1,-1 0 1,0 1 0,0-1 0,1 0-1,-1 1 1,0-3 0,8-25-14,-7 25 8,15-77-87,-3-1 0,-3-1 0,-2-116 0,-8 183 53,1 9 18,-1 1 0,0 0 0,0-1-1,-1 1 1,1 0 0,-3-9 0,-2 74-91,18 142 1162,-8-162-710,2-2 1,2 1 0,15 43 0,-22-77-291,1 1 1,-1-1-1,1 0 0,0 0 1,4 5-1,-7-9-42,1-1 0,-1 1 1,0-1-1,1 1 0,-1-1 0,1 1 1,-1-1-1,0 1 0,1-1 0,-1 0 1,1 1-1,-1-1 0,1 1 0,0-1 1,-1 0-1,1 0 0,-1 1 0,1-1 1,-1 0-1,1 0 0,0 0 0,-1 1 1,1-1-1,0 0 0,-1 0 0,1 0 1,-1 0-1,1 0 0,0 0 0,-1-1 1,1 1-1,0 0 0,-1 0 0,1 0 0,-1-1 1,1 1-1,-1 0 0,1 0 0,0-1 1,-1 1-1,1-1 0,-1 1 0,0 0 1,1-1-1,-1 1 0,1-1 0,-1 1 1,1-1-1,-1 1 0,0-1 0,0 1 1,1-1-1,-1 0 0,0 1 0,0-1 1,1 1-1,-1-1 0,0-1 0,2-3-6,-1-1-1,0 1 0,0-1 1,0 1-1,-1-1 0,0 0 1,0 0-1,0 1 0,-1-1 0,-1-8 1,-2-3 38,0 1 0,-8-20-1,3 14 3,6 16 30,16 19-27,-7-7-35,0 0 0,1-1 0,0 0 1,0 0-1,0 0 0,0-1 0,1 0 1,0 0-1,-1 0 0,1-1 0,1-1 1,-1 0-1,0 0 0,1 0 0,10 0 0,-12-2 33,-1 0 0,1 0-1,0-1 1,-1 0-1,1 0 1,-1 0 0,1-1-1,-1 0 1,0 0-1,0-1 1,0 0-1,0 0 1,0 0 0,-1-1-1,0 0 1,1 0-1,-1 0 1,0-1-1,-1 1 1,6-8 0,-8 10-2,0-1 0,-1 1 0,1-1 0,-1 1 1,1-1-1,-1 1 0,0-1 0,0 0 0,0 1 1,-1-1-1,1 0 0,-1 0 0,1 0 0,-1 0 1,0 0-1,0 0 0,0-3 0,-1 5-24,1 0 0,-1-1 0,1 1 0,-1 0 0,0-1 0,1 1 0,-1 0 0,0 0 0,0 0 0,0 0-1,0 0 1,0 0 0,0 0 0,0 0 0,0 0 0,0 1 0,-1-1 0,1 0 0,0 1 0,0-1 0,-1 1 0,1-1 0,0 1-1,-1-1 1,1 1 0,0 0 0,-1 0 0,1 0 0,0 0 0,-1 0 0,1 0 0,-1 0 0,1 0 0,0 1 0,-1-1 0,-1 1-1,-4 1-13,0 0-1,1 0 1,-1 1-1,1 0 0,-1 0 1,1 1-1,0 0 0,1 0 1,-1 0-1,1 1 1,-1-1-1,1 1 0,1 1 1,-1-1-1,1 1 0,0-1 1,-5 9-1,6-9-4,1-1-1,-1 0 1,1 1-1,0 0 1,0 0-1,1-1 1,-1 1-1,1 0 0,0 0 1,1 1-1,-1-1 1,1 0-1,0 0 1,0 0-1,0 0 1,1 0-1,0 0 1,0 0-1,0 0 1,1 0-1,-1 0 1,1 0-1,0-1 1,4 7-1,-4-9-19,0 0-1,0 1 0,1-1 1,-1 0-1,0 0 1,1-1-1,0 1 1,-1 0-1,1-1 1,0 0-1,0 1 1,0-1-1,0 0 1,0-1-1,0 1 1,0 0-1,0-1 1,0 0-1,1 0 0,5 0 1,-7 0 0,0 0 0,-1-1 0,1 1 0,0 0 0,0-1-1,0 1 1,-1-1 0,1 0 0,0 1 0,-1-1 0,1 0 0,-1 0 0,1 0 0,-1 0 0,1 0 0,-1-1-1,0 1 1,1 0 0,-1-1 0,0 1 0,0-1 0,0 1 0,0-1 0,0 1 0,0-1 0,-1 0 0,1 1-1,0-1 1,-1 0 0,0 0 0,1 0 0,-1 1 0,0-1 0,0 0 0,0 0 0,0-2 0,-5-21-263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16804,'-14'-4'1864,"8"4"-1904,12 0-80,7-3 1752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5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6 494 14427,'-3'-25'433,"1"-1"-1,1 1 1,2 0-1,0-1 1,2 1-1,0 0 0,2 0 1,1 1-1,1-1 1,1 1-1,1 0 1,1 1-1,1 0 1,1 1-1,1 0 1,27-34-1,-35 50-306,0 0-1,0 1 0,1-1 0,0 2 1,0-1-1,7-4 0,-12 8-100,1 0-1,0 0 1,0 0-1,-1 0 1,1 1-1,0-1 1,0 1 0,0-1-1,0 1 1,0-1-1,0 1 1,0 0-1,0 0 1,0 0-1,0 0 1,0 1-1,0-1 1,0 0-1,0 1 1,0-1-1,0 1 1,0 0-1,0 0 1,0 0 0,-1 0-1,1 0 1,0 0-1,2 2 1,0 1-3,0 1 0,0 0 0,-1 0 0,0 0 0,1 0 0,-1 0 0,-1 1 0,1-1 0,-1 1 0,0 0 0,2 9 0,1 11 30,3 35 1,-6-45-30,7 208 208,-8-141-161,11 85-1,-12-166-67,1 5-5,0 0-1,1 0 1,-1 0 0,1-1 0,4 9 0,-6-13 1,1-1 0,0 0 0,-1 0 0,1 0 0,0 0 0,-1 0 0,1 0 0,0 0 0,0 0 0,0 0 0,0 0 0,0-1 0,0 1 0,0 0 0,1-1 0,-1 1 0,0 0-1,0-1 1,0 0 0,1 1 0,-1-1 0,0 0 0,0 1 0,1-1 0,-1 0 0,0 0 0,1 0 0,-1 0 0,0 0 0,0-1 0,1 1 0,-1 0 0,0-1 0,0 1 0,2-1 0,11-5-7,0 0 0,-1-1-1,1 0 1,18-14 0,46-41-292,-68 53 74,0 0 0,17-19 0,-26 26 238,1 0 0,-1 1-1,0-1 1,1 0-1,-1 1 1,0-1-1,0 0 1,0 0 0,0 0-1,-1 0 1,1 0-1,0 0 1,-1 0 0,1 0-1,-1 0 1,0 0-1,0 0 1,0-1 0,0 1-1,0 0 1,0 0-1,0 0 1,-1 0 0,1 0-1,-1 0 1,-1-4-1,1 4-20,-1 1 0,1 0 0,0 0 0,-1-1 0,1 1 0,-1 0 0,1 0-1,-1 0 1,0 1 0,1-1 0,-4-1 0,-24-6-162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2 152 15787,'-1'0'1609,"8"0"-1153,7 0-216,9-4 1000,7-6-752,9-6-272,7-4-480,5-4-232,3-2 440,-1 0-128,-3 1-80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13827,'0'2'168,"1"0"-1,0 1 1,0-1 0,0 1 0,0-1-1,0 0 1,1 0 0,-1 0-1,1 0 1,2 2 0,7 14 297,65 141-707,-75-154-30,-1 0 0,0 0-1,0 0 1,0 0 0,0 0 0,-1 0-1,1 0 1,-1 0 0,0 0-1,-4 8 1,1 2 164,-55 284 1327,49-222-1250,-2 149 1,15-159-61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9 585 15043,'-4'67'2056,"2"-51"-1684,0 0 1,2 0-1,0 1 0,0-1 0,2 0 0,0 0 0,7 27 0,-9-42-356,1 0-1,-1 0 1,0 0-1,0 0 0,1 0 1,-1 0-1,1 0 1,-1 0-1,1 0 1,-1 0-1,1 0 1,0-1-1,-1 1 0,1 0 1,0 0-1,0-1 1,0 1-1,-1 0 1,1-1-1,0 1 1,0-1-1,2 1 0,-2-1-3,0 0 0,-1 0-1,1-1 1,0 1-1,0 0 1,0-1-1,0 1 1,-1 0-1,1-1 1,0 1 0,-1-1-1,1 1 1,0-1-1,-1 0 1,1 1-1,0-1 1,-1 0-1,1 1 1,-1-1 0,1-1-1,3-5 45,0 0-1,-1 0 1,0 0 0,4-14-1,2-27 206,-2 0-1,-2-1 0,-2 1 1,-5-67-1,-5 26 367,19 141-633,3 0 0,3-2 0,44 92 0,-60-138 8,0 0-1,0-1 1,1 1 0,-1-1-1,1 1 1,0-1 0,4 3 0,-6-5-9,-1-1 0,1 0 1,0 1-1,-1-1 0,1 1 0,0-1 1,0 0-1,-1 0 0,1 1 1,0-1-1,0 0 0,0 0 0,-1 0 1,1 0-1,0 0 0,0 0 1,0 0-1,-1 0 0,1 0 0,0 0 1,0-1-1,-1 1 0,1 0 1,0 0-1,0-1 0,-1 1 0,1-1 1,0 1-1,-1 0 0,1-1 1,0 1-1,-1-1 0,1 0 0,-1 1 1,1-1-1,-1 1 0,1-1 1,-1 0-1,1 1 0,0-2 0,3-5-130,0 0 0,-1 0 0,1 0-1,-2 0 1,1 0 0,3-15 0,4-50-833,-9 64 857,5-63-1600,-7-122 0,-21-69 476,20 243 1407,32 169 4507,-25-118-4317,28 127 1024,-23-121-1136,1 0 0,18 38 0,-27-70-243,1 0 1,0 0-1,1 0 1,0 0 0,0 0-1,0-1 1,10 11-1,-13-15-27,0 0 0,1 0 0,-1 0-1,1 0 1,-1-1 0,1 1 0,-1 0-1,1 0 1,-1-1 0,1 1 0,0-1-1,-1 0 1,1 1 0,0-1 0,0 0-1,-1 0 1,1 0 0,0 0 0,-1 0-1,1-1 1,0 1 0,-1 0 0,1-1-1,0 1 1,-1-1 0,1 0 0,-1 1-1,1-1 1,-1 0 0,1 0 0,-1 0-1,1 0 1,-1 0 0,0 0 0,2-2-1,65-60-3512,-64 58 3132,-2-5 38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13459,'-1'-31'1021,"0"30"-998,1 1-1,0-1 0,0 1 1,0-1-1,0 1 0,0-1 1,0 1-1,0-1 0,0 1 1,1-1-1,-1 1 1,0-1-1,0 1 0,0-1 1,0 1-1,1-1 0,-1 1 1,0-1-1,0 1 0,1 0 1,-1-1-1,0 1 0,1 0 1,0-1-1,8 5 353,7 18 226,11 35 396,-1 2-1,24 85 0,-39-111-652,28 95 799,43 115 1100,-71-225-2131,-11-18-114,1 0 0,-1 0 0,0 0 1,0 0-1,0 0 0,1 0 1,-1 0-1,0 0 0,0 1 1,0-1-1,1 0 0,-1 0 0,0 0 1,0 0-1,0 0 0,1 0 1,-1 0-1,0 0 0,0 0 1,0 0-1,1-1 0,-1 1 0,0 0 1,0 0-1,0 0 0,1 0 1,-1 0-1,0 0 0,0 0 1,0 0-1,0-1 0,1 1 1,-1 0-1,0 0 0,0 0 0,0 0 1,0 0-1,0-1 0,0 1 1,1 0-1,-1-1 0,1-2-43,0-1 1,0 1-1,0-1 0,0 0 0,0 0 0,-1 1 0,0-6 0,1-97-825,0-23 271,25 201 1250,-24-63-615,2 4 1,1-1 0,7 17 1,-11-27-30,0 0-1,-1 0 1,1-1 0,0 1 0,0 0 0,0-1 0,0 1-1,1-1 1,-1 1 0,0-1 0,1 0 0,-1 1 0,1-1-1,-1 0 1,1 0 0,0 0 0,-1 0 0,1 0 0,0-1-1,0 1 1,-1 0 0,1-1 0,0 0 0,3 1 0,-3-1-1,0-1-1,-1 1 1,1-1 0,0 1 0,-1-1 0,1 0 0,-1 0-1,1 0 1,-1 0 0,1 0 0,-1 0 0,0 0 0,0 0-1,1-1 1,-1 1 0,0 0 0,0-1 0,1-2 0,16-32 65,-15 29-53,59-160 108,-61 164-138,0 1 0,0 0 1,-1 0-1,1 0 0,1 0 0,-1 0 1,0 1-1,0-1 0,1 0 1,-1 0-1,1 1 0,-1-1 0,1 1 1,0 0-1,-1-1 0,1 1 1,3-2-1,-4 3 6,0 0 0,0 0-1,-1 0 1,1 0 0,0 0 0,0 0 0,-1 0 0,1 1 0,0-1-1,-1 0 1,1 0 0,0 1 0,-1-1 0,1 0 0,0 1 0,-1-1-1,1 0 1,-1 1 0,2 0 0,13 21-54,13 39-37,-21-42 103,1 0-1,1 0 1,1-1-1,1-1 0,15 21 1,-25-37 1,0 1 0,0-1-1,1 1 1,-1-1 0,0 0 0,1 1 0,-1-1 0,1 0 0,-1 0 0,1 0 0,0 0 0,0 0 0,-1 0 0,1-1 0,0 1 0,0-1 0,0 1 0,-1-1 0,1 0-1,0 1 1,0-1 0,0 0 0,0 0 0,0 0 0,0-1 0,0 1 0,0 0 0,-1-1 0,1 1 0,0-1 0,0 0 0,0 1 0,-1-1 0,1 0 0,0 0-1,-1 0 1,1 0 0,-1-1 0,1 1 0,-1 0 0,0-1 0,1 1 0,0-3 0,8-7-2,-1-2 1,-1 1-1,0-1 1,9-21-1,-9 17-99,-4 10 55,24-42-324,-25 44 278,-1 1 0,2 0 0,-1 0 0,0 0 0,1 0 0,0 1 0,8-7 0,-11 10 57,0-1 1,1 0 0,-1 1 0,0-1 0,0 1 0,0 0-1,1-1 1,-1 1 0,0 0 0,0 0 0,1 0 0,-1 0 0,0 0-1,0 0 1,1 0 0,-1 0 0,0 1 0,0-1 0,0 0 0,1 1-1,-1-1 1,0 1 0,0-1 0,0 1 0,0 0 0,0-1 0,0 1-1,0 0 1,0 0 0,0 0 0,1 1 0,2 3-70,0-1 1,-1 1 0,1 0-1,4 11 1,6 14-41,-2 1 0,15 53 1,7 71 964,-11-46 160,-18-89-771,-2-13-140,-1 0-1,-1 0 1,1 0-1,-1 0 1,0 0 0,-1 13-1,0-20-76,0 0 0,0 1 0,0-1 0,0 0 0,0 0 0,0 1 0,0-1 0,-1 0 0,1 1-1,0-1 1,0 0 0,0 0 0,0 1 0,-1-1 0,1 0 0,0 0 0,0 1 0,-1-1 0,1 0-1,0 0 1,0 0 0,-1 0 0,1 1 0,0-1 0,-1 0 0,1 0 0,0 0 0,-1 0 0,1 0 0,0 0-1,0 0 1,-1 0 0,1 0 0,0 0 0,-1 0 0,1 0 0,0 0 0,-1 0 0,1 0 0,0 0 0,-1 0-1,1 0 1,0-1 0,0 1 0,-1 0 0,1 0 0,0 0 0,-1-1 0,-15-10 37,-5-7-38,1-2 0,1 0 0,0-1 0,-25-39 0,34 45-423,1-1 1,1 0-1,0 0 0,1-1 1,0 0-1,2 0 1,0-1-1,-3-22 1,7 33 255,0 0 0,1 0 0,0 0 1,0 0-1,1 0 0,-1 0 1,2 0-1,-1 0 0,4-8 1,15-16-811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18604,'-3'5'123,"0"0"0,0-1-1,0 1 1,1 0 0,0 0 0,0 0 0,0 1 0,1-1-1,-1 0 1,1 1 0,1-1 0,-1 1 0,1-1-1,0 1 1,0 6 0,1-10-119,-1 1 0,0-1 0,1 1 0,-1-1 0,1 1 0,0-1 0,0 0 0,0 1 0,0-1 0,1 0 0,-1 0 0,0 0 0,1 0 0,-1 0 0,1 0 0,0 0 0,0-1 0,0 1 0,0 0 0,0-1 0,0 0 0,0 1 0,0-1 0,1 0 0,-1 0 0,0 0 0,1 0 0,-1-1 0,1 1-1,-1-1 1,1 1 0,-1-1 0,1 0 0,3 0 0,52-4-50,21 1-119,-71 3 170,-1 0 1,0 1 0,0 0-1,0 0 1,0 1-1,0 0 1,-1 0-1,9 4 1,-13-5 8,0 0 1,0 1-1,0-1 1,0 0-1,0 1 0,-1-1 1,1 1-1,0-1 0,-1 1 1,1 0-1,-1-1 1,0 1-1,0 0 0,0 0 1,1 0-1,-2 0 0,1 1 1,0-1-1,0 3 1,0-1 24,-1 0 0,0 0 1,0-1-1,0 1 1,0 0-1,-1 0 1,0-1-1,0 1 1,0 0-1,-2 6 1,-3 2 57,-1 0 1,0 0 0,0 0 0,-1-1 0,-13 14-1,13-16-124,-2 0 0,1 0-1,-1-1 1,0 0 0,0-1-1,-1 0 1,-12 6 0,-1-2-13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63 14331,'-19'-61'3211,"17"60"-2308,1 6-363,0 10 435,11 32-258,2-1 1,1-1-1,3 0 0,36 74 0,-51-118-715,10 22 29,1-1 1,19 27-1,-28-44-25,0-1-1,1 1 0,-1-1 1,1 0-1,0 0 0,0-1 1,0 1-1,1-1 0,-1 0 1,1 0-1,0 0 0,0-1 1,0 1-1,0-1 0,0 0 1,11 2-1,-13-4-9,0 0-1,-1 0 1,1 0-1,0-1 1,0 1-1,-1-1 1,1 1-1,0-1 1,-1 0-1,1 0 1,0 0-1,-1 0 1,1 0-1,-1-1 1,0 1-1,1-1 1,-1 0-1,0 0 1,0 1-1,0-1 1,0 0-1,0-1 1,-1 1-1,3-3 1,2-7-50,0 1 0,0-1 1,-2 0-1,5-15 0,10-20-325,-19 93 52,-1-18 387,-1 0 1,-1-1-1,-1 0 0,-1 0 0,-10 27 1,14-52-80,0 1-1,1-1 1,-2 0 0,1 1 0,0-1 0,0 0 0,-1 0 0,0 0 0,1 0 0,-1 0 0,0 0 0,0 0 0,0-1-1,0 1 1,0-1 0,0 1 0,0-1 0,-1 0 0,1 0 0,-5 2 0,6-3-24,0 0 0,-1 0-1,1 0 1,0 0 0,0 0 0,0 0 0,0 0 0,0 0-1,-1 0 1,1-1 0,0 1 0,0-1 0,0 1 0,0-1-1,0 1 1,0-1 0,0 1 0,-1-2 0,0 0 4,1 0 0,-1 1 0,1-1 0,-1 0 0,1 0-1,0 0 1,0 0 0,0 0 0,0-1 0,0 1 0,1 0 0,-1-3 0,-3-19-309,5-2-131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16 835 16235,'5'-5'355,"-1"0"0,0-1 0,0 1 0,-1-1 0,1 0 0,-1 0 0,0 0 0,-1-1 0,0 1 0,0-1 0,0 1 0,-1-1 0,0 0 0,0 1 0,0-1 0,-1 0 0,0 0 0,-1 0 0,1 1 0,-1-1 0,-1 0 0,-3-12 0,5 19-334,0-1 1,0 0-1,0 1 1,-1-1-1,1 1 1,0-1-1,0 0 1,-1 1-1,1-1 1,0 1-1,-1-1 1,1 1-1,0-1 1,-1 1-1,1-1 1,-1 1-1,1-1 0,-1 1 1,1-1-1,-1 1 1,1 0-1,-1-1 1,1 1-1,-1 0 1,0-1-1,1 1 1,-1 0-1,0 0 1,0 0-1,0 0-4,0 1 0,0-1 0,1 1 0,-1-1 0,0 1 0,0 0 0,0-1 0,1 1 0,-1 0 0,0-1 0,1 1 0,-1 0 0,1 0-1,-1 0 1,1 0 0,-1 1 0,-2 6 9,-1-1-1,2 1 0,-3 12 0,1-1-149,1 1 0,1-1-1,1 0 1,1 1-1,1-1 1,4 31 0,-4-49 94,-1 0 1,0 0 0,0 1 0,1-1 0,-1 0 0,1 0 0,-1 1 0,1-1-1,-1 0 1,1 0 0,0 0 0,-1 0 0,1 0 0,0 0 0,0 0 0,0 0 0,0 0-1,0-1 1,1 2 0,-1-2 8,0 1 1,0-1-1,0 0 0,0 0 1,0 0-1,0 0 0,0 0 0,0 0 1,0 0-1,0 0 0,0 0 1,0-1-1,0 1 0,0 0 0,0-1 1,0 1-1,-1 0 0,1-1 1,1 0-1,5-4-68,0-1 1,0 1 0,0-1-1,8-11 1,-5 6 24,17-16-50,-1 0 128,34-28 0,-33 42 35,-25 13-20,0-1 0,0 0 1,1 0-1,-1 0 0,0 0 1,0 0-1,0 0 0,0 0 1,0-1-1,-1 1 0,1-1 0,0 1 1,-1-1-1,1 0 0,1-2 1,3-8 122,0-1-1,-1 0 1,-1 0 0,0 0 0,-1-1 0,0 1 0,1-22 0,-3 24-67,-1 10-84,0 0 0,0-1 0,1 1 0,-1 0-1,0 0 1,0 0 0,0 0 0,1 0 0,-1 0 0,0 0 0,1 0 0,-1 0 0,1 0-1,0 0 1,-1 0 0,1 0 0,1-1 0,-2 2-4,1 0-1,-1 0 1,1 0 0,-1 0-1,1 1 1,-1-1 0,1 0 0,-1 0-1,1 0 1,-1 1 0,0-1-1,1 0 1,-1 0 0,1 1-1,-1-1 1,0 0 0,1 1-1,-1-1 1,0 1 0,1-1 0,-1 0-1,0 1 1,0-1 0,1 1-1,-1-1 1,0 1 0,18 43-188,-17-42 190,5 15-44,5 16-5,1 0 0,1-1 0,29 49 1,-42-80 57,1 0 1,-1 0 0,1 0 0,0 0 0,0 0 0,-1 0 0,1 0 0,0 0 0,0 0 0,0 0 0,0-1 0,0 1 0,0 0 0,0-1 0,0 1-1,0 0 1,0-1 0,0 1 0,1-1 0,-1 0 0,0 1 0,0-1 0,1 0 0,0 0 0,0 0 9,-1-1-1,0 1 1,0-1 0,1 0-1,-1 1 1,0-1 0,0 0-1,0 0 1,0 0 0,0 0 0,0 0-1,0 0 1,0 0 0,0 0-1,-1 0 1,1 0 0,1-3-1,2-5 77,0-1-1,-1 1 1,0-1 0,3-17-1,13-161 527,-13 235-1345,-5-34 644,0 13-40,1 0 0,1-1 0,1 0 0,11 35 0,-7-49 22,-1-13 15,5-17-19,-2-7 40,-2 1 1,-1-1 0,5-34-1,5-83-3,-14 117 68,8-108-179,-9-163 1,-3 275 21,1 20 54,0 5-2,2 34-125,5 43 46,25 200 62,-25-244 80,1 0-1,2 0 0,2-1 1,1 0-1,26 49 0,-30-67-61,-16-26-44,-12-14 92,-33-34 2,-59-74 414,110 130-338,0 0 0,0 0 0,0 0 0,0-1 0,0 1 1,1 0-1,-1-1 0,0 1 0,1-1 0,-1 1 0,1-1 0,0 1 0,-1-1 0,1 1 0,0-1 0,0 1 0,0-1 0,0 1 0,0-1 0,0 1 0,0-1 0,1 1 0,-1-1 0,0 1 0,1-1 0,-1 1 0,1-1 0,0 1 0,-1 0 0,1-1 0,0 1 0,0 0 0,0 0 0,0 0 0,0-1 0,0 1 0,0 0 0,2-1 0,55-46 386,-34 29-1029,-1 0 1,29-33-1,-51 51 582,0-1 0,1 1 0,-1 0 0,0-1 0,0 1 0,0-1 0,0 1 0,0-1 0,0 1 0,-1-1 0,1 0 0,0 1 0,-1-1 0,1 0 0,-1 0 0,0 0 0,0 1 0,0-1 0,0 0 0,0-3 0,-7-10-440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15347,'0'5'832,"14"0"-1096,2-2-72,8-1 568,3 0-208,8-1-312</inkml:trace>
  <inkml:trace contextRef="#ctx0" brushRef="#br0" timeOffset="1">522 1 18020,'0'1'127,"0"1"1,0-1 0,0 1-1,0-1 1,-1 1-1,1-1 1,0 1-1,-1-1 1,0 1-1,1-1 1,-1 1 0,0-1-1,0 0 1,0 1-1,0-1 1,0 0-1,0 0 1,-2 2 0,-2 3 202,-7 11 40,0 0 0,2 0 0,0 1 0,1 0 0,0 1 0,-6 22 0,15-41-375,0 1 0,0-1 1,0 1-1,-1-1 0,1 0 1,0 1-1,0-1 0,0 1 0,0-1 1,0 1-1,0-1 0,0 1 1,0-1-1,0 1 0,0-1 1,0 1-1,0-1 0,1 0 1,-1 1-1,0-1 0,0 1 1,0-1-1,1 1 0,8-3-164,19-21-240,-17 14 213,4-2-22,0 1 0,1 1 0,0 0 0,1 1 0,29-10 0,-39 16 182,0 0 0,0 0 0,0 1 0,0 1 0,0-1 0,0 1-1,13 1 1,-15 0 56,-1 0 0,0 0 0,0 0 0,0 0 0,0 1 0,0 0 0,-1-1 0,1 2 0,0-1 0,-1 0 0,1 1 0,-1-1 0,0 1 1,4 4-1,-5-4 42,0 0 0,0 0 0,0 1 0,0-1 0,-1 0 0,1 1 0,-1-1 0,0 1 0,0-1 1,0 1-1,0 0 0,-1-1 0,0 1 0,0 0 0,0 0 0,0-1 0,0 1 0,-1 0 1,1-1-1,-1 1 0,0 0 0,0-1 0,0 1 0,-1-1 0,-3 7 0,0 0 118,-1 1-1,-1-1 1,0 0-1,0-1 1,-1 0-1,-16 15 1,14-15-139,-1 0 1,0-1 0,-16 8-1,23-13-161,0-1 0,0 0-1,0-1 1,0 1 0,0-1-1,-1 0 1,1 0 0,-1 0 0,1 0-1,-1-1 1,1 1 0,-1-1-1,-7-1 1,11 0 38,-1 1 1,1-1-1,-1 1 0,1-1 0,0 1 0,-1-1 1,1 0-1,0 0 0,-1 1 0,1-1 0,0 0 1,0 0-1,0 0 0,0-1 0,0 1 0,0 0 1,0 0-1,0-1 0,0 1 0,1 0 1,-1-1-1,0-1 0,0-1-9,0 1 1,0 0 0,1-1-1,-1 1 1,1-1-1,0 1 1,0-1-1,0 1 1,1-4-1,7-28-869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12459,'8'-9'869,"-5"6"-557,-1 0-1,1 0 0,0 0 0,1 0 0,-1 1 0,1-1 0,-1 1 0,1 0 0,-1 0 0,8-3 0,-10 6-177,0-1-1,-1 1 1,1-1-1,0 1 1,-1-1-1,1 1 1,-1 0-1,1-1 1,-1 1-1,0 0 1,1-1-1,-1 1 1,1 0-1,-1 0 1,0 0-1,0-1 1,1 1-1,-1 0 1,0 0-1,0 0 1,0-1-1,0 1 1,0 0-1,0 0 1,-1 1-1,2 1 134,2 39 1156,5 45-347,-6-77-1033,0 1 0,1-1 0,0 0 0,1 0 0,0 0 0,5 9 0,-9-18-36,0 0 1,1 0 0,0 0-1,-1 0 1,1 0-1,-1 0 1,1 0 0,0 0-1,0 0 1,0 0 0,-1 0-1,1 0 1,0 0 0,0-1-1,0 1 1,0 0 0,0-1-1,0 1 1,1-1-1,-1 1 1,0-1 0,0 1-1,0-1 1,0 0 0,1 0-1,-1 0 1,0 0 0,0 1-1,0-2 1,1 1-1,-1 0 1,0 0 0,0 0-1,0 0 1,1-1 0,-1 1-1,0-1 1,0 1 0,0-1-1,0 1 1,0-1 0,2-1-1,2-2 23,0 0 0,0-1 1,-1 0-1,0 0 0,0 0 0,0 0 0,3-7 0,4-8 35,-1-1-1,-1 1 1,-1-2-1,-1 1 1,-1-1-1,0 0 1,2-28-1,-5 21 2,-1 1-1,-2-1 1,0-1-1,-2 2 1,-7-36 0,6 46-53,-2 0-1,0 1 1,-11-25 0,15 38-17,0 1-1,-1-1 0,0 0 1,0 1-1,0-1 1,0 1-1,-1 0 0,0 0 1,1 0-1,-1 0 0,0 0 1,0 0-1,0 1 1,-1 0-1,1-1 0,-1 1 1,1 0-1,-1 1 1,0-1-1,-7-2 0,9 4-1,0 0 0,0 0 0,0 1-1,0-1 1,0 0 0,0 1 0,0-1-1,0 1 1,0 0 0,0-1 0,0 1-1,0 0 1,1 0 0,-1 0 0,0 1-1,0-1 1,1 0 0,-1 1 0,1-1-1,0 1 1,-1-1 0,1 1 0,-2 3-1,-2 3-24,1-1 0,0 1-1,0 0 1,-2 10 0,-2 7-44,1 0 1,-6 44 0,12-54 60,-1 0 0,2 0 0,0 1 0,1-1 0,5 28 0,-6-41 6,0-1 0,0 1 1,1-1-1,-1 1 0,0-1 0,1 0 1,0 1-1,-1-1 0,1 0 1,0 1-1,-1-1 0,1 0 0,0 0 1,0 0-1,0 1 0,0-1 0,0 0 1,0-1-1,1 1 0,-1 0 1,0 0-1,0 0 0,1-1 0,-1 1 1,0 0-1,1-1 0,-1 0 0,1 1 1,-1-1-1,0 0 0,1 1 1,-1-1-1,1 0 0,-1 0 0,3 0 1,3-2-74,-1 0 1,1 0 0,0 0 0,-1 0-1,1-1 1,5-4 0,0 1-44,0 0-43,1 1 1,-1 0-1,1 1 1,0 0 0,0 1-1,0 0 1,27-1 0,-34 4 127,-1 0-1,1 0 1,0 1 0,-1 0 0,1 0 0,-1 1 0,0 0 0,1 0 0,-1 0 0,0 0 0,0 1-1,0 0 1,-1 0 0,1 0 0,-1 0 0,0 1 0,1 0 0,-1 0 0,-1 0 0,1 0 0,5 10-1,-3-5-164,-1 1-1,-1-1 1,1 1-1,-1 1 1,-1-1-1,0 0 0,-1 1 1,0 0-1,1 19 1,-4-22-88,-1-7-111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128 597 16412,'-25'1'1487,"16"-1"-937,0 1 0,1 0 1,-1 0-1,-12 3 0,19-3-473,-1 0 0,1 0 0,0 0 0,-1 0 0,1 0 1,0 1-1,0-1 0,0 1 0,0 0 0,0-1 0,0 1 0,0 0 0,1 0 0,-1 0 0,1 0 0,-1 0 0,1 1 0,0-1 0,-2 4 0,1 1-59,0 0 0,1 0-1,0 0 1,0 0 0,0 0-1,1 1 1,0-1-1,1 0 1,-1 0 0,1 0-1,1 0 1,-1 0 0,1 0-1,0 0 1,1 0 0,0 0-1,6 9 1,-9-15-16,1 0-1,-1 1 1,1-1 0,0 0 0,0 0-1,0 0 1,0 0 0,0-1 0,0 1-1,0 0 1,0 0 0,0 0-1,0-1 1,0 1 0,0-1 0,0 1-1,1-1 1,-1 1 0,0-1 0,0 0-1,1 1 1,1-1 0,-1 0 5,0-1 1,0 1 0,-1-1-1,1 1 1,0-1-1,-1 0 1,1 0-1,-1 1 1,1-1 0,-1 0-1,1 0 1,-1-1-1,0 1 1,2-2-1,3-4 34,-1 0-1,0 0 1,0-1-1,-1 1 0,7-15 1,-3-1 116,-1-1 1,-1 1 0,-1-1-1,-1-1 1,-2 1-1,1-49 1,-3 67-106,0 5-41,0 0 1,0-1 0,1 1-1,-1 0 1,0-1-1,0 1 1,0 0 0,-1-1-1,1 1 1,0 0 0,0-1-1,-1 1 1,1 0-1,-1 0 1,1-1 0,-1 1-1,0 0 1,1 0 0,-1 0-1,-1-2 1,2 3-9,-1 0 0,1 0 0,0 0 0,0 0 0,-1 0 0,1 0 0,0 0 0,0 0 1,0 0-1,-1 0 0,1 0 0,0 0 0,0 0 0,0 0 0,0 1 0,-1-1 0,1 0 0,0 0 0,0 0 0,0 0 0,0 0 1,-1 0-1,1 1 0,0-1 0,0 0 0,0 0 0,0 0 0,0 0 0,0 1 0,0-1 0,-1 0 0,1 0 0,0 0 1,0 1-1,0-1 0,0 0 0,0 0 0,0 1 0,-3 10 12,0 0 0,1 0 0,0 1 0,1-1 0,0 0 0,2 13 1,5 71-122,-5-90 105,0 5-9,6 43-34,-6-49 40,0 0 0,0 0 0,0 1-1,1-1 1,0 0 0,-1 0-1,1-1 1,1 1 0,3 5 0,-6-9 3,1 1 1,-1 0 0,1-1 0,0 1 0,-1-1 0,1 1 0,0-1 0,-1 0 0,1 1 0,0-1 0,0 0 0,0 1 0,-1-1 0,1 0-1,0 0 1,0 0 0,0 0 0,-1 0 0,1 0 0,0 0 0,0 0 0,0 0 0,0 0 0,-1 0 0,1 0 0,0-1 0,0 1-1,0 0 1,-1-1 0,1 1 0,0 0 0,-1-1 0,1 1 0,0-1 0,-1 1 0,1-1 0,0 1 0,-1-1 0,1 0 0,-1 1 0,1-2-1,19-27 18,-7 1-3,-2 1 0,-1-1 0,-1-1 0,6-31 1,11-119 171,-24 158-161,3-17 27,-2-1 0,-2 1 0,-6-63 1,5 101-53,0-1 0,0 1 0,0-1 0,0 1 1,0-1-1,0 1 0,0-1 0,0 1 0,-1-1 0,1 1 1,0-1-1,0 1 0,-1-1 0,1 1 0,0-1 0,-1 1 1,1-1-1,0 1 0,-1 0 0,1-1 0,-1 0 1,0 1-2,1 1 1,0-1-1,-1 0 1,1 0 0,-1 1-1,1-1 1,0 0 0,-1 0-1,1 1 1,0-1-1,0 0 1,-1 1 0,1-1-1,0 0 1,0 1 0,0-1-1,-1 0 1,1 1-1,0-1 1,0 1 0,0-1-1,0 0 1,0 1-1,0-1 1,0 1 0,0-1-1,0 1 1,-4 24-32,2-1 1,1 1 0,3 31-1,0-15 3,10 213 8,-7-215 58,1 1 1,2-1-1,2-1 0,20 52 1,-27-83-32,-1-1 1,2 0 0,-1 0 0,1 0 0,0 0 0,0 0 0,0-1 0,8 8-1,-10-12-9,-1 0-1,1 0 0,-1 0 1,1 0-1,-1 0 0,1 0 1,0 0-1,-1 0 0,1-1 1,0 1-1,0-1 0,0 1 1,-1-1-1,1 0 0,0 0 1,0 0-1,0 0 0,-1 0 0,1 0 1,0 0-1,0-1 0,0 1 1,0-1-1,-1 1 0,1-1 1,0 1-1,-1-1 0,1 0 1,0 0-1,-1 0 0,1 0 1,-1 0-1,0 0 0,1-1 1,1-2-1,1 0-15,0-1 0,0 1-1,-1-1 1,1 0 0,-1-1 0,-1 1 0,1 0 0,-1-1 0,0 1-1,0-1 1,1-7 0,1-9-59,3-39 1,-7 58 70,6-424-320,-6 201 388,0 211-74,0 7-12,0 0 1,0 0 0,1 0 0,0 0 0,3-11 0,8 117-587,-1-45 589,2 0 0,34 87-1,60 95-1609,-112-242 1339,0 0 0,-1 1-1,0-1 1,0 1 0,-8-7 0,-5-4-118,-89-74-880,75 66 963,-55-56 0,86 80 336,1 0 0,0 0 0,0 0 1,0 0-1,0 0 0,0 0 0,0-1 0,0 1 0,0 0 0,0-1 0,1 1 1,-1-1-1,1 1 0,-1-1 0,1 1 0,-1-1 0,1 1 0,0-1 0,0 1 0,0-1 1,-1 1-1,2-1 0,-1-2 0,1 2 16,0 1 1,1 0-1,-1-1 1,0 1-1,1 0 1,-1 0-1,1 0 1,-1 0-1,1 0 1,0 0-1,-1 0 1,1 0-1,0 1 1,0-1-1,0 1 1,-1-1-1,1 1 1,4 0-1,58-10 43,-33 6-652,0-1 0,59-18 0,-51 6 167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181 290 19964,'-3'-2'60,"0"0"1,1 0-1,-1 1 0,0-1 0,0 1 0,0-1 1,0 1-1,0 0 0,0 0 0,0 1 0,0-1 1,-1 0-1,1 1 0,0 0 0,0 0 0,-1 0 1,1 0-1,0 0 0,0 1 0,0 0 0,-1-1 1,1 1-1,0 0 0,0 0 0,0 1 0,0-1 0,1 1 1,-1-1-1,0 1 0,-2 2 0,-2 1-138,0 1 1,0-1-1,1 1 0,0 0 0,0 1 0,1-1 0,-1 1 0,1 0 1,1 1-1,-6 9 0,7-9-84,0 0 1,1 1 0,0-1-1,0 0 1,1 1 0,0-1-1,0 1 1,1-1 0,0 1-1,0-1 1,1 1-1,1-1 1,-1 1 0,1-1-1,0 1 1,1-1 0,4 8-1,-7-14 124,1-1 0,0 1 0,0-1 0,0 0-1,0 1 1,0-1 0,0 0 0,0 0 0,0 0 0,0 0-1,0 0 1,1 0 0,-1 0 0,1 0 0,-1 0 0,0 0-1,1-1 1,-1 1 0,1-1 0,-1 1 0,1-1 0,0 1-1,-1-1 1,1 0 0,-1 0 0,1 0 0,0 0 0,-1 0-1,1 0 1,-1 0 0,1-1 0,0 1 0,-1-1 0,1 1-1,-1-1 1,1 1 0,-1-1 0,0 0 0,3-1 0,3-3-15,-1 0 0,0 0-1,-1 0 1,1 0 0,-1-1 0,0 0 0,6-9 0,5-12 260,-2 0 0,0 0-1,-2-1 1,-1-1 0,10-40-1,-5 0 1070,9-83 0,-23 100-299,-4 45-451,-1 31-334,1 23-232,3-1 1,1 0 0,3 0 0,14 66 0,-18-110 40,3 16 9,0 0-1,12 28 0,-15-43-4,0 0 0,0 0 0,0-1 0,1 1 0,-1 0 0,1-1 0,0 1 0,0-1 0,0 1-1,0-1 1,0 0 0,0 0 0,0 1 0,1-2 0,-1 1 0,1 0 0,0-1 0,-1 1 0,1-1 0,0 0 0,0 1 0,0-2 0,6 2 0,-6-2 2,0 0 1,0-1 0,0 0-1,-1 0 1,1 0 0,0 0-1,0 0 1,0-1-1,-1 1 1,1-1 0,-1 0-1,1 1 1,-1-1 0,0 0-1,1-1 1,-1 1 0,0 0-1,0-1 1,-1 1 0,1-1-1,0 1 1,-1-1 0,1-3-1,6-8 40,-2-1-1,9-30 0,-9 24 14,-1 0-1,4-31 0,-8 43-44,-1 0 1,0-1-1,0 1 0,-1 0 1,0 0-1,-1-1 1,1 1-1,-5-10 0,6 18-17,0-1 0,-1 1 0,1 0-1,-1 0 1,1 0 0,-1-1-1,1 1 1,-1 0 0,1 0-1,-1 0 1,0 0 0,0 0 0,0 0-1,0 0 1,1 0 0,-1 0-1,0 1 1,0-1 0,-1 0-1,1 0 1,0 1 0,0-1 0,0 1-1,0-1 1,-1 1 0,1 0-1,0-1 1,0 1 0,-1 0 0,1 0-1,-3 0 1,2 0-4,0 1 1,0 0-1,0 0 1,0 0-1,0 0 1,1 0-1,-1 1 1,0-1-1,1 1 1,-1-1-1,0 1 0,1-1 1,0 1-1,-1 0 1,1 0-1,0-1 1,0 1-1,-1 3 1,-4 8-19,1 1-1,1-1 1,0 1 0,1 1 0,0-1 0,1 0 0,1 1 0,0-1 0,1 1 0,0-1 0,1 1-1,5 20 1,-6-33 24,1 0 0,-1 1 0,1-1-1,0 0 1,0 0 0,0 0-1,0 0 1,0 0 0,0 0 0,0 0-1,1 0 1,-1-1 0,1 1 0,-1 0-1,4 2 1,-3-3-3,-1-1 1,1 1-1,-1 0 1,1-1-1,-1 1 1,1-1-1,0 0 1,-1 0-1,1 1 1,-1-1-1,1 0 0,0 0 1,-1 0-1,1-1 1,0 1-1,2-1 1,4-2-38,0 0 0,0-1 1,0 0-1,-1-1 0,0 1 1,11-10-1,80-66-583,34-26-538,-131 106 1177,-1 0 0,0-1 1,1 1-1,-1 0 1,0 0-1,0 0 1,1-1-1,-1 1 1,0 0-1,1 0 1,-1-1-1,0 1 1,0 0-1,0-1 1,1 1-1,-1 0 1,0-1-1,0 1 1,0 0-1,0-1 1,0 1-1,0 0 1,1-1-1,-1 1 1,0 0-1,0-1 1,0 1-1,0 0 0,0-1 1,0 1-1,0-1 1,-1 1-1,1 0 1,0-1-1,0 1 1,0 0-1,0-1 1,0 1-1,0 0 1,-1-1-1,1 1 1,0 0-1,-1-1 1,-14-10 588,7 6-390,3 0-80,-1 0 1,1 0-1,-1 0 0,2-1 0,-1 0 0,1 0 1,-7-13-1,10 18-167,0-1 0,1 0 1,-1 0-1,1 1 0,-1-1 0,1 0 1,0 0-1,0 1 0,-1-1 0,1 0 1,1 0-1,-1 0 0,0 0 0,0 1 1,1-1-1,-1 0 0,1 0 1,-1 1-1,1-1 0,0 0 0,0 1 1,0-1-1,0 1 0,0-1 0,0 1 1,0-1-1,0 1 0,1 0 0,-1-1 1,0 1-1,1 0 0,-1 0 1,1 0-1,-1 0 0,1 0 0,0 1 1,-1-1-1,4 0 0,33-14-301,8-3-137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229 361 19044,'-6'-2'118,"1"0"0,-1 1 0,0 0 1,1 0-1,-1 0 0,0 0 0,0 1 0,0 0 0,0 0 0,1 1 1,-1 0-1,0 0 0,0 0 0,1 0 0,-1 1 0,1 0 0,-8 4 1,5-2-33,1 1 1,0 0 0,0 0-1,0 0 1,0 1 0,1 1 0,0-1-1,1 1 1,-1 0 0,-8 14-1,8-10-63,1 0 0,0 0 0,0 1-1,1-1 1,0 1 0,1 0 0,-2 21-1,4-25-38,0 0 1,1 0-1,0 1 0,1-1 0,0 0 0,0 0 1,0 0-1,1 0 0,1 0 0,-1 0 1,6 10-1,-7-15 10,1 0 0,0-1 0,0 1 0,-1 0 0,2-1 0,-1 1 0,0-1 1,0 0-1,1 0 0,0 0 0,-1 0 0,1 0 0,3 2 0,-3-3 4,-1-1 1,0 1-1,0 0 1,1-1-1,-1 0 0,0 1 1,1-1-1,-1 0 0,0 0 1,1 0-1,-1-1 0,0 1 1,1 0-1,-1-1 0,0 0 1,0 1-1,1-1 0,-1 0 1,0 0-1,2-2 0,4-3 4,0 0-1,-1 0 0,1 0 0,-2-1 0,1-1 0,-1 1 1,0-1-1,0 0 0,8-16 0,-1-2 33,-1-1 0,10-29 0,-14 31 45,-1-1 0,-1 0 0,-1 0 1,-1-1-1,-2 1 0,0-32 1,-5 39-39,2 19-41,1 0 0,0 0 0,0 0 0,0 0 0,0 0 0,0 0 0,-1 0 0,1 0 0,0 0 0,0 0 0,0 0 0,0 0 0,-1 0 0,1 0 1,0 0-1,0 0 0,0 0 0,0 0 0,0 0 0,-1 0 0,1 0 0,0 0 0,0 1 0,0-1 0,0 0 0,0 0 0,0 0 0,-1 0 0,1 0 0,0 0 1,0 0-1,0 0 0,0 1 0,0-1 0,0 0 0,0 0 0,0 0 0,0 0 0,0 0 0,0 1 0,0-1 0,-1 0 0,1 0 0,0 0 0,0 0 0,0 1 1,0-1-1,0 0 0,1 0 0,-9 36-52,7-6 0,2 0 0,1 0 0,1 0 0,2 0 0,1 0 1,12 37-1,-17-66 51,1 6 0,0-1 1,1 0-1,-1 0 1,6 7-1,-8-12 3,0 0 0,1 0 1,0-1-1,-1 1 0,1 0 0,0 0 0,-1 0 0,1-1 0,0 1 0,0 0 0,-1-1 1,1 1-1,0 0 0,0-1 0,0 1 0,0-1 0,0 1 0,0-1 0,0 0 1,0 0-1,0 1 0,0-1 0,0 0 0,0 0 0,0 0 0,0 0 0,0 0 0,0 0 1,0 0-1,1 0 0,-1-1 0,0 1 0,0 0 0,0-1 0,0 1 0,1-1 0,1-2 7,1 1 0,-1-1 0,0 0 0,0 0 0,0-1 0,0 1-1,0 0 1,-1-1 0,1 0 0,-1 0 0,3-6 0,17-51 89,-19 51-81,14-51 110,-3 0 1,-2-2-1,3-64 0,-15 98-142,-1 22-23,-1 15-15,-1 32-17,2 0 0,2 0 0,1 0 0,16 79 0,-17-115 72,0 1 6,0 1 0,0-1 0,0 0-1,1 1 1,0-1 0,0 0 0,0 0 0,1 0-1,4 6 1,-7-10-5,1-1 0,-1 1 0,0-1 1,1 1-1,-1-1 0,1 1 0,0-1 0,-1 0 0,1 1 0,-1-1 0,1 0 0,-1 1 0,1-1 0,0 0 1,-1 0-1,1 1 0,0-1 0,-1 0 0,1 0 0,0 0 0,-1 0 0,1 0 0,0 0 0,-1 0 0,1 0 1,0 0-1,-1 0 0,1-1 0,0 1 0,-1 0 0,1 0 0,0-1 0,-1 1 0,1 0 0,-1-1 1,1 1-1,-1 0 0,1-1 0,-1 1 0,1-1 0,-1 1 0,2-2 0,1-2 19,0 1-1,-1-1 0,1 0 1,-1-1-1,3-4 1,6-18 79,-1 1 0,-2-1 1,9-42-1,-9 18-13,2-54 0,-6 139-381,0 0 0,3 0 0,17 57 0,-22-83 95,1 0 1,1 0 0,0 0-1,8 13 1,-11-20 133,0 1 0,0-1 1,0 0-1,0 1 0,0-1 0,0 0 1,0 0-1,0 0 0,0 0 0,1 0 0,-1 0 1,0 0-1,1 0 0,-1 0 0,1-1 1,-1 1-1,1-1 0,-1 1 0,1-1 0,0 0 1,-1 1-1,1-1 0,-1 0 0,1 0 0,0 0 1,-1 0-1,1 0 0,-1 0 0,1-1 1,0 1-1,-1-1 0,1 1 0,1-2 0,3-1-74,0-2-1,0 1 0,-1-1 0,0 0 0,0 0 0,0 0 1,0-1-1,-1 0 0,0 1 0,4-8 0,33-67-2533,-41 79 2623,12-25-536,-2-1 1,10-38-1,-17 51 882,0 1 0,-1-1 0,0 1 0,-1-1-1,-1 0 1,0 1 0,-3-17 0,3 29-227,0 0-1,0-1 1,0 1-1,-1 0 1,1-1-1,0 1 1,-1 0-1,1 0 1,-1-1 0,1 1-1,-1 0 1,0 0-1,0 0 1,1 0-1,-1 0 1,0 0-1,0 0 1,0 0 0,0 0-1,0 0 1,0 0-1,0 1 1,-1-1-1,1 0 1,0 1 0,0-1-1,0 1 1,-1-1-1,1 1 1,0 0-1,-1-1 1,1 1-1,0 0 1,-1 0 0,1 0-1,0 0 1,-1 0-1,1 0 1,0 1-1,-1-1 1,1 0-1,0 1 1,0-1 0,-1 1-1,1-1 1,0 1-1,0-1 1,0 1-1,-1 0 1,1 0-1,0 0 1,0-1 0,0 1-1,1 0 1,-1 0-1,-1 2 1,-2 3-12,0-1 1,1 1-1,0-1 1,0 1-1,0 0 0,1 0 1,0 1-1,0-1 1,0 0-1,1 1 0,0-1 1,0 1-1,1-1 1,0 13-1,0-19-69,1 1 1,-1 0-1,0-1 1,0 1-1,1-1 0,-1 1 1,0-1-1,1 1 0,-1-1 1,0 1-1,1-1 1,-1 1-1,1-1 0,-1 1 1,1-1-1,-1 1 0,1-1 1,-1 0-1,1 1 1,0-1-1,-1 0 0,1 0 1,-1 1-1,1-1 0,0 0 1,-1 0-1,1 0 0,1 0 1,21 0-188,-14-1 111,20 0-63,-1 1 0,30 4 0,-47-2 105,-1 0 0,0 0 0,0 1 1,0 0-1,0 0 0,0 1 0,-1 1 0,1 0 0,8 6 0,-15-9 80,-1-1 1,0 1 0,0 0 0,0 0 0,0 0-1,-1 0 1,1 0 0,0 1 0,-1-1-1,1 0 1,-1 1 0,0-1 0,0 1-1,0-1 1,0 1 0,-1-1 0,1 1-1,-1 0 1,1 0 0,-1-1 0,0 1 0,0 0-1,0-1 1,0 1 0,-1 0 0,1 0-1,-1-1 1,1 1 0,-1 0 0,0-1-1,0 1 1,0-1 0,-3 5 0,-2 2 248,0 1 0,0-1 1,-1 1-1,0-2 0,-1 1 0,-16 13 1,14-14 55,0 0 1,-21 12-1,28-18-369,-1 0 0,1-1 1,-1 1-1,1-1 0,0 0 0,-1 0 1,0 0-1,1 0 0,-1-1 0,0 1 0,1-1 1,-1 0-1,0 0 0,-5-1 0,8 1-21,-1-1 0,1 0-1,-1 1 1,1-1 0,-1 0 0,1 0-1,0 0 1,0 0 0,-1 0 0,1 0-1,0 0 1,0 0 0,0 0 0,0 0-1,0-1 1,1 1 0,-1 0 0,0-1-1,0 1 1,1-1 0,-1-2 0,-1 0-14,1-1 1,0 0-1,1 1 1,-1-1-1,1 0 1,0-5 0,6-31-518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1:1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20 14787,'-19'20'1264,"2"-11"-1136,-3-8-232,0-5 168,-4-9-416,-7 2 392,-7-2-72,-18 4-360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19468,'0'43'1504,"-3"16"-1039,-4 7-129,4 11 408,1 2-96,2-3-112,6-3-112,4-5-104,3-5-72,4-13-240,2-9-232,4-16-440,3-8-312,4-20 784,-3-7-176,-1-11-152</inkml:trace>
  <inkml:trace contextRef="#ctx0" brushRef="#br0" timeOffset="1">463 597 17828,'5'25'1408,"-2"-10"-1088,1-2-128,0-8 232,-2-6-256,2-18-32,0-11-128,-1-11-96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301 204 18572,'7'54'1295,"25"89"1,28 47-1244,-47-153-21,73 203-1641,-82-223 190,-15-28-1097,5 4 2087,-36-39-1718,-2 2 1,-60-47 0,-110-65 3744,204 149-1308,1 1 154,0 0 0,0 0 0,1-1 0,-9-9 0,15 13-300,0 1 0,0-1 0,0 1 0,1-1 0,-1 0 0,1 0 0,-1 0 0,1 0 0,0 0 0,0 0 0,0 0 0,1 0 1,-1 0-1,1-1 0,0 1 0,0 0 0,0 0 0,1-5 0,1-3 79,0 1 0,1-1 0,1 0 0,0 1 0,0 0 0,1 0 0,11-17 0,51-62 859,-38 55-637,2 2 0,35-30 0,-49 47-217,1 1 0,1 1 1,0 1-1,1 0 1,39-16-1,-54 26-174,0 0-1,0 1 1,1-1-1,-1 1 1,1 0-1,-1 1 1,1-1-1,-1 1 1,1 0-1,7 1 1,-11 0-45,0-1 0,0 1-1,0 0 1,0-1 0,0 1 0,-1 0 0,1 0-1,0 1 1,0-1 0,-1 0 0,1 0 0,-1 1 0,1-1-1,-1 1 1,0-1 0,1 1 0,-1 0 0,0 0-1,0-1 1,0 1 0,0 0 0,-1 0 0,1 0-1,0 0 1,-1 0 0,1 0 0,-1 0 0,0 0 0,0 3-1,1 8 4,-1 0 0,-1 0 0,0 0 0,-1 0 0,0 0 0,-1-1 0,0 1-1,-6 12 1,-45 96 20,48-109-33,-39 70-188,-10 23-1540,55-104 1688,-7 16-216,6-16 241,1-1 0,0 1 1,0-1-1,0 0 0,-1 1 0,1-1 0,0 1 0,0-1 0,0 1 0,0-1 1,0 1-1,0-1 0,0 0 0,0 1 0,0-1 0,0 1 0,0-1 1,0 1-1,0-1 0,1 1 0,-1-1 0,0 0 0,0 1 0,0-1 1,1 1-1,-1 0 0,11-3-482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0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0 547 14315,'6'4'253,"-1"0"0,0 1 0,0-1 0,-1 1 0,1 0 0,-1 1 0,0-1 0,-1 1 0,5 8 0,3 9 408,9 28-1,-7-15 258,5 11-174,-8-21-189,0 0 1,16 26-1,-42-101 564,-11-18-618,-35-98-453,61 165-73,1-1 0,0 1 0,0-1 0,-1 0 0,1 1-1,0-1 1,0 0 0,0 1 0,0-1 0,0 1 0,0-1-1,0 0 1,0 1 0,0-1 0,0 0 0,0 1 0,1-1-1,-1 1 1,0-1 0,1 0 0,-1 1 1,0-1 1,1 1-1,-1 0 1,0 0-1,1 0 1,-1 0-1,1-1 1,-1 1-1,1 0 0,-1 0 1,0 0-1,1 0 1,-1 0-1,1 0 1,-1 0-1,0 0 1,1 0-1,-1 0 0,1 0 1,-1 1-1,1-1 1,0 0-1,31 17-1066,-16-7 440,-8-7 388,-1-1 0,1 1 0,0-1 0,1-1 0,-1 1 0,0-1 0,0-1 0,1 0 0,-1 0 0,0 0-1,0-1 1,1-1 0,-1 1 0,0-1 0,0 0 0,-1-1 0,1 0 0,0 0 0,-1-1 0,0 0 0,1 0 0,9-9 0,-7 5 200,0 0 0,0-1 0,-1 0 0,-1 0 0,0-1 0,0 0 0,0-1 0,-2 0 0,1 0 0,-1 0 0,-1-1 0,0 0 0,-1 0 0,4-13 0,-8 24 123,0 0-1,1 0 1,-1 0 0,0 0 0,1 0 0,-1 0 0,0 0-1,0-1 1,0 1 0,0 0 0,0 0 0,0 0-1,0 0 1,0 0 0,0 0 0,-1 0 0,1 0 0,0 0-1,-1 0 1,1 0 0,0 0 0,-1 0 0,0 0-1,1 0 1,-1 0 0,-1-1 0,1 2 7,0 1 0,0-1 0,0 0-1,0 0 1,0 1 0,0-1 0,0 1 0,0-1 0,0 1 0,0-1 0,0 1 0,0 0 0,0-1-1,0 1 1,1 0 0,-1 0 0,0 0 0,0-1 0,1 1 0,-1 0 0,1 0 0,-1 0 0,1 0-1,-1 0 1,0 2 0,-5 10 212,0 0-1,1 1 1,1 0-1,0-1 1,1 1 0,-3 20-1,3-6-34,2-1 0,2 40-1,-1-58-208,0 0-1,1 0 1,0 0-1,1 0 1,0 0-1,1 0 1,-1 0-1,2 0 1,-1-1-1,1 0 0,10 16 1,-14-23-16,1 0 0,0 0 0,-1-1 0,1 1 0,0 0 0,-1 0 0,1 0 0,0 0 0,0-1 0,0 1 0,0 0 0,0-1 0,0 1 1,0-1-1,0 1 0,0-1 0,0 0 0,0 1 0,0-1 0,0 0 0,0 0 0,0 1 0,1-1 0,-1 0 0,0 0 0,0 0 0,1-1 0,0 0 20,-1 1 0,1-1 0,-1 0 0,1-1 0,-1 1 0,0 0 1,1 0-1,-1-1 0,0 1 0,0 0 0,0-1 0,0 1 0,0-1 0,1-3 0,3-5 139,-1-1 0,-1 1 0,0-1-1,2-15 1,-2 8 2,-1 1 0,-1-1 0,-1 0 0,0 0 0,-2 0 0,0 0 0,-1 0-1,0 1 1,-2 0 0,-7-22 0,10 36-231,0 0 0,0 0 0,0 0-1,0 0 1,0 0 0,0 0 0,-1 1 0,0-1 0,1 1-1,-5-4 1,6 6 8,1 0 0,-1-1-1,0 1 1,1 0 0,-1-1-1,0 1 1,1 0 0,-1 0 0,0-1-1,1 1 1,-1 0 0,0 0-1,1 0 1,-1 0 0,0 0 0,0 0-1,1 0 1,-1 0 0,0 0-1,1 1 1,-1-1 0,-1 0 0,1 1-31,1 0 1,-1 0-1,0 0 1,0 0-1,0 0 1,1 0 0,-1 0-1,0 0 1,1 0-1,-1 0 1,1 0 0,-1 0-1,1 0 1,0 0-1,-1 1 1,1-1-1,0 0 1,0 2-1,-1-1-59,1 1 0,0-1 0,0 1 0,0 0-1,0-1 1,1 1 0,-1-1 0,0 1-1,1-1 1,0 1 0,0-1 0,0 1-1,0-1 1,0 0 0,0 1 0,1-1-1,-1 0 1,1 0 0,-1 0 0,1 0-1,0 0 1,0 0 0,0-1 0,0 1-1,0 0 1,0-1 0,0 0 0,1 1-1,-1-1 1,0 0 0,1 0 0,-1-1-1,1 1 1,-1 0 0,1-1 0,-1 1-1,1-1 1,-1 0 0,1 0 0,0 0-1,-1 0 1,1 0 0,-1-1 0,1 1-1,-1-1 1,1 0 0,-1 0 0,5-2-1,1-2 46,-1 0-1,0 0 0,0-1 1,0 0-1,-1 0 0,0-1 0,0 0 1,0 0-1,-1-1 0,0 1 1,5-13-1,0 0 414,-2 0 0,0 0 0,8-36 1,-15 51-185,1 0 70,-1 0 0,1 0 1,-1 0-1,-1 0 0,1 0 0,-1-1 0,0 1 0,0 0 1,0 0-1,-1 0 0,0 0 0,-2-8 0,3 13-181,0 0 1,0-1-1,0 1 0,0 0 0,0-1 0,0 1 1,-1 0-1,1-1 0,0 1 0,0 0 0,-1 0 1,1-1-1,0 1 0,0 0 0,-1 0 1,1-1-1,0 1 0,0 0 0,-1 0 0,1 0 1,0 0-1,-1 0 0,1-1 0,0 1 0,-1 0 1,1 0-1,0 0 0,-1 0 0,1 0 0,0 0 1,-1 0-1,1 0 0,0 0 0,-1 0 1,1 0-1,0 0 0,-1 0 0,1 1 0,0-1 1,-1 0-1,1 0 0,0 0 0,-1 0 0,1 1 1,0-1-1,-1 0 0,1 0 0,0 0 1,0 1-1,0-1 0,-1 0 0,1 1 0,0-1 1,0 0-1,-12 21 802,7-1-741,0 0-1,2 1 1,0 0 0,2 0-1,0 0 1,1 0 0,1 0-1,1 0 1,1-1 0,7 26-1,-9-42-85,0 1-1,0-1 1,1 0-1,0 0 1,4 8 0,-6-12-5,1 1 0,-1-1 0,1 1 1,-1-1-1,0 1 0,1-1 0,-1 1 1,1-1-1,-1 1 0,1-1 0,-1 0 1,1 1-1,0-1 0,-1 0 0,1 0 1,-1 1-1,1-1 0,0 0 0,-1 0 1,1 0-1,0 0 0,-1 0 0,1 0 1,-1 0-1,1 0 0,0 0 0,-1 0 1,1 0-1,0 0 0,-1 0 0,1 0 1,0-1-1,-1 1 0,1 0 0,-1-1 1,1 1-1,-1 0 0,1-1 0,-1 1 1,1 0-1,-1-1 0,1 1 0,-1-1 1,1 1-1,-1-1 0,0 1 0,1-2 1,6-7 18,-2 0 1,1 0 0,-1-1-1,0 0 1,-1 0 0,0 0 0,-1-1-1,0 1 1,2-14 0,-1 6 50,6-25 264,-2-1-1,-2 0 0,-2-1 0,-1 0 1,-7-69-1,4 103-222,0 8-69,0 0 0,0 0-1,-1 0 1,1 0 0,0 0 0,-1 0 0,0 0 0,0 0 0,0 1 0,0-1-1,0 0 1,0 0 0,-1 1 0,-2-4 0,4 6-38,0-1 0,0 1 1,-1 0-1,1 0 0,0 0 1,0 0-1,-1-1 0,1 1 0,0 0 1,0 0-1,-1 0 0,1 0 1,0 0-1,0 0 0,-1 0 0,1 0 1,0 0-1,-1 0 0,1 0 1,0 0-1,0 0 0,-1 0 0,1 0 1,0 0-1,-1 0 0,1 0 1,0 0-1,0 0 0,-1 0 0,1 0 1,0 0-1,0 1 0,-1-1 1,1 0-1,0 0 0,0 0 0,0 1 1,-1-1-1,1 0 0,0 0 1,0 0-1,0 1 0,0-1 0,-1 0 1,1 0-1,0 1 0,0-1 1,0 0-1,0 0 0,0 1 0,0-1 1,-5 18 27,3 0-37,0-1 1,2 0-1,0 1 0,3 21 0,15 71-92,-16-101 90,4 25-22,18 51 0,-21-74 12,2 0 0,-1-1 0,1 0 0,1 0 0,0 0 0,0 0 0,1-1 0,14 15 0,-19-22-2,0 0 1,1 0-1,-1 0 1,1 0-1,0 0 1,0 0 0,-1-1-1,1 1 1,0-1-1,1 0 1,-1 0-1,0 0 1,0 0-1,0 0 1,1-1 0,-1 1-1,0-1 1,5 0-1,-4-1-21,0 0-1,0 0 0,0 0 1,-1-1-1,1 1 1,0-1-1,-1 0 0,1 0 1,-1 0-1,1-1 0,-1 1 1,0-1-1,3-2 0,2-5-87,0 1-1,-1-1 0,1 0 1,-2 0-1,0-1 0,0 0 1,-1 0-1,7-22 0,-7 17-23,-2 0-1,0-1 0,-1 1 1,1-34-1,-3 44 127,0 0 1,0 1-1,-1-1 1,0 0-1,0 0 0,0 0 1,-1 0-1,0 1 1,0-1-1,-1 1 1,1-1-1,-1 1 0,0 0 1,0 0-1,-1 0 1,-7-8-1,10 12 27,1 1-1,-1-1 1,1 0 0,-1 1-1,1-1 1,-1 1 0,0-1-1,1 1 1,-1-1-1,0 1 1,0-1 0,1 1-1,-1 0 1,0-1-1,0 1 1,0 0 0,1 0-1,-1-1 1,0 1 0,0 0-1,0 0 1,0 0-1,1 0 1,-1 0 0,0 0-1,0 0 1,0 1 0,0-1-1,1 0 1,-1 0-1,0 1 1,0-1 0,1 0-1,-1 1 1,0-1-1,0 1 1,1-1 0,-1 1-1,0-1 1,1 1 0,-1-1-1,1 1 1,-1 0-1,1-1 1,-1 1 0,1 0-1,-1 0 1,-1 3 8,1 0 0,0-1 0,0 1 0,0 0 0,0 0 0,0 0 0,1 0 0,-1 7 0,2 1 8,0 0 1,0 1-1,2-1 0,4 19 0,-6-27-6,0-1 0,0 0-1,1 1 1,-1-1 0,1 0-1,0 0 1,-1 0 0,1 0-1,1 0 1,-1 0 0,0 0-1,1-1 1,-1 1 0,1-1-1,0 0 1,0 1 0,0-2-1,0 1 1,0 0 0,5 2-1,-7-4 3,1 0 0,0 0 0,0 0 0,0 0 0,0 0-1,0 0 1,0 0 0,-1-1 0,1 1 0,0-1 0,0 1-1,0-1 1,-1 1 0,1-1 0,0 0 0,-1 0 0,1 0-1,0 0 1,-1 0 0,0-1 0,1 1 0,-1 0 0,0-1-1,1 1 1,-1-1 0,0 1 0,1-3 0,4-6 46,0 0 0,-1 0 0,5-14 1,-7 17-31,8-24 101,-2-1-1,7-39 1,-1 3-168,-10 57-53,0 14-2,3 16-13,0 9 53,-2-2-172,2-1 0,1 0-1,1-1 1,0 0 0,16 25-1,-24-46 197,0 0 0,1 0-1,-1 0 1,1 0-1,-1 0 1,1-1-1,0 1 1,0-1-1,0 0 1,0 0-1,0 0 1,1 0-1,6 2 1,11-3-238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16339,'10'-20'1200,"14"-23"84,-23 41-1150,1-1 1,-1 1 0,1 0-1,0 0 1,-1 0-1,1 0 1,0 1 0,0-1-1,1 0 1,-1 1-1,0 0 1,0-1 0,1 1-1,2-1 1,-4 2-78,0 0 1,0 0-1,0-1 1,0 1 0,0 0-1,1 1 1,-1-1-1,0 0 1,0 0-1,0 0 1,0 1-1,0-1 1,0 0 0,0 1-1,0-1 1,0 1-1,0-1 1,-1 1-1,1 0 1,0-1-1,0 1 1,0 0 0,-1 0-1,1-1 1,0 1-1,-1 0 1,1 0-1,0 0 1,-1 0-1,1 0 1,-1 0-1,1 2 1,1 3 92,1 1 0,-1 0 0,2 14 0,2 36 49,-3 1-1,-5 98 1,0 35-366,2-185 138,1 0 1,-1 0-1,1-1 0,1 1 0,-1 0 0,1-1 0,0 1 0,4 7 0,-6-12 19,1 0 1,0 1-1,0-1 0,0 0 0,0 0 1,0 0-1,0 0 0,0 0 1,1 0-1,-1 0 0,0 0 0,0 0 1,1-1-1,-1 1 0,1 0 0,-1-1 1,1 1-1,-1-1 0,1 0 0,-1 1 1,1-1-1,-1 0 0,1 0 0,-1 0 1,1 0-1,-1 0 0,1 0 1,-1-1-1,1 1 0,-1 0 0,1-1 1,-1 1-1,1-1 0,-1 0 0,2 0 1,5-3-20,0-1 0,-1 1 1,0-1-1,0-1 0,0 1 1,9-11-1,36-44-254,-35 39 18,-7 9 66,2 0-66,-2-1 0,0 0 0,0-1 0,-1 0 0,-1 0 0,0-1 0,7-20 0,-10 12-247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9 161 17404,'-9'4'1744,"11"-8"-1512,9 0 560,6-2-240,12-4-232,3-3-223,6-6-474,1-5 81,6-2 240,-2-1-96,-6-5-88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14 328 15891,'3'22'1823,"1"-20"-935,2-13 276,-1-4-930,-1-1 0,-1 1 0,0-1 0,-1 0 0,-1 0 1,0 0-1,-2 0 0,1 1 0,-2-1 0,0 0 0,-7-24 0,9 39-226,0-1 0,0 1 0,-1 0 0,1 0 0,-1 0 0,1 0 0,-1 0 0,1 0 0,-1 0 0,0 1 0,1-1 0,-1 0 0,0 0-1,0 0 1,-1-1 0,2 2-7,0 0 0,-1 0 0,1 0 0,0 0 0,-1 0 0,1 0-1,-1 1 1,1-1 0,0 0 0,-1 0 0,1 0 0,0 0 0,0 0-1,-1 0 1,1 1 0,0-1 0,-1 0 0,1 0 0,0 0 0,0 1 0,-1-1-1,1 0 1,0 0 0,0 1 0,-1-1 0,1 0 0,0 1 0,0-1-1,0 0 1,-1 1 0,-1 3-10,1 1 0,-1-1 0,1 0 0,-1 1 0,1 0 0,0 4 0,-1 21-71,1 0-1,2 0 1,1 0 0,1 0-1,1-1 1,13 44-1,-15-66 72,0 0-1,1 0 0,-1 0 0,1 0 0,1-1 0,5 10 0,-8-15 9,-1 0 1,1 0-1,0 0 0,0 0 1,0-1-1,0 1 0,0 0 0,0 0 1,0-1-1,0 1 0,0-1 0,0 1 1,0-1-1,0 1 0,0-1 0,0 0 1,1 1-1,1-1 0,-1 0 1,-1-1 0,1 1 0,0 0 0,-1-1 0,1 0 0,0 1 0,-1-1 0,1 0 0,-1 0 0,1 0 0,-1 0 0,0 0 1,1 0-1,-1 0 0,0 0 0,0-1 0,2-1 0,7-10-7,0 0 1,0-1-1,14-30 1,19-53-90,-30 64 22,5-12-79,-10 24-36,1 0 1,0 0-1,22-32 1,-29 51 137,-1-1 0,1 1 0,1-1 0,-1 1 0,0 0-1,1-1 1,3-2 0,-5 5 38,-1 0 0,1 0 0,0-1 0,-1 1 0,1 0-1,0 0 1,-1 0 0,1 0 0,0 0 0,-1 0 0,1 0 0,0 0-1,-1 0 1,1 0 0,0 0 0,-1 0 0,1 0 0,-1 0-1,1 1 1,0-1 0,-1 0 0,1 1 0,-1-1 0,1 0 0,0 1-1,-1-1 1,1 0 0,-1 1 0,1-1 0,-1 1 0,0-1-1,1 1 1,-1-1 0,1 1 0,-1 0 0,0-1 0,0 1 0,1-1-1,-1 1 1,0 0 0,0-1 0,0 1 0,1 0 0,-1-1-1,0 2 1,4 16-83,0-1-1,-1 1 1,-1 0 0,0 22-1,1 12 163,-2-34 16,-1-13-41,-1-1 0,1 1 1,1-1-1,-1 1 0,1-1 1,0 0-1,0 1 0,0-1 1,0 0-1,1 0 0,2 5 1,-4-8-39,0-1 1,1 0-1,-1 0 1,0 0-1,0 0 0,0 0 1,0 0-1,0 0 1,0 0-1,0 0 1,0 0-1,0 0 1,1 0-1,-1 0 1,0 0-1,0 0 1,0 0-1,0 0 1,0 0-1,0 0 1,0 0-1,0 0 1,1 0-1,-1 0 1,0 0-1,0 0 0,0 0 1,0 0-1,0 0 1,0 0-1,0 0 1,0 0-1,1 0 1,-1 0-1,0 0 1,0 0-1,0 0 1,0-1-1,0 1 1,0 0-1,0 0 1,0 0-1,0 0 1,0 0-1,0 0 1,0 0-1,0 0 0,0-1 1,0 1-1,0 0 1,0 0-1,0 0 1,0 0-1,0 0 1,0 0-1,0 0 1,0 0-1,0-1 1,0 1-1,0 0 1,10-27 129,-2 0 0,9-51-1,-3 14-169,-11 47 19,-1 9-47,-1-1-1,2 0 1,-1 1 0,1-1 0,0 1-1,1 0 1,0 0 0,9-14 0,-13 21 54,1 1 0,-1-1 0,1 1 1,-1-1-1,1 1 0,0-1 0,-1 1 1,1-1-1,-1 1 0,1 0 0,0-1 1,-1 1-1,1 0 0,0-1 0,0 1 0,-1 0 1,1 0-1,0 0 0,0 0 0,-1 0 1,1 0-1,0 0 0,-1 0 0,1 0 1,0 0-1,0 0 0,-1 0 0,1 0 1,0 1-1,0-1 0,-1 0 0,1 0 1,0 1-1,-1-1 0,1 1 0,-1-1 1,1 0-1,0 1 0,-1-1 0,1 1 1,-1 0-1,1-1 0,-1 1 0,0-1 1,1 1-1,-1 0 0,1 0 0,2 5-26,1 0-1,-1 0 0,-1 0 0,3 8 1,-3-9 7,10 36-100,-9-28 65,1 0 1,0-1-1,1 1 0,7 11 0,-12-23 61,0-1 1,0 0-1,0 1 0,0-1 0,0 0 0,1 0 0,-1 1 0,0-1 1,0 0-1,0 0 0,0 1 0,1-1 0,-1 0 0,0 0 0,0 1 0,1-1 1,-1 0-1,0 0 0,0 0 0,1 1 0,-1-1 0,0 0 0,0 0 1,1 0-1,-1 0 0,0 0 0,1 0 0,-1 0 0,0 0 0,0 0 0,1 0 1,-1 0-1,0 0 0,1 0 0,-1 0 0,0 0 0,1 0 0,-1 0 1,0 0-1,1 0 0,-1 0 0,0 0 0,0 0 0,1-1 0,-1 1 0,0 0 1,0 0-1,1 0 0,-1-1 0,0 1 0,0 0 0,1 0 0,-1 0 1,0-1-1,0 1 0,0 0 0,0-1 0,0 1 0,1 0 0,-1 0 0,0-1 1,0 1-1,0 0 0,0-1 0,0 1 0,0-1 0,6-20 7,-3-13-91,-2-11-33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17980,'9'173'2991,"-6"-78"-2569,5 0 0,23 117 0,-27-198-465,-4-8-3,1 0 0,1 0-1,-1 1 1,1-1 0,0 0 0,0-1 0,1 1 0,0 0-1,0-1 1,6 8 0,-9-13 39,0 0 1,0 0-1,0 1 1,0-1-1,1 0 1,-1 0-1,0 0 1,0 0-1,1 0 0,-1 1 1,0-1-1,0 0 1,1 0-1,-1 0 1,0 0-1,0 0 1,1 0-1,-1 0 1,0 0-1,0 0 0,1 0 1,-1 0-1,0 0 1,0 0-1,1 0 1,-1 0-1,0 0 1,1 0-1,-1 0 0,0 0 1,0-1-1,0 1 1,1 0-1,-1 0 1,0 0-1,0 0 1,1-1-1,4-11-145,-1-14-48,-4 2 124,-1 1 1,-2 0-1,-7-36 1,-24-65 442,22 83-192,61 93 326,-44-46-487,0-1 0,0-1 0,1 1 0,-1-1 0,1 0 0,0 0-1,0 0 1,0-1 0,8 3 0,-11-5-10,-1-1-1,1 1 1,-1-1-1,1 0 1,-1 1-1,1-1 1,-1-1-1,1 1 1,-1 0-1,1 0 1,-1-1 0,1 1-1,-1-1 1,1 0-1,-1 0 1,0 0-1,0 0 1,1 0-1,-1-1 1,0 1-1,0-1 1,0 1-1,0-1 1,0 0-1,-1 1 1,1-1-1,0 0 1,1-4-1,4-5-18,-1 0-1,0-1 0,-1 1 1,0-1-1,-1-1 0,0 1 0,-1 0 1,2-19-1,-9 59-73,0 46-1,4-62 106,1 0-1,0-1 0,0 1 0,1-1 0,1 1 0,0-1 1,5 13-1,-8-23-11,1 0 0,-1 0 0,1 1 0,0-1 0,-1 0 0,1 0 0,0 0 0,-1 0 0,1 0 0,0 0 0,0 0 0,0 0 0,0 0 0,0 0 0,0 0 0,0 0 0,1-1 0,-1 1 0,0-1 0,0 1 0,1-1 0,-1 1-1,0-1 1,2 1 0,-1-1 2,0-1-1,0 1 1,-1 0 0,1-1-1,0 1 1,0-1-1,0 0 1,-1 0-1,1 0 1,0 1-1,-1-1 1,1-1-1,-1 1 1,4-2-1,3-6 11,1-1 0,-1 1 0,-1-1-1,7-11 1,80-148-1096,-93 166 1004,1 0 1,0 1-1,0-1 0,0 1 1,0-1-1,0 1 0,1 0 1,-1 0-1,1 0 0,2-2 1,-4 4 52,0 0 0,0 0 0,-1-1 0,1 1 0,0 0 0,0 0 0,0 0 0,-1 0 0,1 0 0,0 0 0,0 0 0,0 0 0,0 1 0,-1-1 0,1 0 0,0 0 0,0 1 0,-1-1 0,1 0 0,0 1 0,-1-1 0,1 1 0,0-1 0,-1 1 0,1-1 0,0 1 0,-1 0 0,1-1 0,-1 1 0,1 0 0,-1-1 0,0 1 0,1 0 0,-1-1 0,0 1 0,1 0 0,-1 0 0,0 0 0,0-1 0,1 3 0,2 7-20,0 1-1,-1 1 1,2 19 0,-2-19 357,0 1-1,6 22 1,-8-34-286,0-1 0,0 1 1,0-1-1,0 1 0,0-1 0,0 1 1,0-1-1,0 1 0,1-1 0,-1 1 1,0-1-1,0 1 0,0-1 0,1 1 0,-1-1 1,0 0-1,1 1 0,-1-1 0,0 1 1,1-1-1,-1 0 0,0 1 0,1-1 1,-1 0-1,1 0 0,-1 1 0,1-1 0,-1 0 1,0 0-1,1 0 0,-1 1 0,1-1 1,-1 0-1,1 0 0,0 0 0,11-14 101,-12 13-159,1 0 1,-1 0-1,1 0 1,-1 0 0,1 0-1,-1 0 1,1 0-1,0 0 1,0 0-1,-1 0 1,1 0 0,0 1-1,0-1 1,0 0-1,0 1 1,0-1 0,0 0-1,0 1 1,0-1-1,0 1 1,0 0 0,0-1-1,0 1 1,2 0-1,5 3-258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191 538 17524,'-1'-3'179,"-1"0"-1,0 0 1,0 1 0,0-1 0,0 1 0,-1 0-1,1 0 1,-1 0 0,1 0 0,-1 0 0,0 0-1,1 1 1,-1-1 0,0 1 0,0 0 0,0 0 0,-1 0-1,-5-1 1,4 1-17,1 1-1,-1 0 1,0 1 0,0-1-1,1 1 1,-1-1 0,0 2-1,1-1 1,-1 0 0,1 1-1,-1 0 1,-4 2 0,4-1-171,1-1 1,-1 1 0,1 0 0,-1 0 0,1 1 0,0-1-1,0 1 1,0 0 0,1 0 0,-1 0 0,1 0-1,0 1 1,0-1 0,1 1 0,-1 0 0,1 0 0,0 0-1,0 0 1,1 0 0,0 1 0,-1-1 0,2 0-1,-1 9 1,1-11-69,0 0 0,1 0 0,-1 0 0,1-1 0,0 1-1,0 0 1,0-1 0,0 1 0,0-1 0,0 1 0,1-1 0,2 4-1,-3-5 39,0 0-1,0 0 0,0-1 0,0 1 1,0 0-1,0-1 0,0 1 0,0-1 1,0 1-1,0-1 0,1 1 0,-1-1 0,0 0 1,0 0-1,0 1 0,0-1 0,1 0 1,-1 0-1,0 0 0,0 0 0,1 0 1,-1-1-1,0 1 0,0 0 0,0-1 1,0 1-1,1 0 0,-1-1 0,0 0 1,0 1-1,1-2 0,3-1-54,-1 0 0,0-1 0,0 0-1,0 1 1,-1-1 0,1-1 0,-1 1 0,0 0 0,0-1-1,4-9 1,19-52-196,-18 41 689,-2 0-1,4-29 0,-10 78-222,1-1 0,1 1-1,0-1 1,2 0-1,9 30 1,-12-51-179,-1 0-1,1 0 1,-1-1-1,1 1 1,-1 0 0,1-1-1,0 1 1,0-1 0,0 1-1,0-1 1,0 1-1,0-1 1,0 1 0,0-1-1,0 0 1,1 0 0,-1 0-1,3 2 1,-4-3 3,1 0 0,-1 0 0,1 0 0,-1 0-1,1 0 1,-1 0 0,1 0 0,0 0 0,-1 0 0,1 0 0,-1 0 0,1 0 0,-1-1 0,1 1 0,-1 0 0,0 0 0,1-1 0,-1 1 0,1 0 0,-1-1 0,1 1-1,0-1 1,10-18 45,-2-5 53,-1 0 0,-2 0 1,5-34-1,4-75 454,-12 107-395,-2 69-224,2 0 0,13 60 0,-15-99 53,0 0 0,-1 0 0,2 0 0,-1 0 0,0-1-1,1 1 1,3 5 0,-5-9 12,0 0 0,0 1 0,0-1 0,1 0 0,-1 0 0,0 1-1,0-1 1,1 0 0,-1 0 0,0 0 0,0 1 0,1-1 0,-1 0 0,0 0 0,1 0 0,-1 0-1,0 0 1,1 1 0,-1-1 0,0 0 0,0 0 0,1 0 0,-1 0 0,1 0 0,-1 0-1,0 0 1,1 0 0,-1 0 0,0 0 0,1 0 0,-1-1 0,1 1 0,0-1-1,0 0 0,0 0 1,0 0-1,0 0 0,0 0 1,0 0-1,0-1 0,0 1 0,-1 0 1,1-1-1,0 1 0,0-2 1,8-24 0,-1 1 1,-1-2 0,6-45 0,-8 39 43,17-59 1,-22 93-45,0-1 0,0 1 0,0 0 0,0 0 0,0-1 0,0 1 0,0 0 0,0 0 0,0-1 0,0 1 0,0 0 0,0 0 0,1-1 0,-1 1 0,0 0 0,0 0 0,0 0 0,0-1 0,0 1 0,1 0 0,-1 0 0,0 0 0,0-1 0,0 1 0,1 0 0,-1 0 0,0 0 0,0 0 0,1 0 0,-1 0 0,0 0 0,0-1 0,1 1 0,-1 0 0,0 0 0,0 0 0,1 0 0,-1 0 0,0 0 0,1 0 0,6 11-68,4 28-34,-10-33 84,46 151-186,-47-156 206,2 3 8,-1 0 0,1 1-1,0-1 1,0 0 0,4 5 0,-5-9-3,-1 1 0,1 0 0,-1-1 1,1 1-1,0 0 0,-1-1 0,1 1 1,0-1-1,-1 1 0,1-1 0,0 1 1,0-1-1,-1 0 0,1 1 0,0-1 1,0 0-1,0 0 0,0 0 0,0 1 0,-1-1 1,1 0-1,0 0 0,0 0 0,0 0 1,0-1-1,0 1 0,0 0 0,-1 0 1,1 0-1,0-1 0,0 1 0,0 0 1,-1-1-1,1 1 0,0-1 0,0 1 0,0-1 1,3-2 16,-1 0 1,0-1 0,1 1-1,-1 0 1,-1-1-1,1 0 1,0 0 0,-1 0-1,4-7 1,14-45 146,-16 44-135,49-181 354,-45 151-589,-1 1 0,1-72 0,-5 203-371,3 0-1,25 118 0,69 178 675,-94-368-142,0 2-129,7 29-1,-12-44 113,0-1 1,-1 1-1,1 0 0,-1-1 0,0 1 1,0 0-1,-1-1 0,0 1 1,1 0-1,-1-1 0,-1 1 1,-1 5-1,2-9 46,0 1 1,0-1-1,0 0 0,0 1 1,-1-1-1,1 0 1,0 0-1,0 0 1,-1 0-1,1 0 0,-1 0 1,1 0-1,-1-1 1,1 1-1,-1 0 0,1-1 1,-1 1-1,0-1 1,1 0-1,-1 0 1,0 1-1,1-1 0,-1 0 1,0 0-1,1-1 1,-1 1-1,0 0 0,1 0 1,-1-1-1,0 1 1,-1-2-1,-3 1 35,0-1-1,1-1 1,-1 1 0,1-1-1,0 0 1,0 0 0,-9-8-1,8 6 37,1-1 0,0 1 0,0-1 0,0-1 0,1 1 0,0-1-1,0 1 1,1-1 0,0-1 0,-3-9 0,2 5 32,2 1 0,0-1 0,0 0 0,1-1 0,1 1 1,0-12-1,3-5-93,1 2 0,2-1 0,0 0 0,21-51 0,-13 45-29,22-38 0,-8 24-70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184 346 16644,'0'-2'126,"0"-1"1,-1 0-1,1 1 1,-1-1-1,1 1 1,-1-1 0,0 0-1,0 1 1,0 0-1,0-1 1,-1 1 0,1 0-1,-1-1 1,-1-1-1,2 3-79,0 0 0,-1 0 0,1 0 0,0 0 0,-1 1 0,1-1 0,0 0 0,-1 1 0,1-1 0,-1 0 0,1 1 0,0 0-1,-1-1 1,0 1 0,1 0 0,-1 0 0,1 0 0,-1 0 0,1 0 0,-1 0 0,1 0 0,-1 1 0,1-1 0,-1 0 0,1 1 0,-3 1 0,-2 1 57,-1 1 0,1 0 1,1 0-1,-1 0 0,1 1 1,0 0-1,0 0 0,0 0 0,0 0 1,1 1-1,0 0 0,-5 10 1,-1 2-66,1 0 0,1 1 1,-6 21-1,11-28-53,-1 0 0,2 1 0,-1-1-1,2 1 1,0-1 0,0 1 0,1-1-1,3 21 1,-3-31 10,1 0-1,-1 0 0,0 0 1,1-1-1,-1 1 1,1 0-1,0 0 0,0-1 1,0 1-1,0 0 0,0-1 1,0 1-1,0-1 1,0 1-1,0-1 0,3 3 1,-2-4 3,-1 0 1,0 1-1,0-1 0,0 0 1,0 0-1,1 0 1,-1 0-1,0 0 0,0 0 1,0 0-1,1 0 1,-1 0-1,0-1 1,0 1-1,0 0 0,0-1 1,1 1-1,-1-1 1,0 1-1,0-1 0,0 0 1,0 1-1,0-1 1,0 0-1,-1 0 0,1 0 1,0 1-1,0-1 1,0 0-1,-1 0 0,1-1 1,10-12 18,-1 0 0,-1 0 0,0-1 0,-1 0 0,10-26 0,27-90 236,-39 112-201,14-49 397,-3 0 0,15-136 1,-31 190-350,-1 16-35,-3 25-47,1 60-205,3 0-1,5 0 0,19 102 0,-25-187 162,3 14-378,0-1 0,0 0 0,9 22 0,-3-23-770,-8-14 1152,-1 0 0,0 0 0,0 0 0,0 0 1,1 0-1,-1 0 0,0 0 0,0 0 0,1 0 0,-1 0 0,0 0 0,0 0 0,0 0 0,1 0 0,-1 0 0,0 0 1,0 0-1,0 0 0,1 0 0,-1 0 0,0 0 0,0-1 0,0 1 0,1 0 0,-1 0 0,0 0 0,0 0 0,0 0 1,0-1-1,1 1 0,-1 0 0,0 0 0,0 0 0,0-1 0,0 1 0,0 0 0,2-4-100,-1 0 0,1 1 1,-1-1-1,-1 0 0,1 0 0,0-5 0,3-35-764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40 163 12883,'16'27'1251,"13"20"-46,-26-43-983,-1-1 0,1 0 0,-1 0 0,1 0 0,0 0 0,0 0 0,0-1 1,1 0-1,5 4 0,-8-5-170,0-1 1,0 0 0,0 1-1,0-1 1,0 0 0,0 0-1,0 0 1,0 0 0,0 0-1,0 0 1,0 0 0,0 0-1,0 0 1,0-1 0,0 1-1,0 0 1,0-1 0,0 1-1,0 0 1,-1-1-1,1 1 1,0-1 0,0 0-1,0 1 1,-1-1 0,1 1-1,0-1 1,-1 0 0,1 0-1,0 1 1,-1-1 0,1 0-1,-1 0 1,1 0 0,-1 0-1,0 0 1,1-1 0,1-2 104,-1 0 0,1 0 0,-1 0 0,0 0-1,-1 0 1,1-1 0,0-4 0,-2 2-23,1 1 0,-1 0 0,-1 0 0,1 0 0,-1 0 0,0 0 0,-1 0 0,1 0 0,-1 1 0,0-1 0,0 1 0,-1 0 0,0 0 0,-5-6 0,8 10-141,0-1 0,-1 0 0,0 1 1,1-1-1,-1 1 0,0-1 0,0 1 1,0 0-1,0 0 0,0 0 0,0 0 1,0 0-1,0 0 0,0 0 0,-1 1 1,1-1-1,0 1 0,0 0 0,-1 0 1,1 0-1,0 0 0,-1 0 0,1 0 1,0 0-1,0 1 0,-1-1 0,1 1 1,0 0-1,0-1 0,0 1 0,0 0 1,0 0-1,0 0 0,0 1 0,0-1 1,0 1-1,0-1 0,1 1 0,-1-1 1,-1 3-1,-2 2-72,1 0-1,0 0 1,1 0 0,-1 1 0,1-1 0,0 1 0,1-1-1,0 1 1,0 0 0,0 0 0,1 1 0,0-1-1,1 0 1,-1 0 0,2 10 0,-1-4-32,1 1 0,1 0 1,0-1-1,1 0 0,1 1 1,0-1-1,7 15 0,-10-26 101,0 1-1,1 0 1,-1-1-1,1 1 1,-1 0-1,1-1 1,0 0-1,0 1 1,0-1-1,0 0 1,1 0-1,-1 0 1,0 0-1,1-1 1,0 1-1,-1-1 1,1 1-1,0-1 1,0 0-1,-1 0 1,1 0-1,0-1 1,0 1-1,0-1 1,0 1-1,0-1 0,0 0 1,0 0-1,0 0 1,0-1-1,0 1 1,0-1-1,0 0 1,0 1-1,0-1 1,0-1-1,0 1 1,-1 0-1,1-1 1,0 1-1,-1-1 1,4-3-1,6-4-6,-1 0 1,0-1-1,-1 0 0,0-1 0,9-13 1,39-64-11,-45 67 36,9-18 18,-15 26-18,0 1-1,1-1 0,1 1 1,13-16-1,-22 28-4,1-1 0,-1 1 0,1-1 0,-1 1 0,1-1 0,-1 1 0,1-1 0,0 1-1,-1 0 1,1-1 0,0 1 0,-1 0 0,1-1 0,0 1 0,-1 0 0,1 0 0,0 0 0,-1 0 0,1-1 0,0 1 0,0 0 0,-1 0 0,1 0 0,0 1 0,0-1 0,-1 0 0,1 0 0,0 0 0,-1 0 0,1 1-1,0-1 1,-1 0 0,1 1 0,0-1 0,-1 1 0,1-1 0,-1 0 0,1 1 0,-1-1 0,1 1 0,-1 0 0,2 0 0,0 3 18,0-1-1,0 1 1,0-1 0,0 1-1,2 6 1,26 110 376,-10-32 95,-20-88-493,9 25 348,-2-20-66,-7-5-264,1 0-1,-1 0 0,1-1 1,-1 1-1,1 0 0,-1 0 0,0-1 1,1 1-1,-1 0 0,1-1 1,-1 1-1,0-1 0,1 1 0,-1 0 1,0-1-1,0 1 0,1-1 1,-1 1-1,0-1 0,0 0 0,7-16 219,-2 0 0,0-1 0,4-22 0,4-19 141,-8 38-279,-3 11-136,1 0 0,0 1 0,0 0 1,1-1-1,0 1 0,0 0 0,8-10 1,-12 19 22,0-1 1,1 1-1,-1-1 0,0 0 1,1 1-1,-1-1 1,1 1-1,-1-1 1,1 1-1,-1 0 1,1-1-1,-1 1 1,1-1-1,-1 1 0,1 0 1,0 0-1,-1-1 1,1 1-1,0 0 1,-1 0-1,1 0 1,0-1-1,-1 1 1,1 0-1,0 0 0,-1 0 1,1 0-1,0 1 1,-1-1-1,1 0 1,0 0-1,-1 0 1,1 0-1,0 1 0,-1-1 1,1 0-1,0 0 1,-1 1-1,1-1 1,-1 1-1,1-1 1,-1 1-1,1-1 1,-1 0-1,1 1 0,-1 0 1,0-1-1,1 1 1,-1-1-1,1 1 1,-1-1-1,0 2 1,4 4-75,-2-1 1,1 1-1,-1 0 1,3 8 0,-5-12 54,15 71-476,-5-23 530,-10-49-9,0-1 0,0 0 0,0 1-1,0-1 1,0 0 0,0 1 0,0-1 0,0 0-1,0 1 1,0-1 0,0 0 0,1 1 0,-1-1-1,0 0 1,0 1 0,0-1 0,0 0-1,1 0 1,-1 1 0,0-1 0,0 0 0,1 0-1,-1 0 1,0 1 0,0-1 0,1 0 0,-1 0-1,0 0 1,1 1 0,5-9 166,5-22-6,-10 25-113,7-20 67,-1 0-141,2 1 0,0-1 0,1 2 0,1 0 0,19-30 0,-28 51-23,-1 1 1,0-1-1,1 0 1,0 0-1,-1 0 0,1 1 1,0-1-1,0 1 0,0-1 1,0 1-1,0 0 1,0 0-1,0 0 0,0 0 1,1 0-1,2 0 0,-4 1 12,1 0 0,-1 0-1,0 0 1,1 0-1,-1 1 1,0-1 0,1 0-1,-1 1 1,0-1-1,1 1 1,-1 0-1,0-1 1,0 1 0,0 0-1,0 0 1,1-1-1,-1 1 1,0 0 0,-1 0-1,1 0 1,0 1-1,0-1 1,0 0-1,0 0 1,-1 0 0,1 0-1,0 3 1,4 8-97,-1-1 1,0 1 0,-1 0 0,-1 0-1,0 0 1,0 1 0,-1-1-1,-1 18 1,0-29 122,0 1-2,0-1 0,0 1-1,1-1 1,-1 1 0,0-1 0,-1 1-1,1-1 1,0 1 0,0 0 0,-1-1-1,1 1 1,-1-1 0,1 1 0,-1-1-1,1 0 1,-1 1 0,0-1 0,0 0 0,0 1-1,0-1 1,0 0 0,0 0 0,0 0-1,0 0 1,-2 1 0,-13 3-72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4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79 297 15123,'-3'-1'320,"-1"-1"0,1 0 0,0 0-1,0 0 1,0 0 0,0 0 0,0-1-1,-3-3 1,7 5-134,0 1 0,-1 0 1,1-1-1,0 1 0,0 0 0,0-1 0,0 1 0,0 0 0,-1 0 1,1 0-1,0 0 0,0 0 0,0 0 0,0 0 0,0 0 0,0 0 0,-1 0 1,1 0-1,0 1 0,2 0 0,-1 0-135,0 0 0,0 1 0,0-1 1,0 0-1,1 0 0,-1 0 0,1 0 0,-1-1 0,0 1 1,1-1-1,-1 1 0,1-1 0,-1 0 0,1 0 0,-1 0 0,1 0 1,-1-1-1,1 1 0,-1 0 0,1-1 0,-1 0 0,5-1 0,-5 0-48,0 0 0,1 0 0,-1 1-1,0-1 1,0 0 0,0-1 0,0 1-1,-1 0 1,1-1 0,-1 1-1,1-1 1,-1 1 0,0-1 0,0 0-1,0 1 1,0-1 0,0 0-1,-1 0 1,1 1 0,-1-6 0,1 1 11,-1-1 0,0 0 0,-1 1 0,0-1 0,0 1 0,-3-12 0,3 18-11,1-1-1,-1 0 1,0 0 0,0 1 0,1-1-1,-1 0 1,0 1 0,-1-1 0,1 1-1,0 0 1,0-1 0,-1 1-1,-2-3 1,3 4-2,0-1 0,0 1-1,0 0 1,0-1 0,-1 1-1,1 0 1,0 0 0,0 0-1,-1 0 1,1 0 0,0 0 0,0 0-1,0 0 1,-1 0 0,1 0-1,0 1 1,0-1 0,0 0-1,-1 1 1,1-1 0,0 1 0,0 0-1,-1 0 1,-1 1-1,0 1 0,0-1 1,1 0-1,-1 1 0,1-1 0,0 1 1,0 0-1,0 0 0,-3 5 0,4-6-1,0-1-1,0 1 0,0 0 0,0-1 0,1 1 0,-1 0 0,1 0 0,-1 0 0,1-1 0,0 1 0,0 0 0,0 0 0,0 0 1,0 0-1,0-1 0,0 1 0,0 0 0,1 0 0,0 2 0,-1-3 1,1-1 0,-1 0 0,0 1 0,1-1 0,-1 0 0,0 1 0,1-1 0,-1 0 0,0 0 0,1 1 0,-1-1 0,1 0 0,-1 0 0,0 1 0,1-1 0,-1 0 0,1 0 0,-1 0 0,1 0 0,-1 0 0,1 0 0,-1 0 1,1 0-1,-1 0 0,1 0 0,-1 0 0,0 0 0,1 0 0,-1 0 0,1 0 0,-1 0 0,1-1 0,-1 1 0,1 0 0,-1 0 0,0-1 0,1 1 0,-1 0 0,0 0 0,1-1 0,-1 1 0,0 0 0,1-1 0,-1 1 0,1-1 0,14-16-14,-9 8 17,0-1 1,-1 1-1,0-1 1,0 0-1,-1 0 1,0-1-1,-1 1 1,0-1-1,0 0 1,-2 0-1,1 1 1,-1-21-1,-1 29 1,0 0 0,0 0 0,0 0 0,-1 0 0,1 0-1,-1 0 1,0 0 0,1 0 0,-1 0 0,0 0 0,0 0 0,0 0 0,0 1 0,-2-3 0,2 3 0,0 1 0,0-1 0,0 0 0,0 0 0,0 1 0,0-1 1,0 1-1,0-1 0,0 1 0,-1-1 0,1 1 0,0 0 0,0 0 1,0-1-1,-1 1 0,1 0 0,0 0 0,-2 0 0,-1 1 3,1 0 0,-1 0 0,0 0 0,0 0 0,0 1 0,1 0 0,-1-1 0,1 1 0,-1 0 0,1 1 0,0-1 0,0 1 0,-3 2 0,-5 6 2,0 0 1,-16 24 0,24-32-12,1 1 1,0-1 0,0 0-1,0 1 1,1-1-1,-1 1 1,1 0 0,0-1-1,0 1 1,0 0-1,0 0 1,1 0 0,0 0-1,0 0 1,0-1-1,1 9 1,-1-12 1,0 1 0,0 0 0,0 0-1,0-1 1,1 1 0,-1 0 0,0-1 0,0 1 0,1-1 0,-1 1 0,1 0-1,-1-1 1,0 1 0,1-1 0,-1 1 0,1-1 0,-1 1 0,1-1 0,0 1-1,-1-1 1,1 0 0,-1 1 0,1-1 0,0 0 0,-1 1 0,1-1 0,0 0-1,0 0 1,1 0 0,0 0 0,-1 0 0,1 0-1,-1-1 1,1 1 0,-1-1 0,1 1-1,-1-1 1,1 0 0,-1 1 0,1-1-1,0-1 1,6-4 1,-1 1 0,0-1 0,7-9 0,-8 8 5,0-1 0,0 0 1,7-14-1,-11 19 1,0 1-1,-1-1 1,0 0 0,1 0 0,-1 0 0,-1 0-1,1 0 1,0 0 0,-1 0 0,1-1 0,-1 1-1,0 0 1,0 0 0,-1-6 0,1 9-6,0 0 1,0-1 0,0 1 0,0 0-1,0 0 1,0 0 0,0 0 0,0 0 0,0 0-1,0 0 1,0-1 0,0 1 0,-1 0-1,1 0 1,0 0 0,0 0 0,0 0-1,0 0 1,0 0 0,0 0 0,0 0-1,0-1 1,-1 1 0,1 0 0,0 0-1,0 0 1,0 0 0,0 0 0,0 0 0,-1 0-1,1 0 1,0 0 0,0 0 0,0 0-1,0 0 1,0 0 0,0 0 0,-1 0-1,1 0 1,0 0 0,0 0 0,0 0-1,0 1 1,0-1 0,-7 5 10,-3 9 2,6-9-15,1 1-1,0 1 0,0-1 1,0 0-1,1 1 0,-1-1 1,2 1-1,-1 0 0,1 0 1,-1 13-1,2-20 2,0 0 1,0 0-1,0 1 0,0-1 0,0 0 1,0 0-1,0 1 0,0-1 1,0 0-1,0 0 0,0 0 0,0 1 1,0-1-1,0 0 0,0 0 0,0 0 1,1 1-1,-1-1 0,0 0 1,0 0-1,0 0 0,0 1 0,1-1 1,-1 0-1,0 0 0,0 0 1,0 0-1,1 0 0,-1 0 0,0 1 1,0-1-1,0 0 0,1 0 0,-1 0 1,0 0-1,1 0 0,6-5-18,6-12-23,15-32-522,-24 84-1119,3-22 1399,2-6-58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15179,'-2'-28'1724,"1"17"-895,2 17 104,19 141 2529,32 73-3102,-46-201-345,16 52 29,-20-65-40,1-1 0,-1 1 0,1 0 0,1-1 0,-1 0 0,1 1 0,0-1 0,8 8 0,-11-12-3,0-1 0,0 1 0,0 0 0,0 0 0,0-1 0,0 1 0,0-1 0,0 1 0,0-1 0,0 1 0,1-1 0,-1 0 0,0 1 0,0-1 1,0 0-1,1 0 0,-1 0 0,0 0 0,0 0 0,1 0 0,-1 0 0,0 0 0,0-1 0,1 1 0,-1 0 0,0-1 0,0 1 0,0-1 0,0 0 0,0 1 0,0-1 0,0 0 0,0 1 0,0-1 0,0 0 0,1-1 0,2-2 3,-1-1 0,1 1 0,-1-1 0,0 0 0,5-10-1,4-13 7,16-59 0,-22 62-7,2 1 0,0 0-1,14-27 1,-21 50-3,-1 0 0,1 0 0,-1 0 0,1 0 0,-1 0 0,1 0 0,0 0 0,-1 1 0,1-1 0,0 0 1,-1 0-1,1 1 0,0-1 0,0 0 0,0 1 0,0-1 0,0 1 0,0-1 0,0 1 0,1-1 0,-1 1 0,-1 1 0,1-1 0,0 0 0,0 0 0,-1 0 0,1 1 0,0-1 0,-1 0 0,1 1 0,0-1 0,-1 0 0,1 1 1,-1-1-1,1 1 0,-1-1 0,1 1 0,-1-1 0,1 1 0,-1 0 0,1-1 0,0 2 0,3 5 0,-1 0 0,0 1 0,0-1-1,2 10 1,-3-11-1,63 230-498,-57-211 283,-3-18 996,-3-14-575,-2-16-261,0 22 88,-1-33 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10 505 14283,'5'4'492,"19"11"679,-23-14-1128,-1-1 1,1 0 0,0 0 0,0 0-1,0 1 1,-1-1 0,1 0 0,0 0-1,0 0 1,0 0 0,-1-1 0,1 1-1,0 0 1,0 0 0,0 0 0,-1-1-1,1 1 1,0 0 0,-1-1-1,1 1 1,0-1 0,-1 1 0,1-1-1,0 1 1,-1-1 0,1 1 0,-1-1-1,1 1 1,-1-1 0,1 0 0,-1 1-1,1-2 1,3-6 201,-1 1 0,0-1 0,-1 0 0,1 1 0,-2-1 0,1 0 0,-1 0 0,0-10 0,0-3 210,-1 0 0,-4-23 0,4 37-360,-1 0-1,0 0 1,0 0-1,-1 0 0,0 0 1,0 0-1,-1 0 1,0 1-1,0-1 1,0 1-1,-7-9 1,10 14-100,-1 1-1,1-1 1,-1 1 0,1-1 0,-1 1-1,0-1 1,1 1 0,-1-1 0,0 1 0,1-1-1,-1 1 1,0 0 0,0 0 0,1-1 0,-1 1-1,0 0 1,0 0 0,0 0 0,1 0-1,-1 0 1,0 0 0,0 0 0,0 0 0,1 0-1,-1 0 1,0 0 0,0 0 0,0 1 0,1-1-1,-1 0 1,0 1 0,1-1 0,-1 0-1,0 1 1,1-1 0,-1 1 0,0-1 0,1 1-1,-1 0 1,1-1 0,-1 1 0,1-1 0,-1 1-1,1 0 1,-1-1 0,1 1 0,0 0 0,-1 0-1,1-1 1,0 3 0,-3 2-61,1 1 1,0 0-1,0 0 1,0 0-1,-1 10 1,2 9-57,0 0 0,2 0 0,1 0 0,1-1-1,1 1 1,0 0 0,3-1 0,0 0 0,1-1 0,22 45 0,-29-65 124,0-1 0,0 0 0,1 1 0,-1-1 0,1 0 0,-1 0 0,1 0 1,0 0-1,0 0 0,0 0 0,0-1 0,0 1 0,0-1 0,0 1 0,1-1 0,-1 0 0,1 0 0,-1 0 0,0 0 0,4 1 1,-4-3 6,0 1 1,1 0 0,-1-1-1,0 0 1,0 1 0,0-1-1,0 0 1,0 0 0,0 0-1,0 0 1,0 0 0,-1-1-1,1 1 1,0 0 0,-1-1-1,1 0 1,-1 1 0,1-1-1,-1 0 1,0 1 0,0-1-1,1 0 1,-1 0 0,0-3-1,9-14 90,-2-1 0,0 1 0,-2-2 0,0 1-1,-1-1 1,3-28 0,-5 11 168,0-1 1,-5-61-1,1 89-209,0 1 1,-1-1-1,0 0 1,-4-13-1,-2 15-19,2 14-48,0 16-46,5 0-10,0 1-1,2-1 1,6 40 0,20 61-80,-25-114 143,16 48-12,-17-53 17,1 1-1,0-1 1,0 1-1,0-1 0,0 0 1,0 0-1,1 0 0,0 0 1,-1 0-1,1-1 0,0 1 1,4 2-1,-6-5 2,0 1 0,0-1-1,1 1 1,-1-1 0,0 0 0,1 1 0,-1-1-1,0 0 1,1 0 0,-1 0 0,0 0-1,1 0 1,-1-1 0,0 1 0,1 0 0,-1 0-1,0-1 1,0 1 0,1-1 0,-1 1 0,0-1-1,0 0 1,0 1 0,1-1 0,-1 0 0,0 0-1,0 0 1,0 0 0,-1 0 0,3-2 0,3-4 14,-1 0 1,0-1 0,7-10 0,-12 16-17,24-46 133,35-100-1,-19 42-119,-37 99-51,-1 0 1,1 0-1,1 1 0,-1 0 1,1-1-1,0 1 1,1 0-1,5-6 1,-9 12 27,-1-1 0,1 1 0,-1-1 0,1 1 1,-1 0-1,1-1 0,-1 1 0,1 0 0,-1-1 0,1 1 0,0 0 1,-1-1-1,1 1 0,0 0 0,-1 0 0,1 0 0,0 0 1,-1 0-1,1 0 0,0 0 0,-1 0 0,1 0 0,0 0 1,-1 0-1,1 0 0,0 0 0,0 1 0,1 0-4,-1 0 0,0 0 0,1 0-1,-1 0 1,0 1 0,0-1 0,0 0-1,0 0 1,0 1 0,0-1 0,1 3-1,2 5-46,0 1-1,5 20 0,-8-25 38,20 86-35,4 17 664,-19-99-321,-2-13-60,1-15 19,-5 18-237,13-85 447,-6 36-616,23-85 0,-30 134 152,11-24-289,-11 24 285,0 1 0,0-1 0,1 1 0,-1 0 0,0-1 0,0 1 0,0-1 0,1 1 0,-1-1 0,0 1 0,1 0 0,-1-1 0,0 1 0,1 0 0,-1-1 1,0 1-1,1 0 0,-1 0 0,1-1 0,-1 1 0,1 0 0,-1 0 0,0 0 0,1-1 0,-1 1 0,1 0 0,-1 0 0,1 0 0,-1 0 0,1 0 0,-1 0 0,1 0 0,-1 0 0,1 0 0,-1 0 0,1 0 0,-1 0 0,1 1 0,-1-1 0,1 0 0,-1 0 0,0 0 0,1 1 0,-1-1 0,1 0 0,-1 1 0,0-1 0,1 0 0,-1 1 0,1-1 0,-1 1 0,6 9-82,-1 0 0,0 1 0,-1-1 0,0 1 0,-1 0 0,0 0 0,2 14 0,2 5 66,-1-5 64,-3-10 40,1-1-1,1 1 0,7 15 0,-12-29-63,0-1 0,0 1 0,1 0 0,-1 0 0,0-1 0,1 1 0,-1 0 0,1-1 0,-1 1 0,1 0 0,-1-1 0,1 1 0,0-1 0,-1 1 0,1-1 0,0 1 0,-1-1 0,1 1 0,0-1 0,1 1 0,-2-1 1,1 0 0,-1 0 0,1-1 0,-1 1-1,1 0 1,-1 0 0,1-1 0,-1 1 0,1 0 0,-1 0-1,1-1 1,-1 1 0,0-1 0,1 1 0,-1 0 0,1-1 0,-1 1-1,0-1 1,0 1 0,1-1 0,-1 1 0,0-2 0,12-35 312,20-205 224,-26 176-911,-6 66 353,0 0-1,1 0 0,-1 0 0,0 0 1,0 0-1,0 0 0,0 0 0,0 0 0,0 0 1,0 0-1,0 0 0,0 0 0,0 0 1,1 0-1,-1 0 0,0 0 0,0 0 1,0 0-1,0 0 0,0 0 0,0 0 0,0 0 1,0 0-1,0 0 0,0 0 0,0 0 1,1 0-1,-1-1 0,0 1 0,0 0 0,0 0 1,0 0-1,0 0 0,0 0 0,0 0 1,0 0-1,0 0 0,0 0 0,0 0 1,0 0-1,0 0 0,0-1 0,0 1 0,0 0 1,0 0-1,0 0 0,0 0 0,0 0 1,0 0-1,0 0 0,0 0 0,5 13-261,6 34 173,-7-29 61,-2-8 34,29 103 184,-25-94-61,1-1 0,0 1 0,20 30 0,-25-44-83,1-1 0,1 0 1,-1 1-1,1-1 0,-1-1 0,9 7 0,-11-9-33,0 0-1,0-1 1,0 1 0,0 0-1,0-1 1,0 1 0,1-1-1,-1 0 1,0 1-1,0-1 1,1 0 0,-1 1-1,0-1 1,0 0 0,1 0-1,-1 0 1,0 0 0,1-1-1,-1 1 1,0 0-1,0 0 1,1-1 0,-1 1-1,0-1 1,0 1 0,0-1-1,0 0 1,0 1 0,1-1-1,-1 0 1,0 0-1,1-1 1,1-2 24,1 1 1,-1-1-1,-1 0 0,1 0 1,-1-1-1,1 1 1,-1 0-1,0-1 0,-1 0 1,1 1-1,-1-1 0,0 0 1,0 0-1,0 0 0,-1 1 1,1-1-1,-1 0 0,-1 0 1,1 0-1,-1 0 0,0 0 1,0 0-1,0 1 0,0-1 1,-1 0-1,0 1 0,-4-7 1,-13-21 69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17916,'3'12'1496,"4"-2"-1256,-1 0-232,-2-2 528,5-2-592,-5-3 88,6-5-96,2-2-40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45 13355,'2'-3'314,"1"0"1,-1 1-1,0-1 1,0 0-1,0 0 1,0 0-1,1-4 1,7-10 2119,-10 17-2307,1 0-1,-1 1 0,1-1 1,-1 0-1,0 1 0,1-1 1,-1 0-1,0 1 0,1-1 1,-1 1-1,0-1 1,1 1-1,-1-1 0,0 0 1,0 1-1,0-1 0,1 1 1,-1-1-1,0 1 0,0-1 1,0 1-1,0-1 0,0 1 1,0-1-1,0 1 1,0-1-1,0 2 0,3 20 756,12 86 398,-15-108-1271,0 0 0,0 0 0,0 0 0,0-1 0,0 1 0,0 0 0,0 0 0,0 0 0,0 0 0,-1 0 0,1 0 0,0 0 0,0 0 0,0 0 0,0 0 0,0 0 0,0 0 0,0 0 0,0 0 0,0 0 0,-1 1 0,1-1 0,0 0 0,0 0 0,0 0 0,0 0 0,0 0 0,0 0 0,0 0 0,0 0 0,0 0 0,0 0 0,0 0 0,-1 0 0,1 0-1,0 0 1,0 0 0,0 1 0,0-1 0,0 0 0,0 0 0,0 0 0,0 0 0,0 0 0,0 0 0,0 0 0,0 0 0,0 0 0,0 1 0,0-1 0,0 0 0,0 0 0,0 0 0,0 0 0,0 0 0,0 0 0,0 0 0,0 0 0,-6-6 300,6 5-280,2 5-116,-1-3 76,3 7-34,0 1 0,0-1 0,-1 1 0,0 0 1,0 0-1,-1 0 0,2 16 0,0 66 30,-4-81 54,0 5-42,0-1 0,-1 0 0,-3 16 0,4-27 11,-1-1 0,1 1 0,-1-1 0,0 1 0,1-1 0,-1 0 0,0 0 1,0 1-1,-1-1 0,1 0 0,0 0 0,-1 0 0,1 0 0,-1 0 0,0 0 0,0-1 0,1 1 0,-1 0 0,0-1 0,-1 0 0,1 1 0,0-1 0,0 0 0,-5 2 0,3-3-40,1 0 0,-1 0 0,1-1 0,-1 1 0,1-1-1,-1 0 1,1 1 0,-1-1 0,1-1 0,-1 1 0,1-1 0,0 1 0,0-1-1,0 0 1,0 0 0,0 0 0,0 0 0,1-1 0,-4-3 0,2 2-276,0 0 1,0 0 0,0 0 0,1-1-1,0 1 1,0-1 0,0 0 0,1 0-1,-1 0 1,1 0 0,0 0 0,-1-6-1,3 9 216,0 0 0,0 1 0,0-1 0,0 0 0,0 0 0,0 1 0,0-1 0,0 0 0,1 0 0,-1 1 0,1-1 0,-1 1 0,1-1 0,0 0 0,0 1 0,1-2 0,11-11-828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31 279 14307,'-1'7'1927,"-7"34"-144,-11 84-170,17-110-1526,2 1-1,0 0 0,1 0 1,0-1-1,7 30 0,-8-44-71,0 0-1,1 1 1,-1-1 0,1 1-1,-1-1 1,1 0-1,-1 0 1,1 1-1,0-1 1,0 0-1,-1 0 1,1 0 0,0 0-1,0 0 1,2 2-1,-3-3-8,1 0 1,-1 0-1,1 0 0,-1 0 0,1 0 1,-1 1-1,1-1 0,-1 0 0,1 0 1,-1 0-1,1-1 0,-1 1 0,1 0 1,-1 0-1,1 0 0,-1 0 0,1 0 1,-1-1-1,1 1 0,-1 0 0,1 0 1,-1-1-1,0 1 0,1 0 0,-1-1 1,1 1-1,-1-1 0,4-3 12,-1 0 0,0 0 0,0-1 1,0 0-1,0 1 0,3-9 0,10-29 70,-2 0-1,14-70 0,1-91 491,-27 189-527,0 0 17,-1 0-1,0-1 1,-1 1 0,0-1 0,-1 1 0,-5-23 0,6 37-66,0-1 0,0 0 0,0 1 1,0-1-1,0 0 0,0 0 0,0 1 1,-1-1-1,1 0 0,0 1 0,0-1 1,-1 1-1,1-1 0,0 0 0,-1 1 1,1-1-1,-1 1 0,1-1 0,-1 1 0,1-1 1,-1 1-1,1-1 0,-1 1 0,0 0 1,1-1-1,-1 1 0,0 0 0,1-1 1,-2 1-1,1 0-6,0 1 1,0-1-1,0 1 1,1-1-1,-1 1 1,0 0-1,0-1 1,0 1-1,0 0 1,1 0-1,-1 0 1,0-1-1,1 1 1,-1 0-1,1 0 1,-1 2-1,-4 5-45,1 2-1,0-1 1,-2 12-1,-3 17-77,3 0-1,1 0 1,1 1-1,3 51 1,5-60 70,-4-29 54,0-1 1,0 0-1,0 1 1,0-1-1,0 0 1,0 1-1,1-1 1,-1 0-1,0 1 1,0-1-1,0 0 1,0 1-1,1-1 1,-1 0-1,0 0 1,0 1-1,0-1 1,1 0-1,-1 0 1,0 1-1,1-1 1,-1 0-1,0 0 1,0 0-1,1 1 1,-1-1-1,0 0 1,1 0-1,-1 0 1,0 0-1,1 0 1,-1 0-1,1 0 1,-1 0-1,0 0 1,1 0-1,-1 0 1,0 0-1,1 0 1,-1 0-1,0 0 1,1 0-1,-1 0 1,0 0-1,1 0 1,-1-1-1,0 1 1,1 0-1,-1 0 1,0 0-1,0-1 1,1 1-1,-1 0 1,0 0-1,0-1 1,1 1-1,-1 0 1,0 0-1,0-1 1,0 1-1,1 0 1,-1-1-1,0 1 1,0 0-1,0-1 1,0 0-1,10-12-321,-1-1 0,13-29-1,-13 25-231,20-30-1,-26 43 425,1 0-1,0 1 1,0-1-1,0 1 1,0 0-1,1 0 1,0 1 0,0-1-1,0 1 1,6-3-1,-9 5 76,0 0 0,0 0 1,0 1-1,0-1 0,0 0 0,1 1 0,-1 0 0,0 0 0,0-1 1,0 1-1,0 0 0,0 1 0,1-1 0,-1 0 0,0 1 1,0-1-1,0 1 0,0 0 0,3 1 0,-1 0 12,-1 0 1,1 1-1,-1-1 0,0 1 0,0 0 0,0 0 0,-1 0 1,1 0-1,3 7 0,2 5 56,-1-1 0,0 2-1,-1-1 1,4 17 0,-1 7 435,8 77 0,-17-115-328,-2-3-80,-3-8-16,-5-19-34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63 287 16540,'12'-26'2325,"-1"0"0,9-33 0,-15 43-1977,-1 1-1,-1-1 0,-1 0 0,0 0 1,-2-29-1,0 41-317,-1 0 0,1 1 0,-1-1 0,0 1 0,0-1 0,-1 1 0,1 0 0,-1 0 0,-2-5 0,3 7-34,1 0 0,-1 0 1,0 0-1,1 0 0,-1 1 1,0-1-1,0 0 0,1 1 1,-1-1-1,0 0 0,0 1 1,0-1-1,0 1 0,0-1 1,0 1-1,0 0 0,0-1 0,0 1 1,0 0-1,0 0 0,0-1 1,0 1-1,0 0 0,0 0 1,0 0-1,0 0 0,0 1 1,0-1-1,0 0 0,0 0 1,0 1-1,0-1 0,0 0 1,0 1-1,0-1 0,0 1 0,-1 0 1,-2 2-29,0 1 1,0 0 0,0 0-1,1 0 1,-1 0 0,1 1-1,0-1 1,0 1 0,0 0-1,1 0 1,0 0-1,-3 7 1,-1 7-65,1-1 1,-4 26-1,5-17 20,2-1 0,0 1 0,2 0 0,1-1 1,1 1-1,1 0 0,1-1 0,2 0 0,10 31 0,-14-51 30,0-1 0,0 0-1,1 0 1,0 0 0,6 9-1,-8-13 35,0 0 0,0 0 0,0 0 0,0 0 0,0-1 1,0 1-1,0 0 0,0 0 0,0-1 0,0 1 0,0-1 0,0 1 0,0-1 0,0 1 0,1-1 0,-1 0 0,0 0 0,0 1 0,1-1 0,-1 0 0,0 0 0,0 0 0,1 0 1,-1 0-1,0-1 0,0 1 0,0 0 0,1-1 0,-1 1 0,0 0 0,0-1 0,0 0 0,0 1 0,2-2 0,2-2-36,-1 1 0,1-1 0,-1 0 0,0-1 0,0 1 0,-1-1 0,1 0 0,-1 0 0,3-6 0,22-53-334,-22 50 303,48-150-446,-7 23-172,-37 121 462,-10 20 231,0 0-1,1 0 0,-1 0 1,0 0-1,0 0 0,0 0 0,0 0 1,0 0-1,1-1 0,-1 1 1,0 0-1,0 0 0,0 0 1,0 0-1,1 0 0,-1 0 1,0 0-1,0 0 0,0 0 0,0 0 1,1 0-1,-1 0 0,0 0 1,0 0-1,0 0 0,0 1 1,1-1-1,-1 0 0,0 0 0,0 0 1,0 0-1,0 0 0,0 0 1,1 0-1,-1 0 0,0 1 1,0-1-1,0 0 0,0 0 1,0 0-1,0 0 0,0 0 0,0 1 1,1-1-1,-1 0 0,0 0 1,0 0-1,0 0 0,0 1 1,1 4-54,0 0 0,0 1 1,0-1-1,0 11 0,0 64-208,1 36 308,-2-115-38,0 0-1,0 0 0,0 0 0,0-1 0,0 1 0,0 0 0,0 0 1,1-1-1,-1 1 0,0 0 0,0 0 0,1-1 0,-1 1 0,0 0 1,1-1-1,-1 1 0,1 0 0,0 0 0,6-8 62,4-26-15,1-7-28,2 0 1,20-44-1,-31 79-34,-1 0-1,1 1 1,0-1 0,0 1 0,1 0 0,6-7 0,-9 10 13,-1 0 0,1 1 0,0-1 0,0 0 0,0 1 0,-1-1 0,1 1 0,0 0 0,0-1 1,0 1-1,0 0 0,0-1 0,0 1 0,0 0 0,0 0 0,0 0 0,0 0 0,0 0 0,-1 0 0,1 0 0,0 0 1,0 0-1,0 0 0,0 1 0,0-1 0,0 0 0,0 1 0,0-1 0,0 0 0,0 1 0,-1-1 0,1 1 0,0 0 1,0-1-1,-1 1 0,1 0 0,0-1 0,-1 1 0,1 0 0,-1 0 0,1-1 0,-1 1 0,2 2 0,2 5 37,1 0-1,-1 0 0,0 1 0,-1 0 0,0 0 0,3 15 1,5 59 123,-9-60-209,1-3-554,-13-25 406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1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54 278 16524,'-1'-18'1805,"0"19"-1745,1 0-1,-1 0 0,0-1 0,1 1 0,-1 0 0,1 0 1,-1 0-1,1 0 0,-1 0 0,1 0 0,-1 0 1,1 0-1,0 0 0,0 0 0,0 0 0,-1 0 1,1 2-1,-4 21 466,1-1 0,1 0 1,1 1-1,3 34 0,16 97-265,-15-136-253,15 79-15,-15-86-11,0 0 0,1 0-1,0-1 1,1 1 0,11 17 0,-16-28 17,0-1 0,0 1 0,0-1 0,1 1 0,-1-1 1,0 1-1,0-1 0,1 0 0,-1 1 0,0-1 0,1 0 1,-1 1-1,0-1 0,1 0 0,-1 1 0,0-1 0,1 0 0,-1 1 1,1-1-1,-1 0 0,1 0 0,-1 0 0,0 0 0,1 1 0,-1-1 1,1 0-1,-1 0 0,1 0 0,-1 0 0,1 0 0,-1 0 0,1 0 1,-1 0-1,1 0 0,-1 0 0,1-1 0,-1 1 0,0 0 1,1 0-1,-1 0 0,1 0 0,-1-1 0,1 1 0,-1 0 0,0-1 1,1 1-1,-1 0 0,0 0 0,1-1 0,-1 1 0,0-1 0,1 1 1,-1 0-1,0-1 0,0 1 0,1-1 0,-1 1 0,0-1 0,0 1 1,0 0-1,0-1 0,0 1 0,0-1 0,1 0 0,1-5-13,0-1 1,-1 1-1,1 0 0,0-8 0,0-16-18,-2 0 0,-1 0 0,-4-33 1,-21-91 106,25 146-65,-8-42 84,-2 1-1,-2 0 1,-39-93 0,50 139-87,1 0 1,-1 0 0,0 0 0,0 0-1,-1 0 1,-4-4 0,7 6-7,0 1 1,0 0-1,0 0 1,0 0 0,-1 0-1,1 0 1,0 0 0,0-1-1,0 1 1,0 0-1,0 0 1,0 0 0,-1 0-1,1 0 1,0 0 0,0 0-1,0 0 1,0 0-1,-1 0 1,1 0 0,0 0-1,0 0 1,0 0-1,0 0 1,-1 0 0,1 0-1,0 0 1,0 0 0,0 0-1,0 0 1,0 0-1,-1 0 1,1 0 0,0 0-1,0 0 1,0 0 0,0 0-1,0 1 1,-1-1-1,1 0 1,0 0 0,0 0-1,1 15 0,4 3-26,1 0 0,1 0 0,1-1 0,0 0-1,1 0 1,1-1 0,0 0 0,1-1 0,20 22 0,-28-35 25,0 1 1,-1-1 0,1 1-1,0-1 1,1 0-1,-1 0 1,0-1 0,1 1-1,-1-1 1,1 1-1,-1-1 1,1 0 0,-1 0-1,1-1 1,0 1-1,6-1 1,-6 0 4,-1-1 0,0 1 0,1-1-1,-1 0 1,0-1 0,1 1 0,-1 0 0,0-1 0,0 0 0,0 0-1,0 0 1,-1 0 0,1 0 0,0 0 0,-1-1 0,0 1 0,1-1 0,1-3-1,6-9 18,-1-1-1,0 0 0,-1 0 0,-1-1 0,0 0 1,7-31-1,-4 3-164,6-65 1,-14 96-325,-3 23-21,0 10 212,-2 73-173,4-1 0,4 0-1,25 133 1,-26-205 278,0 0 0,2-1 1,11 26-1,-4-24 39,-12-19 129,-1-1 0,1 1-1,-1-1 1,1 0-1,-1 1 1,1-1 0,-1 1-1,1-1 1,-1 0-1,1 0 1,-1 1-1,1-1 1,0 0 0,-1 0-1,1 0 1,-1 0-1,1 0 1,0 0 0,-1 1-1,1-1 1,0-1-1,-1 1 1,1 0-1,-1 0 1,1 0 0,0 0-1,-1 0 1,1-1-1,-1 1 1,2-1 0,15-17-163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53 685 16363,'-4'4'195,"0"1"0,0-1 0,1 0 0,0 1 0,0 0 0,0 0 0,1 0 0,-1 0 0,1 0 0,1 0 0,-1 1 0,-1 7 0,-1 9 261,-2 38 0,6-51-286,-1 2-94,-1 10 43,0 1 0,2-1 0,0 0 0,2 1 0,7 35 0,-9-56-111,0 0 0,0 0 0,1 0 1,-1 0-1,0 0 0,1 0 0,-1 0 1,1 0-1,0 0 0,-1 0 0,1 0 1,0 0-1,-1 0 0,1-1 0,0 1 1,0 0-1,1 1 0,-1-2-1,0 0 1,0 0-1,-1 0 0,1 0 1,0 0-1,0 0 0,-1 0 1,1 0-1,0 0 0,0 0 1,-1 0-1,1 0 0,0 0 1,-1 0-1,1-1 0,0 1 1,0 0-1,-1-1 1,2 0-1,3-2 21,0-1 1,-1 0-1,1-1 0,-1 1 1,4-6-1,-3 4-29,26-30 59,41-47-5,-60 71-105,0 1-1,0 0 0,1 1 1,21-13-1,-7 11-115,-26 12 153,-1-1 0,1 1 0,0 0 0,0-1 0,0 1 0,-1 0 1,1 0-1,0-1 0,0 1 0,0 0 0,0 0 0,-1 0 0,1 0 0,0 0 0,0 0 1,0 0-1,0 0 0,0 1 0,-1-1 0,1 0 0,0 0 0,0 1 0,0-1 1,-1 0-1,1 1 0,0-1 0,0 1 0,-1-1 0,1 1 0,0 0 0,-1-1 16,0 0 0,0 0 0,1 0-1,-1 0 1,0 0 0,0 1 0,0-1 0,0 0-1,0 0 1,0 0 0,0 0 0,0 0 0,0 0-1,0 0 1,0 0 0,0 1 0,0-1-1,0 0 1,0 0 0,0 0 0,0 0 0,0 0-1,0 0 1,0 0 0,0 0 0,0 1 0,0-1-1,0 0 1,0 0 0,0 0 0,0 0-1,0 0 1,0 0 0,0 0 0,0 0 0,0 0-1,0 1 1,-1-1 0,1 0 0,0 0-1,0 0 1,0 0 0,0 0 0,0 0 0,0 0-1,0 0 1,0 0 0,0 0 0,0 0 0,-1 0-1,1 0 1,0 0 0,0 0 0,0 0-1,0 0 1,-9-2 121,-8-8 71,6 3-45,1-1 0,0 0 0,0 0 0,1-1 0,-13-16 0,22 25-150,0 0-1,1-1 1,-1 1 0,0 0-1,1 0 1,-1 0-1,1 0 1,-1 0-1,1-1 1,-1 1-1,0 0 1,1 0 0,-1 0-1,1 0 1,-1 0-1,0 0 1,1 1-1,-1-1 1,1 0 0,-1 0-1,0 0 1,1 0-1,-1 0 1,1 1-1,-1-1 1,0 0-1,1 0 1,0 1 0,13 4-82,4 2-172,-1 0 0,37 6-1,-49-12 207,1 0 0,-1-1 0,0 1-1,1-1 1,-1-1 0,0 1 0,1-1 0,-1 0 0,0 0 0,0 0-1,0-1 1,0 0 0,0 0 0,0 0 0,7-4 0,-5 0 3,-1 0 0,1 0 0,-1 0 0,0-1 0,-1 0 1,1 0-1,-1 0 0,-1-1 0,1 0 0,-2 0 0,1 0 1,-1 0-1,4-15 0,-1 0 45,-1-1 0,-1 0 1,1-44-1,-5-44 128,-1 96-211,-1 1 0,0 0 0,-1 0 0,-1 0 0,-6-18 0,9 30 33,0 1 0,-1-1 1,1 1-1,-1-1 0,1 1 1,-1 0-1,0 0 0,-2-3 1,3 5 34,1-1 0,-1 1 0,1 0 0,0-1 0,-1 1 1,1 0-1,-1 0 0,1 0 0,-1-1 0,1 1 1,0 0-1,-1 0 0,1 0 0,-1 0 0,1 0 0,-1 0 1,1 0-1,-1 0 0,1 0 0,-1 0 0,1 0 0,-1 1 1,0-1-13,0 1 1,0-1-1,0 1 1,1 0-1,-1-1 1,0 1 0,1 0-1,-1 0 1,0-1-1,1 1 1,-1 0-1,1 0 1,-1 0 0,1 0-1,-1 2 1,-2 8-128,0 1 0,0 0 1,2 0-1,-1 0 0,1 0 1,2 17-1,7 77-256,12 10 524,-17-101-82,2 0 0,0 0 0,0 0 0,2 0 0,10 17 0,-16-29-30,0-1-1,1 0 1,0 0 0,-1 1-1,1-1 1,0 0-1,0 0 1,0-1 0,1 1-1,-1 0 1,0-1-1,1 1 1,-1-1 0,4 2-1,-4-3-7,0 1 0,0-1 0,0 0 0,0 0 0,0 0 0,-1 0 0,1 0 0,0 0 0,0 0 0,0 0 0,0-1 0,0 1 0,0-1 0,-1 0 0,1 1 0,2-3 0,1 0-24,1-1 0,-1 0 0,-1 0 1,1-1-1,-1 1 0,1-1 0,-1 0 0,-1 0 1,1 0-1,5-11 0,1-6 38,-2-1-1,0 1 1,-1-2-1,-1 1 1,-1-1-1,-1 1 1,1-33-1,-9-171 1679,-17 14 1297,46 285-2171,9 57-821,28 99-35,-47-182 32,2-2 1,43 81-1,-59-124 10,2 4-28,-1 0 0,1 0 0,0 0 0,0 0 0,1-1-1,-1 1 1,1-1 0,0 0 0,1 0 0,-1-1 0,0 1 0,6 3 0,-10-8 23,0 1 0,0 0 0,0 0 0,0 0 0,0 0 0,0-1-1,0 1 1,0 0 0,0 0 0,0 0 0,0-1 0,0 1 0,0 0 0,0 0 0,0 0 0,0 0 0,0-1 0,0 1 0,0 0 0,0 0 0,0 0 0,0-1 0,0 1 0,0 0 0,0 0-1,0 0 1,1 0 0,-1 0 0,0-1 0,0 1 0,0 0 0,0 0 0,0 0 0,0 0 0,1 0 0,-1 0 0,0 0 0,0-1 0,0 1 0,0 0 0,1 0 0,-1 0 0,0 0 0,0 0 0,0 0-1,1 0 1,-1 0 0,0 0 0,0 0 0,0 0 0,0 0 0,1 0 0,-1 0 0,0 0 0,0 0 0,0 0 0,1 0 0,-1 1 0,0-1 0,0 0 0,0 0 0,1 0 0,-12-16-468,-102-102-1201,78 85 1996,1-2 0,1-1-1,-36-54 1,66 85-154,0 0 0,0-1 1,0 1-1,0 0 0,1-1 0,0 0 0,0 1 0,1-1 1,0 0-1,-1-10 0,2 13-99,0 1-1,0-1 1,1 0-1,-1 1 1,1-1 0,0 1-1,0-1 1,0 1-1,0-1 1,0 1 0,1-1-1,-1 1 1,1 0-1,0 0 1,-1 0 0,1 0-1,0 0 1,0 0-1,0 0 1,0 1 0,1-1-1,-1 1 1,0-1-1,1 1 1,-1 0 0,4-1-1,26-10-143,0 2 0,61-12-1,-43 11-55,9-2-49,-4 2-68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15667,'3'-22'873,"1"1"0,11-35 0,-13 49-686,1 0-1,-1 0 1,2 0 0,-1 1 0,1-1 0,0 1 0,0 0 0,1 0 0,0 0 0,0 1-1,6-6 1,-10 10-162,0 0 0,0 0 0,0 1 0,0-1 0,0 0-1,0 1 1,0-1 0,0 1 0,0-1 0,0 1-1,0-1 1,0 1 0,1 0 0,-1 0 0,0-1 0,0 1-1,0 0 1,1 0 0,-1 0 0,0 0 0,0 1 0,0-1-1,1 0 1,-1 0 0,0 1 0,0-1 0,0 0-1,0 1 1,0 0 0,0-1 0,0 1 0,0-1 0,0 1-1,0 0 1,0 0 0,0 0 0,0-1 0,0 1 0,-1 0-1,1 0 1,0 0 0,-1 0 0,1 0 0,-1 1 0,1-1-1,0 2 1,3 6-20,-1 0-1,0 1 1,0 0-1,2 13 1,19 213-502,-9-62-201,-6-133 350,-8-40 336,-1 0 0,0-1 0,0 1 0,0-1 0,1 1 0,-1 0 0,0-1 0,1 1 0,-1-1-1,1 1 1,-1-1 0,1 1 0,-1-1 0,1 1 0,-1-1 0,1 0 0,-1 1 0,1-1 0,0 1 0,0-1 1,-1 0 0,1-1 0,0 1 0,-1 0 0,1 0 0,-1 0 0,1-1 0,0 1 0,-1 0 0,1-1 0,-1 1 0,1 0 1,-1-1-1,1 1 0,-1-1 0,1 1 0,-1-1 0,0 1 0,1-1 0,-1 1 0,0-1 0,1 0 0,-1 1 0,0-2 0,11-22-43,-2 0-1,-1 0 0,-1-1 1,-1 0-1,4-35 0,-2 13 88,6-35 90,15-67 237,-29 148-351,0-1 0,0 1 0,1 0 0,-1 0 0,0 0-1,1 0 1,-1 0 0,1 0 0,-1 0 0,1 0 0,-1 0-1,1 0 1,0 1 0,0-2 0,0 2-5,-1 0-1,0 0 1,1 0-1,-1 0 1,0 0-1,0 0 1,1 0-1,-1 0 1,0 0-1,1 0 1,-1 0-1,0 0 1,0 0-1,1 1 1,-1-1-1,0 0 1,0 0 0,1 0-1,-1 0 1,0 1-1,0-1 1,0 0-1,1 0 1,-1 1-1,0-1 1,0 0-1,0 0 1,0 0-1,1 1 1,-1-1-1,0 0 1,0 1-1,13 38 131,-9-24-139,0-4 10,5 19 32,2 0-1,2 0 0,25 45 0,-36-72-4,0 1-1,1-1 0,0 0 1,-1 0-1,1 0 0,0 0 1,7 4-1,-9-6-9,0-1 0,0 1 1,0 0-1,0-1 0,0 0 0,0 1 1,0-1-1,0 0 0,0 1 0,0-1 1,0 0-1,1 0 0,-1 0 0,0 0 1,0 0-1,0 0 0,0 0 0,0-1 1,0 1-1,1 0 0,-1-1 0,0 1 1,0-1-1,0 1 0,0-1 0,0 1 1,0-1-1,0 0 0,0 1 0,-1-1 1,1 0-1,0 0 0,0 0 0,3-3 65,-1-1 1,-1 1-1,1 0 0,-1-1 1,0 0-1,0 1 0,0-1 0,0 0 1,1-8-1,5-51 558,-7 56-556,3-39 315,-2 0 0,-2 0 1,-8-67-1,22 169-1239,2-1 0,2 0 0,41 82 0,-58-134 813,1 3-28,1 0 0,0 1 0,0-1 0,0 0 0,1 0 0,-1-1 0,1 1 0,0-1 0,0 0 0,1 0-1,7 5 1,15 1-326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18956,'24'88'2712,"4"12"-1683,-24-88-1029,1 0 1,1 0 0,0 0-1,1-1 1,13 19 0,-17-27 0,-1 0 1,1 0 0,0-1-1,-1 1 1,1 0 0,1-1-1,-1 0 1,0 0 0,8 3-1,-10-4 1,0-1 0,0 1 0,0-1 0,1 0 0,-1 0 0,0 0 0,0 0 0,1 0 0,-1 0 0,0 0 0,0 0 0,1 0 0,-1-1 0,0 1 0,0 0 0,0-1-1,1 1 1,-1-1 0,0 1 0,0-1 0,0 0 0,0 1 0,0-1 0,0 0 0,0 0 0,0 0 0,0 0 0,-1 0 0,1 0 0,0 0 0,0 0 0,-1 0 0,2-2 0,0-3 10,1-1 0,-1 1 0,0-1 0,0 0 0,-1 1 0,0-1 0,0 0 0,-1 0 0,0 0 0,-1-10 0,-1-8 83,-9-38-1,6 41-79,0 0 0,-1 1 0,-1 0 0,-1 0-1,-18-33 1,20 47-186,6 12-4,9 15-33,4 1-40,1 0 0,34 37 0,-42-51 229,1 0 0,0-1 0,0 0 0,0 0 0,1-1 0,0 0 0,0 0 0,0-1-1,0 0 1,1 0 0,12 3 0,-18-6 38,1-1-1,-1 0 0,0 0 0,1 0 0,-1 0 1,0 0-1,1 0 0,-1-1 0,0 0 1,1 0-1,-1 0 0,0 0 0,0 0 1,0-1-1,0 1 0,0-1 0,0 0 0,0 0 1,0 0-1,-1 0 0,1 0 0,-1-1 1,0 1-1,1-1 0,-1 1 0,0-1 1,-1 0-1,1 0 0,2-6 0,2-3 76,-1 0-1,-1-1 1,1 0-1,-2 0 1,0 0-1,1-18 1,0-35 247,-4 60-348,0 1 0,0 0 0,-1-1 0,0 1 0,0 0 0,-1-1 0,1 1 0,-1 0 0,-5-10 0,7 15-3,0 0 0,0-1 0,0 1 0,-1 0 1,1 0-1,0-1 0,0 1 0,-1 0 0,1-1 1,0 1-1,0 0 0,-1 0 0,1-1 1,0 1-1,-1 0 0,1 0 0,0 0 0,-1 0 1,1-1-1,0 1 0,-1 0 0,1 0 0,0 0 1,-1 0-1,1 0 0,-1 0 0,1 0 0,0 0 1,-1 0-1,1 0 0,0 0 0,-1 0 1,1 0-1,-1 0 0,1 1 0,0-1 0,-1 0 1,1 0-1,0 0 0,-1 0 0,1 1 0,0-1 1,0 0-1,-1 0 0,1 1 0,0-1 0,0 0 1,-1 1-1,1-1 0,0 0 0,0 0 0,0 1 1,-1-1-1,1 1 0,0-1 0,0 1 1,-10 22-390,6-3 230,1-1 0,0 1 0,1 0 0,2 0 0,0 0 0,1-1 0,0 1 0,2 0-1,8 30 1,-11-49 164,0 1 0,1-1 0,-1 0 0,0 0 0,1 1 0,-1-1 0,1 0-1,-1 0 1,1 0 0,0 0 0,-1 0 0,1 0 0,0 0 0,0 0 0,0 0-1,0 0 1,0 0 0,0-1 0,0 1 0,0 0 0,0-1 0,0 1 0,0 0-1,0-1 1,0 1 0,1-1 0,-1 0 0,0 0 0,0 1 0,1-1 0,-1 0-1,0 0 1,0 0 0,1 0 0,-1 0 0,0 0 0,0 0 0,1-1 0,-1 1-1,0 0 1,0-1 0,0 1 0,2-2 0,5-2-4,0-1 1,0 0-1,0-1 1,-1 0-1,7-7 1,4-3-10,-12 12 18,-1-1 0,1 2 1,0-1-1,0 1 0,0-1 0,0 2 1,1-1-1,-1 1 0,1 0 1,-1 0-1,1 1 0,10-2 1,-17 3 25,1 0 0,-1 0 1,1-1-1,-1 1 0,0 0 1,1-1-1,-1 1 0,0 0 1,1-1-1,-1 1 0,0 0 1,0-1-1,1 1 0,-1-1 1,0 1-1,0-1 0,0 1 1,1 0-1,-1-1 0,0 1 1,0-1-1,0 1 0,0-1 1,0 1-1,0-1 0,0 1 1,0-1-1,0 1 0,0-1 1,0 1-1,0-1 0,-1 0 1,-2-19 378,3 19-326,-36-126 1941,6 22-2933,30 104 833,-1 1 1,1-1-1,0 0 0,0 1 0,0-1 1,0 0-1,1 1 0,-1-1 0,0 1 1,0-1-1,0 0 0,0 1 0,1-1 1,-1 1-1,0-1 0,1 0 0,-1 1 1,0-1-1,1 1 0,-1-1 0,0 1 1,1-1-1,-1 1 0,1 0 0,-1-1 1,1 1-1,-1-1 0,1 1 0,0 0 1,23-10-640,-8 4 64,5-7-37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2:4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364 158 11634,'-53'4'1181,"28"-3"-423,-1 1 0,-43 10-1,61-10-641,0 1 0,0 0 0,0 1-1,0-1 1,1 1 0,-1 1 0,1-1-1,0 1 1,0 1 0,1-1-1,-1 1 1,-5 8 0,1 0-13,1 0-1,1 0 1,0 1 0,1 0-1,0 1 1,2 0 0,0 0-1,0 1 1,2-1 0,0 1-1,1 0 1,0 0 0,2 0 0,0 1-1,1-1 1,0 0 0,7 33-1,-5-41-81,0-1 0,1 1 0,0-1 0,1 0 1,0 0-1,0 0 0,1-1 0,0 1 0,0-1 0,13 12 0,-9-10-10,1 0-1,0-1 1,1 0 0,0-1 0,1 0-1,21 9 1,-13-8-13,1-1 0,-1-2-1,1 1 1,0-2 0,1-1 0,-1-1-1,0 0 1,42-4 0,-47 0 26,0-1 0,0-1 0,0 0 0,0-1 0,-1-1 0,0 0 0,0-1 0,-1-1 0,1 0 0,-2-1-1,1-1 1,-1 0 0,-1 0 0,0-2 0,0 1 0,-1-1 0,-1-1 0,0 0 0,-1-1 0,15-27 0,-15 23 90,-1 1 1,0-1-1,-2-1 1,0 1-1,-1-1 0,-1 0 1,-1 0-1,0-1 0,-2 1 1,0 0-1,-1-1 1,-1 1-1,-1-1 0,0 1 1,-2 0-1,0 0 1,-10-27-1,8 34-149,0 0 1,0 0-1,-1 1 1,-1 0-1,0 0 1,0 1-1,-1 0 1,-1 0-1,0 1 1,0 0-1,0 1 1,-1 0-1,0 1 1,-1 0-1,0 1 1,0 0-1,0 1 1,-1 0-1,1 1 1,-1 0-1,0 1 1,0 1-1,-1 0 1,1 0-1,0 2 1,-1 0-1,1 0 1,-1 1-1,1 1 1,0 0-1,0 1 0,-18 6 1,-5 4-457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30 13179,'-2'-2'138,"-18"-19"768,20 20-889,-1 1 0,1-1 0,-1 1 0,1-1 0,-1 1 0,0-1 0,1 1 0,-1 0 0,1-1 0,-1 1 0,0 0 0,1-1 0,-1 1 0,0 0 0,1 0 0,-1 0 0,0-1 0,1 1 0,-1 0 0,0 0 0,0 0 0,1 0 0,-1 0 0,0 1 0,1-1 0,-1 0 0,0 0 0,1 0 0,-1 1 0,0-1 0,1 0 1,-1 0-1,1 1 0,-1-1 0,0 1 0,0 0 0,-1 2 66,1 0 0,-1-1 0,1 1 0,0 0 0,0 0 0,0 0 1,0 0-1,1 1 0,-1-1 0,1 0 0,0 0 0,0 5 0,3 40 561,7 13 108,2 0-1,3 0 1,2-2 0,3 0-1,46 93 1,-64-147-712,1 0 0,0-1 0,0 1 0,0-1-1,0 1 1,9 6 0,-12-10-37,1 0-1,0-1 1,-1 1-1,1-1 1,0 1-1,0-1 1,0 0-1,0 1 1,-1-1 0,1 0-1,0 0 1,0 1-1,0-1 1,0 0-1,0 0 1,0 0-1,0 0 1,1 0-1,-1-1-2,0 1 0,0-1-1,1 1 1,-1-1-1,0 0 1,-1 1-1,1-1 1,0 0-1,0 0 1,0 0 0,0 0-1,-1 0 1,1 0-1,0 0 1,-1 0-1,1 0 1,-1 0-1,2-1 1,1-7 0,0 0 1,0 0-1,-1-1 1,0 1-1,0 0 1,0-13-1,-2-60 46,0 51-14,-8-122-153,0-38-2257,9 174 1403,0 33-154,-1 14 504</inkml:trace>
  <inkml:trace contextRef="#ctx0" brushRef="#br0" timeOffset="1">233 476 13755,'10'47'1320,"-2"-10"-1000,4-19-88,1-11 577,4-23-281,-1-10-136,-1-13-464,0-5-584,2-3 648,-3-1-56,-1 10-145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13563,'1'4'159,"-1"26"724,2 0 0,1-1 0,2 1 0,1-1 0,13 42 0,-2-41-287,-17-29-570,1 0 0,-1 0 0,1-1 0,-1 1 0,1 0 0,-1-1 0,1 1 0,0 0 0,-1-1 0,1 1 0,0-1 0,0 1 0,0-1 0,-1 1 0,1-1 0,0 1 0,0-1 0,0 0 0,0 0 0,0 1 0,0-1 0,0 0 0,0 0 0,-1 0 0,1 0 0,0 0 0,0 0 0,0 0 0,0 0 0,0-1 0,0 1 0,0 0 0,0 0 0,0-1 0,0 0 0,3-1 33,-1-1-1,0 0 1,0-1-1,0 1 1,-1 0-1,1-1 1,-1 0-1,0 1 1,0-1-1,0 0 0,0 0 1,-1 0-1,0 0 1,2-6-1,1-11 219,4-31 0,-8 52-274,3-19 113,-1 1 0,-1-1 1,0 0-1,-2 1 0,0-1 0,-7-33 1,0 36-247,8 15 123,-1 1-1,1 0 1,0 0-1,0 0 1,0 0 0,-1-1-1,1 1 1,0 0 0,-1 0-1,1 0 1,0 0 0,0 0-1,-1 0 1,1 0 0,0 0-1,0 0 1,-1 0-1,1 0 1,0 0 0,-1 0-1,1 0 1,0 0 0,0 0-1,-1 0 1,1 0 0,0 0-1,-1 0 1,1 0 0,0 0-1,0 1 1,-1-1-1,0 1-20,0 1-1,0-1 0,0 1 0,0-1 0,0 1 0,0-1 1,0 1-1,1 0 0,-1-1 0,0 1 0,1 0 1,0-1-1,-1 1 0,1 3 0,-2 19-214,1-1-1,3 37 1,0-47 201,-1 0-1,2 0 0,0 0 1,0 0-1,11 24 0,-14-36 42,0 0 0,1 0 0,-1 0-1,1 0 1,-1-1 0,1 1-1,-1 0 1,1 0 0,0-1-1,-1 1 1,1 0 0,0-1-1,-1 1 1,1 0 0,0-1-1,0 1 1,0-1 0,1 1-1,-1-1 3,0 0-1,-1 0 0,1 0 0,0 0 0,-1 0 1,1 0-1,-1 0 0,1-1 0,0 1 0,-1 0 0,1 0 1,-1-1-1,1 1 0,-1 0 0,1-1 0,-1 1 1,1 0-1,-1-1 0,1 1 0,-1-1 0,1 0 0,2-3 5,0 0 0,-1 0-1,1-1 1,-1 1 0,3-9-1,8-34-192,-3 0 1,-1 0-1,-3 0 0,1-70 0,-6 148 131,2 0 0,0 0 0,3 0 0,0-1 0,2 0-1,15 36 1,-22-63 94,0 0 0,0 0 0,1 0 0,0-1 0,-1 1 0,1 0 0,0-1 0,0 1 0,1-1 0,-1 0 0,4 4 0,-5-6-19,0 1 0,-1-1 0,1 0 0,0 0 0,-1 0-1,1 1 1,0-1 0,-1 0 0,1 0 0,0 0 0,-1 0 0,1 0 0,0 0 0,-1 0-1,1 0 1,0 0 0,-1 0 0,1-1 0,0 1 0,-1 0 0,2-1 0,-1 0 11,1 0 1,-1 0-1,1 0 1,-1-1-1,0 1 0,1 0 1,-1-1-1,0 1 1,0-1-1,0 1 1,1-3-1,4-9 80,0-1 1,-1 0-1,0 0 0,-1 0 0,-1-1 0,0 1 1,1-18-1,-1-12-75,-4-48 1,1 89-51,0-3-60,0 1 0,0-1 1,-1 0-1,0 0 0,0 1 0,-3-9 0,4 14 66,0 0 0,0-1 1,0 1-1,0 0 0,0 0 0,0 0 0,0-1 0,0 1 0,0 0 0,0 0 1,0 0-1,-1 0 0,1-1 0,0 1 0,0 0 0,0 0 0,0 0 0,0 0 0,0 0 1,-1-1-1,1 1 0,0 0 0,0 0 0,0 0 0,0 0 0,-1 0 0,1 0 1,0 0-1,0 0 0,0 0 0,0 0 0,-1 0 0,1-1 0,0 1 0,0 0 1,0 0-1,-1 0 0,1 0 0,0 0 0,0 1 0,0-1 0,-1 0 0,-3 9-253,2 13-30,1 0 247,2-1 0,1 0 1,1 1-1,0-1 1,2 0-1,0-1 0,1 1 1,2-1-1,11 25 1,-17-42 49,-1-1 0,1 1 0,0-1 0,-1 0 0,1 0 1,0 0-1,0 0 0,0 0 0,1 0 0,-1 0 1,0-1-1,5 3 0,-5-3-14,-1-1 1,0 0-1,1 1 1,-1-1-1,0 0 1,1 0-1,-1 0 0,1 0 1,-1 0-1,0 0 1,1 0-1,-1-1 1,1 1-1,-1 0 1,0-1-1,1 1 0,-1-1 1,0 1-1,0-1 1,1 0-1,-1 1 1,0-1-1,0 0 0,0 0 1,0 0-1,0 0 1,1-1-1,2-3-8,0 0-1,-1 0 0,1-1 1,-1 1-1,-1 0 0,4-10 0,6-14-74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12843,'-2'-14'774,"5"17"-70,5 26 193,112 479 4440,-33-135-3674,-79-337-1582,-3-12-228,1 0 1,10 24-1,-13-43-213,-1-6 119,-3-11-142,-6-25-358,-2 0 0,-15-42 0,4 16 38,-2-6 232,5 16 307,-19-102-1,35 150 179,0-1 1,1 1-1,-1-1 0,1 0 1,1 1-1,-1-1 1,1 1-1,2-10 0,-2 14 8,-1 0-1,1-1 0,0 1 1,-1 0-1,1 0 1,0 0-1,0-1 0,0 1 1,0 0-1,0 0 0,0 0 1,0 1-1,0-1 1,0 0-1,0 0 0,1 1 1,-1-1-1,0 0 0,0 1 1,1-1-1,-1 1 1,0 0-1,1-1 0,-1 1 1,1 0-1,-1 0 0,0 0 1,1 0-1,-1 0 1,1 0-1,-1 0 0,0 0 1,1 1-1,-1-1 0,1 1 1,1 0-1,40 18 339,-34-14-312,0-1 0,0 0 1,1 0-1,14 3 0,-22-6-17,1-1-1,0 1 1,-1-1-1,1 0 1,-1 0 0,1 0-1,0 0 1,-1-1-1,1 1 1,-1-1-1,1 0 1,-1 1 0,1-1-1,-1 0 1,1-1-1,-1 1 1,0 0 0,0 0-1,0-1 1,1 0-1,-1 1 1,2-3-1,1-3 74,0 0-1,0 0 0,-1-1 1,0 1-1,0-1 0,-1 0 1,0 0-1,0 0 0,-1-1 1,0 1-1,2-14 0,-3 12 23,0 0 0,0 1 1,-1-1-1,0 0 0,-1 0 0,0 0 0,-1 0 0,0 1 0,-5-17 0,7 25-117,0 1 0,-1-1 1,1 0-1,0 0 0,-1 0 0,1 0 1,-1 0-1,1 0 0,-1 0 0,1 1 0,-1-1 1,0 0-1,0 0 0,1 1 0,-1-1 1,0 0-1,0 1 0,0-1 0,1 1 0,-1-1 1,0 1-1,0-1 0,-2 1 0,2 0-3,0 0-1,0 0 0,0 1 0,0-1 1,0 0-1,0 1 0,0-1 0,1 1 1,-1-1-1,0 1 0,0-1 0,0 1 1,0 0-1,1-1 0,-1 1 0,0 0 1,1 0-1,-2 1 0,-2 5 6,0-1-1,0 1 0,1 0 1,-5 15-1,2 2 38,1 0-1,1 1 0,1 0 0,1 0 0,2 0 1,0 0-1,2 0 0,0 0 0,8 28 1,-9-48-15,11 36 227,-11-40-245,-1 0 0,0 0 0,1 0 0,-1 0 0,1 0-1,-1-1 1,1 1 0,-1 0 0,1 0 0,0 0 0,-1 0 0,1 0 0,0-1 0,0 1 0,-1 0 0,1-1 0,0 1 0,0-1 0,0 1 0,0-1 0,0 1 0,0-1 0,0 1 0,0-1 0,0 0 0,0 0 0,0 0 0,0 1 0,0-1 0,0 0 0,0 0 0,1 0 0,-1-1 0,1 1 0,1-2 13,0 1 0,0-1-1,0 0 1,0 0 0,0-1 0,-1 1 0,1 0-1,-1-1 1,0 0 0,1 1 0,-1-1-1,3-6 1,20-43 109,-20 40-116,41-116-375,1-4-1087,-46 131 1399,-1 0-1,0 1 1,0-1 0,1 0 0,-1 0-1,1 1 1,-1-1 0,0 0 0,1 0-1,-1 1 1,1-1 0,0 1 0,-1-1-1,1 0 1,-1 1 0,1-1 0,0 1-1,-1 0 1,3-1 0,-3 1 24,1 0 0,-1 0 0,0 0 0,1 0 0,-1 1 0,1-1 0,-1 0 0,1 0 0,-1 1 0,0-1 0,1 0 0,-1 1 0,0-1 0,1 0 0,-1 1 0,0-1 0,0 1 0,1-1 1,-1 1-1,0-1 0,0 0 0,0 1 0,1-1 0,-1 1 0,9 40-296,-8-34 241,8 46 136,14 65 921,-22-116-921,0 1 0,0 0-1,0-1 1,0 1 0,0 0-1,0-1 1,1 1-1,-1-1 1,1 0 0,0 0-1,-1 1 1,1-1 0,4 3-1,-6-5-40,1 0 1,-1 0-1,1 1 0,-1-1 0,1 0 0,-1 0 0,1 0 0,0 0 0,-1 1 0,1-1 0,-1 0 0,1 0 0,-1 0 0,1 0 0,0 0 0,-1 0 0,1-1 1,-1 1-1,1 0 0,-1 0 0,1 0 0,-1 0 0,1-1 0,0 1 0,1-1 9,-1-1 1,0 1-1,0 0 0,1-1 1,-1 1-1,0 0 1,0-1-1,0 1 0,-1-1 1,1 0-1,0 1 0,0-3 1,16-48-59,-2 0 0,10-66 0,-14 62-851,-3 26-41,-8 30 902,0 0-1,1-1 1,-1 1 0,0 0-1,0-1 1,0 1-1,0 0 1,0-1 0,0 1-1,1 0 1,-1 0-1,0-1 1,0 1 0,0 0-1,1-1 1,-1 1-1,0 0 1,0 0 0,1 0-1,-1-1 1,0 1-1,1 0 1,-1 0 0,0 0-1,0 0 1,1 0-1,-1-1 1,0 1 0,1 0-1,-1 0 1,0 0-1,1 0 1,-1 0 0,0 0-1,1 0 1,-1 0-1,0 0 1,1 0 0,-1 0-1,0 1 1,1-1-1,-1 0 1,0 0 0,1 0-1,-1 0 1,0 0-1,1 1 1,-1-1 0,0 0-1,0 0 1,1 0-1,-1 1 1,0-1 0,0 0-1,0 0 1,1 1-1,-1-1 1,0 0 0,0 1-1,0-1 1,0 0 0,1 1-1,-1-1 1,0 0-1,0 1 1,0-1 0,0 0-1,0 1 1,8 18-216,-1 0 0,-1 0 0,6 32 1,1 0 324,-8-30-24,-3-11-66,0-1 1,1 1-1,0-1 1,0 0-1,1 0 0,0-1 1,1 1-1,5 8 0,-9-17-11,-1 1-1,0-1 0,0 0 1,1 0-1,-1 1 0,0-1 1,1 0-1,-1 0 0,0 1 1,1-1-1,-1 0 0,0 0 1,1 0-1,-1 0 1,0 1-1,1-1 0,-1 0 1,1 0-1,-1 0 0,0 0 1,1 0-1,-1 0 0,1 0 1,-1 0-1,0 0 0,1 0 1,-1 0-1,1 0 0,-1-1 1,0 1-1,1 0 1,-1 0-1,0 0 0,1 0 1,-1-1-1,0 1 0,1 0 1,-1 0-1,1-1 0,8-15-120,-2-22-51,-3-12-58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2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18812,'0'-4'1256,"3"27"-1104,4 11-80,0 13 352,2 5-208,5 4-296,0 1-232,2-4 280,0-2-32,4-7-48</inkml:trace>
  <inkml:trace contextRef="#ctx0" brushRef="#br0" timeOffset="1">376 864 22501,'3'28'1520,"-6"-21"-1664,-7-7-152,0-14 824,-1-10-296,-1-11-344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4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1092 311 11314,'-7'18'595,"0"0"0,1 0 0,0 1 1,2-1-1,0 1 0,-2 23 0,1 117-385,5-140-187,46 502-1518,-8-188 885,-21 110 470,-9-160 303,-8-278-157,0 9 43,1 1 0,1 0-1,0 0 1,6 18 0,-8-29-37,2-1 1,-1 0 0,0 0-1,0 0 1,1 0 0,0 0 0,0 0-1,-1 0 1,2-1 0,-1 1-1,0-1 1,0 1 0,1-1 0,-1 0-1,1 0 1,0 0 0,0 0-1,0-1 1,0 1 0,0-1 0,0 1-1,0-1 1,0 0 0,1 0-1,2 0 1,13 1 19,0-1 0,0 0 0,1-2 0,-1 0 0,0-1 1,0-1-1,34-10 0,2-5 26,66-33 0,-68 27-4,72-22-1,-75 36-34,0 1 0,0 3-1,89 1 1,-111 4-14,267 14-3,-187-5-3,148-8 0,210-54-12,-418 46 12,0-2 1,0-1-1,45-19 1,-69 20-2,-2 0 0,1-1 1,-2-1-1,1-2 0,-2 0 0,0-1 1,33-31-1,-15 5-51,-1-2 0,57-87 0,-73 96 20,-1-2 0,-2 0-1,-1-1 1,20-67-1,-33 84 0,0 0-1,-1-1 0,-1 1 0,-1 0 0,-1-1 1,-1 1-1,-1-1 0,0 1 0,-2 0 1,0 0-1,-10-26 0,-9-17-99,-4 1-1,-36-63 1,36 72 96,19 38 19,-167-359-50,156 323-17,2 0 0,2-2 0,3 1 0,2-2 1,-5-88-1,15 98-210,1 23-252,-4-31-1,3 51 525,0 0 0,0 0 0,-1 0 0,1-1 0,0 1 0,-1 0 0,1 0 0,0 0 0,-1 0 0,1 0 0,-1 0 0,0 1 0,1-1 0,-1 0 0,0 0 0,0 0 0,1 0 0,-1 1 0,0-1 0,0 0-1,0 1 1,0-1 0,0 1 0,0-1 0,0 1 0,0-1 0,0 1 0,0 0 0,0 0 0,0-1 0,0 1 0,-2 0 0,-4 0 6,0 0-1,1 1 1,-1 0 0,-10 3-1,-3 0 11,-396 32-1547,98-13 2162,171-7 110,-281 26 331,-1-38-657,127-28-188,-43-2 6,-3 26-46,198 13-238,-251 56-1,328-54 32,6-4-10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1:5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1626 620 6553,'-36'-17'531,"-2"2"-1,0 1 1,0 2-1,-1 2 1,-1 1-1,-55-4 0,-14 6 348,-120 7-1,112 4-422,-116 21 0,179-16-294,1 3 0,0 2 0,1 2 0,-70 32 0,103-39-150,-1 1 0,2 1 0,-1 1 0,2 1-1,-1 0 1,2 1 0,0 1 0,-14 18 0,18-18-17,1 0 0,1 0 0,0 2 0,1-1 0,1 1 0,0 0 0,2 1 0,0 0 0,-6 30 0,5-5-8,2 0 0,2 86 0,21 88-35,7-50-35,68 244 1,101 147-77,-166-488 141,4-1-1,3-2 0,67 99 1,164 146-38,-198-246 45,2-2 0,3-4-1,2-2 1,3-5-1,113 59 1,-156-93 3,2-2 0,0-2 0,0-1 0,2-1 0,-1-3 0,2-1 0,70 6 1,-66-12 0,1-3 0,-1-2 0,0-2 0,0-1 0,-1-2 0,81-26 0,-37 3 7,-1-4-1,-2-3 1,-2-5-1,-2-3 0,-1-3 1,98-81-1,140-153-25,-260 222 1,-3-2 0,-3-2 1,50-84-1,-52 65-100,-4-3 1,52-135-1,-71 146 9,-4 0-1,-3-2 0,14-120 1,-21 70-28,-8-203-1,-10 235 234,-4 1-1,-41-169 1,34 205 56,-2 2-1,-2 0 1,-3 1-1,-2 1 1,-61-92 0,59 106-16,-3 0 0,-1 2 1,-2 2-1,-2 1 0,-1 2 1,-2 1-1,-58-37 0,33 32-50,-2 2 0,-1 4 0,-2 2 0,-1 4 0,-1 2 0,-1 4 0,0 3 0,-88-8 0,48 14-406,0 6 0,-1 4 0,1 5 0,-196 35-1,231-25 109,1 4-1,-106 40 0,16 13-171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1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 11298,'-2'81'677,"3"1"-1,4 0 1,3-1-1,30 131 0,-30-189-650,-4-17-9,1-13 8,-1-12-12,-1-1 0,-1 1 0,-1-1 0,-3-36 0,0 7-5,2 13-5,-3-327-12,3 348 6,-1 17 11,1 29 17,-2 212 68,1 164-58,3-388-72,-2-19 35,0 0 1,0 0-1,0 0 1,0 0-1,0 0 0,0 0 1,0 0-1,0 0 0,0 0 1,0 0-1,0 0 0,0-1 1,0 1-1,0 0 1,1 0-1,-1 0 0,0 0 1,0 0-1,0 1 0,0-1 1,0 0-1,0 0 0,0 0 1,0 0-1,0 0 1,0 0-1,0 0 0,0 0 1,0 0-1,0 0 0,0 0 1,0 0-1,1 0 1,-1 0-1,0 0 0,0 0 1,0 0-1,0 0 0,0 0 1,0 0-1,0 0 0,0 0 1,0 0-1,0 0 1,0 1-1,0-1 0,0 0 1,0 0-1,0 0 0,0 0 1,5-34-174,10-554-672,-15 581 852,0-9 33,-1-1 0,0 1-1,-5-20 1,0 24 57,1 16 10,-3 24 44,-8 101-171,-1 243-1,18-332-151,0-17 130,-4 42-1,1-53 44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65 8762,'2'-9'621,"-1"5"-384,0 0-1,0 0 1,0 0-1,0-1 0,-1 1 1,0 0-1,0 0 0,0-1 1,0 1-1,-1 0 1,-1-6-1,1 11-109,1 0 0,-1 0 0,0-1 0,1 1 0,-1 0 0,0 0 0,1 0 1,-1 0-1,1 0 0,-1 0 0,1 0 0,0 0 0,-1 2 0,-19 82 722,-14 126 1,26-155-699,1-5-68,-24 192 356,19-2-61,12-237-372,1 1 0,-1-1-1,1 0 1,-1 1 0,1-1 0,2 6 0,-3-10-5,0 0-1,1 0 1,-1 1 0,0-1 0,0 0 0,0 0 0,0 0-1,0 1 1,0-1 0,0 0 0,1 0 0,-1 0 0,0 1-1,0-1 1,0 0 0,1 0 0,-1 0 0,0 0 0,0 1-1,0-1 1,1 0 0,-1 0 0,0 0 0,0 0 0,1 0-1,-1 0 1,0 0 0,0 0 0,1 0 0,-1 0 0,0 0-1,0 0 1,1 0 0,-1 0 0,0 0 0,0 0 0,1 0-1,0-1 3,0 0-1,0 0 0,0 0 0,0 0 0,0 0 0,0 0 0,-1 0 0,1-1 0,0 1 0,-1 0 0,2-3 0,10-32 40,0-1 0,-3 0 0,7-54 0,-11 65-18,21-139 192,6-196-1,-32 354-209,1 3-4,-1 0 0,1 0 0,-1 0-1,0 0 1,-1 0 0,1 0 0,-1 0 0,0 0 0,0 0-1,0 0 1,-3-6 0,4 9-3,0 1 1,-1 0-1,1 0 1,0 0-1,-1 0 0,1 0 1,0 0-1,-1 0 0,1 0 1,0 0-1,-1 0 1,1 0-1,-1 0 0,1 0 1,0 0-1,-1 0 0,1 1 1,0-1-1,-1 0 1,1 0-1,0 0 0,0 0 1,-1 1-1,1-1 0,0 0 1,-1 0-1,1 1 1,0-1-1,0 0 0,0 0 1,-1 1-1,1-1 0,0 0 1,0 1-1,0-1 1,0 0-1,-1 1 0,1-1 1,0 0-1,0 1 0,-9 18-30,-2 16-28,1 1 1,-7 52 0,-3 78-54,12-88 3,4 109-1,4-184 81,0 1 1,1 0-1,-1 0 0,1 0 0,0 0 0,3 5 0,-4-8 22,0-1-1,0 1 0,1-1 0,-1 0 1,0 1-1,0-1 0,1 1 0,-1-1 0,0 0 1,1 1-1,-1-1 0,1 0 0,-1 1 1,0-1-1,1 0 0,-1 0 0,1 1 0,-1-1 1,1 0-1,-1 0 0,1 0 0,-1 0 1,1 1-1,0-1 0,0-1-5,0 1 1,0 0-1,0-1 0,0 1 1,0-1-1,0 1 0,0-1 0,0 1 1,-1-1-1,1 0 0,0 1 1,0-1-1,0 0 0,-1 0 1,1 0-1,1-1 0,8-16-94,1-1 1,-2 0-1,-1 0 0,0-1 0,8-34 0,-11 37 53,12-36-36,-3-1 0,-2-1 0,8-85 0,-20 130 85,1-22-7,-1 31 12,0 0 0,0 0 0,0-1 0,-1 1 0,1 0 0,0-1 0,-1 1 0,1 0 0,-1 0 0,1 0 0,-1-1 0,1 1 0,-1 0 0,0 0 0,0 0 0,0 0 0,1 0 0,-1 0 0,-1 0 0,1 0 0,1 1 0,-1 0 0,1 0 1,-1 0-1,1 0 0,-1-1 0,1 1 0,-1 0 0,1 0 1,-1 0-1,1 0 0,-1 0 0,1 0 0,-1 0 0,1 0 1,-1 1-1,1-1 0,-1 0 0,1 0 0,-1 0 0,1 1 0,-1-1 1,1 0-1,-1 0 0,1 1 0,0-1 0,-1 0 0,1 1 1,-1-1-1,1 0 0,0 1 0,-1 0 0,-4 5 6,1 0-1,-1 0 1,1 1 0,0-1-1,1 1 1,-6 13-1,-13 52 35,16-51-29,-18 69-44,4 0 1,-9 95-1,26-144 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3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8706,'-1'0'77,"1"0"-1,-1 0 1,1 0 0,-1 1 0,1-1 0,-1 0 0,1 1-1,0-1 1,-1 0 0,1 1 0,-1-1 0,1 1-1,0-1 1,-1 0 0,1 1 0,0-1 0,-1 1-1,1-1 1,0 1 0,0-1 0,0 1 0,-1-1 0,1 1-1,0-1 1,0 1 0,0 0 0,0-1 0,0 1-1,-2 22 416,1-17-376,1 285 430,3-167-533,-2-58-1,8 182 157,-4-427 1627,-1 112-1670,0-14-57,3-92 49,-22 243 106,2 346 163,13-338-423,2-54-187,-1-17 37,-2-9 14,-1-7 47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3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23 113 8882,'0'-12'492,"1"-3"34,-1 0 1,-1 0-1,-1-1 1,-4-21 0,3 35 540,0 8-690,0 10-130,-3 73 267,9 153 0,1-147-415,-1-12-59,19 341 121,-21-415-161,2 23-1,-3-31 0,0 1-1,1-1 1,-1 1-1,0-1 1,1 1 0,-1-1-1,1 0 1,-1 1 0,1-1-1,0 0 1,-1 0 0,1 1-1,0-1 1,0 0 0,1 2-1,-1-4 1,0 1 0,0 0 0,0-1 0,0 1 0,0-1 0,0 1 0,-1-1 0,1 1 0,0-1 0,0 0 0,-1 1 0,1-1-1,0 0 1,-1 0 0,1 1 0,0-1 0,-1 0 0,1 0 0,-1 0 0,0 0 0,1 0 0,-1 1 0,1-3 0,14-34-6,-2 0 1,9-40-1,-5 19 16,145-555 13,-156 577-68,-5 36 44,-1 0 0,0-1 0,0 1 0,0 0 0,0-1 0,0 1 0,1-1 0,-1 1 0,0 0 0,0-1-1,0 1 1,0 0 0,0-1 0,0 1 0,0-1 0,0 1 0,-1 0 0,1-1 0,0 1 0,0 0 0,0-1 0,0 1 0,0-1 0,-1 1 0,1 0-1,0-1 1,0 1 0,-1 0 0,1 0 0,0-1 0,-8 11-50,-12 36 13,1 0 1,3 2-1,-11 51 0,11-38 35,-32 141-16,41-158 78,1 1 1,1 71-1,7-91-31,2-17-2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7:04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11626,'-2'2'28,"0"-1"0,1 1-1,-1-1 1,0 1 0,1 0-1,-1 0 1,1-1 0,0 1-1,0 0 1,0 0 0,0 0-1,0 1 1,0-1 0,0 0-1,0 0 1,1 0 0,0 1-1,-1-1 1,1 0-1,0 0 1,0 1 0,0-1-1,0 0 1,0 1 0,1-1-1,-1 0 1,1 0 0,-1 0-1,1 1 1,0-1 0,0 0-1,0 0 1,0 0 0,0 0-1,0 0 1,1 0-1,-1-1 1,1 1 0,-1 0-1,4 2 1,1 2 12,0-1 1,0 1-1,0-1 1,1 0-1,0-1 0,0 0 1,0 0-1,0 0 1,1-1-1,-1 0 0,1 0 1,0-1-1,0 0 1,0-1-1,0 1 0,12-1 1,-19-1-8,-1 0 0,0 0 0,1 0 0,-1 0 0,1 0 0,-1 0 0,0 0 0,1 0 1,-1 0-1,0 0 0,1-1 0,-1 1 0,1 0 0,-1 0 0,0 0 0,1-1 0,-1 1 0,0 0 0,0 0 0,1 0 0,-1-1 0,0 1 0,0 0 1,1-1-1,-1 1 0,0 0 0,0-1 0,0 1 0,1 0 0,-1-1 0,0 1 0,0 0 0,0-1 0,0 1 0,0-1 0,0 1 0,0-1 1,0 0 30,0 0 1,0 0-1,-1 0 1,1 0 0,-1 0-1,1 0 1,-1 0 0,1 0-1,-1 0 1,1 0 0,-1 0-1,0 0 1,1 0-1,-2 0 1,1 0-42,1 0 0,-1 1 0,0-1-1,1 0 1,-1 1 0,0-1 0,0 1 0,0-1 0,1 1 0,-1-1-1,0 1 1,0 0 0,0-1 0,0 1 0,0 0 0,0 0-1,0-1 1,0 1 0,0 0 0,1 0 0,-1 0 0,0 0 0,0 0-1,0 1 1,0-1 0,0 0 0,0 0 0,0 1 0,0-1-1,0 0 1,1 1 0,-1-1 0,0 1 0,0-1 0,0 1-1,1-1 1,-1 1 0,0 0 0,1-1 0,-1 1 0,0 0 0,1 0-1,-1 1 1,-1 1-4,1 0-1,0 0 1,0 0-1,0 1 1,0-1-1,0 1 1,1-1-1,0 0 1,-1 1-1,1-1 1,1 1-1,-1-1 1,0 1-1,1-1 1,1 4-1,-2-5-19,0-1-1,1 1 0,-1-1 0,1 0 1,-1 1-1,1-1 0,-1 0 0,1 1 1,0-1-1,0 0 0,0 0 0,0 1 1,0-1-1,0 0 0,0 0 0,0 0 0,0-1 1,0 1-1,0 0 0,1 0 0,-1 0 1,0-1-1,1 1 0,-1-1 0,1 1 1,-1-1-1,0 0 0,1 1 0,-1-1 1,1 0-1,-1 0 0,1 0 0,-1 0 1,1 0-1,-1 0 0,1-1 0,1 1 1,3-3 3,-1 1 0,1-1 1,-1 0-1,1 0 0,-1-1 1,0 1-1,-1-1 0,1 0 1,-1 0-1,1-1 0,-1 1 1,0-1-1,-1 0 0,1 0 1,-1-1-1,0 1 0,-1 0 1,1-1-1,-1 0 0,0 0 1,0 0-1,-1 0 0,1-6 1,-2 11 6,1 1 1,-1-1 0,0 1 0,0-1 0,0 1-1,0 0 1,0-1 0,0 1 0,0-1 0,0 1-1,0-1 1,0 1 0,0-1 0,-1 1 0,1 0-1,0-1 1,0 1 0,0-1 0,-1 1 0,1 0 0,0-1-1,0 1 1,-1 0 0,1-1 0,0 1 0,-1 0-1,1-1 1,0 1 0,-1 0 0,1 0 0,0-1-1,-1 1 1,1 0 0,-1 0 0,1 0 0,0-1-1,-1 1 1,1 0 0,-1 0 0,1 0 0,-1 0-1,1 0 1,-1 0 0,1 0 0,0 0 0,-1 0-1,1 0 1,-1 0 0,1 0 0,-1 0 0,0 1-1,-1 0 25,0 0-1,0 0 0,0 0 0,0 0 0,1 0 0,-1 0 1,0 1-1,0-1 0,-1 3 0,-5 6-23,0 0 0,1 1-1,0 0 1,1 0 0,0 1-1,1-1 1,0 1 0,1 1-1,0-1 1,-3 21 0,7-18-418,0-15 399,0 0-1,0 0 1,0 0 0,0 0 0,0 0 0,0 0-1,0 0 1,0 1 0,0-1 0,0 0 0,1 0-1,-1 0 1,0 0 0,0 0 0,0 0 0,0 0-1,0 0 1,0 0 0,0 0 0,0 0 0,0 1-1,1-1 1,-1 0 0,0 0 0,0 0 0,0 0 0,0 0-1,0 0 1,0 0 0,0 0 0,0 0 0,1 0-1,-1 0 1,0 0 0,0 0 0,0 0 0,0 0-1,0 0 1,0 0 0,0 0 0,1 0 0,-1 0-1,0 0 1,0-1 0,0 1 0,0 0 0,0 0 0,0 0-1,0 0 1,2-2-44,0 1 0,-1-1 0,0 0 0,1 0 0,-1 0 0,0 0-1,0 0 1,1-3 0,7-19-294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0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1225 8 12475,'-4'-7'1629,"10"17"-850,20 22-364,2 0 0,63 55 0,79 45-283,-22-17-45,-98-73-73,5 6-10,2-3 0,93 57 0,88 27 5,341 210 5,-482-271-8,11 9 14,185 99 0,-159-108-21,127 60-303,-261-128 303,40 14-280,-39-13 251,1-1 1,0 1-1,-1-1 1,1 1-1,0-1 1,0 0-1,0 0 1,-1 0-1,1 0 1,0 0-1,0 0 1,-1-1-1,1 1 1,0 0-1,0-1 1,-1 0-1,1 1 1,0-1-1,-1 0 1,2-1-1,-2 2 23,-1 0-1,1-1 1,-1 1-1,0-1 1,0 1-1,1 0 1,-1-1 0,0 1-1,0-1 1,1 1-1,-1-1 1,0 1-1,0-1 1,0 1-1,0-1 1,0 0-1,0 1 1,0-1-1,0 1 1,0-1 0,0 1-1,0-1 1,0 1-1,0-1 1,0 1-1,0-1 1,0 1-1,-1-1 1,1 1-1,0-1 1,0 1-1,-1-1 1,1 1 0,0 0-1,-1-1 1,1 1-1,0-1 1,-1 1-1,1 0 1,-1-1-1,1 1 1,-1 0-1,1 0 1,0-1-1,-1 1 1,1 0 0,-1 0-1,1 0 1,-1-1-1,0 1 1,1 0-1,-1 0 1,-28-7-85,20 8 81,0 0 0,0 0 0,0 1 0,0 1 0,-13 4 0,12-3 16,1-1 1,-1 0-1,1-1 0,-20 2 0,-4-4 99,-1-3-1,-54-9 0,53 6 33,0 1 0,-46 0 0,43 8-36,0 1 1,-45 12-1,41-7-64,-60 5 0,-93-9-119,-64 5-135,-4 17-189,-291 14-878,23-51-2100,-288 6 76,531 11 2430,188-7 703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0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2019 8234,'3'2'160,"0"0"1,0 0-1,1 0 0,-1 0 1,0 0-1,1-1 0,-1 1 1,1-1-1,0 0 1,-1 0-1,1 0 0,0 0 1,0-1-1,-1 0 0,1 0 1,0 0-1,0 0 1,0 0-1,-1-1 0,7-1 1,9-3 112,-1 0 0,33-15 0,-39 15-198,20-8 13,10-3-55,-1-2-1,66-41 0,23-32-147,26-17 33,-88 60 109,113-105-1,-118 101 16,1 2 0,3 3-1,2 2 1,85-39-1,-109 59 19,80-59 0,33-44 49,44-33 60,122-84 642,-260 195-749,-41 34 55,-1-1 0,36-38 0,-28 13 371,-25 33-425,1 1 0,0-1 0,1 1 0,0 0 0,7-7 0,24-13-39,44-27 0,-60 41-22,-16 11-1,30-18 30,-33 19-29,-1 1 0,0 1 1,0-1-1,0 0 0,1 0 0,-1 1 0,0-1 0,1 1 0,-1 0 0,1 0 0,-1 0 0,0 0 0,1 0 0,2 1 0,1 0 50,-6 0-47,0-1 0,0 0 0,0 0 0,0 0 0,0 0 0,0 0 0,0 0 0,1 1 0,-1-1 0,0 0-1,0 0 1,0 0 0,0 0 0,0 0 0,1 0 0,-1 0 0,0 0 0,0 0 0,0 0 0,0 0 0,1 0 0,-1 0 0,0 0 0,0 0 0,0 0-1,0 0 1,1 0 0,-1 0 0,0 0 0,0 0 0,0 0 0,0 0 0,1 0 0,-1 0 0,0-1 0,0 1 0,0 0 0,0 0 0,0 0-1,0 0 1,1 0 0,-1 0 0,0 0 0,0-1 0,0 1 0,0 0 0,0 0 0,0 0 0,0 0 0,0-1 0,0 1 0,0 0 0,0 0 0,0 0-1,0 0 1,0 0 0,0-1 0,4-8 81,-3 8-77,-1 0 0,0 0 1,1 0-1,-1 0 0,1 0 0,-1 0 0,1 0 0,-1 1 0,1-1 1,0 0-1,-1 0 0,1 1 0,0-1 0,0 0 0,0 1 1,0-1-1,-1 1 0,1-1 0,0 1 0,0-1 0,0 1 1,0 0-1,0-1 0,0 1 0,0 0 0,0 0 0,0 0 0,0 0 1,1 0-1,-2 0 19,-5-3 2194,5 3-2160,-1 0-33,1 0 0,0 0 0,-1 0 0,1 1 0,-1-1 0,1 0-1,-1 0 1,1 0 0,0 0 0,-1 0 0,1 0 0,-1 0 0,1 0 0,-1 0-1,1 0 1,0 0 0,-1 0 0,1 0 0,-1-1 0,1 1 0,-1 0 0,1 0-1,0 0 1,-1-1 0,1 1 0,0 0 0,-1-1 0,-10-3 396,11 5-417,0-1 0,0 0-44,0-1-172,1-1 0,0 0-1,0 1 1,0-1 0,0 1 0,0-1 0,0 1 0,0 0 0,1-1 0,-1 1-1,0 0 1,1 0 0,2-2 0,29-24-1004,-32 26 1187,1 0 0,0 0 0,-1 0 0,1 0 0,0 0 1,-1 0-1,1 1 0,0-1 0,0 1 0,0-1 0,0 1 1,-1 0-1,1-1 0,0 1 0,0 0 0,0 0 0,0 1 0,0-1 1,0 0-1,0 0 0,-1 1 0,1 0 0,2 0 0,2 2 29,-1 0 0,0 1-1,1 0 1,-1 0-1,7 7 1,2 1 15,-14-11-10,0-1 1,0 0-1,1 0 1,-1 1-1,0-1 1,0 0-1,1 1 1,-1-1-1,0 0 1,1 0-1,-1 0 1,0 1-1,1-1 1,-1 0-1,0 0 1,1 0-1,-1 0 1,0 0 0,1 0-1,-1 1 1,0-1-1,1 0 1,-1 0-1,0 0 1,1 0-1,-1 0 1,1-1-1,-1 1 1,0 0-1,1 0 1,-1 0-1,0 0 1,1 0-1,-1 0 1,0 0 0,1-1-1,-1 1 1,0 0-1,1 0 1,-1-1-1,4-10 607,-3 8-334,1 14-272,-2-8-2,1-1 0,-1 1 0,1-1 0,0 1 0,0-1 0,0 1 0,0-1 0,0 0 0,3 4 0,-4-6-6,0 0-1,0 0 1,0 0-1,1 0 1,-1 1 0,0-1-1,0 0 1,0 0-1,0 0 1,0 0-1,0 0 1,1 0-1,-1 0 1,0 0-1,0 0 1,0 0-1,0 0 1,0 0-1,1 0 1,-1 0 0,0 0-1,0 0 1,0 0-1,0 0 1,0 0-1,0 0 1,1 0-1,-1 0 1,0 0-1,0 0 1,0 0-1,0 0 1,0-1-1,0 1 1,1 0 0,-1 0-1,0 0 1,0 0-1,0 0 1,0 0-1,0 0 1,0-1-1,0 1 1,0 0-1,0 0 1,0 0-1,1 0 1,-1 0-1,3-19 157,-2-5 149,0 4 718,7 42-652,-7-18-369,2 9 12,0 0 0,0 0 0,0 20 0,-4-58-37,-7-37 0,4 44-45,2-1-1,0-1 1,1 1-1,2-32 0,2 42-238,0 15 142,1 14 42,-7 242-62,0-189-318,2-345 348,-5 482-624,6-209 735,-4-28 3,3 17 204,2 7-14,-1 4 136,-21-11 337,13 12-607,7-2-42,0 0 0,0 1 1,1-1-1,-1 0 0,0 0 0,0 0 0,0 1 0,1-1 0,-1 0 0,0 0 0,0 0 0,0 0 0,0 0 0,0 0 0,1-1 0,-1 1 0,0 0 0,0 0 0,0-1 1,1 1-1,-1 0 0,0-1 0,0 1 0,1-1 0,-1 1 0,0-1 0,1 1 0,-1-1 0,0 0 0,-2-10-122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0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2 562 12107,'-1'-16'169,"0"1"1,2-1 0,0 1 0,0 0 0,2 0 0,3-16-1,1-2-110,74-355-2835,-77 371 3358,-4 17-561,0 0 0,0 0 1,0 0-1,0 0 0,0 0 0,0 0 1,0 0-1,0 0 0,0 0 0,0 0 1,0 0-1,0 1 0,0-1 0,0 0 1,0 0-1,0 0 0,0 0 1,0 0-1,0 0 0,0 0 0,0 0 1,0 0-1,0 0 0,0 0 0,0 0 1,0 0-1,0 0 0,0 0 0,1 0 1,-1 0-1,0 0 0,0 0 0,0 0 1,0 0-1,0 0 0,0 0 0,0 0 1,0 0-1,0 0 0,0 0 1,0 0-1,0 32 1619,0-13-1457,-3 221 994,2 163-423,3-367-680,-1-31-35,1-22-18,-2-184 70,-2 136-12,2-1 0,14-106 0,-14 169-93,1 0 1,0 0-1,0 0 1,0 0-1,0 0 0,0 0 1,2-2-1,-3 4 11,0 1-1,1 0 0,-1 0 0,0 0 1,0 0-1,0-1 0,0 1 1,0 0-1,1 0 0,-1 0 0,0 0 1,0-1-1,0 1 0,0 0 0,1 0 1,-1 0-1,0 0 0,0 0 0,0 0 1,1 0-1,-1 0 0,0 0 1,0 0-1,0 0 0,1 0 0,-1 0 1,0 0-1,0 0 0,1 0 0,-1 0 1,0 0-1,0 0 0,0 0 1,1 0-1,5 14-89,0 22-7,-1 0 1,-3 0 0,-2 64 0,-1-54 84,-4 98 51,3 109-95,7-231 24,-4-35-13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1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12811,'17'-9'896,"5"2"-768,1-7-208,-6-5 712,5-2-600,6-9-72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1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11130,'16'1'881,"1"-1"-833,10-10-144,6-8 112,10-8-753,3-3 665,9-4-112,1 2-72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0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7154,'-115'14'400,"4"1"-304,4-5-24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0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2065 1929 5113,'-111'-14'440,"-356"-25"144,-220 40-678,66 41 2151,601-40-1912,1 1 0,0 1 0,0 1 0,0 0-1,1 2 1,-28 13 0,30-15 58,16-5-200,0 0 1,-1 0-1,1-1 1,0 1-1,0 0 1,0 0-1,0 0 1,0 0-1,-1 0 1,1-1-1,0 1 1,0 0 0,0 0-1,0 0 1,0 0-1,0-1 1,0 1-1,-1 0 1,1 0-1,0 0 1,0 0-1,0-1 1,0 1-1,0 0 1,0 0-1,0 0 1,0-1-1,0 1 1,0 0-1,0 0 1,0 0 0,0-1-1,0 1 1,0 0-1,0 0 1,1 0-1,-1-1 1,0 1-1,15-29 60,-9 20-113,14-26-6,-1 0-1,-2-2 0,-1 0 0,-2 0 0,-2-2 0,-1 0 0,6-48 1,-5-46 228,-10-219-1,-5 164 111,35-505 986,-27 649-1498,3 1-1,23-74 0,-31 117 225,0 0 1,0-1-1,0 1 0,0 0 0,0-1 0,0 1 0,0 0 1,0 0-1,0-1 0,0 1 0,0 0 0,0-1 0,0 1 1,0 0-1,1-1 0,-1 1 0,0 0 0,0-1 0,0 1 1,1 0-1,-1 0 0,0 0 0,0-1 0,1 1 0,-1 0 1,0 0-1,0 0 0,1-1 0,-1 1 0,0 0 0,1 0 1,-1 0-1,0 0 0,1 0 0,-1 0 0,0 0 0,1 0 1,-1 0-1,0 0 0,1 0 0,-1 0 0,0 0 0,1 0 1,-1 0-1,0 0 0,1 0 0,-1 0 0,0 0 0,1 0 1,-1 0-1,0 1 0,0-1 0,1 0 0,13 19-87,-4-4-16,-7-12-39,-1-1 0,1 0 0,0-1 0,0 1 0,1 0 1,-1-1-1,0 0 0,0 0 0,1 0 0,-1 0 0,1 0 0,-1-1 0,5 1 1,52-3-1643,-16-1 1593,-8 7 176,-16-1 19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1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26 12347,'-1'20'4601,"0"-32"-610,1 11-3968,0 2-30,1-1 0,-1 0 0,0 0 0,0 0 0,0 0 0,0 0 0,0 0 0,1 0 0,-1 0 0,0 0 0,0 0 0,0 0 0,0 0 0,0 1 0,0-1 0,0 0 0,1 0 0,-1 0 0,0 0 0,0 0 0,0 0 0,0 1 0,0-1 0,0 0 0,0 0 0,0 0 0,0 0 0,0 1 0,0-1 0,0 0 0,0 0 0,0 0 0,0 0 0,0 0 0,0 1 0,0-1 0,0 0 0,0 0 0,0 0 0,0 0 0,0 1 0,0-1 0,0 0 0,0 0 0,0 0 0,0 0 0,-1 0 0,1 0 0,0 1 1,0-1-1,0 0 0,0 0 0,0 0 0,0 0 0,0 0 0,-1 0 0,1 0 0,0 0 0,0 0 0,0 0 0,0 0 0,-1 1 0,1-1 0,0 0 0,-13 10-71,10-6 41,-6 6 97,9-10-58,0 0 0,-1 1-1,1-1 1,0 0 0,0 0 0,-1 0 0,1 0-1,0 1 1,0-1 0,-1 0 0,1 0 0,0 0-1,0 0 1,-1 0 0,1 0 0,0 0 0,-1 0-1,1 0 1,0 0 0,-1 0 0,1 0 0,0 0-1,0 0 1,-1 0 0,1 0 0,0 0 0,-1 0-1,1 0 1,0 0 0,0 0 0,-1 0 0,1-1-1,0 1 1,0 0 0,-1 0 0,0-1 8,0 3-17,-1-1 3,0 1 0,0-1 1,0 0-1,0 1 1,-1-1-1,1 0 0,0 0 1,0 0-1,-4 0 0,-2-1 32,7 0-33,0 0-7,0 0 14,-1 0-1,1 0 1,-1 0 0,1-1-1,-1 1 1,1-1-1,-1 1 1,1-1 0,-1 1-1,1-1 1,-1 0 0,1 0-1,0 0 1,0 1 0,-1-1-1,1-1 1,-1 0-1,1 1-15,1-2-257,0-1 217,0 0 1,-1 1-1,1-1 1,-1 0-1,0 1 0,0-1 1,-1 1-1,1-1 1,-1 1-1,-3-6 1,-6-8-97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2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71 11554,'-12'-70'4469,"9"123"-2607,29 418-1666,-18-366-144,-3-313 69,-1 137-112,3-189-93,-17 411-160,12 338-1003,-1-481 1043,-1-2-77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4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6186 9690,'-6'1'261,"1"1"1,0 0-1,-1-1 0,1 0 0,-1-1 0,-5 1 1,10-1-205,0 0 0,0 0 0,0 0 0,0 0 0,0 0 0,0 0 0,0 0 0,0 0 0,1 0 0,-1 0 0,0-1 0,0 1 0,0 0 0,0-1 0,0 1 0,1-1 0,-1 1 0,0-1 0,0 1 0,1-1 0,-1 1 0,0-1 0,1 0 0,-1 1-1,1-1 1,-1 0 0,0 0 0,1 1 0,0-1 0,-1 0 0,1 0 0,0 0 0,-1 0 0,1 1 0,0-1 0,0 0 0,-1 0 0,1 0 0,0 0 0,0 0 0,0 0 0,0 0 0,1 0 0,-1 0 0,0-1 0,1 0-10,0 1-1,-1-1 0,1 1 0,0 0 0,0-1 1,0 1-1,0 0 0,0-1 0,0 1 0,0 0 1,0 0-1,1 0 0,-1 0 0,0 0 0,1 0 1,1-1-1,29-13 242,-23 12-208,10-6 22,123-57 257,-113 50-341,0-1 0,45-36 0,-26 13-2,121-90 6,240-167 140,-317 228-93,144-83 1,-151 101-29,-52 28-9,-1-2 0,-1-1 0,33-35 0,-31 27 3,66-49-1,-73 67-30,2 1-1,0 1 1,0 1-1,41-11 1,27-13-3,215-118 18,-10-20-3,-186 106 0,504-252-45,-13 7 24,-163 78-53,-128 73-335,-11-18-159,-169 89 351,124-80-259,-245 164 428,259-165-696,-199 121 456,105-96 0,-87 56 133,-47 45 77,1 3 0,56-41 0,-76 66 47,141-107-24,-135 98 47,0-1 0,51-63 0,-22 12 11,80-98-13,-102 134-22,83-74 0,-50 58 2,-3-3 1,85-99-1,-135 138 15,107-124-13,-93 113 4,2 2 1,40-31-1,29-12-10,-28 21-11,94-87-1,-85 58 45,44-44 6,-95 99-8,1 0 1,40-24-1,39-13 18,31-20 38,-124 70-61,0 0 0,-1 0-1,0-2 1,24-29 0,-20 19-24,1 2 0,1 0 0,36-26 0,-56 48 8,0 0 0,1 0 0,0 1 0,0 0 0,0 0 1,0 0-1,0 1 0,1 0 0,-1 1 0,1-1 0,-1 1 0,1 1 1,-1 0-1,1 0 0,0 0 0,-1 1 0,1 0 0,7 2 0,9 1 6,-21-4-84,1 1-1,0-1 1,-1 1-1,1 0 0,0 0 1,4 2-1,-8-3 74,0 0-1,0 0 1,0 0 0,0 0-1,0 0 1,0 0-1,0 0 1,0 0-1,0 0 1,0 0 0,0 0-1,0 0 1,0 0-1,-1 0 1,1 0 0,0 1-1,0-1 1,0 0-1,0 0 1,0 0-1,0 0 1,0 0 0,0 0-1,0 0 1,0 0-1,0 0 1,0 0-1,0 0 1,0 0 0,0 0-1,0 0 1,0 0-1,0 0 1,0 0-1,0 0 1,0 0 0,0 0-1,0 1 1,0-1-1,0 0 1,0 0-1,0 0 1,0 0 0,0 0-1,0 0 1,0 0-1,0 0 1,0 0 0,0 0-1,0 0 1,0 0-1,0 0 1,0 0-1,0 0 1,0 0 0,0 0-1,0 0 1,0 0-1,1 0 1,-1 0-1,0 1 1,0-1 0,0 0-1,0 0 1,-7 1-148,5 0 87,-11 1-230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6:59:2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17628,'1'1'82,"0"0"0,-1 0 0,1 0 0,-1 0 0,1 0 0,-1 0 0,1 0 0,-1 0 0,1 0 0,-1 0 0,0 0 0,1 0 0,-1 0 0,0 1 0,0-1 0,0 0 0,0 0 0,0 0 0,0 0 0,0 0 0,-1 0 0,1 0 0,-1 2 0,1 0 52,-55 398 1508,-6 62-2255,60-450 576,0-7 26,0 0 1,0 1-1,1-1 1,0 1 0,2 12-1,-2-19 8,0 0 0,0 1 1,0-1-1,0 0 0,0 0 0,0 0 0,0 1 1,0-1-1,0 0 0,1 0 0,-1 0 0,0 0 0,0 1 1,0-1-1,0 0 0,0 0 0,0 0 0,1 0 1,-1 0-1,0 1 0,0-1 0,0 0 0,0 0 0,1 0 1,-1 0-1,0 0 0,0 0 0,0 0 0,1 0 0,-1 0 1,0 0-1,0 0 0,0 0 0,1 0 0,-1 0 1,0 0-1,0 0 0,0 0 0,1 0 0,-1 0 0,0 0 1,0 0-1,0 0 0,0 0 0,1 0 0,-1-1 1,0 1-1,0 0 0,0 0 0,0 0 0,1 0 0,11-13-201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5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5996 9258,'575'-413'457,"-73"79"-1338,-150 114 628,-81 47 330,112-64 86,75-45-78,283-176-230,-46 27 45,-391 243 98,69-42-31,477-292-183,-483 299 114,118-75 8,-82 43-183,120-78-521,540-377-1051,-706 485 1306,-79 52 312,-167 102 183,105-70 105,-207 135-34,0 0 106,0 0 0,-1-1 0,0 0 0,0 0 0,0-1 0,8-11-1,-15 18-94,-1 1 0,0 0 0,0 0 0,1-1 0,-1 1 0,0 0 0,0 0 0,1-1 0,-1 1 0,0 0 0,0-1 0,0 1 0,0 0-1,1-1 1,-1 1 0,0 0 0,0-1 0,0 1 0,0 0 0,0-1 0,0 1 0,0 0 0,0-1 0,0 1 0,0 0 0,0-1 0,0 1-1,0-1 1,0 1 0,0 0 0,-1-1 0,1 1 0,0 0 0,0 0 0,0-1 0,-1 1 0,1 0 0,0-1 0,-16 3 911,-17 12-254,28-10-777,2-3-11,-1 1 0,1 0 0,1 0-1,-1 0 1,0 1 0,1-1 0,-4 4 0,4 0-96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8:5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42 212 11378,'2'-88'3345,"15"192"533,-11-63-3469,-1 0-33,2-1 0,2 0 0,23 67 0,-31-103-348,1-1 0,0 1 0,0-1 0,0 0 0,0 1 0,6 5 0,-8-9-23,1 1 0,0-1 1,-1 1-1,1-1 0,0 1 0,-1-1 1,1 1-1,0-1 0,0 0 0,-1 1 1,1-1-1,0 0 0,0 0 1,0 1-1,0-1 0,-1 0 0,1 0 1,0 0-1,0 0 0,0 0 0,0 0 1,0 0-1,-1-1 0,1 1 0,0 0 1,0 0-1,0-1 0,-1 1 1,1 0-1,0-1 0,0 1 0,-1-1 1,1 1-1,0-1 0,-1 1 0,1-1 1,-1 0-1,1 1 0,0-1 1,0-1-1,4-4 10,-1-1 0,1 0 0,-1-1 0,-1 1 0,1 0 0,-1-1 0,-1 0 0,1 0 0,1-10 0,0-4 24,-1 0-1,0-31 0,-3 36-6,-1 0 1,0 0-1,-7-28 0,8 40-28,-1 1 0,0 0 0,-1-1-1,1 1 1,-1 0 0,0 0 0,0 0-1,0 0 1,0 0 0,-1 1 0,0-1-1,1 1 1,-1-1 0,-1 1 0,1 0-1,0 0 1,-1 0 0,1 1-1,-5-3 1,6 4-3,0 0 0,-1 0-1,1 1 1,0-1 0,0 1-1,0 0 1,0 0 0,-1 0-1,1 0 1,0 0 0,0 0-1,0 0 1,-1 1 0,1-1-1,0 1 1,0-1 0,-3 3 0,1-1-1,0 0 0,0 0 1,0 1-1,1 0 1,0 0-1,-1 0 1,1 0-1,-4 5 1,0 3-6,-1 0 1,2 0 0,0 1-1,0-1 1,-5 16 0,3-1-19,1-1 0,1 1 0,1 1 1,1-1-1,2 1 0,1-1 0,0 1 0,5 30 1,-3-52 4,0 1 1,0-1-1,0 0 1,1 0-1,-1 0 1,1 0-1,0 0 1,1 0 0,0 0-1,5 7 1,-7-11 11,-1 0 0,1-1 0,0 1 1,0 0-1,0-1 0,-1 1 0,1 0 1,0-1-1,0 1 0,0-1 0,0 0 1,0 1-1,0-1 0,0 0 0,0 0 1,0 1-1,0-1 0,0 0 0,0 0 1,0 0-1,0 0 0,2-1 0,-1 1-2,0-1 0,0 0-1,0 0 1,0-1 0,0 1 0,0 0-1,-1-1 1,1 1 0,0-1 0,-1 1-1,1-1 1,-1 0 0,0 0 0,3-3-1,6-13-34,-1 0 0,0-1-1,-1 0 1,-1 0-1,8-34 1,11-107-85,-23 131 127,0 0 0,-2 0-1,-1-1 1,-1 1 0,-1-1-1,-9-35 1,10 61 3,0 0-1,0 0 1,0 0-1,-1 1 1,0-1-1,1 1 1,-2-1-1,1 1 1,0 0-1,-5-5 1,7 7-2,-1 0 1,0 1-1,0-1 0,1 1 1,-1-1-1,0 1 1,0 0-1,0-1 0,0 1 1,1 0-1,-1-1 1,0 1-1,0 0 1,0 0-1,0 0 0,0 0 1,0 0-1,0 0 1,1 0-1,-3 0 1,1 1-1,1 0 0,-1 0 0,0 0 1,1 0-1,-1 0 0,0 0 0,1 0 1,-1 0-1,1 1 0,-1-1 1,1 1-1,0-1 0,-2 3 0,-5 10 0,0-1 0,0 2 0,2-1 1,-1 1-1,2 0 0,-7 31 0,-13 99-2,21-116 1,1-1 0,1 1 0,1 0 0,7 52 0,-6-79 1,0 1 1,0-1 0,1 0-1,0 0 1,-1 0-1,1 1 1,0-1 0,0 0-1,0 0 1,0 0 0,0 0-1,1-1 1,1 4-1,-2-5 1,-1 0-1,1 1 0,-1-1 1,0 0-1,1 0 0,-1 0 0,1 0 1,-1 1-1,1-1 0,-1 0 0,0 0 1,1 0-1,-1 0 0,1 0 1,-1 0-1,1 0 0,-1 0 0,1 0 1,-1 0-1,1 0 0,-1 0 0,0-1 1,1 1-1,-1 0 0,1-1 1,1 0-1,0 0 1,-1 0-1,1-1 1,-1 1-1,0 0 1,1-1-1,-1 1 1,0-1-1,2-3 1,6-14-1,0-1 0,-1 1-1,0-2 1,-2 1 0,4-23 0,-1-6 26,3-56 1,-11 92-13,0 6-3,-1 0 0,1 1 0,-1-1 0,0 0 0,-1 1 0,0-1 0,0 0 0,-3-9 0,5 16-9,-1 0-1,0-1 0,0 1 1,0 0-1,0-1 0,0 1 1,-1 0-1,1 0 0,0-1 1,0 1-1,0 0 0,0-1 0,0 1 1,0 0-1,0 0 0,0-1 1,-1 1-1,1 0 0,0 0 1,0-1-1,0 1 0,0 0 1,-1 0-1,1 0 0,0-1 1,0 1-1,-1 0 0,1 0 1,0 0-1,0 0 0,-1 0 0,1 0 1,0-1-1,0 1 0,-1 0 1,1 0-1,0 0 0,-1 0 1,1 0-1,0 0 0,0 0 1,-1 0-1,1 0 0,0 0 1,-1 0-1,1 1 0,0-1 0,0 0 1,-1 0-1,1 0 0,0 0 1,0 0-1,-1 0 0,1 1 1,0-1-1,0 0 0,-1 0 1,1 0-1,0 1 0,-10 18 40,9-16-35,-9 23 26,2 1 1,0 0 0,-6 50-1,2 86 68,12-156-99,-1 8 0,0-1 0,2 1 0,3 27 1,-4-42-2,0 1 0,0-1 0,0 1 0,0-1 0,0 0 0,0 1 0,1-1 0,-1 1 0,0-1 0,0 0 0,0 1-1,0-1 1,0 0 0,1 1 0,-1-1 0,0 0 0,0 1 0,1-1 0,-1 0 0,0 1 0,1-1 0,-1 0 0,0 0 0,1 1 0,-1-1 0,0 0 0,1 0 0,-1 0 0,0 0 0,1 1 0,-1-1 0,0 0 0,1 0 0,-1 0 0,1 0 0,-1 0 0,1 0 0,0-1-1,0 1 0,-1-1 1,1 1-1,0-1 0,0 0 1,0 1-1,-1-1 0,1 0 1,-1 0-1,1 1 0,0-1 1,-1 0-1,1 0 0,-1 0 0,1-1 1,6-18-30,0 0 1,-1 0-1,6-41 0,2-69-473,-9 1-557,-5 115 952,-1 0 0,-1 1 0,0-1 0,0 1-1,-2-1 1,1 1 0,-8-15 0,-4 6-339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2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1139 8682,'-14'5'382,"10"-4"-249,-1 1-1,1-1 1,0 1-1,-1 0 1,1 0 0,-7 6-1,10-7-108,0 0 0,0 0 0,0 1 0,0-1 0,0 0 0,0 1 0,0-1 1,1 1-1,-1-1 0,1 1 0,-1-1 0,1 1 0,-1 0 0,1-1 0,0 1 0,0-1 0,0 1 0,0 0 0,0-1 0,0 1 0,0 0 0,0-1 0,1 1 0,0 1 0,0 5 38,1 0 0,0 0 0,1-1 1,0 1-1,0-1 0,1 0 0,0 0 0,6 9 0,-7-13-20,-1 0 0,1 0 0,0 0-1,0 0 1,0-1 0,1 1-1,-1-1 1,1 0 0,-1 0 0,1 0-1,0-1 1,0 1 0,-1-1 0,1 0-1,0 0 1,0 0 0,1 0-1,3-1 1,5 0 44,-1 0 0,0-1 0,1-1 0,-1 0 0,0 0 0,0-1 0,0-1 0,-1 0 0,1-1 0,-1 0-1,0 0 1,11-9 0,14-10 114,-1-2 0,34-35 0,-20 19-84,573-479 173,-441 378-265,-74 60 1,111-111-1,-205 181-16,-1 2 11,-1 0-1,0-2 1,0 1-1,-1-1 1,-1-1-1,11-19 1,-20 32-14,1 1 1,-1 0 0,0-1 0,0 1-1,0 0 1,0-1 0,1 1 0,-1-1-1,0 1 1,0 0 0,0-1 0,0 1-1,0-1 1,0 1 0,0-1 0,0 1-1,0 0 1,-1-1 0,1 1 0,0-1-1,0 1 1,0 0 0,0-1 0,-1 1-1,1 0 1,0-1 0,0 1-1,0 0 1,-1-1 0,1 1 0,-1-1-1,-14-2 99,-22 10-11,33-6-77,-31 7 16,-45 4 1,63-11-68,1 0 0,0-2 0,-1 0 0,1 0 1,-19-5-1,-9-5-208,-143-27-1923,134 31 1760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3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1954 194 6505,'-483'-25'-210,"1"-30"-566,244 26 658,-19-6 287,-111-12 1303,359 47-1399,-47-3 571,51 3-557,1 1 1,-1-1-1,0 1 0,0 0 0,1 0 0,-1 0 1,1 1-1,-1 0 0,-4 2 0,8-3-86,0-1 1,0 1-1,0 0 0,1 0 0,-1 0 0,1 0 0,-1 0 1,1 0-1,-1 0 0,1 0 0,-1 0 0,1 0 0,0 0 1,-1 0-1,1 0 0,0 0 0,0 0 0,0 0 1,0 0-1,0 0 0,0 0 0,0 0 0,0 0 0,0 0 1,1 1-1,-1 0 0,12 35-118,-6-23 69,18 75 36,-4 1 0,12 123 0,-7 187 368,-36 231 678,8-543-884,3 110 57,0-191-206,1-1 0,1 1 0,0-1 0,0 1 0,0-1 0,6 12 0,-7-16-15,0 0-1,0 1 1,0-1 0,1 0 0,-1 0 0,1 0 0,0 0 0,0 0 0,-1 0 0,1 0 0,0 0 0,0-1 0,1 1 0,-1-1-1,0 0 1,1 1 0,-1-1 0,0 0 0,4 0 0,7-4-33,1-8-14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5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 13955,'0'-1'27,"0"1"0,-1 0 0,1 0 0,0 0 1,0 0-1,0-1 0,0 1 0,0 0 0,0 0 0,-1 0 0,1 0 0,0 0 1,0-1-1,0 1 0,0 0 0,-1 0 0,1 0 0,0 0 0,0 0 0,0 0 0,-1 0 1,1 0-1,0 0 0,0 0 0,0 0 0,-1 0 0,1 0 0,0 0 0,0 0 1,0 0-1,-1 0 0,1 0 0,0 0 0,0 0 0,0 0 0,-1 0 0,1 0 0,0 0 1,-1 1-1,-4 9 370,-1 22-266,5-27-28,-24 284 1663,23 4-1447,3-159-191,-2 34-62,12 394-24,-10-536-56,-1-17-7,0 0 0,1-1-1,0 1 1,0 0 0,1 0-1,0-1 1,4 11 0,-6-19 19,1 0 0,-1 1-1,0-1 1,0 0 0,0 0 0,0 0 0,1 0 0,-1 0 0,0 0 0,0 1 0,1-1-1,-1 0 1,0 0 0,0 0 0,0 0 0,1 0 0,-1 0 0,0 0 0,0 0-1,1 0 1,-1 0 0,0 0 0,0 0 0,1 0 0,-1 0 0,0 0 0,0 0 0,1 0-1,-1 0 1,0 0 0,0-1 0,0 1 0,1 0 0,-1 0 0,0 0 0,0 0-1,0 0 1,1-1 0,-1 1 0,0 0 0,0 0 0,0 0 0,0 0 0,0-1 0,1 1-1,-1 0 1,0 0 0,0-1 0,0 1 0,0 0 0,0 0 0,0 0 0,0-1-1,0 1 1,0 0 0,0 0 0,0-1 0,0 1 0,0 0 0,0 0 0,0-1 0,0 1-1,2-14-30,1 0 0,-2 0 0,0 0 0,-2-22 0,1 2 8,-19-1049-29,19 1078 57,-2-41 54,-11-65-1,10 104 0,0 16-20,1 24 8,23 879-193,-18-832 98,-1 7-99,27 164-1,-22-233 21,-4-21 21,0-13 24,-6-422-418,-1 323 482,0-17 1,-16-310 12,19 434 13,1 1 11,-1-1 0,0 1-1,-4-14 1,5 21-15,0 0 0,0 0 1,0 0-1,0 0 0,0 1 0,0-1 1,0 0-1,-1 0 0,1 0 0,0 0 1,0 0-1,0 1 0,0-1 0,0 0 1,0 0-1,-1 0 0,1 0 0,0 0 1,0 0-1,0 0 0,0 0 0,0 0 1,-1 0-1,1 1 0,0-1 0,0 0 1,0 0-1,0 0 0,-1 0 1,1 0-1,0 0 0,0 0 0,0 0 1,0 0-1,-1 0 0,1-1 0,0 1 1,0 0-1,0 0 0,0 0 0,-1 0 1,1 0-1,0 0 0,0 0 0,0 0 1,0 0-1,0 0 0,0-1 0,-1 1 1,1 0-1,0 0 0,0 0 0,0 0 1,0 0-1,0-1 0,0 1 0,0 0 1,0 0-1,-4 14 25,-2 39-11,3 0 1,3 59-1,1-36-34,-2 111-30,5 263-257,-3-432 233,-1-9-15,0-1 0,1 0 0,0 0 1,4 14-1,-2-16-169,1-9 91,0-15-101,6-81-492,-3-147 0,-7 175 644,0 32 74,-7-301 196,2 307 7,3 28-81,-1 8 2,1 13 11,0-1-1,0 27 1,1-15-31,-3 39 32,-1 581 200,10-593-280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5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6615 12595,'-23'-8'500,"-12"-3"-182,0-2-1,1-1 1,-49-29 0,48 20-250,2-1 0,1-2 0,1-1 1,1-1-1,1-2 0,-48-65 0,46 49-52,2-1 1,3-2-1,1-1 0,-29-84 0,28 50-23,3 0 0,-15-112 1,7-172 181,29 143-94,10 0-1,9 1 1,11 0-1,67-265 1,-4 137-99,152-377 1,-166 541-65,8 4 1,8 4 0,184-267 0,60-10-107,-75 133 108,17 19-74,-206 227 78,12-11-130,174-143-1,-211 195 153,2 3-1,2 1 0,1 3 0,1 2 1,94-33-1,-121 51-18,1 2-1,0 2 1,0 0 0,56-3-1,-38 8-7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5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15003,'3'6'1376,"-3"8"-1055,1 18-121,5 7 536,1 14-240,3 5-144,10 13-176,-3 0 0,5-3-144,-1-5-96,-2-14-280,-3-8-288,-9-14 520,-3-9-128,-17-20-72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39:5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1 447 12971,'0'-14'198,"0"1"0,1-1 0,0 0 0,1 1 0,1-1 0,0 1 0,1-1 0,1 1-1,0 1 1,0-1 0,1 1 0,1 0 0,0 0 0,1 0 0,0 1 0,1 1 0,19-20 0,-3 7-18,0 2-1,1 1 1,1 0-1,1 2 1,1 2 0,0 0-1,1 2 1,1 1-1,0 1 1,52-11-1,-76 22-163,-1-1-1,1 2 0,-1-1 0,1 1 0,-1 0 1,1 0-1,10 2 0,-16-1-7,1-1 0,0 1 0,-1-1 0,1 1 1,-1 0-1,1 0 0,-1 0 0,1 0 0,-1 0 0,1 0 0,-1 0 0,0 0 0,0 0 1,1 1-1,-1-1 0,0 0 0,0 1 0,0-1 0,-1 1 0,1-1 0,0 1 0,-1-1 1,1 1-1,0 0 0,-1-1 0,0 1 0,1 0 0,-1 0 0,0-1 0,0 1 0,0 0 1,0 2-1,-1 4 31,0 1-1,-1-1 1,0 0 0,0 0 0,0 0 0,-1 0 0,-6 12 0,-34 54 189,26-47-158,-96 147-1114,102-154 845,11-9-94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14515,'11'16'537,"-1"0"1,-2 1-1,9 19 0,-8-15-157,17 28 0,-24-46-335,5 8 100,0-1 1,1 0 0,15 17-1,-21-25-99,0 0-1,1 0 0,-1-1 1,0 1-1,1-1 1,-1 1-1,1-1 0,-1 0 1,1 0-1,3 1 0,-4-2-6,-1 0-1,1 1 0,-1-1 0,1 0 1,-1 0-1,1-1 0,-1 1 0,1 0 1,-1 0-1,1-1 0,-1 1 0,0-1 1,1 1-1,-1-1 0,0 0 0,1 0 1,-1 1-1,0-1 0,0 0 0,2-2 0,2-2 75,0-1 0,-1 0 0,0 0 0,0 0 0,0 0 0,-1-1 0,0 1 0,0-1-1,1-7 1,17-69 774,-19 72-762,25-154 1562,-24 158-1296,1 12-283,1 12-39,0 5-50,1 0-1,1 0 1,1-1 0,1 1-1,1-2 1,18 31 0,-27-50-18,0 1 0,0-1 1,0 0-1,0 1 1,0-1-1,0 0 0,0 1 1,0-1-1,1 0 0,-1 0 1,1 0-1,-1 0 0,1 0 1,-1-1-1,1 1 1,-1 0-1,1-1 0,-1 1 1,1-1-1,0 1 0,3-1 1,-4 0 3,1-1 0,-1 1-1,1-1 1,0 1 0,-1-1 0,0 0 0,1 0 0,-1 0 0,1 0 0,-1 0 0,0 0 0,0 0 0,0 0 0,1 0 0,-1-1 0,0 1 0,-1 0 0,2-2 0,3-6 27,-1 0 1,1-1 0,-2 1-1,0 0 1,4-21 0,-1-1-13,-2-1 1,-1 0-1,-2 0 0,-1 0 1,-2 0-1,-7-43 1,8 71-145,1 1 1,-1 0 0,0 0 0,-1 0 0,1 0 0,-1 0 0,1 0 0,-1 1-1,-3-5 1,5 7 100,-1-1 0,1 1 0,0 0 0,0 0 0,0 0 0,-1-1 0,1 1 1,0 0-1,0 0 0,-1 0 0,1 0 0,0 0 0,0-1 0,-1 1 0,1 0 0,0 0 0,0 0 0,-1 0 0,1 0 0,0 0 0,-1 0 0,1 0 0,0 0 0,0 0 0,-1 0 0,1 0 0,0 0 0,-1 0 0,1 0 0,0 0 0,0 1 0,-1-1 0,1 0 0,0 0 0,-1 1-7,0 0-1,0 0 0,1 0 0,-1 0 1,1 1-1,-1-1 0,1 0 0,0 0 0,-1 0 1,1 1-1,0-1 0,0 0 0,0 2 1,-1 22-554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6:40:0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70 14339,'-5'-6'265,"0"0"0,0 1 0,0-1 0,-1 1 0,1 1 0,-1-1 0,0 1 0,-1 0 0,1 0 0,-1 1 0,0 0 0,0 0 0,0 0 0,0 1 0,0 0 0,0 1 0,-1 0 0,1 0 0,-15 0 0,15 1-214,1 0 0,0 1 0,-1 0 0,1 0 0,0 0 0,0 1 0,0 0 0,0 0 0,0 1 0,0-1 0,1 1 0,-1 0 0,1 1 0,0 0 0,0-1 0,0 2 0,0-1 0,1 0 0,-1 1 0,1 0 0,1 0 0,-1 0 0,-4 9 0,3-3-43,1 0 0,1 0 1,-1 1-1,2-1 0,0 1 0,0-1 0,1 1 0,0-1 0,1 1 1,2 14-1,-1-17-3,0-1 1,0 0-1,1 0 1,0 0 0,0 0-1,1 0 1,0 0-1,0-1 1,1 1-1,0-1 1,1 0 0,-1 0-1,1 0 1,1-1-1,5 7 1,-8-11 9,0 1 0,0-1 0,0 0 1,0 0-1,0 0 0,1 0 0,-1-1 0,0 1 0,1-1 1,-1 0-1,1 0 0,0 0 0,-1 0 0,1-1 1,0 0-1,0 1 0,-1-1 0,6-1 0,-3 0 26,-1-1-1,0 1 1,1-1 0,-1 0-1,0-1 1,0 1-1,-1-1 1,1 0 0,0 0-1,-1 0 1,6-6-1,2-3 131,0-2-1,-1 1 0,-1-1 0,0-1 0,-1 0 1,15-31-1,-18 31 37,-1-1 1,0 1-1,5-28 1,-9 37-153,0 0 1,0-1-1,-1 1 1,0 0-1,0 0 1,0 0-1,-1-1 1,0 1-1,0 0 0,0 0 1,-1 0-1,-4-10 1,5 14-54,0 0 0,0 1 1,-1-1-1,1 1 0,0-1 0,0 1 1,-1-1-1,1 1 0,-1 0 0,1 0 1,-1 0-1,0 0 0,1 0 1,-1 0-1,0 0 0,0 0 0,0 1 1,1-1-1,-4 0 0,1 1-150,0 0 1,1 0-1,-1 0 0,0 0 1,0 1-1,1 0 1,-1-1-1,1 1 0,-7 3 1,-1 1-439,0 1 0,0 0 1,1 0-1,0 1 0,-12 10 1,7-2-394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565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15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572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989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794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484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291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090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695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27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57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581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21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480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594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47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744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897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80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35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03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2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1809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98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525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09.05.2023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09.05.2023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09.05.2023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09.05.2023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09.05.2023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09.05.2023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09.05.2023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30.xml"/><Relationship Id="rId21" Type="http://schemas.openxmlformats.org/officeDocument/2006/relationships/customXml" Target="../ink/ink1082.xml"/><Relationship Id="rId42" Type="http://schemas.openxmlformats.org/officeDocument/2006/relationships/image" Target="../media/image697.png"/><Relationship Id="rId63" Type="http://schemas.openxmlformats.org/officeDocument/2006/relationships/customXml" Target="../ink/ink1103.xml"/><Relationship Id="rId84" Type="http://schemas.openxmlformats.org/officeDocument/2006/relationships/image" Target="../media/image718.png"/><Relationship Id="rId138" Type="http://schemas.openxmlformats.org/officeDocument/2006/relationships/image" Target="../media/image745.png"/><Relationship Id="rId159" Type="http://schemas.openxmlformats.org/officeDocument/2006/relationships/customXml" Target="../ink/ink1151.xml"/><Relationship Id="rId170" Type="http://schemas.openxmlformats.org/officeDocument/2006/relationships/image" Target="../media/image888.png"/><Relationship Id="rId191" Type="http://schemas.openxmlformats.org/officeDocument/2006/relationships/customXml" Target="../ink/ink1167.xml"/><Relationship Id="rId205" Type="http://schemas.openxmlformats.org/officeDocument/2006/relationships/customXml" Target="../ink/ink1174.xml"/><Relationship Id="rId107" Type="http://schemas.openxmlformats.org/officeDocument/2006/relationships/customXml" Target="../ink/ink1125.xml"/><Relationship Id="rId11" Type="http://schemas.openxmlformats.org/officeDocument/2006/relationships/customXml" Target="../ink/ink1077.xml"/><Relationship Id="rId32" Type="http://schemas.openxmlformats.org/officeDocument/2006/relationships/image" Target="../media/image692.png"/><Relationship Id="rId53" Type="http://schemas.openxmlformats.org/officeDocument/2006/relationships/customXml" Target="../ink/ink1098.xml"/><Relationship Id="rId74" Type="http://schemas.openxmlformats.org/officeDocument/2006/relationships/image" Target="../media/image713.png"/><Relationship Id="rId128" Type="http://schemas.openxmlformats.org/officeDocument/2006/relationships/image" Target="../media/image740.png"/><Relationship Id="rId149" Type="http://schemas.openxmlformats.org/officeDocument/2006/relationships/customXml" Target="../ink/ink1146.xml"/><Relationship Id="rId5" Type="http://schemas.openxmlformats.org/officeDocument/2006/relationships/customXml" Target="../ink/ink1074.xml"/><Relationship Id="rId95" Type="http://schemas.openxmlformats.org/officeDocument/2006/relationships/customXml" Target="../ink/ink1119.xml"/><Relationship Id="rId160" Type="http://schemas.openxmlformats.org/officeDocument/2006/relationships/image" Target="../media/image883.png"/><Relationship Id="rId181" Type="http://schemas.openxmlformats.org/officeDocument/2006/relationships/customXml" Target="../ink/ink1162.xml"/><Relationship Id="rId216" Type="http://schemas.openxmlformats.org/officeDocument/2006/relationships/image" Target="../media/image911.png"/><Relationship Id="rId22" Type="http://schemas.openxmlformats.org/officeDocument/2006/relationships/image" Target="../media/image687.png"/><Relationship Id="rId43" Type="http://schemas.openxmlformats.org/officeDocument/2006/relationships/customXml" Target="../ink/ink1093.xml"/><Relationship Id="rId64" Type="http://schemas.openxmlformats.org/officeDocument/2006/relationships/image" Target="../media/image708.png"/><Relationship Id="rId118" Type="http://schemas.openxmlformats.org/officeDocument/2006/relationships/image" Target="../media/image735.png"/><Relationship Id="rId139" Type="http://schemas.openxmlformats.org/officeDocument/2006/relationships/customXml" Target="../ink/ink1141.xml"/><Relationship Id="rId85" Type="http://schemas.openxmlformats.org/officeDocument/2006/relationships/customXml" Target="../ink/ink1114.xml"/><Relationship Id="rId150" Type="http://schemas.openxmlformats.org/officeDocument/2006/relationships/image" Target="../media/image751.png"/><Relationship Id="rId171" Type="http://schemas.openxmlformats.org/officeDocument/2006/relationships/customXml" Target="../ink/ink1157.xml"/><Relationship Id="rId192" Type="http://schemas.openxmlformats.org/officeDocument/2006/relationships/image" Target="../media/image899.png"/><Relationship Id="rId206" Type="http://schemas.openxmlformats.org/officeDocument/2006/relationships/image" Target="../media/image906.png"/><Relationship Id="rId12" Type="http://schemas.openxmlformats.org/officeDocument/2006/relationships/image" Target="../media/image1629.png"/><Relationship Id="rId33" Type="http://schemas.openxmlformats.org/officeDocument/2006/relationships/customXml" Target="../ink/ink1088.xml"/><Relationship Id="rId108" Type="http://schemas.openxmlformats.org/officeDocument/2006/relationships/image" Target="../media/image730.png"/><Relationship Id="rId129" Type="http://schemas.openxmlformats.org/officeDocument/2006/relationships/customXml" Target="../ink/ink1136.xml"/><Relationship Id="rId54" Type="http://schemas.openxmlformats.org/officeDocument/2006/relationships/image" Target="../media/image703.png"/><Relationship Id="rId75" Type="http://schemas.openxmlformats.org/officeDocument/2006/relationships/customXml" Target="../ink/ink1109.xml"/><Relationship Id="rId96" Type="http://schemas.openxmlformats.org/officeDocument/2006/relationships/image" Target="../media/image724.png"/><Relationship Id="rId140" Type="http://schemas.openxmlformats.org/officeDocument/2006/relationships/image" Target="../media/image746.png"/><Relationship Id="rId161" Type="http://schemas.openxmlformats.org/officeDocument/2006/relationships/customXml" Target="../ink/ink1152.xml"/><Relationship Id="rId182" Type="http://schemas.openxmlformats.org/officeDocument/2006/relationships/image" Target="../media/image894.png"/><Relationship Id="rId217" Type="http://schemas.openxmlformats.org/officeDocument/2006/relationships/customXml" Target="../ink/ink1180.xml"/><Relationship Id="rId6" Type="http://schemas.openxmlformats.org/officeDocument/2006/relationships/image" Target="../media/image1626.png"/><Relationship Id="rId23" Type="http://schemas.openxmlformats.org/officeDocument/2006/relationships/customXml" Target="../ink/ink1083.xml"/><Relationship Id="rId119" Type="http://schemas.openxmlformats.org/officeDocument/2006/relationships/customXml" Target="../ink/ink1131.xml"/><Relationship Id="rId44" Type="http://schemas.openxmlformats.org/officeDocument/2006/relationships/image" Target="../media/image698.png"/><Relationship Id="rId65" Type="http://schemas.openxmlformats.org/officeDocument/2006/relationships/customXml" Target="../ink/ink1104.xml"/><Relationship Id="rId86" Type="http://schemas.openxmlformats.org/officeDocument/2006/relationships/image" Target="../media/image719.png"/><Relationship Id="rId130" Type="http://schemas.openxmlformats.org/officeDocument/2006/relationships/image" Target="../media/image741.png"/><Relationship Id="rId151" Type="http://schemas.openxmlformats.org/officeDocument/2006/relationships/customXml" Target="../ink/ink1147.xml"/><Relationship Id="rId172" Type="http://schemas.openxmlformats.org/officeDocument/2006/relationships/image" Target="../media/image889.png"/><Relationship Id="rId193" Type="http://schemas.openxmlformats.org/officeDocument/2006/relationships/customXml" Target="../ink/ink1168.xml"/><Relationship Id="rId207" Type="http://schemas.openxmlformats.org/officeDocument/2006/relationships/customXml" Target="../ink/ink1175.xml"/><Relationship Id="rId13" Type="http://schemas.openxmlformats.org/officeDocument/2006/relationships/customXml" Target="../ink/ink1078.xml"/><Relationship Id="rId109" Type="http://schemas.openxmlformats.org/officeDocument/2006/relationships/customXml" Target="../ink/ink1126.xml"/><Relationship Id="rId34" Type="http://schemas.openxmlformats.org/officeDocument/2006/relationships/image" Target="../media/image693.png"/><Relationship Id="rId55" Type="http://schemas.openxmlformats.org/officeDocument/2006/relationships/customXml" Target="../ink/ink1099.xml"/><Relationship Id="rId76" Type="http://schemas.openxmlformats.org/officeDocument/2006/relationships/image" Target="../media/image714.png"/><Relationship Id="rId97" Type="http://schemas.openxmlformats.org/officeDocument/2006/relationships/customXml" Target="../ink/ink1120.xml"/><Relationship Id="rId120" Type="http://schemas.openxmlformats.org/officeDocument/2006/relationships/image" Target="../media/image736.png"/><Relationship Id="rId141" Type="http://schemas.openxmlformats.org/officeDocument/2006/relationships/customXml" Target="../ink/ink1142.xml"/><Relationship Id="rId7" Type="http://schemas.openxmlformats.org/officeDocument/2006/relationships/customXml" Target="../ink/ink1075.xml"/><Relationship Id="rId162" Type="http://schemas.openxmlformats.org/officeDocument/2006/relationships/image" Target="../media/image884.png"/><Relationship Id="rId183" Type="http://schemas.openxmlformats.org/officeDocument/2006/relationships/customXml" Target="../ink/ink1163.xml"/><Relationship Id="rId218" Type="http://schemas.openxmlformats.org/officeDocument/2006/relationships/image" Target="../media/image912.png"/><Relationship Id="rId24" Type="http://schemas.openxmlformats.org/officeDocument/2006/relationships/image" Target="../media/image688.png"/><Relationship Id="rId45" Type="http://schemas.openxmlformats.org/officeDocument/2006/relationships/customXml" Target="../ink/ink1094.xml"/><Relationship Id="rId66" Type="http://schemas.openxmlformats.org/officeDocument/2006/relationships/image" Target="../media/image709.png"/><Relationship Id="rId87" Type="http://schemas.openxmlformats.org/officeDocument/2006/relationships/customXml" Target="../ink/ink1115.xml"/><Relationship Id="rId110" Type="http://schemas.openxmlformats.org/officeDocument/2006/relationships/image" Target="../media/image731.png"/><Relationship Id="rId131" Type="http://schemas.openxmlformats.org/officeDocument/2006/relationships/customXml" Target="../ink/ink1137.xml"/><Relationship Id="rId152" Type="http://schemas.openxmlformats.org/officeDocument/2006/relationships/image" Target="../media/image752.png"/><Relationship Id="rId173" Type="http://schemas.openxmlformats.org/officeDocument/2006/relationships/customXml" Target="../ink/ink1158.xml"/><Relationship Id="rId194" Type="http://schemas.openxmlformats.org/officeDocument/2006/relationships/image" Target="../media/image900.png"/><Relationship Id="rId208" Type="http://schemas.openxmlformats.org/officeDocument/2006/relationships/image" Target="../media/image907.png"/><Relationship Id="rId14" Type="http://schemas.openxmlformats.org/officeDocument/2006/relationships/image" Target="../media/image1630.png"/><Relationship Id="rId30" Type="http://schemas.openxmlformats.org/officeDocument/2006/relationships/image" Target="../media/image691.png"/><Relationship Id="rId35" Type="http://schemas.openxmlformats.org/officeDocument/2006/relationships/customXml" Target="../ink/ink1089.xml"/><Relationship Id="rId56" Type="http://schemas.openxmlformats.org/officeDocument/2006/relationships/image" Target="../media/image704.png"/><Relationship Id="rId77" Type="http://schemas.openxmlformats.org/officeDocument/2006/relationships/customXml" Target="../ink/ink1110.xml"/><Relationship Id="rId100" Type="http://schemas.openxmlformats.org/officeDocument/2006/relationships/image" Target="../media/image726.png"/><Relationship Id="rId105" Type="http://schemas.openxmlformats.org/officeDocument/2006/relationships/customXml" Target="../ink/ink1124.xml"/><Relationship Id="rId126" Type="http://schemas.openxmlformats.org/officeDocument/2006/relationships/image" Target="../media/image739.png"/><Relationship Id="rId147" Type="http://schemas.openxmlformats.org/officeDocument/2006/relationships/customXml" Target="../ink/ink1145.xml"/><Relationship Id="rId168" Type="http://schemas.openxmlformats.org/officeDocument/2006/relationships/image" Target="../media/image887.png"/><Relationship Id="rId8" Type="http://schemas.openxmlformats.org/officeDocument/2006/relationships/image" Target="../media/image1627.png"/><Relationship Id="rId51" Type="http://schemas.openxmlformats.org/officeDocument/2006/relationships/customXml" Target="../ink/ink1097.xml"/><Relationship Id="rId72" Type="http://schemas.openxmlformats.org/officeDocument/2006/relationships/image" Target="../media/image712.png"/><Relationship Id="rId93" Type="http://schemas.openxmlformats.org/officeDocument/2006/relationships/customXml" Target="../ink/ink1118.xml"/><Relationship Id="rId98" Type="http://schemas.openxmlformats.org/officeDocument/2006/relationships/image" Target="../media/image725.png"/><Relationship Id="rId121" Type="http://schemas.openxmlformats.org/officeDocument/2006/relationships/customXml" Target="../ink/ink1132.xml"/><Relationship Id="rId142" Type="http://schemas.openxmlformats.org/officeDocument/2006/relationships/image" Target="../media/image747.png"/><Relationship Id="rId163" Type="http://schemas.openxmlformats.org/officeDocument/2006/relationships/customXml" Target="../ink/ink1153.xml"/><Relationship Id="rId184" Type="http://schemas.openxmlformats.org/officeDocument/2006/relationships/image" Target="../media/image895.png"/><Relationship Id="rId189" Type="http://schemas.openxmlformats.org/officeDocument/2006/relationships/customXml" Target="../ink/ink1166.xml"/><Relationship Id="rId3" Type="http://schemas.openxmlformats.org/officeDocument/2006/relationships/customXml" Target="../ink/ink1073.xml"/><Relationship Id="rId214" Type="http://schemas.openxmlformats.org/officeDocument/2006/relationships/image" Target="../media/image910.png"/><Relationship Id="rId25" Type="http://schemas.openxmlformats.org/officeDocument/2006/relationships/customXml" Target="../ink/ink1084.xml"/><Relationship Id="rId46" Type="http://schemas.openxmlformats.org/officeDocument/2006/relationships/image" Target="../media/image699.png"/><Relationship Id="rId67" Type="http://schemas.openxmlformats.org/officeDocument/2006/relationships/customXml" Target="../ink/ink1105.xml"/><Relationship Id="rId116" Type="http://schemas.openxmlformats.org/officeDocument/2006/relationships/image" Target="../media/image734.png"/><Relationship Id="rId137" Type="http://schemas.openxmlformats.org/officeDocument/2006/relationships/customXml" Target="../ink/ink1140.xml"/><Relationship Id="rId158" Type="http://schemas.openxmlformats.org/officeDocument/2006/relationships/image" Target="../media/image755.png"/><Relationship Id="rId20" Type="http://schemas.openxmlformats.org/officeDocument/2006/relationships/image" Target="../media/image686.png"/><Relationship Id="rId41" Type="http://schemas.openxmlformats.org/officeDocument/2006/relationships/customXml" Target="../ink/ink1092.xml"/><Relationship Id="rId62" Type="http://schemas.openxmlformats.org/officeDocument/2006/relationships/image" Target="../media/image707.png"/><Relationship Id="rId83" Type="http://schemas.openxmlformats.org/officeDocument/2006/relationships/customXml" Target="../ink/ink1113.xml"/><Relationship Id="rId88" Type="http://schemas.openxmlformats.org/officeDocument/2006/relationships/image" Target="../media/image720.png"/><Relationship Id="rId111" Type="http://schemas.openxmlformats.org/officeDocument/2006/relationships/customXml" Target="../ink/ink1127.xml"/><Relationship Id="rId132" Type="http://schemas.openxmlformats.org/officeDocument/2006/relationships/image" Target="../media/image742.png"/><Relationship Id="rId153" Type="http://schemas.openxmlformats.org/officeDocument/2006/relationships/customXml" Target="../ink/ink1148.xml"/><Relationship Id="rId174" Type="http://schemas.openxmlformats.org/officeDocument/2006/relationships/image" Target="../media/image890.png"/><Relationship Id="rId179" Type="http://schemas.openxmlformats.org/officeDocument/2006/relationships/customXml" Target="../ink/ink1161.xml"/><Relationship Id="rId195" Type="http://schemas.openxmlformats.org/officeDocument/2006/relationships/customXml" Target="../ink/ink1169.xml"/><Relationship Id="rId209" Type="http://schemas.openxmlformats.org/officeDocument/2006/relationships/customXml" Target="../ink/ink1176.xml"/><Relationship Id="rId190" Type="http://schemas.openxmlformats.org/officeDocument/2006/relationships/image" Target="../media/image898.png"/><Relationship Id="rId204" Type="http://schemas.openxmlformats.org/officeDocument/2006/relationships/image" Target="../media/image905.png"/><Relationship Id="rId15" Type="http://schemas.openxmlformats.org/officeDocument/2006/relationships/customXml" Target="../ink/ink1079.xml"/><Relationship Id="rId36" Type="http://schemas.openxmlformats.org/officeDocument/2006/relationships/image" Target="../media/image694.png"/><Relationship Id="rId57" Type="http://schemas.openxmlformats.org/officeDocument/2006/relationships/customXml" Target="../ink/ink1100.xml"/><Relationship Id="rId106" Type="http://schemas.openxmlformats.org/officeDocument/2006/relationships/image" Target="../media/image729.png"/><Relationship Id="rId127" Type="http://schemas.openxmlformats.org/officeDocument/2006/relationships/customXml" Target="../ink/ink1135.xml"/><Relationship Id="rId10" Type="http://schemas.openxmlformats.org/officeDocument/2006/relationships/image" Target="../media/image1628.png"/><Relationship Id="rId31" Type="http://schemas.openxmlformats.org/officeDocument/2006/relationships/customXml" Target="../ink/ink1087.xml"/><Relationship Id="rId52" Type="http://schemas.openxmlformats.org/officeDocument/2006/relationships/image" Target="../media/image702.png"/><Relationship Id="rId73" Type="http://schemas.openxmlformats.org/officeDocument/2006/relationships/customXml" Target="../ink/ink1108.xml"/><Relationship Id="rId78" Type="http://schemas.openxmlformats.org/officeDocument/2006/relationships/image" Target="../media/image715.png"/><Relationship Id="rId94" Type="http://schemas.openxmlformats.org/officeDocument/2006/relationships/image" Target="../media/image723.png"/><Relationship Id="rId99" Type="http://schemas.openxmlformats.org/officeDocument/2006/relationships/customXml" Target="../ink/ink1121.xml"/><Relationship Id="rId101" Type="http://schemas.openxmlformats.org/officeDocument/2006/relationships/customXml" Target="../ink/ink1122.xml"/><Relationship Id="rId122" Type="http://schemas.openxmlformats.org/officeDocument/2006/relationships/image" Target="../media/image737.png"/><Relationship Id="rId143" Type="http://schemas.openxmlformats.org/officeDocument/2006/relationships/customXml" Target="../ink/ink1143.xml"/><Relationship Id="rId148" Type="http://schemas.openxmlformats.org/officeDocument/2006/relationships/image" Target="../media/image750.png"/><Relationship Id="rId164" Type="http://schemas.openxmlformats.org/officeDocument/2006/relationships/image" Target="../media/image885.png"/><Relationship Id="rId169" Type="http://schemas.openxmlformats.org/officeDocument/2006/relationships/customXml" Target="../ink/ink1156.xml"/><Relationship Id="rId185" Type="http://schemas.openxmlformats.org/officeDocument/2006/relationships/customXml" Target="../ink/ink1164.xml"/><Relationship Id="rId4" Type="http://schemas.openxmlformats.org/officeDocument/2006/relationships/image" Target="../media/image1625.png"/><Relationship Id="rId9" Type="http://schemas.openxmlformats.org/officeDocument/2006/relationships/customXml" Target="../ink/ink1076.xml"/><Relationship Id="rId180" Type="http://schemas.openxmlformats.org/officeDocument/2006/relationships/image" Target="../media/image893.png"/><Relationship Id="rId210" Type="http://schemas.openxmlformats.org/officeDocument/2006/relationships/image" Target="../media/image908.png"/><Relationship Id="rId215" Type="http://schemas.openxmlformats.org/officeDocument/2006/relationships/customXml" Target="../ink/ink1179.xml"/><Relationship Id="rId26" Type="http://schemas.openxmlformats.org/officeDocument/2006/relationships/image" Target="../media/image689.png"/><Relationship Id="rId47" Type="http://schemas.openxmlformats.org/officeDocument/2006/relationships/customXml" Target="../ink/ink1095.xml"/><Relationship Id="rId68" Type="http://schemas.openxmlformats.org/officeDocument/2006/relationships/image" Target="../media/image710.png"/><Relationship Id="rId89" Type="http://schemas.openxmlformats.org/officeDocument/2006/relationships/customXml" Target="../ink/ink1116.xml"/><Relationship Id="rId112" Type="http://schemas.openxmlformats.org/officeDocument/2006/relationships/image" Target="../media/image732.png"/><Relationship Id="rId133" Type="http://schemas.openxmlformats.org/officeDocument/2006/relationships/customXml" Target="../ink/ink1138.xml"/><Relationship Id="rId154" Type="http://schemas.openxmlformats.org/officeDocument/2006/relationships/image" Target="../media/image753.png"/><Relationship Id="rId175" Type="http://schemas.openxmlformats.org/officeDocument/2006/relationships/customXml" Target="../ink/ink1159.xml"/><Relationship Id="rId196" Type="http://schemas.openxmlformats.org/officeDocument/2006/relationships/image" Target="../media/image901.png"/><Relationship Id="rId200" Type="http://schemas.openxmlformats.org/officeDocument/2006/relationships/image" Target="../media/image903.png"/><Relationship Id="rId16" Type="http://schemas.openxmlformats.org/officeDocument/2006/relationships/image" Target="../media/image1631.png"/><Relationship Id="rId37" Type="http://schemas.openxmlformats.org/officeDocument/2006/relationships/customXml" Target="../ink/ink1090.xml"/><Relationship Id="rId58" Type="http://schemas.openxmlformats.org/officeDocument/2006/relationships/image" Target="../media/image705.png"/><Relationship Id="rId79" Type="http://schemas.openxmlformats.org/officeDocument/2006/relationships/customXml" Target="../ink/ink1111.xml"/><Relationship Id="rId102" Type="http://schemas.openxmlformats.org/officeDocument/2006/relationships/image" Target="../media/image727.png"/><Relationship Id="rId123" Type="http://schemas.openxmlformats.org/officeDocument/2006/relationships/customXml" Target="../ink/ink1133.xml"/><Relationship Id="rId144" Type="http://schemas.openxmlformats.org/officeDocument/2006/relationships/image" Target="../media/image748.png"/><Relationship Id="rId90" Type="http://schemas.openxmlformats.org/officeDocument/2006/relationships/image" Target="../media/image721.png"/><Relationship Id="rId165" Type="http://schemas.openxmlformats.org/officeDocument/2006/relationships/customXml" Target="../ink/ink1154.xml"/><Relationship Id="rId186" Type="http://schemas.openxmlformats.org/officeDocument/2006/relationships/image" Target="../media/image896.png"/><Relationship Id="rId211" Type="http://schemas.openxmlformats.org/officeDocument/2006/relationships/customXml" Target="../ink/ink1177.xml"/><Relationship Id="rId27" Type="http://schemas.openxmlformats.org/officeDocument/2006/relationships/customXml" Target="../ink/ink1085.xml"/><Relationship Id="rId48" Type="http://schemas.openxmlformats.org/officeDocument/2006/relationships/image" Target="../media/image700.png"/><Relationship Id="rId69" Type="http://schemas.openxmlformats.org/officeDocument/2006/relationships/customXml" Target="../ink/ink1106.xml"/><Relationship Id="rId113" Type="http://schemas.openxmlformats.org/officeDocument/2006/relationships/customXml" Target="../ink/ink1128.xml"/><Relationship Id="rId134" Type="http://schemas.openxmlformats.org/officeDocument/2006/relationships/image" Target="../media/image743.png"/><Relationship Id="rId80" Type="http://schemas.openxmlformats.org/officeDocument/2006/relationships/image" Target="../media/image716.png"/><Relationship Id="rId155" Type="http://schemas.openxmlformats.org/officeDocument/2006/relationships/customXml" Target="../ink/ink1149.xml"/><Relationship Id="rId176" Type="http://schemas.openxmlformats.org/officeDocument/2006/relationships/image" Target="../media/image891.png"/><Relationship Id="rId197" Type="http://schemas.openxmlformats.org/officeDocument/2006/relationships/customXml" Target="../ink/ink1170.xml"/><Relationship Id="rId201" Type="http://schemas.openxmlformats.org/officeDocument/2006/relationships/customXml" Target="../ink/ink1172.xml"/><Relationship Id="rId17" Type="http://schemas.openxmlformats.org/officeDocument/2006/relationships/customXml" Target="../ink/ink1080.xml"/><Relationship Id="rId38" Type="http://schemas.openxmlformats.org/officeDocument/2006/relationships/image" Target="../media/image695.png"/><Relationship Id="rId59" Type="http://schemas.openxmlformats.org/officeDocument/2006/relationships/customXml" Target="../ink/ink1101.xml"/><Relationship Id="rId103" Type="http://schemas.openxmlformats.org/officeDocument/2006/relationships/customXml" Target="../ink/ink1123.xml"/><Relationship Id="rId124" Type="http://schemas.openxmlformats.org/officeDocument/2006/relationships/image" Target="../media/image738.png"/><Relationship Id="rId70" Type="http://schemas.openxmlformats.org/officeDocument/2006/relationships/image" Target="../media/image711.png"/><Relationship Id="rId91" Type="http://schemas.openxmlformats.org/officeDocument/2006/relationships/customXml" Target="../ink/ink1117.xml"/><Relationship Id="rId145" Type="http://schemas.openxmlformats.org/officeDocument/2006/relationships/customXml" Target="../ink/ink1144.xml"/><Relationship Id="rId166" Type="http://schemas.openxmlformats.org/officeDocument/2006/relationships/image" Target="../media/image886.png"/><Relationship Id="rId187" Type="http://schemas.openxmlformats.org/officeDocument/2006/relationships/customXml" Target="../ink/ink116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09.png"/><Relationship Id="rId28" Type="http://schemas.openxmlformats.org/officeDocument/2006/relationships/image" Target="../media/image690.png"/><Relationship Id="rId49" Type="http://schemas.openxmlformats.org/officeDocument/2006/relationships/customXml" Target="../ink/ink1096.xml"/><Relationship Id="rId114" Type="http://schemas.openxmlformats.org/officeDocument/2006/relationships/image" Target="../media/image733.png"/><Relationship Id="rId60" Type="http://schemas.openxmlformats.org/officeDocument/2006/relationships/image" Target="../media/image706.png"/><Relationship Id="rId81" Type="http://schemas.openxmlformats.org/officeDocument/2006/relationships/customXml" Target="../ink/ink1112.xml"/><Relationship Id="rId135" Type="http://schemas.openxmlformats.org/officeDocument/2006/relationships/customXml" Target="../ink/ink1139.xml"/><Relationship Id="rId156" Type="http://schemas.openxmlformats.org/officeDocument/2006/relationships/image" Target="../media/image754.png"/><Relationship Id="rId177" Type="http://schemas.openxmlformats.org/officeDocument/2006/relationships/customXml" Target="../ink/ink1160.xml"/><Relationship Id="rId198" Type="http://schemas.openxmlformats.org/officeDocument/2006/relationships/image" Target="../media/image902.png"/><Relationship Id="rId202" Type="http://schemas.openxmlformats.org/officeDocument/2006/relationships/image" Target="../media/image904.png"/><Relationship Id="rId18" Type="http://schemas.openxmlformats.org/officeDocument/2006/relationships/image" Target="../media/image685.png"/><Relationship Id="rId39" Type="http://schemas.openxmlformats.org/officeDocument/2006/relationships/customXml" Target="../ink/ink1091.xml"/><Relationship Id="rId50" Type="http://schemas.openxmlformats.org/officeDocument/2006/relationships/image" Target="../media/image701.png"/><Relationship Id="rId104" Type="http://schemas.openxmlformats.org/officeDocument/2006/relationships/image" Target="../media/image728.png"/><Relationship Id="rId125" Type="http://schemas.openxmlformats.org/officeDocument/2006/relationships/customXml" Target="../ink/ink1134.xml"/><Relationship Id="rId146" Type="http://schemas.openxmlformats.org/officeDocument/2006/relationships/image" Target="../media/image749.png"/><Relationship Id="rId167" Type="http://schemas.openxmlformats.org/officeDocument/2006/relationships/customXml" Target="../ink/ink1155.xml"/><Relationship Id="rId188" Type="http://schemas.openxmlformats.org/officeDocument/2006/relationships/image" Target="../media/image897.png"/><Relationship Id="rId71" Type="http://schemas.openxmlformats.org/officeDocument/2006/relationships/customXml" Target="../ink/ink1107.xml"/><Relationship Id="rId92" Type="http://schemas.openxmlformats.org/officeDocument/2006/relationships/image" Target="../media/image722.png"/><Relationship Id="rId213" Type="http://schemas.openxmlformats.org/officeDocument/2006/relationships/customXml" Target="../ink/ink1178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086.xml"/><Relationship Id="rId40" Type="http://schemas.openxmlformats.org/officeDocument/2006/relationships/image" Target="../media/image696.png"/><Relationship Id="rId115" Type="http://schemas.openxmlformats.org/officeDocument/2006/relationships/customXml" Target="../ink/ink1129.xml"/><Relationship Id="rId136" Type="http://schemas.openxmlformats.org/officeDocument/2006/relationships/image" Target="../media/image744.png"/><Relationship Id="rId157" Type="http://schemas.openxmlformats.org/officeDocument/2006/relationships/customXml" Target="../ink/ink1150.xml"/><Relationship Id="rId178" Type="http://schemas.openxmlformats.org/officeDocument/2006/relationships/image" Target="../media/image892.png"/><Relationship Id="rId61" Type="http://schemas.openxmlformats.org/officeDocument/2006/relationships/customXml" Target="../ink/ink1102.xml"/><Relationship Id="rId82" Type="http://schemas.openxmlformats.org/officeDocument/2006/relationships/image" Target="../media/image717.png"/><Relationship Id="rId199" Type="http://schemas.openxmlformats.org/officeDocument/2006/relationships/customXml" Target="../ink/ink1171.xml"/><Relationship Id="rId203" Type="http://schemas.openxmlformats.org/officeDocument/2006/relationships/customXml" Target="../ink/ink1173.xml"/><Relationship Id="rId19" Type="http://schemas.openxmlformats.org/officeDocument/2006/relationships/customXml" Target="../ink/ink1081.xml"/></Relationships>
</file>

<file path=ppt/slides/_rels/slide1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189.xml"/><Relationship Id="rId170" Type="http://schemas.openxmlformats.org/officeDocument/2006/relationships/image" Target="../media/image995.png"/><Relationship Id="rId268" Type="http://schemas.openxmlformats.org/officeDocument/2006/relationships/image" Target="../media/image1045.png"/><Relationship Id="rId475" Type="http://schemas.openxmlformats.org/officeDocument/2006/relationships/customXml" Target="../ink/ink1416.xml"/><Relationship Id="rId682" Type="http://schemas.openxmlformats.org/officeDocument/2006/relationships/image" Target="../media/image1253.png"/><Relationship Id="rId128" Type="http://schemas.openxmlformats.org/officeDocument/2006/relationships/image" Target="../media/image974.png"/><Relationship Id="rId335" Type="http://schemas.openxmlformats.org/officeDocument/2006/relationships/customXml" Target="../ink/ink1346.xml"/><Relationship Id="rId542" Type="http://schemas.openxmlformats.org/officeDocument/2006/relationships/image" Target="../media/image1182.png"/><Relationship Id="rId987" Type="http://schemas.openxmlformats.org/officeDocument/2006/relationships/customXml" Target="../ink/ink1672.xml"/><Relationship Id="rId402" Type="http://schemas.openxmlformats.org/officeDocument/2006/relationships/image" Target="../media/image1112.png"/><Relationship Id="rId847" Type="http://schemas.openxmlformats.org/officeDocument/2006/relationships/customXml" Target="../ink/ink1602.xml"/><Relationship Id="rId1032" Type="http://schemas.openxmlformats.org/officeDocument/2006/relationships/image" Target="../media/image1692.png"/><Relationship Id="rId707" Type="http://schemas.openxmlformats.org/officeDocument/2006/relationships/customXml" Target="../ink/ink1532.xml"/><Relationship Id="rId914" Type="http://schemas.openxmlformats.org/officeDocument/2006/relationships/image" Target="../media/image1633.png"/><Relationship Id="rId43" Type="http://schemas.openxmlformats.org/officeDocument/2006/relationships/customXml" Target="../ink/ink1200.xml"/><Relationship Id="rId192" Type="http://schemas.openxmlformats.org/officeDocument/2006/relationships/image" Target="../media/image1006.png"/><Relationship Id="rId497" Type="http://schemas.openxmlformats.org/officeDocument/2006/relationships/customXml" Target="../ink/ink1427.xml"/><Relationship Id="rId357" Type="http://schemas.openxmlformats.org/officeDocument/2006/relationships/customXml" Target="../ink/ink1357.xml"/><Relationship Id="rId217" Type="http://schemas.openxmlformats.org/officeDocument/2006/relationships/customXml" Target="../ink/ink1287.xml"/><Relationship Id="rId564" Type="http://schemas.openxmlformats.org/officeDocument/2006/relationships/image" Target="../media/image1193.png"/><Relationship Id="rId771" Type="http://schemas.openxmlformats.org/officeDocument/2006/relationships/customXml" Target="../ink/ink1564.xml"/><Relationship Id="rId869" Type="http://schemas.openxmlformats.org/officeDocument/2006/relationships/customXml" Target="../ink/ink1613.xml"/><Relationship Id="rId424" Type="http://schemas.openxmlformats.org/officeDocument/2006/relationships/image" Target="../media/image1123.png"/><Relationship Id="rId631" Type="http://schemas.openxmlformats.org/officeDocument/2006/relationships/customXml" Target="../ink/ink1494.xml"/><Relationship Id="rId729" Type="http://schemas.openxmlformats.org/officeDocument/2006/relationships/customXml" Target="../ink/ink1543.xml"/><Relationship Id="rId1054" Type="http://schemas.openxmlformats.org/officeDocument/2006/relationships/image" Target="../media/image1703.png"/><Relationship Id="rId936" Type="http://schemas.openxmlformats.org/officeDocument/2006/relationships/image" Target="../media/image1644.png"/><Relationship Id="rId1121" Type="http://schemas.openxmlformats.org/officeDocument/2006/relationships/customXml" Target="../ink/ink1739.xml"/><Relationship Id="rId65" Type="http://schemas.openxmlformats.org/officeDocument/2006/relationships/customXml" Target="../ink/ink1211.xml"/><Relationship Id="rId281" Type="http://schemas.openxmlformats.org/officeDocument/2006/relationships/customXml" Target="../ink/ink1319.xml"/><Relationship Id="rId141" Type="http://schemas.openxmlformats.org/officeDocument/2006/relationships/customXml" Target="../ink/ink1249.xml"/><Relationship Id="rId379" Type="http://schemas.openxmlformats.org/officeDocument/2006/relationships/customXml" Target="../ink/ink1368.xml"/><Relationship Id="rId586" Type="http://schemas.openxmlformats.org/officeDocument/2006/relationships/image" Target="../media/image1204.png"/><Relationship Id="rId793" Type="http://schemas.openxmlformats.org/officeDocument/2006/relationships/customXml" Target="../ink/ink1575.xml"/><Relationship Id="rId7" Type="http://schemas.openxmlformats.org/officeDocument/2006/relationships/customXml" Target="../ink/ink1182.xml"/><Relationship Id="rId239" Type="http://schemas.openxmlformats.org/officeDocument/2006/relationships/customXml" Target="../ink/ink1298.xml"/><Relationship Id="rId446" Type="http://schemas.openxmlformats.org/officeDocument/2006/relationships/image" Target="../media/image1134.png"/><Relationship Id="rId653" Type="http://schemas.openxmlformats.org/officeDocument/2006/relationships/customXml" Target="../ink/ink1505.xml"/><Relationship Id="rId1076" Type="http://schemas.openxmlformats.org/officeDocument/2006/relationships/image" Target="../media/image1714.png"/><Relationship Id="rId306" Type="http://schemas.openxmlformats.org/officeDocument/2006/relationships/image" Target="../media/image1064.png"/><Relationship Id="rId860" Type="http://schemas.openxmlformats.org/officeDocument/2006/relationships/image" Target="../media/image1342.png"/><Relationship Id="rId958" Type="http://schemas.openxmlformats.org/officeDocument/2006/relationships/image" Target="../media/image1655.png"/><Relationship Id="rId87" Type="http://schemas.openxmlformats.org/officeDocument/2006/relationships/customXml" Target="../ink/ink1222.xml"/><Relationship Id="rId513" Type="http://schemas.openxmlformats.org/officeDocument/2006/relationships/customXml" Target="../ink/ink1435.xml"/><Relationship Id="rId720" Type="http://schemas.openxmlformats.org/officeDocument/2006/relationships/image" Target="../media/image1272.png"/><Relationship Id="rId818" Type="http://schemas.openxmlformats.org/officeDocument/2006/relationships/image" Target="../media/image1321.png"/><Relationship Id="rId1003" Type="http://schemas.openxmlformats.org/officeDocument/2006/relationships/customXml" Target="../ink/ink1680.xml"/><Relationship Id="rId14" Type="http://schemas.openxmlformats.org/officeDocument/2006/relationships/image" Target="../media/image917.png"/><Relationship Id="rId163" Type="http://schemas.openxmlformats.org/officeDocument/2006/relationships/customXml" Target="../ink/ink1260.xml"/><Relationship Id="rId370" Type="http://schemas.openxmlformats.org/officeDocument/2006/relationships/image" Target="../media/image1096.png"/><Relationship Id="rId230" Type="http://schemas.openxmlformats.org/officeDocument/2006/relationships/image" Target="../media/image1025.png"/><Relationship Id="rId468" Type="http://schemas.openxmlformats.org/officeDocument/2006/relationships/image" Target="../media/image1145.png"/><Relationship Id="rId675" Type="http://schemas.openxmlformats.org/officeDocument/2006/relationships/customXml" Target="../ink/ink1516.xml"/><Relationship Id="rId882" Type="http://schemas.openxmlformats.org/officeDocument/2006/relationships/image" Target="../media/image1353.png"/><Relationship Id="rId1098" Type="http://schemas.openxmlformats.org/officeDocument/2006/relationships/image" Target="../media/image1725.png"/><Relationship Id="rId328" Type="http://schemas.openxmlformats.org/officeDocument/2006/relationships/image" Target="../media/image1075.png"/><Relationship Id="rId535" Type="http://schemas.openxmlformats.org/officeDocument/2006/relationships/customXml" Target="../ink/ink1446.xml"/><Relationship Id="rId742" Type="http://schemas.openxmlformats.org/officeDocument/2006/relationships/image" Target="../media/image1283.png"/><Relationship Id="rId602" Type="http://schemas.openxmlformats.org/officeDocument/2006/relationships/image" Target="../media/image1212.png"/><Relationship Id="rId1025" Type="http://schemas.openxmlformats.org/officeDocument/2006/relationships/customXml" Target="../ink/ink1691.xml"/><Relationship Id="rId241" Type="http://schemas.openxmlformats.org/officeDocument/2006/relationships/customXml" Target="../ink/ink1299.xml"/><Relationship Id="rId479" Type="http://schemas.openxmlformats.org/officeDocument/2006/relationships/customXml" Target="../ink/ink1418.xml"/><Relationship Id="rId686" Type="http://schemas.openxmlformats.org/officeDocument/2006/relationships/image" Target="../media/image1255.png"/><Relationship Id="rId893" Type="http://schemas.openxmlformats.org/officeDocument/2006/relationships/customXml" Target="../ink/ink1625.xml"/><Relationship Id="rId907" Type="http://schemas.openxmlformats.org/officeDocument/2006/relationships/customXml" Target="../ink/ink1632.xml"/><Relationship Id="rId36" Type="http://schemas.openxmlformats.org/officeDocument/2006/relationships/image" Target="../media/image928.png"/><Relationship Id="rId339" Type="http://schemas.openxmlformats.org/officeDocument/2006/relationships/customXml" Target="../ink/ink1348.xml"/><Relationship Id="rId546" Type="http://schemas.openxmlformats.org/officeDocument/2006/relationships/image" Target="../media/image1184.png"/><Relationship Id="rId753" Type="http://schemas.openxmlformats.org/officeDocument/2006/relationships/customXml" Target="../ink/ink1555.xml"/><Relationship Id="rId101" Type="http://schemas.openxmlformats.org/officeDocument/2006/relationships/customXml" Target="../ink/ink1229.xml"/><Relationship Id="rId185" Type="http://schemas.openxmlformats.org/officeDocument/2006/relationships/customXml" Target="../ink/ink1271.xml"/><Relationship Id="rId406" Type="http://schemas.openxmlformats.org/officeDocument/2006/relationships/image" Target="../media/image1114.png"/><Relationship Id="rId960" Type="http://schemas.openxmlformats.org/officeDocument/2006/relationships/image" Target="../media/image1656.png"/><Relationship Id="rId1036" Type="http://schemas.openxmlformats.org/officeDocument/2006/relationships/image" Target="../media/image1694.png"/><Relationship Id="rId392" Type="http://schemas.openxmlformats.org/officeDocument/2006/relationships/image" Target="../media/image1107.png"/><Relationship Id="rId613" Type="http://schemas.openxmlformats.org/officeDocument/2006/relationships/customXml" Target="../ink/ink1485.xml"/><Relationship Id="rId697" Type="http://schemas.openxmlformats.org/officeDocument/2006/relationships/customXml" Target="../ink/ink1527.xml"/><Relationship Id="rId820" Type="http://schemas.openxmlformats.org/officeDocument/2006/relationships/image" Target="../media/image1322.png"/><Relationship Id="rId918" Type="http://schemas.openxmlformats.org/officeDocument/2006/relationships/image" Target="../media/image1635.png"/><Relationship Id="rId252" Type="http://schemas.openxmlformats.org/officeDocument/2006/relationships/image" Target="../media/image1037.png"/><Relationship Id="rId1103" Type="http://schemas.openxmlformats.org/officeDocument/2006/relationships/customXml" Target="../ink/ink1730.xml"/><Relationship Id="rId47" Type="http://schemas.openxmlformats.org/officeDocument/2006/relationships/customXml" Target="../ink/ink1202.xml"/><Relationship Id="rId112" Type="http://schemas.openxmlformats.org/officeDocument/2006/relationships/image" Target="../media/image966.png"/><Relationship Id="rId557" Type="http://schemas.openxmlformats.org/officeDocument/2006/relationships/customXml" Target="../ink/ink1457.xml"/><Relationship Id="rId764" Type="http://schemas.openxmlformats.org/officeDocument/2006/relationships/image" Target="../media/image1294.png"/><Relationship Id="rId971" Type="http://schemas.openxmlformats.org/officeDocument/2006/relationships/customXml" Target="../ink/ink1664.xml"/><Relationship Id="rId196" Type="http://schemas.openxmlformats.org/officeDocument/2006/relationships/image" Target="../media/image1008.png"/><Relationship Id="rId417" Type="http://schemas.openxmlformats.org/officeDocument/2006/relationships/customXml" Target="../ink/ink1387.xml"/><Relationship Id="rId624" Type="http://schemas.openxmlformats.org/officeDocument/2006/relationships/image" Target="../media/image1223.png"/><Relationship Id="rId831" Type="http://schemas.openxmlformats.org/officeDocument/2006/relationships/customXml" Target="../ink/ink1594.xml"/><Relationship Id="rId1047" Type="http://schemas.openxmlformats.org/officeDocument/2006/relationships/customXml" Target="../ink/ink1702.xml"/><Relationship Id="rId263" Type="http://schemas.openxmlformats.org/officeDocument/2006/relationships/customXml" Target="../ink/ink1310.xml"/><Relationship Id="rId470" Type="http://schemas.openxmlformats.org/officeDocument/2006/relationships/image" Target="../media/image1146.png"/><Relationship Id="rId929" Type="http://schemas.openxmlformats.org/officeDocument/2006/relationships/customXml" Target="../ink/ink1643.xml"/><Relationship Id="rId1114" Type="http://schemas.openxmlformats.org/officeDocument/2006/relationships/image" Target="../media/image1733.png"/><Relationship Id="rId58" Type="http://schemas.openxmlformats.org/officeDocument/2006/relationships/image" Target="../media/image939.png"/><Relationship Id="rId123" Type="http://schemas.openxmlformats.org/officeDocument/2006/relationships/customXml" Target="../ink/ink1240.xml"/><Relationship Id="rId330" Type="http://schemas.openxmlformats.org/officeDocument/2006/relationships/image" Target="../media/image1076.png"/><Relationship Id="rId568" Type="http://schemas.openxmlformats.org/officeDocument/2006/relationships/image" Target="../media/image1195.png"/><Relationship Id="rId775" Type="http://schemas.openxmlformats.org/officeDocument/2006/relationships/customXml" Target="../ink/ink1566.xml"/><Relationship Id="rId982" Type="http://schemas.openxmlformats.org/officeDocument/2006/relationships/image" Target="../media/image1667.png"/><Relationship Id="rId428" Type="http://schemas.openxmlformats.org/officeDocument/2006/relationships/image" Target="../media/image1125.png"/><Relationship Id="rId635" Type="http://schemas.openxmlformats.org/officeDocument/2006/relationships/customXml" Target="../ink/ink1496.xml"/><Relationship Id="rId842" Type="http://schemas.openxmlformats.org/officeDocument/2006/relationships/image" Target="../media/image1333.png"/><Relationship Id="rId1058" Type="http://schemas.openxmlformats.org/officeDocument/2006/relationships/image" Target="../media/image1705.png"/><Relationship Id="rId274" Type="http://schemas.openxmlformats.org/officeDocument/2006/relationships/image" Target="../media/image1048.png"/><Relationship Id="rId481" Type="http://schemas.openxmlformats.org/officeDocument/2006/relationships/customXml" Target="../ink/ink1419.xml"/><Relationship Id="rId702" Type="http://schemas.openxmlformats.org/officeDocument/2006/relationships/image" Target="../media/image1263.png"/><Relationship Id="rId1125" Type="http://schemas.openxmlformats.org/officeDocument/2006/relationships/customXml" Target="../ink/ink1741.xml"/><Relationship Id="rId69" Type="http://schemas.openxmlformats.org/officeDocument/2006/relationships/customXml" Target="../ink/ink1213.xml"/><Relationship Id="rId134" Type="http://schemas.openxmlformats.org/officeDocument/2006/relationships/image" Target="../media/image977.png"/><Relationship Id="rId579" Type="http://schemas.openxmlformats.org/officeDocument/2006/relationships/customXml" Target="../ink/ink1468.xml"/><Relationship Id="rId786" Type="http://schemas.openxmlformats.org/officeDocument/2006/relationships/image" Target="../media/image1305.png"/><Relationship Id="rId993" Type="http://schemas.openxmlformats.org/officeDocument/2006/relationships/customXml" Target="../ink/ink1675.xml"/><Relationship Id="rId341" Type="http://schemas.openxmlformats.org/officeDocument/2006/relationships/customXml" Target="../ink/ink1349.xml"/><Relationship Id="rId439" Type="http://schemas.openxmlformats.org/officeDocument/2006/relationships/customXml" Target="../ink/ink1398.xml"/><Relationship Id="rId646" Type="http://schemas.openxmlformats.org/officeDocument/2006/relationships/image" Target="../media/image1235.png"/><Relationship Id="rId1069" Type="http://schemas.openxmlformats.org/officeDocument/2006/relationships/customXml" Target="../ink/ink1713.xml"/><Relationship Id="rId201" Type="http://schemas.openxmlformats.org/officeDocument/2006/relationships/customXml" Target="../ink/ink1279.xml"/><Relationship Id="rId285" Type="http://schemas.openxmlformats.org/officeDocument/2006/relationships/customXml" Target="../ink/ink1321.xml"/><Relationship Id="rId506" Type="http://schemas.openxmlformats.org/officeDocument/2006/relationships/image" Target="../media/image1164.png"/><Relationship Id="rId853" Type="http://schemas.openxmlformats.org/officeDocument/2006/relationships/customXml" Target="../ink/ink1605.xml"/><Relationship Id="rId1136" Type="http://schemas.openxmlformats.org/officeDocument/2006/relationships/image" Target="../media/image1744.png"/><Relationship Id="rId492" Type="http://schemas.openxmlformats.org/officeDocument/2006/relationships/image" Target="../media/image1157.png"/><Relationship Id="rId713" Type="http://schemas.openxmlformats.org/officeDocument/2006/relationships/customXml" Target="../ink/ink1535.xml"/><Relationship Id="rId797" Type="http://schemas.openxmlformats.org/officeDocument/2006/relationships/customXml" Target="../ink/ink1577.xml"/><Relationship Id="rId920" Type="http://schemas.openxmlformats.org/officeDocument/2006/relationships/image" Target="../media/image1636.png"/><Relationship Id="rId145" Type="http://schemas.openxmlformats.org/officeDocument/2006/relationships/customXml" Target="../ink/ink1251.xml"/><Relationship Id="rId352" Type="http://schemas.openxmlformats.org/officeDocument/2006/relationships/image" Target="../media/image1087.png"/><Relationship Id="rId212" Type="http://schemas.openxmlformats.org/officeDocument/2006/relationships/image" Target="../media/image1016.png"/><Relationship Id="rId657" Type="http://schemas.openxmlformats.org/officeDocument/2006/relationships/customXml" Target="../ink/ink1507.xml"/><Relationship Id="rId864" Type="http://schemas.openxmlformats.org/officeDocument/2006/relationships/image" Target="../media/image1344.png"/><Relationship Id="rId296" Type="http://schemas.openxmlformats.org/officeDocument/2006/relationships/image" Target="../media/image1059.png"/><Relationship Id="rId517" Type="http://schemas.openxmlformats.org/officeDocument/2006/relationships/customXml" Target="../ink/ink1437.xml"/><Relationship Id="rId724" Type="http://schemas.openxmlformats.org/officeDocument/2006/relationships/image" Target="../media/image1274.png"/><Relationship Id="rId931" Type="http://schemas.openxmlformats.org/officeDocument/2006/relationships/customXml" Target="../ink/ink1644.xml"/><Relationship Id="rId60" Type="http://schemas.openxmlformats.org/officeDocument/2006/relationships/image" Target="../media/image940.png"/><Relationship Id="rId156" Type="http://schemas.openxmlformats.org/officeDocument/2006/relationships/image" Target="../media/image988.png"/><Relationship Id="rId363" Type="http://schemas.openxmlformats.org/officeDocument/2006/relationships/customXml" Target="../ink/ink1360.xml"/><Relationship Id="rId570" Type="http://schemas.openxmlformats.org/officeDocument/2006/relationships/image" Target="../media/image1196.png"/><Relationship Id="rId1007" Type="http://schemas.openxmlformats.org/officeDocument/2006/relationships/customXml" Target="../ink/ink1682.xml"/><Relationship Id="rId223" Type="http://schemas.openxmlformats.org/officeDocument/2006/relationships/customXml" Target="../ink/ink1290.xml"/><Relationship Id="rId430" Type="http://schemas.openxmlformats.org/officeDocument/2006/relationships/image" Target="../media/image1126.png"/><Relationship Id="rId668" Type="http://schemas.openxmlformats.org/officeDocument/2006/relationships/image" Target="../media/image1246.png"/><Relationship Id="rId875" Type="http://schemas.openxmlformats.org/officeDocument/2006/relationships/customXml" Target="../ink/ink1616.xml"/><Relationship Id="rId1060" Type="http://schemas.openxmlformats.org/officeDocument/2006/relationships/image" Target="../media/image1706.png"/><Relationship Id="rId18" Type="http://schemas.openxmlformats.org/officeDocument/2006/relationships/image" Target="../media/image919.png"/><Relationship Id="rId528" Type="http://schemas.openxmlformats.org/officeDocument/2006/relationships/image" Target="../media/image1175.png"/><Relationship Id="rId735" Type="http://schemas.openxmlformats.org/officeDocument/2006/relationships/customXml" Target="../ink/ink1546.xml"/><Relationship Id="rId942" Type="http://schemas.openxmlformats.org/officeDocument/2006/relationships/image" Target="../media/image1647.png"/><Relationship Id="rId167" Type="http://schemas.openxmlformats.org/officeDocument/2006/relationships/customXml" Target="../ink/ink1262.xml"/><Relationship Id="rId374" Type="http://schemas.openxmlformats.org/officeDocument/2006/relationships/image" Target="../media/image1098.png"/><Relationship Id="rId581" Type="http://schemas.openxmlformats.org/officeDocument/2006/relationships/customXml" Target="../ink/ink1469.xml"/><Relationship Id="rId1018" Type="http://schemas.openxmlformats.org/officeDocument/2006/relationships/image" Target="../media/image1685.png"/><Relationship Id="rId71" Type="http://schemas.openxmlformats.org/officeDocument/2006/relationships/customXml" Target="../ink/ink1214.xml"/><Relationship Id="rId234" Type="http://schemas.openxmlformats.org/officeDocument/2006/relationships/image" Target="../media/image1027.png"/><Relationship Id="rId679" Type="http://schemas.openxmlformats.org/officeDocument/2006/relationships/customXml" Target="../ink/ink1518.xml"/><Relationship Id="rId802" Type="http://schemas.openxmlformats.org/officeDocument/2006/relationships/image" Target="../media/image1313.png"/><Relationship Id="rId886" Type="http://schemas.openxmlformats.org/officeDocument/2006/relationships/image" Target="../media/image1355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193.xml"/><Relationship Id="rId441" Type="http://schemas.openxmlformats.org/officeDocument/2006/relationships/customXml" Target="../ink/ink1399.xml"/><Relationship Id="rId539" Type="http://schemas.openxmlformats.org/officeDocument/2006/relationships/customXml" Target="../ink/ink1448.xml"/><Relationship Id="rId746" Type="http://schemas.openxmlformats.org/officeDocument/2006/relationships/image" Target="../media/image1285.png"/><Relationship Id="rId1071" Type="http://schemas.openxmlformats.org/officeDocument/2006/relationships/customXml" Target="../ink/ink1714.xml"/><Relationship Id="rId178" Type="http://schemas.openxmlformats.org/officeDocument/2006/relationships/image" Target="../media/image999.png"/><Relationship Id="rId301" Type="http://schemas.openxmlformats.org/officeDocument/2006/relationships/customXml" Target="../ink/ink1329.xml"/><Relationship Id="rId953" Type="http://schemas.openxmlformats.org/officeDocument/2006/relationships/customXml" Target="../ink/ink1655.xml"/><Relationship Id="rId1029" Type="http://schemas.openxmlformats.org/officeDocument/2006/relationships/customXml" Target="../ink/ink1693.xml"/><Relationship Id="rId82" Type="http://schemas.openxmlformats.org/officeDocument/2006/relationships/image" Target="../media/image951.png"/><Relationship Id="rId385" Type="http://schemas.openxmlformats.org/officeDocument/2006/relationships/customXml" Target="../ink/ink1371.xml"/><Relationship Id="rId592" Type="http://schemas.openxmlformats.org/officeDocument/2006/relationships/image" Target="../media/image1207.png"/><Relationship Id="rId606" Type="http://schemas.openxmlformats.org/officeDocument/2006/relationships/image" Target="../media/image1214.png"/><Relationship Id="rId813" Type="http://schemas.openxmlformats.org/officeDocument/2006/relationships/customXml" Target="../ink/ink1585.xml"/><Relationship Id="rId245" Type="http://schemas.openxmlformats.org/officeDocument/2006/relationships/customXml" Target="../ink/ink1301.xml"/><Relationship Id="rId452" Type="http://schemas.openxmlformats.org/officeDocument/2006/relationships/image" Target="../media/image1137.png"/><Relationship Id="rId897" Type="http://schemas.openxmlformats.org/officeDocument/2006/relationships/customXml" Target="../ink/ink1627.xml"/><Relationship Id="rId1082" Type="http://schemas.openxmlformats.org/officeDocument/2006/relationships/image" Target="../media/image1717.png"/><Relationship Id="rId105" Type="http://schemas.openxmlformats.org/officeDocument/2006/relationships/customXml" Target="../ink/ink1231.xml"/><Relationship Id="rId312" Type="http://schemas.openxmlformats.org/officeDocument/2006/relationships/image" Target="../media/image1067.png"/><Relationship Id="rId757" Type="http://schemas.openxmlformats.org/officeDocument/2006/relationships/customXml" Target="../ink/ink1557.xml"/><Relationship Id="rId964" Type="http://schemas.openxmlformats.org/officeDocument/2006/relationships/image" Target="../media/image1658.png"/><Relationship Id="rId93" Type="http://schemas.openxmlformats.org/officeDocument/2006/relationships/customXml" Target="../ink/ink1225.xml"/><Relationship Id="rId189" Type="http://schemas.openxmlformats.org/officeDocument/2006/relationships/customXml" Target="../ink/ink1273.xml"/><Relationship Id="rId396" Type="http://schemas.openxmlformats.org/officeDocument/2006/relationships/image" Target="../media/image1109.png"/><Relationship Id="rId617" Type="http://schemas.openxmlformats.org/officeDocument/2006/relationships/customXml" Target="../ink/ink1487.xml"/><Relationship Id="rId824" Type="http://schemas.openxmlformats.org/officeDocument/2006/relationships/image" Target="../media/image1324.png"/><Relationship Id="rId256" Type="http://schemas.openxmlformats.org/officeDocument/2006/relationships/image" Target="../media/image1039.png"/><Relationship Id="rId463" Type="http://schemas.openxmlformats.org/officeDocument/2006/relationships/customXml" Target="../ink/ink1410.xml"/><Relationship Id="rId670" Type="http://schemas.openxmlformats.org/officeDocument/2006/relationships/image" Target="../media/image1247.png"/><Relationship Id="rId1093" Type="http://schemas.openxmlformats.org/officeDocument/2006/relationships/customXml" Target="../ink/ink1725.xml"/><Relationship Id="rId1107" Type="http://schemas.openxmlformats.org/officeDocument/2006/relationships/customXml" Target="../ink/ink1732.xml"/><Relationship Id="rId116" Type="http://schemas.openxmlformats.org/officeDocument/2006/relationships/image" Target="../media/image968.png"/><Relationship Id="rId323" Type="http://schemas.openxmlformats.org/officeDocument/2006/relationships/customXml" Target="../ink/ink1340.xml"/><Relationship Id="rId530" Type="http://schemas.openxmlformats.org/officeDocument/2006/relationships/image" Target="../media/image1176.png"/><Relationship Id="rId768" Type="http://schemas.openxmlformats.org/officeDocument/2006/relationships/image" Target="../media/image1296.png"/><Relationship Id="rId975" Type="http://schemas.openxmlformats.org/officeDocument/2006/relationships/customXml" Target="../ink/ink1666.xml"/><Relationship Id="rId20" Type="http://schemas.openxmlformats.org/officeDocument/2006/relationships/image" Target="../media/image920.png"/><Relationship Id="rId628" Type="http://schemas.openxmlformats.org/officeDocument/2006/relationships/image" Target="../media/image1225.png"/><Relationship Id="rId835" Type="http://schemas.openxmlformats.org/officeDocument/2006/relationships/customXml" Target="../ink/ink1596.xml"/><Relationship Id="rId267" Type="http://schemas.openxmlformats.org/officeDocument/2006/relationships/customXml" Target="../ink/ink1312.xml"/><Relationship Id="rId474" Type="http://schemas.openxmlformats.org/officeDocument/2006/relationships/image" Target="../media/image1148.png"/><Relationship Id="rId1020" Type="http://schemas.openxmlformats.org/officeDocument/2006/relationships/image" Target="../media/image1686.png"/><Relationship Id="rId1118" Type="http://schemas.openxmlformats.org/officeDocument/2006/relationships/image" Target="../media/image1735.png"/><Relationship Id="rId127" Type="http://schemas.openxmlformats.org/officeDocument/2006/relationships/customXml" Target="../ink/ink1242.xml"/><Relationship Id="rId681" Type="http://schemas.openxmlformats.org/officeDocument/2006/relationships/customXml" Target="../ink/ink1519.xml"/><Relationship Id="rId779" Type="http://schemas.openxmlformats.org/officeDocument/2006/relationships/customXml" Target="../ink/ink1568.xml"/><Relationship Id="rId902" Type="http://schemas.openxmlformats.org/officeDocument/2006/relationships/image" Target="../media/image1363.png"/><Relationship Id="rId986" Type="http://schemas.openxmlformats.org/officeDocument/2006/relationships/image" Target="../media/image1669.png"/><Relationship Id="rId31" Type="http://schemas.openxmlformats.org/officeDocument/2006/relationships/customXml" Target="../ink/ink1194.xml"/><Relationship Id="rId334" Type="http://schemas.openxmlformats.org/officeDocument/2006/relationships/image" Target="../media/image1078.png"/><Relationship Id="rId541" Type="http://schemas.openxmlformats.org/officeDocument/2006/relationships/customXml" Target="../ink/ink1449.xml"/><Relationship Id="rId639" Type="http://schemas.openxmlformats.org/officeDocument/2006/relationships/customXml" Target="../ink/ink1498.xml"/><Relationship Id="rId180" Type="http://schemas.openxmlformats.org/officeDocument/2006/relationships/image" Target="../media/image1000.png"/><Relationship Id="rId278" Type="http://schemas.openxmlformats.org/officeDocument/2006/relationships/image" Target="../media/image1050.png"/><Relationship Id="rId401" Type="http://schemas.openxmlformats.org/officeDocument/2006/relationships/customXml" Target="../ink/ink1379.xml"/><Relationship Id="rId846" Type="http://schemas.openxmlformats.org/officeDocument/2006/relationships/image" Target="../media/image1335.png"/><Relationship Id="rId1031" Type="http://schemas.openxmlformats.org/officeDocument/2006/relationships/customXml" Target="../ink/ink1694.xml"/><Relationship Id="rId1129" Type="http://schemas.openxmlformats.org/officeDocument/2006/relationships/customXml" Target="../ink/ink1743.xml"/><Relationship Id="rId485" Type="http://schemas.openxmlformats.org/officeDocument/2006/relationships/customXml" Target="../ink/ink1421.xml"/><Relationship Id="rId692" Type="http://schemas.openxmlformats.org/officeDocument/2006/relationships/image" Target="../media/image1258.png"/><Relationship Id="rId706" Type="http://schemas.openxmlformats.org/officeDocument/2006/relationships/image" Target="../media/image1265.png"/><Relationship Id="rId913" Type="http://schemas.openxmlformats.org/officeDocument/2006/relationships/customXml" Target="../ink/ink1635.xml"/><Relationship Id="rId42" Type="http://schemas.openxmlformats.org/officeDocument/2006/relationships/image" Target="../media/image931.png"/><Relationship Id="rId138" Type="http://schemas.openxmlformats.org/officeDocument/2006/relationships/image" Target="../media/image979.png"/><Relationship Id="rId345" Type="http://schemas.openxmlformats.org/officeDocument/2006/relationships/customXml" Target="../ink/ink1351.xml"/><Relationship Id="rId552" Type="http://schemas.openxmlformats.org/officeDocument/2006/relationships/image" Target="../media/image1187.png"/><Relationship Id="rId997" Type="http://schemas.openxmlformats.org/officeDocument/2006/relationships/customXml" Target="../ink/ink1677.xml"/><Relationship Id="rId191" Type="http://schemas.openxmlformats.org/officeDocument/2006/relationships/customXml" Target="../ink/ink1274.xml"/><Relationship Id="rId205" Type="http://schemas.openxmlformats.org/officeDocument/2006/relationships/customXml" Target="../ink/ink1281.xml"/><Relationship Id="rId412" Type="http://schemas.openxmlformats.org/officeDocument/2006/relationships/image" Target="../media/image1117.png"/><Relationship Id="rId857" Type="http://schemas.openxmlformats.org/officeDocument/2006/relationships/customXml" Target="../ink/ink1607.xml"/><Relationship Id="rId1042" Type="http://schemas.openxmlformats.org/officeDocument/2006/relationships/image" Target="../media/image1697.png"/><Relationship Id="rId289" Type="http://schemas.openxmlformats.org/officeDocument/2006/relationships/customXml" Target="../ink/ink1323.xml"/><Relationship Id="rId496" Type="http://schemas.openxmlformats.org/officeDocument/2006/relationships/image" Target="../media/image1159.png"/><Relationship Id="rId717" Type="http://schemas.openxmlformats.org/officeDocument/2006/relationships/customXml" Target="../ink/ink1537.xml"/><Relationship Id="rId924" Type="http://schemas.openxmlformats.org/officeDocument/2006/relationships/image" Target="../media/image1638.png"/><Relationship Id="rId53" Type="http://schemas.openxmlformats.org/officeDocument/2006/relationships/customXml" Target="../ink/ink1205.xml"/><Relationship Id="rId149" Type="http://schemas.openxmlformats.org/officeDocument/2006/relationships/customXml" Target="../ink/ink1253.xml"/><Relationship Id="rId356" Type="http://schemas.openxmlformats.org/officeDocument/2006/relationships/image" Target="../media/image1089.png"/><Relationship Id="rId563" Type="http://schemas.openxmlformats.org/officeDocument/2006/relationships/customXml" Target="../ink/ink1460.xml"/><Relationship Id="rId770" Type="http://schemas.openxmlformats.org/officeDocument/2006/relationships/image" Target="../media/image1297.png"/><Relationship Id="rId216" Type="http://schemas.openxmlformats.org/officeDocument/2006/relationships/image" Target="../media/image1018.png"/><Relationship Id="rId423" Type="http://schemas.openxmlformats.org/officeDocument/2006/relationships/customXml" Target="../ink/ink1390.xml"/><Relationship Id="rId868" Type="http://schemas.openxmlformats.org/officeDocument/2006/relationships/image" Target="../media/image1346.png"/><Relationship Id="rId1053" Type="http://schemas.openxmlformats.org/officeDocument/2006/relationships/customXml" Target="../ink/ink1705.xml"/><Relationship Id="rId630" Type="http://schemas.openxmlformats.org/officeDocument/2006/relationships/image" Target="../media/image1226.png"/><Relationship Id="rId728" Type="http://schemas.openxmlformats.org/officeDocument/2006/relationships/image" Target="../media/image1276.png"/><Relationship Id="rId935" Type="http://schemas.openxmlformats.org/officeDocument/2006/relationships/customXml" Target="../ink/ink1646.xml"/><Relationship Id="rId64" Type="http://schemas.openxmlformats.org/officeDocument/2006/relationships/image" Target="../media/image942.png"/><Relationship Id="rId367" Type="http://schemas.openxmlformats.org/officeDocument/2006/relationships/customXml" Target="../ink/ink1362.xml"/><Relationship Id="rId574" Type="http://schemas.openxmlformats.org/officeDocument/2006/relationships/image" Target="../media/image1198.png"/><Relationship Id="rId1120" Type="http://schemas.openxmlformats.org/officeDocument/2006/relationships/image" Target="../media/image1736.png"/><Relationship Id="rId227" Type="http://schemas.openxmlformats.org/officeDocument/2006/relationships/customXml" Target="../ink/ink1292.xml"/><Relationship Id="rId781" Type="http://schemas.openxmlformats.org/officeDocument/2006/relationships/customXml" Target="../ink/ink1569.xml"/><Relationship Id="rId879" Type="http://schemas.openxmlformats.org/officeDocument/2006/relationships/customXml" Target="../ink/ink1618.xml"/><Relationship Id="rId434" Type="http://schemas.openxmlformats.org/officeDocument/2006/relationships/image" Target="../media/image1128.png"/><Relationship Id="rId641" Type="http://schemas.openxmlformats.org/officeDocument/2006/relationships/customXml" Target="../ink/ink1499.xml"/><Relationship Id="rId739" Type="http://schemas.openxmlformats.org/officeDocument/2006/relationships/customXml" Target="../ink/ink1548.xml"/><Relationship Id="rId1064" Type="http://schemas.openxmlformats.org/officeDocument/2006/relationships/image" Target="../media/image1708.png"/><Relationship Id="rId280" Type="http://schemas.openxmlformats.org/officeDocument/2006/relationships/image" Target="../media/image1051.png"/><Relationship Id="rId501" Type="http://schemas.openxmlformats.org/officeDocument/2006/relationships/customXml" Target="../ink/ink1429.xml"/><Relationship Id="rId946" Type="http://schemas.openxmlformats.org/officeDocument/2006/relationships/image" Target="../media/image1649.png"/><Relationship Id="rId1131" Type="http://schemas.openxmlformats.org/officeDocument/2006/relationships/customXml" Target="../ink/ink1744.xml"/><Relationship Id="rId75" Type="http://schemas.openxmlformats.org/officeDocument/2006/relationships/customXml" Target="../ink/ink1216.xml"/><Relationship Id="rId140" Type="http://schemas.openxmlformats.org/officeDocument/2006/relationships/image" Target="../media/image980.png"/><Relationship Id="rId378" Type="http://schemas.openxmlformats.org/officeDocument/2006/relationships/image" Target="../media/image1100.png"/><Relationship Id="rId585" Type="http://schemas.openxmlformats.org/officeDocument/2006/relationships/customXml" Target="../ink/ink1471.xml"/><Relationship Id="rId792" Type="http://schemas.openxmlformats.org/officeDocument/2006/relationships/image" Target="../media/image1308.png"/><Relationship Id="rId806" Type="http://schemas.openxmlformats.org/officeDocument/2006/relationships/image" Target="../media/image1315.png"/><Relationship Id="rId6" Type="http://schemas.openxmlformats.org/officeDocument/2006/relationships/image" Target="../media/image913.png"/><Relationship Id="rId238" Type="http://schemas.openxmlformats.org/officeDocument/2006/relationships/image" Target="../media/image1029.png"/><Relationship Id="rId445" Type="http://schemas.openxmlformats.org/officeDocument/2006/relationships/customXml" Target="../ink/ink1401.xml"/><Relationship Id="rId652" Type="http://schemas.openxmlformats.org/officeDocument/2006/relationships/image" Target="../media/image1238.png"/><Relationship Id="rId1075" Type="http://schemas.openxmlformats.org/officeDocument/2006/relationships/customXml" Target="../ink/ink1716.xml"/><Relationship Id="rId291" Type="http://schemas.openxmlformats.org/officeDocument/2006/relationships/customXml" Target="../ink/ink1324.xml"/><Relationship Id="rId305" Type="http://schemas.openxmlformats.org/officeDocument/2006/relationships/customXml" Target="../ink/ink1331.xml"/><Relationship Id="rId512" Type="http://schemas.openxmlformats.org/officeDocument/2006/relationships/image" Target="../media/image1167.png"/><Relationship Id="rId957" Type="http://schemas.openxmlformats.org/officeDocument/2006/relationships/customXml" Target="../ink/ink1657.xml"/><Relationship Id="rId86" Type="http://schemas.openxmlformats.org/officeDocument/2006/relationships/image" Target="../media/image953.png"/><Relationship Id="rId151" Type="http://schemas.openxmlformats.org/officeDocument/2006/relationships/customXml" Target="../ink/ink1254.xml"/><Relationship Id="rId389" Type="http://schemas.openxmlformats.org/officeDocument/2006/relationships/customXml" Target="../ink/ink1373.xml"/><Relationship Id="rId596" Type="http://schemas.openxmlformats.org/officeDocument/2006/relationships/image" Target="../media/image1209.png"/><Relationship Id="rId817" Type="http://schemas.openxmlformats.org/officeDocument/2006/relationships/customXml" Target="../ink/ink1587.xml"/><Relationship Id="rId1002" Type="http://schemas.openxmlformats.org/officeDocument/2006/relationships/image" Target="../media/image1677.png"/><Relationship Id="rId249" Type="http://schemas.openxmlformats.org/officeDocument/2006/relationships/customXml" Target="../ink/ink1303.xml"/><Relationship Id="rId456" Type="http://schemas.openxmlformats.org/officeDocument/2006/relationships/image" Target="../media/image1139.png"/><Relationship Id="rId663" Type="http://schemas.openxmlformats.org/officeDocument/2006/relationships/customXml" Target="../ink/ink1510.xml"/><Relationship Id="rId870" Type="http://schemas.openxmlformats.org/officeDocument/2006/relationships/image" Target="../media/image1347.png"/><Relationship Id="rId1086" Type="http://schemas.openxmlformats.org/officeDocument/2006/relationships/image" Target="../media/image1719.png"/><Relationship Id="rId13" Type="http://schemas.openxmlformats.org/officeDocument/2006/relationships/customXml" Target="../ink/ink1185.xml"/><Relationship Id="rId109" Type="http://schemas.openxmlformats.org/officeDocument/2006/relationships/customXml" Target="../ink/ink1233.xml"/><Relationship Id="rId316" Type="http://schemas.openxmlformats.org/officeDocument/2006/relationships/image" Target="../media/image1069.png"/><Relationship Id="rId523" Type="http://schemas.openxmlformats.org/officeDocument/2006/relationships/customXml" Target="../ink/ink1440.xml"/><Relationship Id="rId968" Type="http://schemas.openxmlformats.org/officeDocument/2006/relationships/image" Target="../media/image1660.png"/><Relationship Id="rId97" Type="http://schemas.openxmlformats.org/officeDocument/2006/relationships/customXml" Target="../ink/ink1227.xml"/><Relationship Id="rId730" Type="http://schemas.openxmlformats.org/officeDocument/2006/relationships/image" Target="../media/image1277.png"/><Relationship Id="rId828" Type="http://schemas.openxmlformats.org/officeDocument/2006/relationships/image" Target="../media/image1326.png"/><Relationship Id="rId1013" Type="http://schemas.openxmlformats.org/officeDocument/2006/relationships/customXml" Target="../ink/ink1685.xml"/><Relationship Id="rId162" Type="http://schemas.openxmlformats.org/officeDocument/2006/relationships/image" Target="../media/image991.png"/><Relationship Id="rId467" Type="http://schemas.openxmlformats.org/officeDocument/2006/relationships/customXml" Target="../ink/ink1412.xml"/><Relationship Id="rId1097" Type="http://schemas.openxmlformats.org/officeDocument/2006/relationships/customXml" Target="../ink/ink1727.xml"/><Relationship Id="rId674" Type="http://schemas.openxmlformats.org/officeDocument/2006/relationships/image" Target="../media/image1249.png"/><Relationship Id="rId881" Type="http://schemas.openxmlformats.org/officeDocument/2006/relationships/customXml" Target="../ink/ink1619.xml"/><Relationship Id="rId979" Type="http://schemas.openxmlformats.org/officeDocument/2006/relationships/customXml" Target="../ink/ink1668.xml"/><Relationship Id="rId24" Type="http://schemas.openxmlformats.org/officeDocument/2006/relationships/image" Target="../media/image922.png"/><Relationship Id="rId327" Type="http://schemas.openxmlformats.org/officeDocument/2006/relationships/customXml" Target="../ink/ink1342.xml"/><Relationship Id="rId534" Type="http://schemas.openxmlformats.org/officeDocument/2006/relationships/image" Target="../media/image1178.png"/><Relationship Id="rId741" Type="http://schemas.openxmlformats.org/officeDocument/2006/relationships/customXml" Target="../ink/ink1549.xml"/><Relationship Id="rId839" Type="http://schemas.openxmlformats.org/officeDocument/2006/relationships/customXml" Target="../ink/ink1598.xml"/><Relationship Id="rId173" Type="http://schemas.openxmlformats.org/officeDocument/2006/relationships/customXml" Target="../ink/ink1265.xml"/><Relationship Id="rId380" Type="http://schemas.openxmlformats.org/officeDocument/2006/relationships/image" Target="../media/image1101.png"/><Relationship Id="rId601" Type="http://schemas.openxmlformats.org/officeDocument/2006/relationships/customXml" Target="../ink/ink1479.xml"/><Relationship Id="rId1024" Type="http://schemas.openxmlformats.org/officeDocument/2006/relationships/image" Target="../media/image1688.png"/><Relationship Id="rId240" Type="http://schemas.openxmlformats.org/officeDocument/2006/relationships/image" Target="../media/image1030.png"/><Relationship Id="rId478" Type="http://schemas.openxmlformats.org/officeDocument/2006/relationships/image" Target="../media/image1150.png"/><Relationship Id="rId685" Type="http://schemas.openxmlformats.org/officeDocument/2006/relationships/customXml" Target="../ink/ink1521.xml"/><Relationship Id="rId892" Type="http://schemas.openxmlformats.org/officeDocument/2006/relationships/image" Target="../media/image1358.png"/><Relationship Id="rId906" Type="http://schemas.openxmlformats.org/officeDocument/2006/relationships/image" Target="../media/image1365.png"/><Relationship Id="rId35" Type="http://schemas.openxmlformats.org/officeDocument/2006/relationships/customXml" Target="../ink/ink1196.xml"/><Relationship Id="rId100" Type="http://schemas.openxmlformats.org/officeDocument/2006/relationships/image" Target="../media/image960.png"/><Relationship Id="rId338" Type="http://schemas.openxmlformats.org/officeDocument/2006/relationships/image" Target="../media/image1080.png"/><Relationship Id="rId545" Type="http://schemas.openxmlformats.org/officeDocument/2006/relationships/customXml" Target="../ink/ink1451.xml"/><Relationship Id="rId752" Type="http://schemas.openxmlformats.org/officeDocument/2006/relationships/image" Target="../media/image1288.png"/><Relationship Id="rId184" Type="http://schemas.openxmlformats.org/officeDocument/2006/relationships/image" Target="../media/image1002.png"/><Relationship Id="rId391" Type="http://schemas.openxmlformats.org/officeDocument/2006/relationships/customXml" Target="../ink/ink1374.xml"/><Relationship Id="rId405" Type="http://schemas.openxmlformats.org/officeDocument/2006/relationships/customXml" Target="../ink/ink1381.xml"/><Relationship Id="rId612" Type="http://schemas.openxmlformats.org/officeDocument/2006/relationships/image" Target="../media/image1217.png"/><Relationship Id="rId1035" Type="http://schemas.openxmlformats.org/officeDocument/2006/relationships/customXml" Target="../ink/ink1696.xml"/><Relationship Id="rId251" Type="http://schemas.openxmlformats.org/officeDocument/2006/relationships/customXml" Target="../ink/ink1304.xml"/><Relationship Id="rId489" Type="http://schemas.openxmlformats.org/officeDocument/2006/relationships/customXml" Target="../ink/ink1423.xml"/><Relationship Id="rId696" Type="http://schemas.openxmlformats.org/officeDocument/2006/relationships/image" Target="../media/image1260.png"/><Relationship Id="rId917" Type="http://schemas.openxmlformats.org/officeDocument/2006/relationships/customXml" Target="../ink/ink1637.xml"/><Relationship Id="rId1102" Type="http://schemas.openxmlformats.org/officeDocument/2006/relationships/image" Target="../media/image1727.png"/><Relationship Id="rId46" Type="http://schemas.openxmlformats.org/officeDocument/2006/relationships/image" Target="../media/image933.png"/><Relationship Id="rId349" Type="http://schemas.openxmlformats.org/officeDocument/2006/relationships/customXml" Target="../ink/ink1353.xml"/><Relationship Id="rId556" Type="http://schemas.openxmlformats.org/officeDocument/2006/relationships/image" Target="../media/image1189.png"/><Relationship Id="rId763" Type="http://schemas.openxmlformats.org/officeDocument/2006/relationships/customXml" Target="../ink/ink1560.xml"/><Relationship Id="rId111" Type="http://schemas.openxmlformats.org/officeDocument/2006/relationships/customXml" Target="../ink/ink1234.xml"/><Relationship Id="rId195" Type="http://schemas.openxmlformats.org/officeDocument/2006/relationships/customXml" Target="../ink/ink1276.xml"/><Relationship Id="rId209" Type="http://schemas.openxmlformats.org/officeDocument/2006/relationships/customXml" Target="../ink/ink1283.xml"/><Relationship Id="rId416" Type="http://schemas.openxmlformats.org/officeDocument/2006/relationships/image" Target="../media/image1119.png"/><Relationship Id="rId970" Type="http://schemas.openxmlformats.org/officeDocument/2006/relationships/image" Target="../media/image1661.png"/><Relationship Id="rId1046" Type="http://schemas.openxmlformats.org/officeDocument/2006/relationships/image" Target="../media/image1699.png"/><Relationship Id="rId623" Type="http://schemas.openxmlformats.org/officeDocument/2006/relationships/customXml" Target="../ink/ink1490.xml"/><Relationship Id="rId830" Type="http://schemas.openxmlformats.org/officeDocument/2006/relationships/image" Target="../media/image1327.png"/><Relationship Id="rId928" Type="http://schemas.openxmlformats.org/officeDocument/2006/relationships/image" Target="../media/image1640.png"/><Relationship Id="rId57" Type="http://schemas.openxmlformats.org/officeDocument/2006/relationships/customXml" Target="../ink/ink1207.xml"/><Relationship Id="rId262" Type="http://schemas.openxmlformats.org/officeDocument/2006/relationships/image" Target="../media/image1042.png"/><Relationship Id="rId567" Type="http://schemas.openxmlformats.org/officeDocument/2006/relationships/customXml" Target="../ink/ink1462.xml"/><Relationship Id="rId1113" Type="http://schemas.openxmlformats.org/officeDocument/2006/relationships/customXml" Target="../ink/ink1735.xml"/><Relationship Id="rId122" Type="http://schemas.openxmlformats.org/officeDocument/2006/relationships/image" Target="../media/image971.png"/><Relationship Id="rId774" Type="http://schemas.openxmlformats.org/officeDocument/2006/relationships/image" Target="../media/image1299.png"/><Relationship Id="rId981" Type="http://schemas.openxmlformats.org/officeDocument/2006/relationships/customXml" Target="../ink/ink1669.xml"/><Relationship Id="rId1057" Type="http://schemas.openxmlformats.org/officeDocument/2006/relationships/customXml" Target="../ink/ink1707.xml"/><Relationship Id="rId427" Type="http://schemas.openxmlformats.org/officeDocument/2006/relationships/customXml" Target="../ink/ink1392.xml"/><Relationship Id="rId634" Type="http://schemas.openxmlformats.org/officeDocument/2006/relationships/image" Target="../media/image1229.png"/><Relationship Id="rId841" Type="http://schemas.openxmlformats.org/officeDocument/2006/relationships/customXml" Target="../ink/ink1599.xml"/><Relationship Id="rId273" Type="http://schemas.openxmlformats.org/officeDocument/2006/relationships/customXml" Target="../ink/ink1315.xml"/><Relationship Id="rId480" Type="http://schemas.openxmlformats.org/officeDocument/2006/relationships/image" Target="../media/image1151.png"/><Relationship Id="rId701" Type="http://schemas.openxmlformats.org/officeDocument/2006/relationships/customXml" Target="../ink/ink1529.xml"/><Relationship Id="rId939" Type="http://schemas.openxmlformats.org/officeDocument/2006/relationships/customXml" Target="../ink/ink1648.xml"/><Relationship Id="rId1124" Type="http://schemas.openxmlformats.org/officeDocument/2006/relationships/image" Target="../media/image1738.png"/><Relationship Id="rId68" Type="http://schemas.openxmlformats.org/officeDocument/2006/relationships/image" Target="../media/image944.png"/><Relationship Id="rId133" Type="http://schemas.openxmlformats.org/officeDocument/2006/relationships/customXml" Target="../ink/ink1245.xml"/><Relationship Id="rId340" Type="http://schemas.openxmlformats.org/officeDocument/2006/relationships/image" Target="../media/image1081.png"/><Relationship Id="rId578" Type="http://schemas.openxmlformats.org/officeDocument/2006/relationships/image" Target="../media/image1200.png"/><Relationship Id="rId785" Type="http://schemas.openxmlformats.org/officeDocument/2006/relationships/customXml" Target="../ink/ink1571.xml"/><Relationship Id="rId992" Type="http://schemas.openxmlformats.org/officeDocument/2006/relationships/image" Target="../media/image1672.png"/><Relationship Id="rId200" Type="http://schemas.openxmlformats.org/officeDocument/2006/relationships/image" Target="../media/image1010.png"/><Relationship Id="rId438" Type="http://schemas.openxmlformats.org/officeDocument/2006/relationships/image" Target="../media/image1130.png"/><Relationship Id="rId645" Type="http://schemas.openxmlformats.org/officeDocument/2006/relationships/customXml" Target="../ink/ink1501.xml"/><Relationship Id="rId852" Type="http://schemas.openxmlformats.org/officeDocument/2006/relationships/image" Target="../media/image1338.png"/><Relationship Id="rId1068" Type="http://schemas.openxmlformats.org/officeDocument/2006/relationships/image" Target="../media/image1710.png"/><Relationship Id="rId284" Type="http://schemas.openxmlformats.org/officeDocument/2006/relationships/image" Target="../media/image1053.png"/><Relationship Id="rId491" Type="http://schemas.openxmlformats.org/officeDocument/2006/relationships/customXml" Target="../ink/ink1424.xml"/><Relationship Id="rId505" Type="http://schemas.openxmlformats.org/officeDocument/2006/relationships/customXml" Target="../ink/ink1431.xml"/><Relationship Id="rId712" Type="http://schemas.openxmlformats.org/officeDocument/2006/relationships/image" Target="../media/image1268.png"/><Relationship Id="rId1135" Type="http://schemas.openxmlformats.org/officeDocument/2006/relationships/customXml" Target="../ink/ink1746.xml"/><Relationship Id="rId79" Type="http://schemas.openxmlformats.org/officeDocument/2006/relationships/customXml" Target="../ink/ink1218.xml"/><Relationship Id="rId144" Type="http://schemas.openxmlformats.org/officeDocument/2006/relationships/image" Target="../media/image982.png"/><Relationship Id="rId589" Type="http://schemas.openxmlformats.org/officeDocument/2006/relationships/customXml" Target="../ink/ink1473.xml"/><Relationship Id="rId796" Type="http://schemas.openxmlformats.org/officeDocument/2006/relationships/image" Target="../media/image1310.png"/><Relationship Id="rId351" Type="http://schemas.openxmlformats.org/officeDocument/2006/relationships/customXml" Target="../ink/ink1354.xml"/><Relationship Id="rId449" Type="http://schemas.openxmlformats.org/officeDocument/2006/relationships/customXml" Target="../ink/ink1403.xml"/><Relationship Id="rId656" Type="http://schemas.openxmlformats.org/officeDocument/2006/relationships/image" Target="../media/image1240.png"/><Relationship Id="rId863" Type="http://schemas.openxmlformats.org/officeDocument/2006/relationships/customXml" Target="../ink/ink1610.xml"/><Relationship Id="rId1079" Type="http://schemas.openxmlformats.org/officeDocument/2006/relationships/customXml" Target="../ink/ink1718.xml"/><Relationship Id="rId211" Type="http://schemas.openxmlformats.org/officeDocument/2006/relationships/customXml" Target="../ink/ink1284.xml"/><Relationship Id="rId295" Type="http://schemas.openxmlformats.org/officeDocument/2006/relationships/customXml" Target="../ink/ink1326.xml"/><Relationship Id="rId309" Type="http://schemas.openxmlformats.org/officeDocument/2006/relationships/customXml" Target="../ink/ink1333.xml"/><Relationship Id="rId516" Type="http://schemas.openxmlformats.org/officeDocument/2006/relationships/image" Target="../media/image1169.png"/><Relationship Id="rId723" Type="http://schemas.openxmlformats.org/officeDocument/2006/relationships/customXml" Target="../ink/ink1540.xml"/><Relationship Id="rId930" Type="http://schemas.openxmlformats.org/officeDocument/2006/relationships/image" Target="../media/image1641.png"/><Relationship Id="rId1006" Type="http://schemas.openxmlformats.org/officeDocument/2006/relationships/image" Target="../media/image1679.png"/><Relationship Id="rId155" Type="http://schemas.openxmlformats.org/officeDocument/2006/relationships/customXml" Target="../ink/ink1256.xml"/><Relationship Id="rId362" Type="http://schemas.openxmlformats.org/officeDocument/2006/relationships/image" Target="../media/image1092.png"/><Relationship Id="rId222" Type="http://schemas.openxmlformats.org/officeDocument/2006/relationships/image" Target="../media/image1021.png"/><Relationship Id="rId667" Type="http://schemas.openxmlformats.org/officeDocument/2006/relationships/customXml" Target="../ink/ink1512.xml"/><Relationship Id="rId874" Type="http://schemas.openxmlformats.org/officeDocument/2006/relationships/image" Target="../media/image1349.png"/><Relationship Id="rId17" Type="http://schemas.openxmlformats.org/officeDocument/2006/relationships/customXml" Target="../ink/ink1187.xml"/><Relationship Id="rId527" Type="http://schemas.openxmlformats.org/officeDocument/2006/relationships/customXml" Target="../ink/ink1442.xml"/><Relationship Id="rId734" Type="http://schemas.openxmlformats.org/officeDocument/2006/relationships/image" Target="../media/image1279.png"/><Relationship Id="rId941" Type="http://schemas.openxmlformats.org/officeDocument/2006/relationships/customXml" Target="../ink/ink1649.xml"/><Relationship Id="rId70" Type="http://schemas.openxmlformats.org/officeDocument/2006/relationships/image" Target="../media/image945.png"/><Relationship Id="rId166" Type="http://schemas.openxmlformats.org/officeDocument/2006/relationships/image" Target="../media/image993.png"/><Relationship Id="rId373" Type="http://schemas.openxmlformats.org/officeDocument/2006/relationships/customXml" Target="../ink/ink1365.xml"/><Relationship Id="rId580" Type="http://schemas.openxmlformats.org/officeDocument/2006/relationships/image" Target="../media/image1201.png"/><Relationship Id="rId801" Type="http://schemas.openxmlformats.org/officeDocument/2006/relationships/customXml" Target="../ink/ink1579.xml"/><Relationship Id="rId1017" Type="http://schemas.openxmlformats.org/officeDocument/2006/relationships/customXml" Target="../ink/ink168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95.xml"/><Relationship Id="rId440" Type="http://schemas.openxmlformats.org/officeDocument/2006/relationships/image" Target="../media/image1131.png"/><Relationship Id="rId678" Type="http://schemas.openxmlformats.org/officeDocument/2006/relationships/image" Target="../media/image1251.png"/><Relationship Id="rId885" Type="http://schemas.openxmlformats.org/officeDocument/2006/relationships/customXml" Target="../ink/ink1621.xml"/><Relationship Id="rId1070" Type="http://schemas.openxmlformats.org/officeDocument/2006/relationships/image" Target="../media/image1711.png"/><Relationship Id="rId28" Type="http://schemas.openxmlformats.org/officeDocument/2006/relationships/image" Target="../media/image924.png"/><Relationship Id="rId300" Type="http://schemas.openxmlformats.org/officeDocument/2006/relationships/image" Target="../media/image1061.png"/><Relationship Id="rId538" Type="http://schemas.openxmlformats.org/officeDocument/2006/relationships/image" Target="../media/image1180.png"/><Relationship Id="rId745" Type="http://schemas.openxmlformats.org/officeDocument/2006/relationships/customXml" Target="../ink/ink1551.xml"/><Relationship Id="rId952" Type="http://schemas.openxmlformats.org/officeDocument/2006/relationships/image" Target="../media/image1652.png"/><Relationship Id="rId81" Type="http://schemas.openxmlformats.org/officeDocument/2006/relationships/customXml" Target="../ink/ink1219.xml"/><Relationship Id="rId177" Type="http://schemas.openxmlformats.org/officeDocument/2006/relationships/customXml" Target="../ink/ink1267.xml"/><Relationship Id="rId384" Type="http://schemas.openxmlformats.org/officeDocument/2006/relationships/image" Target="../media/image1103.png"/><Relationship Id="rId591" Type="http://schemas.openxmlformats.org/officeDocument/2006/relationships/customXml" Target="../ink/ink1474.xml"/><Relationship Id="rId605" Type="http://schemas.openxmlformats.org/officeDocument/2006/relationships/customXml" Target="../ink/ink1481.xml"/><Relationship Id="rId812" Type="http://schemas.openxmlformats.org/officeDocument/2006/relationships/image" Target="../media/image1318.png"/><Relationship Id="rId1028" Type="http://schemas.openxmlformats.org/officeDocument/2006/relationships/image" Target="../media/image1690.png"/><Relationship Id="rId244" Type="http://schemas.openxmlformats.org/officeDocument/2006/relationships/image" Target="../media/image1033.png"/><Relationship Id="rId689" Type="http://schemas.openxmlformats.org/officeDocument/2006/relationships/customXml" Target="../ink/ink1523.xml"/><Relationship Id="rId896" Type="http://schemas.openxmlformats.org/officeDocument/2006/relationships/image" Target="../media/image1360.png"/><Relationship Id="rId1081" Type="http://schemas.openxmlformats.org/officeDocument/2006/relationships/customXml" Target="../ink/ink1719.xml"/><Relationship Id="rId39" Type="http://schemas.openxmlformats.org/officeDocument/2006/relationships/customXml" Target="../ink/ink1198.xml"/><Relationship Id="rId451" Type="http://schemas.openxmlformats.org/officeDocument/2006/relationships/customXml" Target="../ink/ink1404.xml"/><Relationship Id="rId549" Type="http://schemas.openxmlformats.org/officeDocument/2006/relationships/customXml" Target="../ink/ink1453.xml"/><Relationship Id="rId756" Type="http://schemas.openxmlformats.org/officeDocument/2006/relationships/image" Target="../media/image1290.png"/><Relationship Id="rId104" Type="http://schemas.openxmlformats.org/officeDocument/2006/relationships/image" Target="../media/image962.png"/><Relationship Id="rId188" Type="http://schemas.openxmlformats.org/officeDocument/2006/relationships/image" Target="../media/image1004.png"/><Relationship Id="rId311" Type="http://schemas.openxmlformats.org/officeDocument/2006/relationships/customXml" Target="../ink/ink1334.xml"/><Relationship Id="rId395" Type="http://schemas.openxmlformats.org/officeDocument/2006/relationships/customXml" Target="../ink/ink1376.xml"/><Relationship Id="rId409" Type="http://schemas.openxmlformats.org/officeDocument/2006/relationships/customXml" Target="../ink/ink1383.xml"/><Relationship Id="rId963" Type="http://schemas.openxmlformats.org/officeDocument/2006/relationships/customXml" Target="../ink/ink1660.xml"/><Relationship Id="rId1039" Type="http://schemas.openxmlformats.org/officeDocument/2006/relationships/customXml" Target="../ink/ink1698.xml"/><Relationship Id="rId92" Type="http://schemas.openxmlformats.org/officeDocument/2006/relationships/image" Target="../media/image956.png"/><Relationship Id="rId616" Type="http://schemas.openxmlformats.org/officeDocument/2006/relationships/image" Target="../media/image1219.png"/><Relationship Id="rId823" Type="http://schemas.openxmlformats.org/officeDocument/2006/relationships/customXml" Target="../ink/ink1590.xml"/><Relationship Id="rId255" Type="http://schemas.openxmlformats.org/officeDocument/2006/relationships/customXml" Target="../ink/ink1306.xml"/><Relationship Id="rId462" Type="http://schemas.openxmlformats.org/officeDocument/2006/relationships/image" Target="../media/image1142.png"/><Relationship Id="rId1092" Type="http://schemas.openxmlformats.org/officeDocument/2006/relationships/image" Target="../media/image1722.png"/><Relationship Id="rId1106" Type="http://schemas.openxmlformats.org/officeDocument/2006/relationships/image" Target="../media/image1729.png"/><Relationship Id="rId115" Type="http://schemas.openxmlformats.org/officeDocument/2006/relationships/customXml" Target="../ink/ink1236.xml"/><Relationship Id="rId322" Type="http://schemas.openxmlformats.org/officeDocument/2006/relationships/image" Target="../media/image1072.png"/><Relationship Id="rId767" Type="http://schemas.openxmlformats.org/officeDocument/2006/relationships/customXml" Target="../ink/ink1562.xml"/><Relationship Id="rId974" Type="http://schemas.openxmlformats.org/officeDocument/2006/relationships/image" Target="../media/image1663.png"/><Relationship Id="rId199" Type="http://schemas.openxmlformats.org/officeDocument/2006/relationships/customXml" Target="../ink/ink1278.xml"/><Relationship Id="rId627" Type="http://schemas.openxmlformats.org/officeDocument/2006/relationships/customXml" Target="../ink/ink1492.xml"/><Relationship Id="rId834" Type="http://schemas.openxmlformats.org/officeDocument/2006/relationships/image" Target="../media/image1329.png"/><Relationship Id="rId266" Type="http://schemas.openxmlformats.org/officeDocument/2006/relationships/image" Target="../media/image1044.png"/><Relationship Id="rId473" Type="http://schemas.openxmlformats.org/officeDocument/2006/relationships/customXml" Target="../ink/ink1415.xml"/><Relationship Id="rId680" Type="http://schemas.openxmlformats.org/officeDocument/2006/relationships/image" Target="../media/image1252.png"/><Relationship Id="rId901" Type="http://schemas.openxmlformats.org/officeDocument/2006/relationships/customXml" Target="../ink/ink1629.xml"/><Relationship Id="rId1117" Type="http://schemas.openxmlformats.org/officeDocument/2006/relationships/customXml" Target="../ink/ink1737.xml"/><Relationship Id="rId30" Type="http://schemas.openxmlformats.org/officeDocument/2006/relationships/image" Target="../media/image925.png"/><Relationship Id="rId126" Type="http://schemas.openxmlformats.org/officeDocument/2006/relationships/image" Target="../media/image973.png"/><Relationship Id="rId333" Type="http://schemas.openxmlformats.org/officeDocument/2006/relationships/customXml" Target="../ink/ink1345.xml"/><Relationship Id="rId540" Type="http://schemas.openxmlformats.org/officeDocument/2006/relationships/image" Target="../media/image1181.png"/><Relationship Id="rId778" Type="http://schemas.openxmlformats.org/officeDocument/2006/relationships/image" Target="../media/image1301.png"/><Relationship Id="rId985" Type="http://schemas.openxmlformats.org/officeDocument/2006/relationships/customXml" Target="../ink/ink1671.xml"/><Relationship Id="rId638" Type="http://schemas.openxmlformats.org/officeDocument/2006/relationships/image" Target="../media/image1231.png"/><Relationship Id="rId845" Type="http://schemas.openxmlformats.org/officeDocument/2006/relationships/customXml" Target="../ink/ink1601.xml"/><Relationship Id="rId1030" Type="http://schemas.openxmlformats.org/officeDocument/2006/relationships/image" Target="../media/image1691.png"/><Relationship Id="rId277" Type="http://schemas.openxmlformats.org/officeDocument/2006/relationships/customXml" Target="../ink/ink1317.xml"/><Relationship Id="rId400" Type="http://schemas.openxmlformats.org/officeDocument/2006/relationships/image" Target="../media/image1111.png"/><Relationship Id="rId484" Type="http://schemas.openxmlformats.org/officeDocument/2006/relationships/image" Target="../media/image1153.png"/><Relationship Id="rId705" Type="http://schemas.openxmlformats.org/officeDocument/2006/relationships/customXml" Target="../ink/ink1531.xml"/><Relationship Id="rId1128" Type="http://schemas.openxmlformats.org/officeDocument/2006/relationships/image" Target="../media/image1740.png"/><Relationship Id="rId137" Type="http://schemas.openxmlformats.org/officeDocument/2006/relationships/customXml" Target="../ink/ink1247.xml"/><Relationship Id="rId344" Type="http://schemas.openxmlformats.org/officeDocument/2006/relationships/image" Target="../media/image1083.png"/><Relationship Id="rId691" Type="http://schemas.openxmlformats.org/officeDocument/2006/relationships/customXml" Target="../ink/ink1524.xml"/><Relationship Id="rId789" Type="http://schemas.openxmlformats.org/officeDocument/2006/relationships/customXml" Target="../ink/ink1573.xml"/><Relationship Id="rId912" Type="http://schemas.openxmlformats.org/officeDocument/2006/relationships/image" Target="../media/image1632.png"/><Relationship Id="rId996" Type="http://schemas.openxmlformats.org/officeDocument/2006/relationships/image" Target="../media/image1674.png"/><Relationship Id="rId41" Type="http://schemas.openxmlformats.org/officeDocument/2006/relationships/customXml" Target="../ink/ink1199.xml"/><Relationship Id="rId551" Type="http://schemas.openxmlformats.org/officeDocument/2006/relationships/customXml" Target="../ink/ink1454.xml"/><Relationship Id="rId649" Type="http://schemas.openxmlformats.org/officeDocument/2006/relationships/customXml" Target="../ink/ink1503.xml"/><Relationship Id="rId856" Type="http://schemas.openxmlformats.org/officeDocument/2006/relationships/image" Target="../media/image1340.png"/><Relationship Id="rId190" Type="http://schemas.openxmlformats.org/officeDocument/2006/relationships/image" Target="../media/image1005.png"/><Relationship Id="rId204" Type="http://schemas.openxmlformats.org/officeDocument/2006/relationships/image" Target="../media/image1012.png"/><Relationship Id="rId288" Type="http://schemas.openxmlformats.org/officeDocument/2006/relationships/image" Target="../media/image1055.png"/><Relationship Id="rId411" Type="http://schemas.openxmlformats.org/officeDocument/2006/relationships/customXml" Target="../ink/ink1384.xml"/><Relationship Id="rId509" Type="http://schemas.openxmlformats.org/officeDocument/2006/relationships/customXml" Target="../ink/ink1433.xml"/><Relationship Id="rId1041" Type="http://schemas.openxmlformats.org/officeDocument/2006/relationships/customXml" Target="../ink/ink1699.xml"/><Relationship Id="rId495" Type="http://schemas.openxmlformats.org/officeDocument/2006/relationships/customXml" Target="../ink/ink1426.xml"/><Relationship Id="rId716" Type="http://schemas.openxmlformats.org/officeDocument/2006/relationships/image" Target="../media/image1270.png"/><Relationship Id="rId923" Type="http://schemas.openxmlformats.org/officeDocument/2006/relationships/customXml" Target="../ink/ink1640.xml"/><Relationship Id="rId52" Type="http://schemas.openxmlformats.org/officeDocument/2006/relationships/image" Target="../media/image936.png"/><Relationship Id="rId148" Type="http://schemas.openxmlformats.org/officeDocument/2006/relationships/image" Target="../media/image984.png"/><Relationship Id="rId355" Type="http://schemas.openxmlformats.org/officeDocument/2006/relationships/customXml" Target="../ink/ink1356.xml"/><Relationship Id="rId562" Type="http://schemas.openxmlformats.org/officeDocument/2006/relationships/image" Target="../media/image1192.png"/><Relationship Id="rId215" Type="http://schemas.openxmlformats.org/officeDocument/2006/relationships/customXml" Target="../ink/ink1286.xml"/><Relationship Id="rId422" Type="http://schemas.openxmlformats.org/officeDocument/2006/relationships/image" Target="../media/image1122.png"/><Relationship Id="rId867" Type="http://schemas.openxmlformats.org/officeDocument/2006/relationships/customXml" Target="../ink/ink1612.xml"/><Relationship Id="rId1052" Type="http://schemas.openxmlformats.org/officeDocument/2006/relationships/image" Target="../media/image1702.png"/><Relationship Id="rId299" Type="http://schemas.openxmlformats.org/officeDocument/2006/relationships/customXml" Target="../ink/ink1328.xml"/><Relationship Id="rId727" Type="http://schemas.openxmlformats.org/officeDocument/2006/relationships/customXml" Target="../ink/ink1542.xml"/><Relationship Id="rId934" Type="http://schemas.openxmlformats.org/officeDocument/2006/relationships/image" Target="../media/image1643.png"/><Relationship Id="rId63" Type="http://schemas.openxmlformats.org/officeDocument/2006/relationships/customXml" Target="../ink/ink1210.xml"/><Relationship Id="rId159" Type="http://schemas.openxmlformats.org/officeDocument/2006/relationships/customXml" Target="../ink/ink1258.xml"/><Relationship Id="rId366" Type="http://schemas.openxmlformats.org/officeDocument/2006/relationships/image" Target="../media/image1094.png"/><Relationship Id="rId573" Type="http://schemas.openxmlformats.org/officeDocument/2006/relationships/customXml" Target="../ink/ink1465.xml"/><Relationship Id="rId780" Type="http://schemas.openxmlformats.org/officeDocument/2006/relationships/image" Target="../media/image1302.png"/><Relationship Id="rId226" Type="http://schemas.openxmlformats.org/officeDocument/2006/relationships/image" Target="../media/image1023.png"/><Relationship Id="rId433" Type="http://schemas.openxmlformats.org/officeDocument/2006/relationships/customXml" Target="../ink/ink1395.xml"/><Relationship Id="rId878" Type="http://schemas.openxmlformats.org/officeDocument/2006/relationships/image" Target="../media/image1351.png"/><Relationship Id="rId1063" Type="http://schemas.openxmlformats.org/officeDocument/2006/relationships/customXml" Target="../ink/ink1710.xml"/><Relationship Id="rId640" Type="http://schemas.openxmlformats.org/officeDocument/2006/relationships/image" Target="../media/image1232.png"/><Relationship Id="rId738" Type="http://schemas.openxmlformats.org/officeDocument/2006/relationships/image" Target="../media/image1281.png"/><Relationship Id="rId945" Type="http://schemas.openxmlformats.org/officeDocument/2006/relationships/customXml" Target="../ink/ink1651.xml"/><Relationship Id="rId74" Type="http://schemas.openxmlformats.org/officeDocument/2006/relationships/image" Target="../media/image947.png"/><Relationship Id="rId377" Type="http://schemas.openxmlformats.org/officeDocument/2006/relationships/customXml" Target="../ink/ink1367.xml"/><Relationship Id="rId500" Type="http://schemas.openxmlformats.org/officeDocument/2006/relationships/image" Target="../media/image1161.png"/><Relationship Id="rId584" Type="http://schemas.openxmlformats.org/officeDocument/2006/relationships/image" Target="../media/image1203.png"/><Relationship Id="rId805" Type="http://schemas.openxmlformats.org/officeDocument/2006/relationships/customXml" Target="../ink/ink1581.xml"/><Relationship Id="rId1130" Type="http://schemas.openxmlformats.org/officeDocument/2006/relationships/image" Target="../media/image1741.png"/><Relationship Id="rId5" Type="http://schemas.openxmlformats.org/officeDocument/2006/relationships/customXml" Target="../ink/ink1181.xml"/><Relationship Id="rId237" Type="http://schemas.openxmlformats.org/officeDocument/2006/relationships/customXml" Target="../ink/ink1297.xml"/><Relationship Id="rId791" Type="http://schemas.openxmlformats.org/officeDocument/2006/relationships/customXml" Target="../ink/ink1574.xml"/><Relationship Id="rId889" Type="http://schemas.openxmlformats.org/officeDocument/2006/relationships/customXml" Target="../ink/ink1623.xml"/><Relationship Id="rId1074" Type="http://schemas.openxmlformats.org/officeDocument/2006/relationships/image" Target="../media/image1713.png"/><Relationship Id="rId444" Type="http://schemas.openxmlformats.org/officeDocument/2006/relationships/image" Target="../media/image1133.png"/><Relationship Id="rId651" Type="http://schemas.openxmlformats.org/officeDocument/2006/relationships/customXml" Target="../ink/ink1504.xml"/><Relationship Id="rId749" Type="http://schemas.openxmlformats.org/officeDocument/2006/relationships/customXml" Target="../ink/ink1553.xml"/><Relationship Id="rId290" Type="http://schemas.openxmlformats.org/officeDocument/2006/relationships/image" Target="../media/image1056.png"/><Relationship Id="rId304" Type="http://schemas.openxmlformats.org/officeDocument/2006/relationships/image" Target="../media/image1063.png"/><Relationship Id="rId388" Type="http://schemas.openxmlformats.org/officeDocument/2006/relationships/image" Target="../media/image1105.png"/><Relationship Id="rId511" Type="http://schemas.openxmlformats.org/officeDocument/2006/relationships/customXml" Target="../ink/ink1434.xml"/><Relationship Id="rId609" Type="http://schemas.openxmlformats.org/officeDocument/2006/relationships/customXml" Target="../ink/ink1483.xml"/><Relationship Id="rId956" Type="http://schemas.openxmlformats.org/officeDocument/2006/relationships/image" Target="../media/image1654.png"/><Relationship Id="rId85" Type="http://schemas.openxmlformats.org/officeDocument/2006/relationships/customXml" Target="../ink/ink1221.xml"/><Relationship Id="rId150" Type="http://schemas.openxmlformats.org/officeDocument/2006/relationships/image" Target="../media/image985.png"/><Relationship Id="rId595" Type="http://schemas.openxmlformats.org/officeDocument/2006/relationships/customXml" Target="../ink/ink1476.xml"/><Relationship Id="rId816" Type="http://schemas.openxmlformats.org/officeDocument/2006/relationships/image" Target="../media/image1320.png"/><Relationship Id="rId1001" Type="http://schemas.openxmlformats.org/officeDocument/2006/relationships/customXml" Target="../ink/ink1679.xml"/><Relationship Id="rId248" Type="http://schemas.openxmlformats.org/officeDocument/2006/relationships/image" Target="../media/image1035.png"/><Relationship Id="rId455" Type="http://schemas.openxmlformats.org/officeDocument/2006/relationships/customXml" Target="../ink/ink1406.xml"/><Relationship Id="rId662" Type="http://schemas.openxmlformats.org/officeDocument/2006/relationships/image" Target="../media/image1243.png"/><Relationship Id="rId1085" Type="http://schemas.openxmlformats.org/officeDocument/2006/relationships/customXml" Target="../ink/ink1721.xml"/><Relationship Id="rId12" Type="http://schemas.openxmlformats.org/officeDocument/2006/relationships/image" Target="../media/image916.png"/><Relationship Id="rId108" Type="http://schemas.openxmlformats.org/officeDocument/2006/relationships/image" Target="../media/image964.png"/><Relationship Id="rId315" Type="http://schemas.openxmlformats.org/officeDocument/2006/relationships/customXml" Target="../ink/ink1336.xml"/><Relationship Id="rId522" Type="http://schemas.openxmlformats.org/officeDocument/2006/relationships/image" Target="../media/image1172.png"/><Relationship Id="rId967" Type="http://schemas.openxmlformats.org/officeDocument/2006/relationships/customXml" Target="../ink/ink1662.xml"/><Relationship Id="rId96" Type="http://schemas.openxmlformats.org/officeDocument/2006/relationships/image" Target="../media/image958.png"/><Relationship Id="rId161" Type="http://schemas.openxmlformats.org/officeDocument/2006/relationships/customXml" Target="../ink/ink1259.xml"/><Relationship Id="rId399" Type="http://schemas.openxmlformats.org/officeDocument/2006/relationships/customXml" Target="../ink/ink1378.xml"/><Relationship Id="rId827" Type="http://schemas.openxmlformats.org/officeDocument/2006/relationships/customXml" Target="../ink/ink1592.xml"/><Relationship Id="rId1012" Type="http://schemas.openxmlformats.org/officeDocument/2006/relationships/image" Target="../media/image1682.png"/><Relationship Id="rId259" Type="http://schemas.openxmlformats.org/officeDocument/2006/relationships/customXml" Target="../ink/ink1308.xml"/><Relationship Id="rId466" Type="http://schemas.openxmlformats.org/officeDocument/2006/relationships/image" Target="../media/image1144.png"/><Relationship Id="rId673" Type="http://schemas.openxmlformats.org/officeDocument/2006/relationships/customXml" Target="../ink/ink1515.xml"/><Relationship Id="rId880" Type="http://schemas.openxmlformats.org/officeDocument/2006/relationships/image" Target="../media/image1352.png"/><Relationship Id="rId1096" Type="http://schemas.openxmlformats.org/officeDocument/2006/relationships/image" Target="../media/image1724.png"/><Relationship Id="rId23" Type="http://schemas.openxmlformats.org/officeDocument/2006/relationships/customXml" Target="../ink/ink1190.xml"/><Relationship Id="rId119" Type="http://schemas.openxmlformats.org/officeDocument/2006/relationships/customXml" Target="../ink/ink1238.xml"/><Relationship Id="rId326" Type="http://schemas.openxmlformats.org/officeDocument/2006/relationships/image" Target="../media/image1074.png"/><Relationship Id="rId533" Type="http://schemas.openxmlformats.org/officeDocument/2006/relationships/customXml" Target="../ink/ink1445.xml"/><Relationship Id="rId978" Type="http://schemas.openxmlformats.org/officeDocument/2006/relationships/image" Target="../media/image1665.png"/><Relationship Id="rId740" Type="http://schemas.openxmlformats.org/officeDocument/2006/relationships/image" Target="../media/image1282.png"/><Relationship Id="rId838" Type="http://schemas.openxmlformats.org/officeDocument/2006/relationships/image" Target="../media/image1331.png"/><Relationship Id="rId1023" Type="http://schemas.openxmlformats.org/officeDocument/2006/relationships/customXml" Target="../ink/ink1690.xml"/><Relationship Id="rId172" Type="http://schemas.openxmlformats.org/officeDocument/2006/relationships/image" Target="../media/image996.png"/><Relationship Id="rId477" Type="http://schemas.openxmlformats.org/officeDocument/2006/relationships/customXml" Target="../ink/ink1417.xml"/><Relationship Id="rId600" Type="http://schemas.openxmlformats.org/officeDocument/2006/relationships/image" Target="../media/image1211.png"/><Relationship Id="rId684" Type="http://schemas.openxmlformats.org/officeDocument/2006/relationships/image" Target="../media/image1254.png"/><Relationship Id="rId337" Type="http://schemas.openxmlformats.org/officeDocument/2006/relationships/customXml" Target="../ink/ink1347.xml"/><Relationship Id="rId891" Type="http://schemas.openxmlformats.org/officeDocument/2006/relationships/customXml" Target="../ink/ink1624.xml"/><Relationship Id="rId905" Type="http://schemas.openxmlformats.org/officeDocument/2006/relationships/customXml" Target="../ink/ink1631.xml"/><Relationship Id="rId989" Type="http://schemas.openxmlformats.org/officeDocument/2006/relationships/customXml" Target="../ink/ink1673.xml"/><Relationship Id="rId34" Type="http://schemas.openxmlformats.org/officeDocument/2006/relationships/image" Target="../media/image927.png"/><Relationship Id="rId544" Type="http://schemas.openxmlformats.org/officeDocument/2006/relationships/image" Target="../media/image1183.png"/><Relationship Id="rId751" Type="http://schemas.openxmlformats.org/officeDocument/2006/relationships/customXml" Target="../ink/ink1554.xml"/><Relationship Id="rId849" Type="http://schemas.openxmlformats.org/officeDocument/2006/relationships/customXml" Target="../ink/ink1603.xml"/><Relationship Id="rId183" Type="http://schemas.openxmlformats.org/officeDocument/2006/relationships/customXml" Target="../ink/ink1270.xml"/><Relationship Id="rId390" Type="http://schemas.openxmlformats.org/officeDocument/2006/relationships/image" Target="../media/image1106.png"/><Relationship Id="rId404" Type="http://schemas.openxmlformats.org/officeDocument/2006/relationships/image" Target="../media/image1113.png"/><Relationship Id="rId611" Type="http://schemas.openxmlformats.org/officeDocument/2006/relationships/customXml" Target="../ink/ink1484.xml"/><Relationship Id="rId1034" Type="http://schemas.openxmlformats.org/officeDocument/2006/relationships/image" Target="../media/image1693.png"/><Relationship Id="rId250" Type="http://schemas.openxmlformats.org/officeDocument/2006/relationships/image" Target="../media/image1036.png"/><Relationship Id="rId488" Type="http://schemas.openxmlformats.org/officeDocument/2006/relationships/image" Target="../media/image1155.png"/><Relationship Id="rId695" Type="http://schemas.openxmlformats.org/officeDocument/2006/relationships/customXml" Target="../ink/ink1526.xml"/><Relationship Id="rId709" Type="http://schemas.openxmlformats.org/officeDocument/2006/relationships/customXml" Target="../ink/ink1533.xml"/><Relationship Id="rId916" Type="http://schemas.openxmlformats.org/officeDocument/2006/relationships/image" Target="../media/image1634.png"/><Relationship Id="rId1101" Type="http://schemas.openxmlformats.org/officeDocument/2006/relationships/customXml" Target="../ink/ink1729.xml"/><Relationship Id="rId45" Type="http://schemas.openxmlformats.org/officeDocument/2006/relationships/customXml" Target="../ink/ink1201.xml"/><Relationship Id="rId110" Type="http://schemas.openxmlformats.org/officeDocument/2006/relationships/image" Target="../media/image965.png"/><Relationship Id="rId348" Type="http://schemas.openxmlformats.org/officeDocument/2006/relationships/image" Target="../media/image1085.png"/><Relationship Id="rId555" Type="http://schemas.openxmlformats.org/officeDocument/2006/relationships/customXml" Target="../ink/ink1456.xml"/><Relationship Id="rId762" Type="http://schemas.openxmlformats.org/officeDocument/2006/relationships/image" Target="../media/image1293.png"/><Relationship Id="rId194" Type="http://schemas.openxmlformats.org/officeDocument/2006/relationships/image" Target="../media/image1007.png"/><Relationship Id="rId208" Type="http://schemas.openxmlformats.org/officeDocument/2006/relationships/image" Target="../media/image1014.png"/><Relationship Id="rId415" Type="http://schemas.openxmlformats.org/officeDocument/2006/relationships/customXml" Target="../ink/ink1386.xml"/><Relationship Id="rId622" Type="http://schemas.openxmlformats.org/officeDocument/2006/relationships/image" Target="../media/image1222.png"/><Relationship Id="rId1045" Type="http://schemas.openxmlformats.org/officeDocument/2006/relationships/customXml" Target="../ink/ink1701.xml"/><Relationship Id="rId261" Type="http://schemas.openxmlformats.org/officeDocument/2006/relationships/customXml" Target="../ink/ink1309.xml"/><Relationship Id="rId499" Type="http://schemas.openxmlformats.org/officeDocument/2006/relationships/customXml" Target="../ink/ink1428.xml"/><Relationship Id="rId927" Type="http://schemas.openxmlformats.org/officeDocument/2006/relationships/customXml" Target="../ink/ink1642.xml"/><Relationship Id="rId1112" Type="http://schemas.openxmlformats.org/officeDocument/2006/relationships/image" Target="../media/image1732.png"/><Relationship Id="rId56" Type="http://schemas.openxmlformats.org/officeDocument/2006/relationships/image" Target="../media/image938.png"/><Relationship Id="rId359" Type="http://schemas.openxmlformats.org/officeDocument/2006/relationships/customXml" Target="../ink/ink1358.xml"/><Relationship Id="rId566" Type="http://schemas.openxmlformats.org/officeDocument/2006/relationships/image" Target="../media/image1194.png"/><Relationship Id="rId773" Type="http://schemas.openxmlformats.org/officeDocument/2006/relationships/customXml" Target="../ink/ink1565.xml"/><Relationship Id="rId121" Type="http://schemas.openxmlformats.org/officeDocument/2006/relationships/customXml" Target="../ink/ink1239.xml"/><Relationship Id="rId219" Type="http://schemas.openxmlformats.org/officeDocument/2006/relationships/customXml" Target="../ink/ink1288.xml"/><Relationship Id="rId426" Type="http://schemas.openxmlformats.org/officeDocument/2006/relationships/image" Target="../media/image1124.png"/><Relationship Id="rId633" Type="http://schemas.openxmlformats.org/officeDocument/2006/relationships/customXml" Target="../ink/ink1495.xml"/><Relationship Id="rId980" Type="http://schemas.openxmlformats.org/officeDocument/2006/relationships/image" Target="../media/image1666.png"/><Relationship Id="rId1056" Type="http://schemas.openxmlformats.org/officeDocument/2006/relationships/image" Target="../media/image1704.png"/><Relationship Id="rId840" Type="http://schemas.openxmlformats.org/officeDocument/2006/relationships/image" Target="../media/image1332.png"/><Relationship Id="rId938" Type="http://schemas.openxmlformats.org/officeDocument/2006/relationships/image" Target="../media/image1645.png"/><Relationship Id="rId67" Type="http://schemas.openxmlformats.org/officeDocument/2006/relationships/customXml" Target="../ink/ink1212.xml"/><Relationship Id="rId272" Type="http://schemas.openxmlformats.org/officeDocument/2006/relationships/image" Target="../media/image1047.png"/><Relationship Id="rId577" Type="http://schemas.openxmlformats.org/officeDocument/2006/relationships/customXml" Target="../ink/ink1467.xml"/><Relationship Id="rId700" Type="http://schemas.openxmlformats.org/officeDocument/2006/relationships/image" Target="../media/image1262.png"/><Relationship Id="rId1123" Type="http://schemas.openxmlformats.org/officeDocument/2006/relationships/customXml" Target="../ink/ink1740.xml"/><Relationship Id="rId132" Type="http://schemas.openxmlformats.org/officeDocument/2006/relationships/image" Target="../media/image976.png"/><Relationship Id="rId784" Type="http://schemas.openxmlformats.org/officeDocument/2006/relationships/image" Target="../media/image1304.png"/><Relationship Id="rId991" Type="http://schemas.openxmlformats.org/officeDocument/2006/relationships/customXml" Target="../ink/ink1674.xml"/><Relationship Id="rId1067" Type="http://schemas.openxmlformats.org/officeDocument/2006/relationships/customXml" Target="../ink/ink1712.xml"/><Relationship Id="rId437" Type="http://schemas.openxmlformats.org/officeDocument/2006/relationships/customXml" Target="../ink/ink1397.xml"/><Relationship Id="rId644" Type="http://schemas.openxmlformats.org/officeDocument/2006/relationships/image" Target="../media/image1234.png"/><Relationship Id="rId851" Type="http://schemas.openxmlformats.org/officeDocument/2006/relationships/customXml" Target="../ink/ink1604.xml"/><Relationship Id="rId283" Type="http://schemas.openxmlformats.org/officeDocument/2006/relationships/customXml" Target="../ink/ink1320.xml"/><Relationship Id="rId490" Type="http://schemas.openxmlformats.org/officeDocument/2006/relationships/image" Target="../media/image1156.png"/><Relationship Id="rId504" Type="http://schemas.openxmlformats.org/officeDocument/2006/relationships/image" Target="../media/image1163.png"/><Relationship Id="rId711" Type="http://schemas.openxmlformats.org/officeDocument/2006/relationships/customXml" Target="../ink/ink1534.xml"/><Relationship Id="rId949" Type="http://schemas.openxmlformats.org/officeDocument/2006/relationships/customXml" Target="../ink/ink1653.xml"/><Relationship Id="rId1134" Type="http://schemas.openxmlformats.org/officeDocument/2006/relationships/image" Target="../media/image1743.png"/><Relationship Id="rId78" Type="http://schemas.openxmlformats.org/officeDocument/2006/relationships/image" Target="../media/image949.png"/><Relationship Id="rId143" Type="http://schemas.openxmlformats.org/officeDocument/2006/relationships/customXml" Target="../ink/ink1250.xml"/><Relationship Id="rId350" Type="http://schemas.openxmlformats.org/officeDocument/2006/relationships/image" Target="../media/image1086.png"/><Relationship Id="rId588" Type="http://schemas.openxmlformats.org/officeDocument/2006/relationships/image" Target="../media/image1205.png"/><Relationship Id="rId795" Type="http://schemas.openxmlformats.org/officeDocument/2006/relationships/customXml" Target="../ink/ink1576.xml"/><Relationship Id="rId809" Type="http://schemas.openxmlformats.org/officeDocument/2006/relationships/customXml" Target="../ink/ink1583.xml"/><Relationship Id="rId9" Type="http://schemas.openxmlformats.org/officeDocument/2006/relationships/customXml" Target="../ink/ink1183.xml"/><Relationship Id="rId210" Type="http://schemas.openxmlformats.org/officeDocument/2006/relationships/image" Target="../media/image1015.png"/><Relationship Id="rId448" Type="http://schemas.openxmlformats.org/officeDocument/2006/relationships/image" Target="../media/image1135.png"/><Relationship Id="rId655" Type="http://schemas.openxmlformats.org/officeDocument/2006/relationships/customXml" Target="../ink/ink1506.xml"/><Relationship Id="rId862" Type="http://schemas.openxmlformats.org/officeDocument/2006/relationships/image" Target="../media/image1343.png"/><Relationship Id="rId1078" Type="http://schemas.openxmlformats.org/officeDocument/2006/relationships/image" Target="../media/image1715.png"/><Relationship Id="rId294" Type="http://schemas.openxmlformats.org/officeDocument/2006/relationships/image" Target="../media/image1058.png"/><Relationship Id="rId308" Type="http://schemas.openxmlformats.org/officeDocument/2006/relationships/image" Target="../media/image1065.png"/><Relationship Id="rId515" Type="http://schemas.openxmlformats.org/officeDocument/2006/relationships/customXml" Target="../ink/ink1436.xml"/><Relationship Id="rId722" Type="http://schemas.openxmlformats.org/officeDocument/2006/relationships/image" Target="../media/image1273.png"/><Relationship Id="rId89" Type="http://schemas.openxmlformats.org/officeDocument/2006/relationships/customXml" Target="../ink/ink1223.xml"/><Relationship Id="rId154" Type="http://schemas.openxmlformats.org/officeDocument/2006/relationships/image" Target="../media/image987.png"/><Relationship Id="rId361" Type="http://schemas.openxmlformats.org/officeDocument/2006/relationships/customXml" Target="../ink/ink1359.xml"/><Relationship Id="rId599" Type="http://schemas.openxmlformats.org/officeDocument/2006/relationships/customXml" Target="../ink/ink1478.xml"/><Relationship Id="rId1005" Type="http://schemas.openxmlformats.org/officeDocument/2006/relationships/customXml" Target="../ink/ink1681.xml"/><Relationship Id="rId459" Type="http://schemas.openxmlformats.org/officeDocument/2006/relationships/customXml" Target="../ink/ink1408.xml"/><Relationship Id="rId666" Type="http://schemas.openxmlformats.org/officeDocument/2006/relationships/image" Target="../media/image1245.png"/><Relationship Id="rId873" Type="http://schemas.openxmlformats.org/officeDocument/2006/relationships/customXml" Target="../ink/ink1615.xml"/><Relationship Id="rId1089" Type="http://schemas.openxmlformats.org/officeDocument/2006/relationships/customXml" Target="../ink/ink1723.xml"/><Relationship Id="rId16" Type="http://schemas.openxmlformats.org/officeDocument/2006/relationships/image" Target="../media/image918.png"/><Relationship Id="rId221" Type="http://schemas.openxmlformats.org/officeDocument/2006/relationships/customXml" Target="../ink/ink1289.xml"/><Relationship Id="rId319" Type="http://schemas.openxmlformats.org/officeDocument/2006/relationships/customXml" Target="../ink/ink1338.xml"/><Relationship Id="rId526" Type="http://schemas.openxmlformats.org/officeDocument/2006/relationships/image" Target="../media/image1174.png"/><Relationship Id="rId733" Type="http://schemas.openxmlformats.org/officeDocument/2006/relationships/customXml" Target="../ink/ink1545.xml"/><Relationship Id="rId940" Type="http://schemas.openxmlformats.org/officeDocument/2006/relationships/image" Target="../media/image1646.png"/><Relationship Id="rId1016" Type="http://schemas.openxmlformats.org/officeDocument/2006/relationships/image" Target="../media/image1684.png"/><Relationship Id="rId165" Type="http://schemas.openxmlformats.org/officeDocument/2006/relationships/customXml" Target="../ink/ink1261.xml"/><Relationship Id="rId372" Type="http://schemas.openxmlformats.org/officeDocument/2006/relationships/image" Target="../media/image1097.png"/><Relationship Id="rId677" Type="http://schemas.openxmlformats.org/officeDocument/2006/relationships/customXml" Target="../ink/ink1517.xml"/><Relationship Id="rId800" Type="http://schemas.openxmlformats.org/officeDocument/2006/relationships/image" Target="../media/image1312.png"/><Relationship Id="rId232" Type="http://schemas.openxmlformats.org/officeDocument/2006/relationships/image" Target="../media/image1026.png"/><Relationship Id="rId884" Type="http://schemas.openxmlformats.org/officeDocument/2006/relationships/image" Target="../media/image1354.png"/><Relationship Id="rId27" Type="http://schemas.openxmlformats.org/officeDocument/2006/relationships/customXml" Target="../ink/ink1192.xml"/><Relationship Id="rId537" Type="http://schemas.openxmlformats.org/officeDocument/2006/relationships/customXml" Target="../ink/ink1447.xml"/><Relationship Id="rId744" Type="http://schemas.openxmlformats.org/officeDocument/2006/relationships/image" Target="../media/image1284.png"/><Relationship Id="rId951" Type="http://schemas.openxmlformats.org/officeDocument/2006/relationships/customXml" Target="../ink/ink1654.xml"/><Relationship Id="rId80" Type="http://schemas.openxmlformats.org/officeDocument/2006/relationships/image" Target="../media/image950.png"/><Relationship Id="rId176" Type="http://schemas.openxmlformats.org/officeDocument/2006/relationships/image" Target="../media/image998.png"/><Relationship Id="rId383" Type="http://schemas.openxmlformats.org/officeDocument/2006/relationships/customXml" Target="../ink/ink1370.xml"/><Relationship Id="rId590" Type="http://schemas.openxmlformats.org/officeDocument/2006/relationships/image" Target="../media/image1206.png"/><Relationship Id="rId604" Type="http://schemas.openxmlformats.org/officeDocument/2006/relationships/image" Target="../media/image1213.png"/><Relationship Id="rId811" Type="http://schemas.openxmlformats.org/officeDocument/2006/relationships/customXml" Target="../ink/ink1584.xml"/><Relationship Id="rId1027" Type="http://schemas.openxmlformats.org/officeDocument/2006/relationships/customXml" Target="../ink/ink1692.xml"/><Relationship Id="rId243" Type="http://schemas.openxmlformats.org/officeDocument/2006/relationships/customXml" Target="../ink/ink1300.xml"/><Relationship Id="rId450" Type="http://schemas.openxmlformats.org/officeDocument/2006/relationships/image" Target="../media/image1136.png"/><Relationship Id="rId688" Type="http://schemas.openxmlformats.org/officeDocument/2006/relationships/image" Target="../media/image1256.png"/><Relationship Id="rId895" Type="http://schemas.openxmlformats.org/officeDocument/2006/relationships/customXml" Target="../ink/ink1626.xml"/><Relationship Id="rId909" Type="http://schemas.openxmlformats.org/officeDocument/2006/relationships/customXml" Target="../ink/ink1633.xml"/><Relationship Id="rId1080" Type="http://schemas.openxmlformats.org/officeDocument/2006/relationships/image" Target="../media/image1716.png"/><Relationship Id="rId38" Type="http://schemas.openxmlformats.org/officeDocument/2006/relationships/image" Target="../media/image929.png"/><Relationship Id="rId103" Type="http://schemas.openxmlformats.org/officeDocument/2006/relationships/customXml" Target="../ink/ink1230.xml"/><Relationship Id="rId310" Type="http://schemas.openxmlformats.org/officeDocument/2006/relationships/image" Target="../media/image1066.png"/><Relationship Id="rId548" Type="http://schemas.openxmlformats.org/officeDocument/2006/relationships/image" Target="../media/image1185.png"/><Relationship Id="rId755" Type="http://schemas.openxmlformats.org/officeDocument/2006/relationships/customXml" Target="../ink/ink1556.xml"/><Relationship Id="rId962" Type="http://schemas.openxmlformats.org/officeDocument/2006/relationships/image" Target="../media/image1657.png"/><Relationship Id="rId91" Type="http://schemas.openxmlformats.org/officeDocument/2006/relationships/customXml" Target="../ink/ink1224.xml"/><Relationship Id="rId187" Type="http://schemas.openxmlformats.org/officeDocument/2006/relationships/customXml" Target="../ink/ink1272.xml"/><Relationship Id="rId394" Type="http://schemas.openxmlformats.org/officeDocument/2006/relationships/image" Target="../media/image1108.png"/><Relationship Id="rId408" Type="http://schemas.openxmlformats.org/officeDocument/2006/relationships/image" Target="../media/image1115.png"/><Relationship Id="rId615" Type="http://schemas.openxmlformats.org/officeDocument/2006/relationships/customXml" Target="../ink/ink1486.xml"/><Relationship Id="rId822" Type="http://schemas.openxmlformats.org/officeDocument/2006/relationships/image" Target="../media/image1323.png"/><Relationship Id="rId1038" Type="http://schemas.openxmlformats.org/officeDocument/2006/relationships/image" Target="../media/image1695.png"/><Relationship Id="rId254" Type="http://schemas.openxmlformats.org/officeDocument/2006/relationships/image" Target="../media/image1038.png"/><Relationship Id="rId699" Type="http://schemas.openxmlformats.org/officeDocument/2006/relationships/customXml" Target="../ink/ink1528.xml"/><Relationship Id="rId1091" Type="http://schemas.openxmlformats.org/officeDocument/2006/relationships/customXml" Target="../ink/ink1724.xml"/><Relationship Id="rId1105" Type="http://schemas.openxmlformats.org/officeDocument/2006/relationships/customXml" Target="../ink/ink1731.xml"/><Relationship Id="rId49" Type="http://schemas.openxmlformats.org/officeDocument/2006/relationships/customXml" Target="../ink/ink1203.xml"/><Relationship Id="rId114" Type="http://schemas.openxmlformats.org/officeDocument/2006/relationships/image" Target="../media/image967.png"/><Relationship Id="rId461" Type="http://schemas.openxmlformats.org/officeDocument/2006/relationships/customXml" Target="../ink/ink1409.xml"/><Relationship Id="rId559" Type="http://schemas.openxmlformats.org/officeDocument/2006/relationships/customXml" Target="../ink/ink1458.xml"/><Relationship Id="rId766" Type="http://schemas.openxmlformats.org/officeDocument/2006/relationships/image" Target="../media/image1295.png"/><Relationship Id="rId198" Type="http://schemas.openxmlformats.org/officeDocument/2006/relationships/image" Target="../media/image1009.png"/><Relationship Id="rId321" Type="http://schemas.openxmlformats.org/officeDocument/2006/relationships/customXml" Target="../ink/ink1339.xml"/><Relationship Id="rId419" Type="http://schemas.openxmlformats.org/officeDocument/2006/relationships/customXml" Target="../ink/ink1388.xml"/><Relationship Id="rId626" Type="http://schemas.openxmlformats.org/officeDocument/2006/relationships/image" Target="../media/image1224.png"/><Relationship Id="rId973" Type="http://schemas.openxmlformats.org/officeDocument/2006/relationships/customXml" Target="../ink/ink1665.xml"/><Relationship Id="rId1049" Type="http://schemas.openxmlformats.org/officeDocument/2006/relationships/customXml" Target="../ink/ink1703.xml"/><Relationship Id="rId833" Type="http://schemas.openxmlformats.org/officeDocument/2006/relationships/customXml" Target="../ink/ink1595.xml"/><Relationship Id="rId1116" Type="http://schemas.openxmlformats.org/officeDocument/2006/relationships/image" Target="../media/image1734.png"/><Relationship Id="rId265" Type="http://schemas.openxmlformats.org/officeDocument/2006/relationships/customXml" Target="../ink/ink1311.xml"/><Relationship Id="rId472" Type="http://schemas.openxmlformats.org/officeDocument/2006/relationships/image" Target="../media/image1147.png"/><Relationship Id="rId900" Type="http://schemas.openxmlformats.org/officeDocument/2006/relationships/image" Target="../media/image1362.png"/><Relationship Id="rId125" Type="http://schemas.openxmlformats.org/officeDocument/2006/relationships/customXml" Target="../ink/ink1241.xml"/><Relationship Id="rId332" Type="http://schemas.openxmlformats.org/officeDocument/2006/relationships/image" Target="../media/image1077.png"/><Relationship Id="rId777" Type="http://schemas.openxmlformats.org/officeDocument/2006/relationships/customXml" Target="../ink/ink1567.xml"/><Relationship Id="rId984" Type="http://schemas.openxmlformats.org/officeDocument/2006/relationships/image" Target="../media/image1668.png"/><Relationship Id="rId637" Type="http://schemas.openxmlformats.org/officeDocument/2006/relationships/customXml" Target="../ink/ink1497.xml"/><Relationship Id="rId844" Type="http://schemas.openxmlformats.org/officeDocument/2006/relationships/image" Target="../media/image1334.png"/><Relationship Id="rId276" Type="http://schemas.openxmlformats.org/officeDocument/2006/relationships/image" Target="../media/image1049.png"/><Relationship Id="rId483" Type="http://schemas.openxmlformats.org/officeDocument/2006/relationships/customXml" Target="../ink/ink1420.xml"/><Relationship Id="rId690" Type="http://schemas.openxmlformats.org/officeDocument/2006/relationships/image" Target="../media/image1257.png"/><Relationship Id="rId704" Type="http://schemas.openxmlformats.org/officeDocument/2006/relationships/image" Target="../media/image1264.png"/><Relationship Id="rId911" Type="http://schemas.openxmlformats.org/officeDocument/2006/relationships/customXml" Target="../ink/ink1634.xml"/><Relationship Id="rId1127" Type="http://schemas.openxmlformats.org/officeDocument/2006/relationships/customXml" Target="../ink/ink1742.xml"/><Relationship Id="rId40" Type="http://schemas.openxmlformats.org/officeDocument/2006/relationships/image" Target="../media/image930.png"/><Relationship Id="rId136" Type="http://schemas.openxmlformats.org/officeDocument/2006/relationships/image" Target="../media/image978.png"/><Relationship Id="rId343" Type="http://schemas.openxmlformats.org/officeDocument/2006/relationships/customXml" Target="../ink/ink1350.xml"/><Relationship Id="rId550" Type="http://schemas.openxmlformats.org/officeDocument/2006/relationships/image" Target="../media/image1186.png"/><Relationship Id="rId788" Type="http://schemas.openxmlformats.org/officeDocument/2006/relationships/image" Target="../media/image1306.png"/><Relationship Id="rId995" Type="http://schemas.openxmlformats.org/officeDocument/2006/relationships/customXml" Target="../ink/ink1676.xml"/><Relationship Id="rId203" Type="http://schemas.openxmlformats.org/officeDocument/2006/relationships/customXml" Target="../ink/ink1280.xml"/><Relationship Id="rId648" Type="http://schemas.openxmlformats.org/officeDocument/2006/relationships/image" Target="../media/image1236.png"/><Relationship Id="rId855" Type="http://schemas.openxmlformats.org/officeDocument/2006/relationships/customXml" Target="../ink/ink1606.xml"/><Relationship Id="rId1040" Type="http://schemas.openxmlformats.org/officeDocument/2006/relationships/image" Target="../media/image1696.png"/><Relationship Id="rId287" Type="http://schemas.openxmlformats.org/officeDocument/2006/relationships/customXml" Target="../ink/ink1322.xml"/><Relationship Id="rId410" Type="http://schemas.openxmlformats.org/officeDocument/2006/relationships/image" Target="../media/image1116.png"/><Relationship Id="rId494" Type="http://schemas.openxmlformats.org/officeDocument/2006/relationships/image" Target="../media/image1158.png"/><Relationship Id="rId508" Type="http://schemas.openxmlformats.org/officeDocument/2006/relationships/image" Target="../media/image1165.png"/><Relationship Id="rId715" Type="http://schemas.openxmlformats.org/officeDocument/2006/relationships/customXml" Target="../ink/ink1536.xml"/><Relationship Id="rId922" Type="http://schemas.openxmlformats.org/officeDocument/2006/relationships/image" Target="../media/image1637.png"/><Relationship Id="rId147" Type="http://schemas.openxmlformats.org/officeDocument/2006/relationships/customXml" Target="../ink/ink1252.xml"/><Relationship Id="rId354" Type="http://schemas.openxmlformats.org/officeDocument/2006/relationships/image" Target="../media/image1088.png"/><Relationship Id="rId799" Type="http://schemas.openxmlformats.org/officeDocument/2006/relationships/customXml" Target="../ink/ink1578.xml"/><Relationship Id="rId51" Type="http://schemas.openxmlformats.org/officeDocument/2006/relationships/customXml" Target="../ink/ink1204.xml"/><Relationship Id="rId561" Type="http://schemas.openxmlformats.org/officeDocument/2006/relationships/customXml" Target="../ink/ink1459.xml"/><Relationship Id="rId659" Type="http://schemas.openxmlformats.org/officeDocument/2006/relationships/customXml" Target="../ink/ink1508.xml"/><Relationship Id="rId866" Type="http://schemas.openxmlformats.org/officeDocument/2006/relationships/image" Target="../media/image1345.png"/><Relationship Id="rId214" Type="http://schemas.openxmlformats.org/officeDocument/2006/relationships/image" Target="../media/image1017.png"/><Relationship Id="rId298" Type="http://schemas.openxmlformats.org/officeDocument/2006/relationships/image" Target="../media/image1060.png"/><Relationship Id="rId421" Type="http://schemas.openxmlformats.org/officeDocument/2006/relationships/customXml" Target="../ink/ink1389.xml"/><Relationship Id="rId519" Type="http://schemas.openxmlformats.org/officeDocument/2006/relationships/customXml" Target="../ink/ink1438.xml"/><Relationship Id="rId1051" Type="http://schemas.openxmlformats.org/officeDocument/2006/relationships/customXml" Target="../ink/ink1704.xml"/><Relationship Id="rId158" Type="http://schemas.openxmlformats.org/officeDocument/2006/relationships/image" Target="../media/image989.png"/><Relationship Id="rId726" Type="http://schemas.openxmlformats.org/officeDocument/2006/relationships/image" Target="../media/image1275.png"/><Relationship Id="rId933" Type="http://schemas.openxmlformats.org/officeDocument/2006/relationships/customXml" Target="../ink/ink1645.xml"/><Relationship Id="rId1009" Type="http://schemas.openxmlformats.org/officeDocument/2006/relationships/customXml" Target="../ink/ink1683.xml"/><Relationship Id="rId62" Type="http://schemas.openxmlformats.org/officeDocument/2006/relationships/image" Target="../media/image941.png"/><Relationship Id="rId365" Type="http://schemas.openxmlformats.org/officeDocument/2006/relationships/customXml" Target="../ink/ink1361.xml"/><Relationship Id="rId572" Type="http://schemas.openxmlformats.org/officeDocument/2006/relationships/image" Target="../media/image1197.png"/><Relationship Id="rId225" Type="http://schemas.openxmlformats.org/officeDocument/2006/relationships/customXml" Target="../ink/ink1291.xml"/><Relationship Id="rId432" Type="http://schemas.openxmlformats.org/officeDocument/2006/relationships/image" Target="../media/image1127.png"/><Relationship Id="rId877" Type="http://schemas.openxmlformats.org/officeDocument/2006/relationships/customXml" Target="../ink/ink1617.xml"/><Relationship Id="rId1062" Type="http://schemas.openxmlformats.org/officeDocument/2006/relationships/image" Target="../media/image1707.png"/><Relationship Id="rId737" Type="http://schemas.openxmlformats.org/officeDocument/2006/relationships/customXml" Target="../ink/ink1547.xml"/><Relationship Id="rId944" Type="http://schemas.openxmlformats.org/officeDocument/2006/relationships/image" Target="../media/image1648.png"/><Relationship Id="rId73" Type="http://schemas.openxmlformats.org/officeDocument/2006/relationships/customXml" Target="../ink/ink1215.xml"/><Relationship Id="rId169" Type="http://schemas.openxmlformats.org/officeDocument/2006/relationships/customXml" Target="../ink/ink1263.xml"/><Relationship Id="rId376" Type="http://schemas.openxmlformats.org/officeDocument/2006/relationships/image" Target="../media/image1099.png"/><Relationship Id="rId583" Type="http://schemas.openxmlformats.org/officeDocument/2006/relationships/customXml" Target="../ink/ink1470.xml"/><Relationship Id="rId790" Type="http://schemas.openxmlformats.org/officeDocument/2006/relationships/image" Target="../media/image1307.png"/><Relationship Id="rId804" Type="http://schemas.openxmlformats.org/officeDocument/2006/relationships/image" Target="../media/image1314.png"/><Relationship Id="rId4" Type="http://schemas.openxmlformats.org/officeDocument/2006/relationships/image" Target="../media/image2120.png"/><Relationship Id="rId236" Type="http://schemas.openxmlformats.org/officeDocument/2006/relationships/image" Target="../media/image1028.png"/><Relationship Id="rId443" Type="http://schemas.openxmlformats.org/officeDocument/2006/relationships/customXml" Target="../ink/ink1400.xml"/><Relationship Id="rId650" Type="http://schemas.openxmlformats.org/officeDocument/2006/relationships/image" Target="../media/image1237.png"/><Relationship Id="rId888" Type="http://schemas.openxmlformats.org/officeDocument/2006/relationships/image" Target="../media/image1356.png"/><Relationship Id="rId1073" Type="http://schemas.openxmlformats.org/officeDocument/2006/relationships/customXml" Target="../ink/ink1715.xml"/><Relationship Id="rId303" Type="http://schemas.openxmlformats.org/officeDocument/2006/relationships/customXml" Target="../ink/ink1330.xml"/><Relationship Id="rId748" Type="http://schemas.openxmlformats.org/officeDocument/2006/relationships/image" Target="../media/image1286.png"/><Relationship Id="rId955" Type="http://schemas.openxmlformats.org/officeDocument/2006/relationships/customXml" Target="../ink/ink1656.xml"/><Relationship Id="rId84" Type="http://schemas.openxmlformats.org/officeDocument/2006/relationships/image" Target="../media/image952.png"/><Relationship Id="rId387" Type="http://schemas.openxmlformats.org/officeDocument/2006/relationships/customXml" Target="../ink/ink1372.xml"/><Relationship Id="rId510" Type="http://schemas.openxmlformats.org/officeDocument/2006/relationships/image" Target="../media/image1166.png"/><Relationship Id="rId594" Type="http://schemas.openxmlformats.org/officeDocument/2006/relationships/image" Target="../media/image1208.png"/><Relationship Id="rId608" Type="http://schemas.openxmlformats.org/officeDocument/2006/relationships/image" Target="../media/image1215.png"/><Relationship Id="rId815" Type="http://schemas.openxmlformats.org/officeDocument/2006/relationships/customXml" Target="../ink/ink1586.xml"/><Relationship Id="rId247" Type="http://schemas.openxmlformats.org/officeDocument/2006/relationships/customXml" Target="../ink/ink1302.xml"/><Relationship Id="rId899" Type="http://schemas.openxmlformats.org/officeDocument/2006/relationships/customXml" Target="../ink/ink1628.xml"/><Relationship Id="rId1000" Type="http://schemas.openxmlformats.org/officeDocument/2006/relationships/image" Target="../media/image1676.png"/><Relationship Id="rId1084" Type="http://schemas.openxmlformats.org/officeDocument/2006/relationships/image" Target="../media/image1718.png"/><Relationship Id="rId107" Type="http://schemas.openxmlformats.org/officeDocument/2006/relationships/customXml" Target="../ink/ink1232.xml"/><Relationship Id="rId454" Type="http://schemas.openxmlformats.org/officeDocument/2006/relationships/image" Target="../media/image1138.png"/><Relationship Id="rId661" Type="http://schemas.openxmlformats.org/officeDocument/2006/relationships/customXml" Target="../ink/ink1509.xml"/><Relationship Id="rId759" Type="http://schemas.openxmlformats.org/officeDocument/2006/relationships/customXml" Target="../ink/ink1558.xml"/><Relationship Id="rId966" Type="http://schemas.openxmlformats.org/officeDocument/2006/relationships/image" Target="../media/image1659.png"/><Relationship Id="rId11" Type="http://schemas.openxmlformats.org/officeDocument/2006/relationships/customXml" Target="../ink/ink1184.xml"/><Relationship Id="rId314" Type="http://schemas.openxmlformats.org/officeDocument/2006/relationships/image" Target="../media/image1068.png"/><Relationship Id="rId398" Type="http://schemas.openxmlformats.org/officeDocument/2006/relationships/image" Target="../media/image1110.png"/><Relationship Id="rId521" Type="http://schemas.openxmlformats.org/officeDocument/2006/relationships/customXml" Target="../ink/ink1439.xml"/><Relationship Id="rId619" Type="http://schemas.openxmlformats.org/officeDocument/2006/relationships/customXml" Target="../ink/ink1488.xml"/><Relationship Id="rId95" Type="http://schemas.openxmlformats.org/officeDocument/2006/relationships/customXml" Target="../ink/ink1226.xml"/><Relationship Id="rId160" Type="http://schemas.openxmlformats.org/officeDocument/2006/relationships/image" Target="../media/image990.png"/><Relationship Id="rId826" Type="http://schemas.openxmlformats.org/officeDocument/2006/relationships/image" Target="../media/image1325.png"/><Relationship Id="rId1011" Type="http://schemas.openxmlformats.org/officeDocument/2006/relationships/customXml" Target="../ink/ink1684.xml"/><Relationship Id="rId1109" Type="http://schemas.openxmlformats.org/officeDocument/2006/relationships/customXml" Target="../ink/ink1733.xml"/><Relationship Id="rId258" Type="http://schemas.openxmlformats.org/officeDocument/2006/relationships/image" Target="../media/image1040.png"/><Relationship Id="rId465" Type="http://schemas.openxmlformats.org/officeDocument/2006/relationships/customXml" Target="../ink/ink1411.xml"/><Relationship Id="rId672" Type="http://schemas.openxmlformats.org/officeDocument/2006/relationships/image" Target="../media/image1248.png"/><Relationship Id="rId1095" Type="http://schemas.openxmlformats.org/officeDocument/2006/relationships/customXml" Target="../ink/ink1726.xml"/><Relationship Id="rId22" Type="http://schemas.openxmlformats.org/officeDocument/2006/relationships/image" Target="../media/image921.png"/><Relationship Id="rId118" Type="http://schemas.openxmlformats.org/officeDocument/2006/relationships/image" Target="../media/image969.png"/><Relationship Id="rId325" Type="http://schemas.openxmlformats.org/officeDocument/2006/relationships/customXml" Target="../ink/ink1341.xml"/><Relationship Id="rId532" Type="http://schemas.openxmlformats.org/officeDocument/2006/relationships/image" Target="../media/image1177.png"/><Relationship Id="rId977" Type="http://schemas.openxmlformats.org/officeDocument/2006/relationships/customXml" Target="../ink/ink1667.xml"/><Relationship Id="rId171" Type="http://schemas.openxmlformats.org/officeDocument/2006/relationships/customXml" Target="../ink/ink1264.xml"/><Relationship Id="rId837" Type="http://schemas.openxmlformats.org/officeDocument/2006/relationships/customXml" Target="../ink/ink1597.xml"/><Relationship Id="rId1022" Type="http://schemas.openxmlformats.org/officeDocument/2006/relationships/image" Target="../media/image1687.png"/><Relationship Id="rId269" Type="http://schemas.openxmlformats.org/officeDocument/2006/relationships/customXml" Target="../ink/ink1313.xml"/><Relationship Id="rId476" Type="http://schemas.openxmlformats.org/officeDocument/2006/relationships/image" Target="../media/image1149.png"/><Relationship Id="rId683" Type="http://schemas.openxmlformats.org/officeDocument/2006/relationships/customXml" Target="../ink/ink1520.xml"/><Relationship Id="rId890" Type="http://schemas.openxmlformats.org/officeDocument/2006/relationships/image" Target="../media/image1357.png"/><Relationship Id="rId904" Type="http://schemas.openxmlformats.org/officeDocument/2006/relationships/image" Target="../media/image1364.png"/><Relationship Id="rId33" Type="http://schemas.openxmlformats.org/officeDocument/2006/relationships/customXml" Target="../ink/ink1195.xml"/><Relationship Id="rId129" Type="http://schemas.openxmlformats.org/officeDocument/2006/relationships/customXml" Target="../ink/ink1243.xml"/><Relationship Id="rId336" Type="http://schemas.openxmlformats.org/officeDocument/2006/relationships/image" Target="../media/image1079.png"/><Relationship Id="rId543" Type="http://schemas.openxmlformats.org/officeDocument/2006/relationships/customXml" Target="../ink/ink1450.xml"/><Relationship Id="rId988" Type="http://schemas.openxmlformats.org/officeDocument/2006/relationships/image" Target="../media/image1670.png"/><Relationship Id="rId182" Type="http://schemas.openxmlformats.org/officeDocument/2006/relationships/image" Target="../media/image1001.png"/><Relationship Id="rId403" Type="http://schemas.openxmlformats.org/officeDocument/2006/relationships/customXml" Target="../ink/ink1380.xml"/><Relationship Id="rId750" Type="http://schemas.openxmlformats.org/officeDocument/2006/relationships/image" Target="../media/image1287.png"/><Relationship Id="rId848" Type="http://schemas.openxmlformats.org/officeDocument/2006/relationships/image" Target="../media/image1336.png"/><Relationship Id="rId1033" Type="http://schemas.openxmlformats.org/officeDocument/2006/relationships/customXml" Target="../ink/ink1695.xml"/><Relationship Id="rId487" Type="http://schemas.openxmlformats.org/officeDocument/2006/relationships/customXml" Target="../ink/ink1422.xml"/><Relationship Id="rId610" Type="http://schemas.openxmlformats.org/officeDocument/2006/relationships/image" Target="../media/image1216.png"/><Relationship Id="rId694" Type="http://schemas.openxmlformats.org/officeDocument/2006/relationships/image" Target="../media/image1259.png"/><Relationship Id="rId708" Type="http://schemas.openxmlformats.org/officeDocument/2006/relationships/image" Target="../media/image1266.png"/><Relationship Id="rId915" Type="http://schemas.openxmlformats.org/officeDocument/2006/relationships/customXml" Target="../ink/ink1636.xml"/><Relationship Id="rId347" Type="http://schemas.openxmlformats.org/officeDocument/2006/relationships/customXml" Target="../ink/ink1352.xml"/><Relationship Id="rId999" Type="http://schemas.openxmlformats.org/officeDocument/2006/relationships/customXml" Target="../ink/ink1678.xml"/><Relationship Id="rId1100" Type="http://schemas.openxmlformats.org/officeDocument/2006/relationships/image" Target="../media/image1726.png"/><Relationship Id="rId44" Type="http://schemas.openxmlformats.org/officeDocument/2006/relationships/image" Target="../media/image932.png"/><Relationship Id="rId554" Type="http://schemas.openxmlformats.org/officeDocument/2006/relationships/image" Target="../media/image1188.png"/><Relationship Id="rId761" Type="http://schemas.openxmlformats.org/officeDocument/2006/relationships/customXml" Target="../ink/ink1559.xml"/><Relationship Id="rId859" Type="http://schemas.openxmlformats.org/officeDocument/2006/relationships/customXml" Target="../ink/ink1608.xml"/><Relationship Id="rId193" Type="http://schemas.openxmlformats.org/officeDocument/2006/relationships/customXml" Target="../ink/ink1275.xml"/><Relationship Id="rId207" Type="http://schemas.openxmlformats.org/officeDocument/2006/relationships/customXml" Target="../ink/ink1282.xml"/><Relationship Id="rId414" Type="http://schemas.openxmlformats.org/officeDocument/2006/relationships/image" Target="../media/image1118.png"/><Relationship Id="rId498" Type="http://schemas.openxmlformats.org/officeDocument/2006/relationships/image" Target="../media/image1160.png"/><Relationship Id="rId621" Type="http://schemas.openxmlformats.org/officeDocument/2006/relationships/customXml" Target="../ink/ink1489.xml"/><Relationship Id="rId1044" Type="http://schemas.openxmlformats.org/officeDocument/2006/relationships/image" Target="../media/image1698.png"/><Relationship Id="rId260" Type="http://schemas.openxmlformats.org/officeDocument/2006/relationships/image" Target="../media/image1041.png"/><Relationship Id="rId719" Type="http://schemas.openxmlformats.org/officeDocument/2006/relationships/customXml" Target="../ink/ink1538.xml"/><Relationship Id="rId926" Type="http://schemas.openxmlformats.org/officeDocument/2006/relationships/image" Target="../media/image1639.png"/><Relationship Id="rId1111" Type="http://schemas.openxmlformats.org/officeDocument/2006/relationships/customXml" Target="../ink/ink1734.xml"/><Relationship Id="rId55" Type="http://schemas.openxmlformats.org/officeDocument/2006/relationships/customXml" Target="../ink/ink1206.xml"/><Relationship Id="rId120" Type="http://schemas.openxmlformats.org/officeDocument/2006/relationships/image" Target="../media/image970.png"/><Relationship Id="rId358" Type="http://schemas.openxmlformats.org/officeDocument/2006/relationships/image" Target="../media/image1090.png"/><Relationship Id="rId565" Type="http://schemas.openxmlformats.org/officeDocument/2006/relationships/customXml" Target="../ink/ink1461.xml"/><Relationship Id="rId772" Type="http://schemas.openxmlformats.org/officeDocument/2006/relationships/image" Target="../media/image1298.png"/><Relationship Id="rId218" Type="http://schemas.openxmlformats.org/officeDocument/2006/relationships/image" Target="../media/image1019.png"/><Relationship Id="rId425" Type="http://schemas.openxmlformats.org/officeDocument/2006/relationships/customXml" Target="../ink/ink1391.xml"/><Relationship Id="rId632" Type="http://schemas.openxmlformats.org/officeDocument/2006/relationships/image" Target="../media/image1228.png"/><Relationship Id="rId1055" Type="http://schemas.openxmlformats.org/officeDocument/2006/relationships/customXml" Target="../ink/ink1706.xml"/><Relationship Id="rId271" Type="http://schemas.openxmlformats.org/officeDocument/2006/relationships/customXml" Target="../ink/ink1314.xml"/><Relationship Id="rId937" Type="http://schemas.openxmlformats.org/officeDocument/2006/relationships/customXml" Target="../ink/ink1647.xml"/><Relationship Id="rId1122" Type="http://schemas.openxmlformats.org/officeDocument/2006/relationships/image" Target="../media/image1737.png"/><Relationship Id="rId66" Type="http://schemas.openxmlformats.org/officeDocument/2006/relationships/image" Target="../media/image943.png"/><Relationship Id="rId131" Type="http://schemas.openxmlformats.org/officeDocument/2006/relationships/customXml" Target="../ink/ink1244.xml"/><Relationship Id="rId369" Type="http://schemas.openxmlformats.org/officeDocument/2006/relationships/customXml" Target="../ink/ink1363.xml"/><Relationship Id="rId576" Type="http://schemas.openxmlformats.org/officeDocument/2006/relationships/image" Target="../media/image1199.png"/><Relationship Id="rId783" Type="http://schemas.openxmlformats.org/officeDocument/2006/relationships/customXml" Target="../ink/ink1570.xml"/><Relationship Id="rId990" Type="http://schemas.openxmlformats.org/officeDocument/2006/relationships/image" Target="../media/image1671.png"/><Relationship Id="rId229" Type="http://schemas.openxmlformats.org/officeDocument/2006/relationships/customXml" Target="../ink/ink1293.xml"/><Relationship Id="rId436" Type="http://schemas.openxmlformats.org/officeDocument/2006/relationships/image" Target="../media/image1129.png"/><Relationship Id="rId643" Type="http://schemas.openxmlformats.org/officeDocument/2006/relationships/customXml" Target="../ink/ink1500.xml"/><Relationship Id="rId1066" Type="http://schemas.openxmlformats.org/officeDocument/2006/relationships/image" Target="../media/image1709.png"/><Relationship Id="rId850" Type="http://schemas.openxmlformats.org/officeDocument/2006/relationships/image" Target="../media/image1337.png"/><Relationship Id="rId948" Type="http://schemas.openxmlformats.org/officeDocument/2006/relationships/image" Target="../media/image1650.png"/><Relationship Id="rId1133" Type="http://schemas.openxmlformats.org/officeDocument/2006/relationships/customXml" Target="../ink/ink1745.xml"/><Relationship Id="rId77" Type="http://schemas.openxmlformats.org/officeDocument/2006/relationships/customXml" Target="../ink/ink1217.xml"/><Relationship Id="rId282" Type="http://schemas.openxmlformats.org/officeDocument/2006/relationships/image" Target="../media/image1052.png"/><Relationship Id="rId503" Type="http://schemas.openxmlformats.org/officeDocument/2006/relationships/customXml" Target="../ink/ink1430.xml"/><Relationship Id="rId587" Type="http://schemas.openxmlformats.org/officeDocument/2006/relationships/customXml" Target="../ink/ink1472.xml"/><Relationship Id="rId710" Type="http://schemas.openxmlformats.org/officeDocument/2006/relationships/image" Target="../media/image1267.png"/><Relationship Id="rId808" Type="http://schemas.openxmlformats.org/officeDocument/2006/relationships/image" Target="../media/image1316.png"/><Relationship Id="rId8" Type="http://schemas.openxmlformats.org/officeDocument/2006/relationships/image" Target="../media/image914.png"/><Relationship Id="rId142" Type="http://schemas.openxmlformats.org/officeDocument/2006/relationships/image" Target="../media/image981.png"/><Relationship Id="rId447" Type="http://schemas.openxmlformats.org/officeDocument/2006/relationships/customXml" Target="../ink/ink1402.xml"/><Relationship Id="rId794" Type="http://schemas.openxmlformats.org/officeDocument/2006/relationships/image" Target="../media/image1309.png"/><Relationship Id="rId1077" Type="http://schemas.openxmlformats.org/officeDocument/2006/relationships/customXml" Target="../ink/ink1717.xml"/><Relationship Id="rId654" Type="http://schemas.openxmlformats.org/officeDocument/2006/relationships/image" Target="../media/image1239.png"/><Relationship Id="rId861" Type="http://schemas.openxmlformats.org/officeDocument/2006/relationships/customXml" Target="../ink/ink1609.xml"/><Relationship Id="rId959" Type="http://schemas.openxmlformats.org/officeDocument/2006/relationships/customXml" Target="../ink/ink1658.xml"/><Relationship Id="rId293" Type="http://schemas.openxmlformats.org/officeDocument/2006/relationships/customXml" Target="../ink/ink1325.xml"/><Relationship Id="rId307" Type="http://schemas.openxmlformats.org/officeDocument/2006/relationships/customXml" Target="../ink/ink1332.xml"/><Relationship Id="rId514" Type="http://schemas.openxmlformats.org/officeDocument/2006/relationships/image" Target="../media/image1168.png"/><Relationship Id="rId721" Type="http://schemas.openxmlformats.org/officeDocument/2006/relationships/customXml" Target="../ink/ink1539.xml"/><Relationship Id="rId88" Type="http://schemas.openxmlformats.org/officeDocument/2006/relationships/image" Target="../media/image954.png"/><Relationship Id="rId153" Type="http://schemas.openxmlformats.org/officeDocument/2006/relationships/customXml" Target="../ink/ink1255.xml"/><Relationship Id="rId360" Type="http://schemas.openxmlformats.org/officeDocument/2006/relationships/image" Target="../media/image1091.png"/><Relationship Id="rId598" Type="http://schemas.openxmlformats.org/officeDocument/2006/relationships/image" Target="../media/image1210.png"/><Relationship Id="rId819" Type="http://schemas.openxmlformats.org/officeDocument/2006/relationships/customXml" Target="../ink/ink1588.xml"/><Relationship Id="rId1004" Type="http://schemas.openxmlformats.org/officeDocument/2006/relationships/image" Target="../media/image1678.png"/><Relationship Id="rId220" Type="http://schemas.openxmlformats.org/officeDocument/2006/relationships/image" Target="../media/image1020.png"/><Relationship Id="rId458" Type="http://schemas.openxmlformats.org/officeDocument/2006/relationships/image" Target="../media/image1140.png"/><Relationship Id="rId665" Type="http://schemas.openxmlformats.org/officeDocument/2006/relationships/customXml" Target="../ink/ink1511.xml"/><Relationship Id="rId872" Type="http://schemas.openxmlformats.org/officeDocument/2006/relationships/image" Target="../media/image1348.png"/><Relationship Id="rId1088" Type="http://schemas.openxmlformats.org/officeDocument/2006/relationships/image" Target="../media/image1720.png"/><Relationship Id="rId15" Type="http://schemas.openxmlformats.org/officeDocument/2006/relationships/customXml" Target="../ink/ink1186.xml"/><Relationship Id="rId318" Type="http://schemas.openxmlformats.org/officeDocument/2006/relationships/image" Target="../media/image1070.png"/><Relationship Id="rId525" Type="http://schemas.openxmlformats.org/officeDocument/2006/relationships/customXml" Target="../ink/ink1441.xml"/><Relationship Id="rId732" Type="http://schemas.openxmlformats.org/officeDocument/2006/relationships/image" Target="../media/image1278.png"/><Relationship Id="rId99" Type="http://schemas.openxmlformats.org/officeDocument/2006/relationships/customXml" Target="../ink/ink1228.xml"/><Relationship Id="rId164" Type="http://schemas.openxmlformats.org/officeDocument/2006/relationships/image" Target="../media/image992.png"/><Relationship Id="rId371" Type="http://schemas.openxmlformats.org/officeDocument/2006/relationships/customXml" Target="../ink/ink1364.xml"/><Relationship Id="rId1015" Type="http://schemas.openxmlformats.org/officeDocument/2006/relationships/customXml" Target="../ink/ink1686.xml"/><Relationship Id="rId469" Type="http://schemas.openxmlformats.org/officeDocument/2006/relationships/customXml" Target="../ink/ink1413.xml"/><Relationship Id="rId676" Type="http://schemas.openxmlformats.org/officeDocument/2006/relationships/image" Target="../media/image1250.png"/><Relationship Id="rId883" Type="http://schemas.openxmlformats.org/officeDocument/2006/relationships/customXml" Target="../ink/ink1620.xml"/><Relationship Id="rId1099" Type="http://schemas.openxmlformats.org/officeDocument/2006/relationships/customXml" Target="../ink/ink1728.xml"/><Relationship Id="rId26" Type="http://schemas.openxmlformats.org/officeDocument/2006/relationships/image" Target="../media/image923.png"/><Relationship Id="rId231" Type="http://schemas.openxmlformats.org/officeDocument/2006/relationships/customXml" Target="../ink/ink1294.xml"/><Relationship Id="rId329" Type="http://schemas.openxmlformats.org/officeDocument/2006/relationships/customXml" Target="../ink/ink1343.xml"/><Relationship Id="rId536" Type="http://schemas.openxmlformats.org/officeDocument/2006/relationships/image" Target="../media/image1179.png"/><Relationship Id="rId175" Type="http://schemas.openxmlformats.org/officeDocument/2006/relationships/customXml" Target="../ink/ink1266.xml"/><Relationship Id="rId743" Type="http://schemas.openxmlformats.org/officeDocument/2006/relationships/customXml" Target="../ink/ink1550.xml"/><Relationship Id="rId950" Type="http://schemas.openxmlformats.org/officeDocument/2006/relationships/image" Target="../media/image1651.png"/><Relationship Id="rId1026" Type="http://schemas.openxmlformats.org/officeDocument/2006/relationships/image" Target="../media/image1689.png"/><Relationship Id="rId382" Type="http://schemas.openxmlformats.org/officeDocument/2006/relationships/image" Target="../media/image1102.png"/><Relationship Id="rId603" Type="http://schemas.openxmlformats.org/officeDocument/2006/relationships/customXml" Target="../ink/ink1480.xml"/><Relationship Id="rId687" Type="http://schemas.openxmlformats.org/officeDocument/2006/relationships/customXml" Target="../ink/ink1522.xml"/><Relationship Id="rId810" Type="http://schemas.openxmlformats.org/officeDocument/2006/relationships/image" Target="../media/image1317.png"/><Relationship Id="rId908" Type="http://schemas.openxmlformats.org/officeDocument/2006/relationships/image" Target="../media/image1366.png"/><Relationship Id="rId242" Type="http://schemas.openxmlformats.org/officeDocument/2006/relationships/image" Target="../media/image1031.png"/><Relationship Id="rId894" Type="http://schemas.openxmlformats.org/officeDocument/2006/relationships/image" Target="../media/image1359.png"/><Relationship Id="rId37" Type="http://schemas.openxmlformats.org/officeDocument/2006/relationships/customXml" Target="../ink/ink1197.xml"/><Relationship Id="rId102" Type="http://schemas.openxmlformats.org/officeDocument/2006/relationships/image" Target="../media/image961.png"/><Relationship Id="rId547" Type="http://schemas.openxmlformats.org/officeDocument/2006/relationships/customXml" Target="../ink/ink1452.xml"/><Relationship Id="rId754" Type="http://schemas.openxmlformats.org/officeDocument/2006/relationships/image" Target="../media/image1289.png"/><Relationship Id="rId961" Type="http://schemas.openxmlformats.org/officeDocument/2006/relationships/customXml" Target="../ink/ink1659.xml"/><Relationship Id="rId90" Type="http://schemas.openxmlformats.org/officeDocument/2006/relationships/image" Target="../media/image955.png"/><Relationship Id="rId186" Type="http://schemas.openxmlformats.org/officeDocument/2006/relationships/image" Target="../media/image1003.png"/><Relationship Id="rId393" Type="http://schemas.openxmlformats.org/officeDocument/2006/relationships/customXml" Target="../ink/ink1375.xml"/><Relationship Id="rId407" Type="http://schemas.openxmlformats.org/officeDocument/2006/relationships/customXml" Target="../ink/ink1382.xml"/><Relationship Id="rId614" Type="http://schemas.openxmlformats.org/officeDocument/2006/relationships/image" Target="../media/image1218.png"/><Relationship Id="rId821" Type="http://schemas.openxmlformats.org/officeDocument/2006/relationships/customXml" Target="../ink/ink1589.xml"/><Relationship Id="rId1037" Type="http://schemas.openxmlformats.org/officeDocument/2006/relationships/customXml" Target="../ink/ink1697.xml"/><Relationship Id="rId253" Type="http://schemas.openxmlformats.org/officeDocument/2006/relationships/customXml" Target="../ink/ink1305.xml"/><Relationship Id="rId460" Type="http://schemas.openxmlformats.org/officeDocument/2006/relationships/image" Target="../media/image1141.png"/><Relationship Id="rId698" Type="http://schemas.openxmlformats.org/officeDocument/2006/relationships/image" Target="../media/image1261.png"/><Relationship Id="rId919" Type="http://schemas.openxmlformats.org/officeDocument/2006/relationships/customXml" Target="../ink/ink1638.xml"/><Relationship Id="rId1090" Type="http://schemas.openxmlformats.org/officeDocument/2006/relationships/image" Target="../media/image1721.png"/><Relationship Id="rId1104" Type="http://schemas.openxmlformats.org/officeDocument/2006/relationships/image" Target="../media/image1728.png"/><Relationship Id="rId48" Type="http://schemas.openxmlformats.org/officeDocument/2006/relationships/image" Target="../media/image934.png"/><Relationship Id="rId113" Type="http://schemas.openxmlformats.org/officeDocument/2006/relationships/customXml" Target="../ink/ink1235.xml"/><Relationship Id="rId320" Type="http://schemas.openxmlformats.org/officeDocument/2006/relationships/image" Target="../media/image1071.png"/><Relationship Id="rId558" Type="http://schemas.openxmlformats.org/officeDocument/2006/relationships/image" Target="../media/image1190.png"/><Relationship Id="rId765" Type="http://schemas.openxmlformats.org/officeDocument/2006/relationships/customXml" Target="../ink/ink1561.xml"/><Relationship Id="rId972" Type="http://schemas.openxmlformats.org/officeDocument/2006/relationships/image" Target="../media/image1662.png"/><Relationship Id="rId197" Type="http://schemas.openxmlformats.org/officeDocument/2006/relationships/customXml" Target="../ink/ink1277.xml"/><Relationship Id="rId418" Type="http://schemas.openxmlformats.org/officeDocument/2006/relationships/image" Target="../media/image1120.png"/><Relationship Id="rId625" Type="http://schemas.openxmlformats.org/officeDocument/2006/relationships/customXml" Target="../ink/ink1491.xml"/><Relationship Id="rId832" Type="http://schemas.openxmlformats.org/officeDocument/2006/relationships/image" Target="../media/image1328.png"/><Relationship Id="rId1048" Type="http://schemas.openxmlformats.org/officeDocument/2006/relationships/image" Target="../media/image1700.png"/><Relationship Id="rId264" Type="http://schemas.openxmlformats.org/officeDocument/2006/relationships/image" Target="../media/image1043.png"/><Relationship Id="rId471" Type="http://schemas.openxmlformats.org/officeDocument/2006/relationships/customXml" Target="../ink/ink1414.xml"/><Relationship Id="rId1115" Type="http://schemas.openxmlformats.org/officeDocument/2006/relationships/customXml" Target="../ink/ink1736.xml"/><Relationship Id="rId59" Type="http://schemas.openxmlformats.org/officeDocument/2006/relationships/customXml" Target="../ink/ink1208.xml"/><Relationship Id="rId124" Type="http://schemas.openxmlformats.org/officeDocument/2006/relationships/image" Target="../media/image972.png"/><Relationship Id="rId569" Type="http://schemas.openxmlformats.org/officeDocument/2006/relationships/customXml" Target="../ink/ink1463.xml"/><Relationship Id="rId776" Type="http://schemas.openxmlformats.org/officeDocument/2006/relationships/image" Target="../media/image1300.png"/><Relationship Id="rId983" Type="http://schemas.openxmlformats.org/officeDocument/2006/relationships/customXml" Target="../ink/ink1670.xml"/><Relationship Id="rId331" Type="http://schemas.openxmlformats.org/officeDocument/2006/relationships/customXml" Target="../ink/ink1344.xml"/><Relationship Id="rId429" Type="http://schemas.openxmlformats.org/officeDocument/2006/relationships/customXml" Target="../ink/ink1393.xml"/><Relationship Id="rId636" Type="http://schemas.openxmlformats.org/officeDocument/2006/relationships/image" Target="../media/image1230.png"/><Relationship Id="rId1059" Type="http://schemas.openxmlformats.org/officeDocument/2006/relationships/customXml" Target="../ink/ink1708.xml"/><Relationship Id="rId843" Type="http://schemas.openxmlformats.org/officeDocument/2006/relationships/customXml" Target="../ink/ink1600.xml"/><Relationship Id="rId1126" Type="http://schemas.openxmlformats.org/officeDocument/2006/relationships/image" Target="../media/image1739.png"/><Relationship Id="rId275" Type="http://schemas.openxmlformats.org/officeDocument/2006/relationships/customXml" Target="../ink/ink1316.xml"/><Relationship Id="rId482" Type="http://schemas.openxmlformats.org/officeDocument/2006/relationships/image" Target="../media/image1152.png"/><Relationship Id="rId703" Type="http://schemas.openxmlformats.org/officeDocument/2006/relationships/customXml" Target="../ink/ink1530.xml"/><Relationship Id="rId910" Type="http://schemas.openxmlformats.org/officeDocument/2006/relationships/image" Target="../media/image1367.png"/><Relationship Id="rId135" Type="http://schemas.openxmlformats.org/officeDocument/2006/relationships/customXml" Target="../ink/ink1246.xml"/><Relationship Id="rId342" Type="http://schemas.openxmlformats.org/officeDocument/2006/relationships/image" Target="../media/image1082.png"/><Relationship Id="rId787" Type="http://schemas.openxmlformats.org/officeDocument/2006/relationships/customXml" Target="../ink/ink1572.xml"/><Relationship Id="rId994" Type="http://schemas.openxmlformats.org/officeDocument/2006/relationships/image" Target="../media/image1673.png"/><Relationship Id="rId202" Type="http://schemas.openxmlformats.org/officeDocument/2006/relationships/image" Target="../media/image1011.png"/><Relationship Id="rId647" Type="http://schemas.openxmlformats.org/officeDocument/2006/relationships/customXml" Target="../ink/ink1502.xml"/><Relationship Id="rId854" Type="http://schemas.openxmlformats.org/officeDocument/2006/relationships/image" Target="../media/image1339.png"/><Relationship Id="rId286" Type="http://schemas.openxmlformats.org/officeDocument/2006/relationships/image" Target="../media/image1054.png"/><Relationship Id="rId493" Type="http://schemas.openxmlformats.org/officeDocument/2006/relationships/customXml" Target="../ink/ink1425.xml"/><Relationship Id="rId507" Type="http://schemas.openxmlformats.org/officeDocument/2006/relationships/customXml" Target="../ink/ink1432.xml"/><Relationship Id="rId714" Type="http://schemas.openxmlformats.org/officeDocument/2006/relationships/image" Target="../media/image1269.png"/><Relationship Id="rId921" Type="http://schemas.openxmlformats.org/officeDocument/2006/relationships/customXml" Target="../ink/ink1639.xml"/><Relationship Id="rId50" Type="http://schemas.openxmlformats.org/officeDocument/2006/relationships/image" Target="../media/image935.png"/><Relationship Id="rId146" Type="http://schemas.openxmlformats.org/officeDocument/2006/relationships/image" Target="../media/image983.png"/><Relationship Id="rId353" Type="http://schemas.openxmlformats.org/officeDocument/2006/relationships/customXml" Target="../ink/ink1355.xml"/><Relationship Id="rId560" Type="http://schemas.openxmlformats.org/officeDocument/2006/relationships/image" Target="../media/image1191.png"/><Relationship Id="rId798" Type="http://schemas.openxmlformats.org/officeDocument/2006/relationships/image" Target="../media/image1311.png"/><Relationship Id="rId213" Type="http://schemas.openxmlformats.org/officeDocument/2006/relationships/customXml" Target="../ink/ink1285.xml"/><Relationship Id="rId420" Type="http://schemas.openxmlformats.org/officeDocument/2006/relationships/image" Target="../media/image1121.png"/><Relationship Id="rId658" Type="http://schemas.openxmlformats.org/officeDocument/2006/relationships/image" Target="../media/image1241.png"/><Relationship Id="rId865" Type="http://schemas.openxmlformats.org/officeDocument/2006/relationships/customXml" Target="../ink/ink1611.xml"/><Relationship Id="rId1050" Type="http://schemas.openxmlformats.org/officeDocument/2006/relationships/image" Target="../media/image1701.png"/><Relationship Id="rId297" Type="http://schemas.openxmlformats.org/officeDocument/2006/relationships/customXml" Target="../ink/ink1327.xml"/><Relationship Id="rId518" Type="http://schemas.openxmlformats.org/officeDocument/2006/relationships/image" Target="../media/image1170.png"/><Relationship Id="rId725" Type="http://schemas.openxmlformats.org/officeDocument/2006/relationships/customXml" Target="../ink/ink1541.xml"/><Relationship Id="rId932" Type="http://schemas.openxmlformats.org/officeDocument/2006/relationships/image" Target="../media/image1642.png"/><Relationship Id="rId157" Type="http://schemas.openxmlformats.org/officeDocument/2006/relationships/customXml" Target="../ink/ink1257.xml"/><Relationship Id="rId364" Type="http://schemas.openxmlformats.org/officeDocument/2006/relationships/image" Target="../media/image1093.png"/><Relationship Id="rId1008" Type="http://schemas.openxmlformats.org/officeDocument/2006/relationships/image" Target="../media/image1680.png"/><Relationship Id="rId61" Type="http://schemas.openxmlformats.org/officeDocument/2006/relationships/customXml" Target="../ink/ink1209.xml"/><Relationship Id="rId571" Type="http://schemas.openxmlformats.org/officeDocument/2006/relationships/customXml" Target="../ink/ink1464.xml"/><Relationship Id="rId669" Type="http://schemas.openxmlformats.org/officeDocument/2006/relationships/customXml" Target="../ink/ink1513.xml"/><Relationship Id="rId876" Type="http://schemas.openxmlformats.org/officeDocument/2006/relationships/image" Target="../media/image1350.png"/><Relationship Id="rId19" Type="http://schemas.openxmlformats.org/officeDocument/2006/relationships/customXml" Target="../ink/ink1188.xml"/><Relationship Id="rId224" Type="http://schemas.openxmlformats.org/officeDocument/2006/relationships/image" Target="../media/image1022.png"/><Relationship Id="rId431" Type="http://schemas.openxmlformats.org/officeDocument/2006/relationships/customXml" Target="../ink/ink1394.xml"/><Relationship Id="rId529" Type="http://schemas.openxmlformats.org/officeDocument/2006/relationships/customXml" Target="../ink/ink1443.xml"/><Relationship Id="rId736" Type="http://schemas.openxmlformats.org/officeDocument/2006/relationships/image" Target="../media/image1280.png"/><Relationship Id="rId1061" Type="http://schemas.openxmlformats.org/officeDocument/2006/relationships/customXml" Target="../ink/ink1709.xml"/><Relationship Id="rId168" Type="http://schemas.openxmlformats.org/officeDocument/2006/relationships/image" Target="../media/image994.png"/><Relationship Id="rId943" Type="http://schemas.openxmlformats.org/officeDocument/2006/relationships/customXml" Target="../ink/ink1650.xml"/><Relationship Id="rId1019" Type="http://schemas.openxmlformats.org/officeDocument/2006/relationships/customXml" Target="../ink/ink1688.xml"/><Relationship Id="rId72" Type="http://schemas.openxmlformats.org/officeDocument/2006/relationships/image" Target="../media/image946.png"/><Relationship Id="rId375" Type="http://schemas.openxmlformats.org/officeDocument/2006/relationships/customXml" Target="../ink/ink1366.xml"/><Relationship Id="rId582" Type="http://schemas.openxmlformats.org/officeDocument/2006/relationships/image" Target="../media/image1202.png"/><Relationship Id="rId803" Type="http://schemas.openxmlformats.org/officeDocument/2006/relationships/customXml" Target="../ink/ink1580.xml"/><Relationship Id="rId3" Type="http://schemas.openxmlformats.org/officeDocument/2006/relationships/image" Target="../media/image1.png"/><Relationship Id="rId235" Type="http://schemas.openxmlformats.org/officeDocument/2006/relationships/customXml" Target="../ink/ink1296.xml"/><Relationship Id="rId442" Type="http://schemas.openxmlformats.org/officeDocument/2006/relationships/image" Target="../media/image1132.png"/><Relationship Id="rId887" Type="http://schemas.openxmlformats.org/officeDocument/2006/relationships/customXml" Target="../ink/ink1622.xml"/><Relationship Id="rId1072" Type="http://schemas.openxmlformats.org/officeDocument/2006/relationships/image" Target="../media/image1712.png"/><Relationship Id="rId302" Type="http://schemas.openxmlformats.org/officeDocument/2006/relationships/image" Target="../media/image1062.png"/><Relationship Id="rId747" Type="http://schemas.openxmlformats.org/officeDocument/2006/relationships/customXml" Target="../ink/ink1552.xml"/><Relationship Id="rId954" Type="http://schemas.openxmlformats.org/officeDocument/2006/relationships/image" Target="../media/image1653.png"/><Relationship Id="rId83" Type="http://schemas.openxmlformats.org/officeDocument/2006/relationships/customXml" Target="../ink/ink1220.xml"/><Relationship Id="rId179" Type="http://schemas.openxmlformats.org/officeDocument/2006/relationships/customXml" Target="../ink/ink1268.xml"/><Relationship Id="rId386" Type="http://schemas.openxmlformats.org/officeDocument/2006/relationships/image" Target="../media/image1104.png"/><Relationship Id="rId593" Type="http://schemas.openxmlformats.org/officeDocument/2006/relationships/customXml" Target="../ink/ink1475.xml"/><Relationship Id="rId607" Type="http://schemas.openxmlformats.org/officeDocument/2006/relationships/customXml" Target="../ink/ink1482.xml"/><Relationship Id="rId814" Type="http://schemas.openxmlformats.org/officeDocument/2006/relationships/image" Target="../media/image1319.png"/><Relationship Id="rId246" Type="http://schemas.openxmlformats.org/officeDocument/2006/relationships/image" Target="../media/image1034.png"/><Relationship Id="rId453" Type="http://schemas.openxmlformats.org/officeDocument/2006/relationships/customXml" Target="../ink/ink1405.xml"/><Relationship Id="rId660" Type="http://schemas.openxmlformats.org/officeDocument/2006/relationships/image" Target="../media/image1242.png"/><Relationship Id="rId898" Type="http://schemas.openxmlformats.org/officeDocument/2006/relationships/image" Target="../media/image1361.png"/><Relationship Id="rId1083" Type="http://schemas.openxmlformats.org/officeDocument/2006/relationships/customXml" Target="../ink/ink1720.xml"/><Relationship Id="rId106" Type="http://schemas.openxmlformats.org/officeDocument/2006/relationships/image" Target="../media/image963.png"/><Relationship Id="rId313" Type="http://schemas.openxmlformats.org/officeDocument/2006/relationships/customXml" Target="../ink/ink1335.xml"/><Relationship Id="rId758" Type="http://schemas.openxmlformats.org/officeDocument/2006/relationships/image" Target="../media/image1291.png"/><Relationship Id="rId965" Type="http://schemas.openxmlformats.org/officeDocument/2006/relationships/customXml" Target="../ink/ink1661.xml"/><Relationship Id="rId10" Type="http://schemas.openxmlformats.org/officeDocument/2006/relationships/image" Target="../media/image915.png"/><Relationship Id="rId94" Type="http://schemas.openxmlformats.org/officeDocument/2006/relationships/image" Target="../media/image957.png"/><Relationship Id="rId397" Type="http://schemas.openxmlformats.org/officeDocument/2006/relationships/customXml" Target="../ink/ink1377.xml"/><Relationship Id="rId520" Type="http://schemas.openxmlformats.org/officeDocument/2006/relationships/image" Target="../media/image1171.png"/><Relationship Id="rId618" Type="http://schemas.openxmlformats.org/officeDocument/2006/relationships/image" Target="../media/image1220.png"/><Relationship Id="rId825" Type="http://schemas.openxmlformats.org/officeDocument/2006/relationships/customXml" Target="../ink/ink1591.xml"/><Relationship Id="rId257" Type="http://schemas.openxmlformats.org/officeDocument/2006/relationships/customXml" Target="../ink/ink1307.xml"/><Relationship Id="rId464" Type="http://schemas.openxmlformats.org/officeDocument/2006/relationships/image" Target="../media/image1143.png"/><Relationship Id="rId1010" Type="http://schemas.openxmlformats.org/officeDocument/2006/relationships/image" Target="../media/image1681.png"/><Relationship Id="rId1094" Type="http://schemas.openxmlformats.org/officeDocument/2006/relationships/image" Target="../media/image1723.png"/><Relationship Id="rId1108" Type="http://schemas.openxmlformats.org/officeDocument/2006/relationships/image" Target="../media/image1730.png"/><Relationship Id="rId117" Type="http://schemas.openxmlformats.org/officeDocument/2006/relationships/customXml" Target="../ink/ink1237.xml"/><Relationship Id="rId671" Type="http://schemas.openxmlformats.org/officeDocument/2006/relationships/customXml" Target="../ink/ink1514.xml"/><Relationship Id="rId769" Type="http://schemas.openxmlformats.org/officeDocument/2006/relationships/customXml" Target="../ink/ink1563.xml"/><Relationship Id="rId976" Type="http://schemas.openxmlformats.org/officeDocument/2006/relationships/image" Target="../media/image1664.png"/><Relationship Id="rId324" Type="http://schemas.openxmlformats.org/officeDocument/2006/relationships/image" Target="../media/image1073.png"/><Relationship Id="rId531" Type="http://schemas.openxmlformats.org/officeDocument/2006/relationships/customXml" Target="../ink/ink1444.xml"/><Relationship Id="rId629" Type="http://schemas.openxmlformats.org/officeDocument/2006/relationships/customXml" Target="../ink/ink1493.xml"/><Relationship Id="rId836" Type="http://schemas.openxmlformats.org/officeDocument/2006/relationships/image" Target="../media/image1330.png"/><Relationship Id="rId1021" Type="http://schemas.openxmlformats.org/officeDocument/2006/relationships/customXml" Target="../ink/ink1689.xml"/><Relationship Id="rId1119" Type="http://schemas.openxmlformats.org/officeDocument/2006/relationships/customXml" Target="../ink/ink1738.xml"/><Relationship Id="rId903" Type="http://schemas.openxmlformats.org/officeDocument/2006/relationships/customXml" Target="../ink/ink1630.xml"/><Relationship Id="rId32" Type="http://schemas.openxmlformats.org/officeDocument/2006/relationships/image" Target="../media/image926.png"/><Relationship Id="rId181" Type="http://schemas.openxmlformats.org/officeDocument/2006/relationships/customXml" Target="../ink/ink1269.xml"/><Relationship Id="rId279" Type="http://schemas.openxmlformats.org/officeDocument/2006/relationships/customXml" Target="../ink/ink1318.xml"/><Relationship Id="rId486" Type="http://schemas.openxmlformats.org/officeDocument/2006/relationships/image" Target="../media/image1154.png"/><Relationship Id="rId693" Type="http://schemas.openxmlformats.org/officeDocument/2006/relationships/customXml" Target="../ink/ink1525.xml"/><Relationship Id="rId139" Type="http://schemas.openxmlformats.org/officeDocument/2006/relationships/customXml" Target="../ink/ink1248.xml"/><Relationship Id="rId346" Type="http://schemas.openxmlformats.org/officeDocument/2006/relationships/image" Target="../media/image1084.png"/><Relationship Id="rId553" Type="http://schemas.openxmlformats.org/officeDocument/2006/relationships/customXml" Target="../ink/ink1455.xml"/><Relationship Id="rId760" Type="http://schemas.openxmlformats.org/officeDocument/2006/relationships/image" Target="../media/image1292.png"/><Relationship Id="rId998" Type="http://schemas.openxmlformats.org/officeDocument/2006/relationships/image" Target="../media/image1675.png"/><Relationship Id="rId206" Type="http://schemas.openxmlformats.org/officeDocument/2006/relationships/image" Target="../media/image1013.png"/><Relationship Id="rId413" Type="http://schemas.openxmlformats.org/officeDocument/2006/relationships/customXml" Target="../ink/ink1385.xml"/><Relationship Id="rId858" Type="http://schemas.openxmlformats.org/officeDocument/2006/relationships/image" Target="../media/image1341.png"/><Relationship Id="rId1043" Type="http://schemas.openxmlformats.org/officeDocument/2006/relationships/customXml" Target="../ink/ink1700.xml"/><Relationship Id="rId620" Type="http://schemas.openxmlformats.org/officeDocument/2006/relationships/image" Target="../media/image1221.png"/><Relationship Id="rId718" Type="http://schemas.openxmlformats.org/officeDocument/2006/relationships/image" Target="../media/image1271.png"/><Relationship Id="rId925" Type="http://schemas.openxmlformats.org/officeDocument/2006/relationships/customXml" Target="../ink/ink1641.xml"/><Relationship Id="rId1110" Type="http://schemas.openxmlformats.org/officeDocument/2006/relationships/image" Target="../media/image1731.png"/><Relationship Id="rId54" Type="http://schemas.openxmlformats.org/officeDocument/2006/relationships/image" Target="../media/image937.png"/><Relationship Id="rId270" Type="http://schemas.openxmlformats.org/officeDocument/2006/relationships/image" Target="../media/image1046.png"/><Relationship Id="rId130" Type="http://schemas.openxmlformats.org/officeDocument/2006/relationships/image" Target="../media/image975.png"/><Relationship Id="rId368" Type="http://schemas.openxmlformats.org/officeDocument/2006/relationships/image" Target="../media/image1095.png"/><Relationship Id="rId575" Type="http://schemas.openxmlformats.org/officeDocument/2006/relationships/customXml" Target="../ink/ink1466.xml"/><Relationship Id="rId782" Type="http://schemas.openxmlformats.org/officeDocument/2006/relationships/image" Target="../media/image1303.png"/><Relationship Id="rId228" Type="http://schemas.openxmlformats.org/officeDocument/2006/relationships/image" Target="../media/image1024.png"/><Relationship Id="rId435" Type="http://schemas.openxmlformats.org/officeDocument/2006/relationships/customXml" Target="../ink/ink1396.xml"/><Relationship Id="rId642" Type="http://schemas.openxmlformats.org/officeDocument/2006/relationships/image" Target="../media/image1233.png"/><Relationship Id="rId1065" Type="http://schemas.openxmlformats.org/officeDocument/2006/relationships/customXml" Target="../ink/ink1711.xml"/><Relationship Id="rId502" Type="http://schemas.openxmlformats.org/officeDocument/2006/relationships/image" Target="../media/image1162.png"/><Relationship Id="rId947" Type="http://schemas.openxmlformats.org/officeDocument/2006/relationships/customXml" Target="../ink/ink1652.xml"/><Relationship Id="rId1132" Type="http://schemas.openxmlformats.org/officeDocument/2006/relationships/image" Target="../media/image1742.png"/><Relationship Id="rId76" Type="http://schemas.openxmlformats.org/officeDocument/2006/relationships/image" Target="../media/image948.png"/><Relationship Id="rId807" Type="http://schemas.openxmlformats.org/officeDocument/2006/relationships/customXml" Target="../ink/ink1582.xml"/><Relationship Id="rId292" Type="http://schemas.openxmlformats.org/officeDocument/2006/relationships/image" Target="../media/image1057.png"/><Relationship Id="rId597" Type="http://schemas.openxmlformats.org/officeDocument/2006/relationships/customXml" Target="../ink/ink1477.xml"/><Relationship Id="rId152" Type="http://schemas.openxmlformats.org/officeDocument/2006/relationships/image" Target="../media/image986.png"/><Relationship Id="rId457" Type="http://schemas.openxmlformats.org/officeDocument/2006/relationships/customXml" Target="../ink/ink1407.xml"/><Relationship Id="rId1087" Type="http://schemas.openxmlformats.org/officeDocument/2006/relationships/customXml" Target="../ink/ink1722.xml"/><Relationship Id="rId664" Type="http://schemas.openxmlformats.org/officeDocument/2006/relationships/image" Target="../media/image1244.png"/><Relationship Id="rId871" Type="http://schemas.openxmlformats.org/officeDocument/2006/relationships/customXml" Target="../ink/ink1614.xml"/><Relationship Id="rId969" Type="http://schemas.openxmlformats.org/officeDocument/2006/relationships/customXml" Target="../ink/ink1663.xml"/><Relationship Id="rId317" Type="http://schemas.openxmlformats.org/officeDocument/2006/relationships/customXml" Target="../ink/ink1337.xml"/><Relationship Id="rId524" Type="http://schemas.openxmlformats.org/officeDocument/2006/relationships/image" Target="../media/image1173.png"/><Relationship Id="rId731" Type="http://schemas.openxmlformats.org/officeDocument/2006/relationships/customXml" Target="../ink/ink1544.xml"/><Relationship Id="rId98" Type="http://schemas.openxmlformats.org/officeDocument/2006/relationships/image" Target="../media/image959.png"/><Relationship Id="rId829" Type="http://schemas.openxmlformats.org/officeDocument/2006/relationships/customXml" Target="../ink/ink1593.xml"/><Relationship Id="rId1014" Type="http://schemas.openxmlformats.org/officeDocument/2006/relationships/image" Target="../media/image1683.png"/><Relationship Id="rId25" Type="http://schemas.openxmlformats.org/officeDocument/2006/relationships/customXml" Target="../ink/ink1191.xml"/><Relationship Id="rId174" Type="http://schemas.openxmlformats.org/officeDocument/2006/relationships/image" Target="../media/image997.png"/><Relationship Id="rId381" Type="http://schemas.openxmlformats.org/officeDocument/2006/relationships/customXml" Target="../ink/ink136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0.png"/><Relationship Id="rId13" Type="http://schemas.openxmlformats.org/officeDocument/2006/relationships/image" Target="../media/image5900.png"/><Relationship Id="rId3" Type="http://schemas.openxmlformats.org/officeDocument/2006/relationships/image" Target="../media/image8210.png"/><Relationship Id="rId7" Type="http://schemas.openxmlformats.org/officeDocument/2006/relationships/image" Target="../media/image9000.png"/><Relationship Id="rId12" Type="http://schemas.openxmlformats.org/officeDocument/2006/relationships/image" Target="../media/image4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0.png"/><Relationship Id="rId11" Type="http://schemas.openxmlformats.org/officeDocument/2006/relationships/image" Target="../media/image13000.png"/><Relationship Id="rId5" Type="http://schemas.openxmlformats.org/officeDocument/2006/relationships/image" Target="../media/image2100.png"/><Relationship Id="rId15" Type="http://schemas.openxmlformats.org/officeDocument/2006/relationships/image" Target="../media/image7200.png"/><Relationship Id="rId10" Type="http://schemas.openxmlformats.org/officeDocument/2006/relationships/image" Target="../media/image12000.png"/><Relationship Id="rId4" Type="http://schemas.openxmlformats.org/officeDocument/2006/relationships/image" Target="../media/image11000.png"/><Relationship Id="rId9" Type="http://schemas.openxmlformats.org/officeDocument/2006/relationships/image" Target="../media/image11100.png"/><Relationship Id="rId14" Type="http://schemas.openxmlformats.org/officeDocument/2006/relationships/image" Target="../media/image6800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56.png"/><Relationship Id="rId21" Type="http://schemas.openxmlformats.org/officeDocument/2006/relationships/customXml" Target="../ink/ink1756.xml"/><Relationship Id="rId42" Type="http://schemas.openxmlformats.org/officeDocument/2006/relationships/image" Target="../media/image1763.png"/><Relationship Id="rId47" Type="http://schemas.openxmlformats.org/officeDocument/2006/relationships/customXml" Target="../ink/ink1769.xml"/><Relationship Id="rId63" Type="http://schemas.openxmlformats.org/officeDocument/2006/relationships/customXml" Target="../ink/ink1777.xml"/><Relationship Id="rId68" Type="http://schemas.openxmlformats.org/officeDocument/2006/relationships/image" Target="../media/image1775.png"/><Relationship Id="rId84" Type="http://schemas.openxmlformats.org/officeDocument/2006/relationships/image" Target="../media/image1783.png"/><Relationship Id="rId89" Type="http://schemas.openxmlformats.org/officeDocument/2006/relationships/customXml" Target="../ink/ink1790.xml"/><Relationship Id="rId16" Type="http://schemas.openxmlformats.org/officeDocument/2006/relationships/image" Target="../media/image1751.png"/><Relationship Id="rId107" Type="http://schemas.openxmlformats.org/officeDocument/2006/relationships/customXml" Target="../ink/ink1799.xml"/><Relationship Id="rId11" Type="http://schemas.openxmlformats.org/officeDocument/2006/relationships/customXml" Target="../ink/ink1751.xml"/><Relationship Id="rId32" Type="http://schemas.openxmlformats.org/officeDocument/2006/relationships/image" Target="../media/image1759.png"/><Relationship Id="rId37" Type="http://schemas.openxmlformats.org/officeDocument/2006/relationships/customXml" Target="../ink/ink1764.xml"/><Relationship Id="rId53" Type="http://schemas.openxmlformats.org/officeDocument/2006/relationships/customXml" Target="../ink/ink1772.xml"/><Relationship Id="rId58" Type="http://schemas.openxmlformats.org/officeDocument/2006/relationships/image" Target="../media/image1771.png"/><Relationship Id="rId74" Type="http://schemas.openxmlformats.org/officeDocument/2006/relationships/image" Target="../media/image1778.png"/><Relationship Id="rId79" Type="http://schemas.openxmlformats.org/officeDocument/2006/relationships/customXml" Target="../ink/ink1785.xml"/><Relationship Id="rId102" Type="http://schemas.openxmlformats.org/officeDocument/2006/relationships/image" Target="../media/image1792.png"/><Relationship Id="rId5" Type="http://schemas.openxmlformats.org/officeDocument/2006/relationships/customXml" Target="../ink/ink1748.xml"/><Relationship Id="rId90" Type="http://schemas.openxmlformats.org/officeDocument/2006/relationships/image" Target="../media/image1786.png"/><Relationship Id="rId95" Type="http://schemas.openxmlformats.org/officeDocument/2006/relationships/customXml" Target="../ink/ink1793.xml"/><Relationship Id="rId22" Type="http://schemas.openxmlformats.org/officeDocument/2006/relationships/image" Target="../media/image1754.png"/><Relationship Id="rId27" Type="http://schemas.openxmlformats.org/officeDocument/2006/relationships/customXml" Target="../ink/ink1759.xml"/><Relationship Id="rId43" Type="http://schemas.openxmlformats.org/officeDocument/2006/relationships/customXml" Target="../ink/ink1767.xml"/><Relationship Id="rId48" Type="http://schemas.openxmlformats.org/officeDocument/2006/relationships/image" Target="../media/image1766.png"/><Relationship Id="rId64" Type="http://schemas.openxmlformats.org/officeDocument/2006/relationships/image" Target="../media/image1773.png"/><Relationship Id="rId69" Type="http://schemas.openxmlformats.org/officeDocument/2006/relationships/customXml" Target="../ink/ink1780.xml"/><Relationship Id="rId80" Type="http://schemas.openxmlformats.org/officeDocument/2006/relationships/image" Target="../media/image1781.png"/><Relationship Id="rId85" Type="http://schemas.openxmlformats.org/officeDocument/2006/relationships/customXml" Target="../ink/ink1788.xml"/><Relationship Id="rId12" Type="http://schemas.openxmlformats.org/officeDocument/2006/relationships/image" Target="../media/image1749.png"/><Relationship Id="rId17" Type="http://schemas.openxmlformats.org/officeDocument/2006/relationships/customXml" Target="../ink/ink1754.xml"/><Relationship Id="rId33" Type="http://schemas.openxmlformats.org/officeDocument/2006/relationships/customXml" Target="../ink/ink1762.xml"/><Relationship Id="rId38" Type="http://schemas.openxmlformats.org/officeDocument/2006/relationships/image" Target="../media/image1761.png"/><Relationship Id="rId59" Type="http://schemas.openxmlformats.org/officeDocument/2006/relationships/customXml" Target="../ink/ink1775.xml"/><Relationship Id="rId103" Type="http://schemas.openxmlformats.org/officeDocument/2006/relationships/customXml" Target="../ink/ink1797.xml"/><Relationship Id="rId108" Type="http://schemas.openxmlformats.org/officeDocument/2006/relationships/image" Target="../media/image1795.png"/><Relationship Id="rId20" Type="http://schemas.openxmlformats.org/officeDocument/2006/relationships/image" Target="../media/image1753.png"/><Relationship Id="rId41" Type="http://schemas.openxmlformats.org/officeDocument/2006/relationships/customXml" Target="../ink/ink1766.xml"/><Relationship Id="rId54" Type="http://schemas.openxmlformats.org/officeDocument/2006/relationships/image" Target="../media/image1769.png"/><Relationship Id="rId62" Type="http://schemas.openxmlformats.org/officeDocument/2006/relationships/image" Target="../media/image959.png"/><Relationship Id="rId70" Type="http://schemas.openxmlformats.org/officeDocument/2006/relationships/image" Target="../media/image1776.png"/><Relationship Id="rId75" Type="http://schemas.openxmlformats.org/officeDocument/2006/relationships/customXml" Target="../ink/ink1783.xml"/><Relationship Id="rId83" Type="http://schemas.openxmlformats.org/officeDocument/2006/relationships/customXml" Target="../ink/ink1787.xml"/><Relationship Id="rId88" Type="http://schemas.openxmlformats.org/officeDocument/2006/relationships/image" Target="../media/image1785.png"/><Relationship Id="rId91" Type="http://schemas.openxmlformats.org/officeDocument/2006/relationships/customXml" Target="../ink/ink1791.xml"/><Relationship Id="rId96" Type="http://schemas.openxmlformats.org/officeDocument/2006/relationships/image" Target="../media/image17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6.png"/><Relationship Id="rId15" Type="http://schemas.openxmlformats.org/officeDocument/2006/relationships/customXml" Target="../ink/ink1753.xml"/><Relationship Id="rId23" Type="http://schemas.openxmlformats.org/officeDocument/2006/relationships/customXml" Target="../ink/ink1757.xml"/><Relationship Id="rId28" Type="http://schemas.openxmlformats.org/officeDocument/2006/relationships/image" Target="../media/image1757.png"/><Relationship Id="rId36" Type="http://schemas.openxmlformats.org/officeDocument/2006/relationships/image" Target="../media/image1760.png"/><Relationship Id="rId49" Type="http://schemas.openxmlformats.org/officeDocument/2006/relationships/customXml" Target="../ink/ink1770.xml"/><Relationship Id="rId57" Type="http://schemas.openxmlformats.org/officeDocument/2006/relationships/customXml" Target="../ink/ink1774.xml"/><Relationship Id="rId106" Type="http://schemas.openxmlformats.org/officeDocument/2006/relationships/image" Target="../media/image1794.png"/><Relationship Id="rId10" Type="http://schemas.openxmlformats.org/officeDocument/2006/relationships/image" Target="../media/image1748.png"/><Relationship Id="rId31" Type="http://schemas.openxmlformats.org/officeDocument/2006/relationships/customXml" Target="../ink/ink1761.xml"/><Relationship Id="rId44" Type="http://schemas.openxmlformats.org/officeDocument/2006/relationships/image" Target="../media/image1764.png"/><Relationship Id="rId52" Type="http://schemas.openxmlformats.org/officeDocument/2006/relationships/image" Target="../media/image1768.png"/><Relationship Id="rId60" Type="http://schemas.openxmlformats.org/officeDocument/2006/relationships/image" Target="../media/image1772.png"/><Relationship Id="rId65" Type="http://schemas.openxmlformats.org/officeDocument/2006/relationships/customXml" Target="../ink/ink1778.xml"/><Relationship Id="rId73" Type="http://schemas.openxmlformats.org/officeDocument/2006/relationships/customXml" Target="../ink/ink1782.xml"/><Relationship Id="rId78" Type="http://schemas.openxmlformats.org/officeDocument/2006/relationships/image" Target="../media/image1780.png"/><Relationship Id="rId81" Type="http://schemas.openxmlformats.org/officeDocument/2006/relationships/customXml" Target="../ink/ink1786.xml"/><Relationship Id="rId86" Type="http://schemas.openxmlformats.org/officeDocument/2006/relationships/image" Target="../media/image1784.png"/><Relationship Id="rId94" Type="http://schemas.openxmlformats.org/officeDocument/2006/relationships/image" Target="../media/image1788.png"/><Relationship Id="rId99" Type="http://schemas.openxmlformats.org/officeDocument/2006/relationships/customXml" Target="../ink/ink1795.xml"/><Relationship Id="rId101" Type="http://schemas.openxmlformats.org/officeDocument/2006/relationships/customXml" Target="../ink/ink1796.xml"/><Relationship Id="rId4" Type="http://schemas.openxmlformats.org/officeDocument/2006/relationships/image" Target="../media/image1745.png"/><Relationship Id="rId9" Type="http://schemas.openxmlformats.org/officeDocument/2006/relationships/customXml" Target="../ink/ink1750.xml"/><Relationship Id="rId13" Type="http://schemas.openxmlformats.org/officeDocument/2006/relationships/customXml" Target="../ink/ink1752.xml"/><Relationship Id="rId18" Type="http://schemas.openxmlformats.org/officeDocument/2006/relationships/image" Target="../media/image1752.png"/><Relationship Id="rId39" Type="http://schemas.openxmlformats.org/officeDocument/2006/relationships/customXml" Target="../ink/ink1765.xml"/><Relationship Id="rId34" Type="http://schemas.openxmlformats.org/officeDocument/2006/relationships/image" Target="../media/image648.png"/><Relationship Id="rId50" Type="http://schemas.openxmlformats.org/officeDocument/2006/relationships/image" Target="../media/image1767.png"/><Relationship Id="rId55" Type="http://schemas.openxmlformats.org/officeDocument/2006/relationships/customXml" Target="../ink/ink1773.xml"/><Relationship Id="rId76" Type="http://schemas.openxmlformats.org/officeDocument/2006/relationships/image" Target="../media/image1779.png"/><Relationship Id="rId97" Type="http://schemas.openxmlformats.org/officeDocument/2006/relationships/customXml" Target="../ink/ink1794.xml"/><Relationship Id="rId104" Type="http://schemas.openxmlformats.org/officeDocument/2006/relationships/image" Target="../media/image1793.png"/><Relationship Id="rId7" Type="http://schemas.openxmlformats.org/officeDocument/2006/relationships/customXml" Target="../ink/ink1749.xml"/><Relationship Id="rId71" Type="http://schemas.openxmlformats.org/officeDocument/2006/relationships/customXml" Target="../ink/ink1781.xml"/><Relationship Id="rId92" Type="http://schemas.openxmlformats.org/officeDocument/2006/relationships/image" Target="../media/image1787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760.xml"/><Relationship Id="rId24" Type="http://schemas.openxmlformats.org/officeDocument/2006/relationships/image" Target="../media/image1755.png"/><Relationship Id="rId40" Type="http://schemas.openxmlformats.org/officeDocument/2006/relationships/image" Target="../media/image1762.png"/><Relationship Id="rId45" Type="http://schemas.openxmlformats.org/officeDocument/2006/relationships/customXml" Target="../ink/ink1768.xml"/><Relationship Id="rId66" Type="http://schemas.openxmlformats.org/officeDocument/2006/relationships/image" Target="../media/image1774.png"/><Relationship Id="rId87" Type="http://schemas.openxmlformats.org/officeDocument/2006/relationships/customXml" Target="../ink/ink1789.xml"/><Relationship Id="rId61" Type="http://schemas.openxmlformats.org/officeDocument/2006/relationships/customXml" Target="../ink/ink1776.xml"/><Relationship Id="rId82" Type="http://schemas.openxmlformats.org/officeDocument/2006/relationships/image" Target="../media/image1782.png"/><Relationship Id="rId19" Type="http://schemas.openxmlformats.org/officeDocument/2006/relationships/customXml" Target="../ink/ink1755.xml"/><Relationship Id="rId14" Type="http://schemas.openxmlformats.org/officeDocument/2006/relationships/image" Target="../media/image1750.png"/><Relationship Id="rId30" Type="http://schemas.openxmlformats.org/officeDocument/2006/relationships/image" Target="../media/image1758.png"/><Relationship Id="rId35" Type="http://schemas.openxmlformats.org/officeDocument/2006/relationships/customXml" Target="../ink/ink1763.xml"/><Relationship Id="rId56" Type="http://schemas.openxmlformats.org/officeDocument/2006/relationships/image" Target="../media/image1770.png"/><Relationship Id="rId77" Type="http://schemas.openxmlformats.org/officeDocument/2006/relationships/customXml" Target="../ink/ink1784.xml"/><Relationship Id="rId100" Type="http://schemas.openxmlformats.org/officeDocument/2006/relationships/image" Target="../media/image1791.png"/><Relationship Id="rId105" Type="http://schemas.openxmlformats.org/officeDocument/2006/relationships/customXml" Target="../ink/ink1798.xml"/><Relationship Id="rId8" Type="http://schemas.openxmlformats.org/officeDocument/2006/relationships/image" Target="../media/image1747.png"/><Relationship Id="rId51" Type="http://schemas.openxmlformats.org/officeDocument/2006/relationships/customXml" Target="../ink/ink1771.xml"/><Relationship Id="rId72" Type="http://schemas.openxmlformats.org/officeDocument/2006/relationships/image" Target="../media/image1777.png"/><Relationship Id="rId93" Type="http://schemas.openxmlformats.org/officeDocument/2006/relationships/customXml" Target="../ink/ink1792.xml"/><Relationship Id="rId98" Type="http://schemas.openxmlformats.org/officeDocument/2006/relationships/image" Target="../media/image1790.png"/><Relationship Id="rId3" Type="http://schemas.openxmlformats.org/officeDocument/2006/relationships/customXml" Target="../ink/ink1747.xml"/><Relationship Id="rId25" Type="http://schemas.openxmlformats.org/officeDocument/2006/relationships/customXml" Target="../ink/ink1758.xml"/><Relationship Id="rId46" Type="http://schemas.openxmlformats.org/officeDocument/2006/relationships/image" Target="../media/image1765.png"/><Relationship Id="rId67" Type="http://schemas.openxmlformats.org/officeDocument/2006/relationships/customXml" Target="../ink/ink1779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57.xml"/><Relationship Id="rId21" Type="http://schemas.openxmlformats.org/officeDocument/2006/relationships/customXml" Target="../ink/ink1809.xml"/><Relationship Id="rId324" Type="http://schemas.openxmlformats.org/officeDocument/2006/relationships/image" Target="../media/image1952.png"/><Relationship Id="rId170" Type="http://schemas.openxmlformats.org/officeDocument/2006/relationships/image" Target="../media/image1876.png"/><Relationship Id="rId268" Type="http://schemas.openxmlformats.org/officeDocument/2006/relationships/image" Target="../media/image1924.png"/><Relationship Id="rId475" Type="http://schemas.openxmlformats.org/officeDocument/2006/relationships/image" Target="../media/image2026.png"/><Relationship Id="rId32" Type="http://schemas.openxmlformats.org/officeDocument/2006/relationships/image" Target="../media/image1809.png"/><Relationship Id="rId74" Type="http://schemas.openxmlformats.org/officeDocument/2006/relationships/image" Target="../media/image1829.png"/><Relationship Id="rId128" Type="http://schemas.openxmlformats.org/officeDocument/2006/relationships/image" Target="../media/image1855.png"/><Relationship Id="rId335" Type="http://schemas.openxmlformats.org/officeDocument/2006/relationships/customXml" Target="../ink/ink1966.xml"/><Relationship Id="rId377" Type="http://schemas.openxmlformats.org/officeDocument/2006/relationships/customXml" Target="../ink/ink1987.xml"/><Relationship Id="rId500" Type="http://schemas.openxmlformats.org/officeDocument/2006/relationships/customXml" Target="../ink/ink2049.xml"/><Relationship Id="rId5" Type="http://schemas.openxmlformats.org/officeDocument/2006/relationships/customXml" Target="../ink/ink1801.xml"/><Relationship Id="rId181" Type="http://schemas.openxmlformats.org/officeDocument/2006/relationships/customXml" Target="../ink/ink1889.xml"/><Relationship Id="rId237" Type="http://schemas.openxmlformats.org/officeDocument/2006/relationships/customXml" Target="../ink/ink1917.xml"/><Relationship Id="rId402" Type="http://schemas.openxmlformats.org/officeDocument/2006/relationships/image" Target="../media/image1990.png"/><Relationship Id="rId279" Type="http://schemas.openxmlformats.org/officeDocument/2006/relationships/customXml" Target="../ink/ink1938.xml"/><Relationship Id="rId444" Type="http://schemas.openxmlformats.org/officeDocument/2006/relationships/customXml" Target="../ink/ink2021.xml"/><Relationship Id="rId486" Type="http://schemas.openxmlformats.org/officeDocument/2006/relationships/customXml" Target="../ink/ink2042.xml"/><Relationship Id="rId43" Type="http://schemas.openxmlformats.org/officeDocument/2006/relationships/customXml" Target="../ink/ink1820.xml"/><Relationship Id="rId139" Type="http://schemas.openxmlformats.org/officeDocument/2006/relationships/customXml" Target="../ink/ink1868.xml"/><Relationship Id="rId290" Type="http://schemas.openxmlformats.org/officeDocument/2006/relationships/image" Target="../media/image1935.png"/><Relationship Id="rId304" Type="http://schemas.openxmlformats.org/officeDocument/2006/relationships/image" Target="../media/image1942.png"/><Relationship Id="rId346" Type="http://schemas.openxmlformats.org/officeDocument/2006/relationships/image" Target="../media/image1963.png"/><Relationship Id="rId388" Type="http://schemas.openxmlformats.org/officeDocument/2006/relationships/image" Target="../media/image1984.png"/><Relationship Id="rId511" Type="http://schemas.openxmlformats.org/officeDocument/2006/relationships/image" Target="../media/image2044.png"/><Relationship Id="rId85" Type="http://schemas.openxmlformats.org/officeDocument/2006/relationships/customXml" Target="../ink/ink1841.xml"/><Relationship Id="rId150" Type="http://schemas.openxmlformats.org/officeDocument/2006/relationships/image" Target="../media/image1866.png"/><Relationship Id="rId192" Type="http://schemas.openxmlformats.org/officeDocument/2006/relationships/image" Target="../media/image1886.png"/><Relationship Id="rId206" Type="http://schemas.openxmlformats.org/officeDocument/2006/relationships/image" Target="../media/image1893.png"/><Relationship Id="rId413" Type="http://schemas.openxmlformats.org/officeDocument/2006/relationships/customXml" Target="../ink/ink2005.xml"/><Relationship Id="rId248" Type="http://schemas.openxmlformats.org/officeDocument/2006/relationships/image" Target="../media/image1914.png"/><Relationship Id="rId455" Type="http://schemas.openxmlformats.org/officeDocument/2006/relationships/image" Target="../media/image2016.png"/><Relationship Id="rId497" Type="http://schemas.openxmlformats.org/officeDocument/2006/relationships/image" Target="../media/image2037.png"/><Relationship Id="rId12" Type="http://schemas.openxmlformats.org/officeDocument/2006/relationships/image" Target="../media/image1800.png"/><Relationship Id="rId108" Type="http://schemas.openxmlformats.org/officeDocument/2006/relationships/image" Target="../media/image1845.png"/><Relationship Id="rId315" Type="http://schemas.openxmlformats.org/officeDocument/2006/relationships/customXml" Target="../ink/ink1956.xml"/><Relationship Id="rId357" Type="http://schemas.openxmlformats.org/officeDocument/2006/relationships/customXml" Target="../ink/ink1977.xml"/><Relationship Id="rId522" Type="http://schemas.openxmlformats.org/officeDocument/2006/relationships/customXml" Target="../ink/ink2060.xml"/><Relationship Id="rId54" Type="http://schemas.openxmlformats.org/officeDocument/2006/relationships/image" Target="../media/image1819.png"/><Relationship Id="rId96" Type="http://schemas.openxmlformats.org/officeDocument/2006/relationships/image" Target="../media/image1840.png"/><Relationship Id="rId161" Type="http://schemas.openxmlformats.org/officeDocument/2006/relationships/customXml" Target="../ink/ink1879.xml"/><Relationship Id="rId217" Type="http://schemas.openxmlformats.org/officeDocument/2006/relationships/customXml" Target="../ink/ink1907.xml"/><Relationship Id="rId399" Type="http://schemas.openxmlformats.org/officeDocument/2006/relationships/customXml" Target="../ink/ink1998.xml"/><Relationship Id="rId259" Type="http://schemas.openxmlformats.org/officeDocument/2006/relationships/customXml" Target="../ink/ink1928.xml"/><Relationship Id="rId424" Type="http://schemas.openxmlformats.org/officeDocument/2006/relationships/customXml" Target="../ink/ink2011.xml"/><Relationship Id="rId466" Type="http://schemas.openxmlformats.org/officeDocument/2006/relationships/customXml" Target="../ink/ink2032.xml"/><Relationship Id="rId23" Type="http://schemas.openxmlformats.org/officeDocument/2006/relationships/customXml" Target="../ink/ink1810.xml"/><Relationship Id="rId119" Type="http://schemas.openxmlformats.org/officeDocument/2006/relationships/customXml" Target="../ink/ink1858.xml"/><Relationship Id="rId270" Type="http://schemas.openxmlformats.org/officeDocument/2006/relationships/image" Target="../media/image1925.png"/><Relationship Id="rId326" Type="http://schemas.openxmlformats.org/officeDocument/2006/relationships/image" Target="../media/image1953.png"/><Relationship Id="rId65" Type="http://schemas.openxmlformats.org/officeDocument/2006/relationships/customXml" Target="../ink/ink1831.xml"/><Relationship Id="rId130" Type="http://schemas.openxmlformats.org/officeDocument/2006/relationships/image" Target="../media/image1856.png"/><Relationship Id="rId368" Type="http://schemas.openxmlformats.org/officeDocument/2006/relationships/image" Target="../media/image1974.png"/><Relationship Id="rId172" Type="http://schemas.openxmlformats.org/officeDocument/2006/relationships/image" Target="../media/image1877.png"/><Relationship Id="rId228" Type="http://schemas.openxmlformats.org/officeDocument/2006/relationships/image" Target="../media/image1904.png"/><Relationship Id="rId435" Type="http://schemas.openxmlformats.org/officeDocument/2006/relationships/image" Target="../media/image2006.png"/><Relationship Id="rId477" Type="http://schemas.openxmlformats.org/officeDocument/2006/relationships/image" Target="../media/image2027.png"/><Relationship Id="rId281" Type="http://schemas.openxmlformats.org/officeDocument/2006/relationships/customXml" Target="../ink/ink1939.xml"/><Relationship Id="rId337" Type="http://schemas.openxmlformats.org/officeDocument/2006/relationships/customXml" Target="../ink/ink1967.xml"/><Relationship Id="rId502" Type="http://schemas.openxmlformats.org/officeDocument/2006/relationships/customXml" Target="../ink/ink2050.xml"/><Relationship Id="rId34" Type="http://schemas.openxmlformats.org/officeDocument/2006/relationships/image" Target="../media/image1810.png"/><Relationship Id="rId76" Type="http://schemas.openxmlformats.org/officeDocument/2006/relationships/image" Target="../media/image1830.png"/><Relationship Id="rId141" Type="http://schemas.openxmlformats.org/officeDocument/2006/relationships/customXml" Target="../ink/ink1869.xml"/><Relationship Id="rId379" Type="http://schemas.openxmlformats.org/officeDocument/2006/relationships/customXml" Target="../ink/ink1988.xml"/><Relationship Id="rId7" Type="http://schemas.openxmlformats.org/officeDocument/2006/relationships/customXml" Target="../ink/ink1802.xml"/><Relationship Id="rId183" Type="http://schemas.openxmlformats.org/officeDocument/2006/relationships/customXml" Target="../ink/ink1890.xml"/><Relationship Id="rId239" Type="http://schemas.openxmlformats.org/officeDocument/2006/relationships/customXml" Target="../ink/ink1918.xml"/><Relationship Id="rId390" Type="http://schemas.openxmlformats.org/officeDocument/2006/relationships/image" Target="../media/image1985.png"/><Relationship Id="rId404" Type="http://schemas.openxmlformats.org/officeDocument/2006/relationships/image" Target="../media/image1991.png"/><Relationship Id="rId446" Type="http://schemas.openxmlformats.org/officeDocument/2006/relationships/customXml" Target="../ink/ink2022.xml"/><Relationship Id="rId250" Type="http://schemas.openxmlformats.org/officeDocument/2006/relationships/image" Target="../media/image1915.png"/><Relationship Id="rId292" Type="http://schemas.openxmlformats.org/officeDocument/2006/relationships/image" Target="../media/image1936.png"/><Relationship Id="rId306" Type="http://schemas.openxmlformats.org/officeDocument/2006/relationships/image" Target="../media/image1943.png"/><Relationship Id="rId488" Type="http://schemas.openxmlformats.org/officeDocument/2006/relationships/customXml" Target="../ink/ink2043.xml"/><Relationship Id="rId45" Type="http://schemas.openxmlformats.org/officeDocument/2006/relationships/customXml" Target="../ink/ink1821.xml"/><Relationship Id="rId87" Type="http://schemas.openxmlformats.org/officeDocument/2006/relationships/customXml" Target="../ink/ink1842.xml"/><Relationship Id="rId110" Type="http://schemas.openxmlformats.org/officeDocument/2006/relationships/image" Target="../media/image1846.png"/><Relationship Id="rId348" Type="http://schemas.openxmlformats.org/officeDocument/2006/relationships/image" Target="../media/image1964.png"/><Relationship Id="rId513" Type="http://schemas.openxmlformats.org/officeDocument/2006/relationships/image" Target="../media/image2045.png"/><Relationship Id="rId152" Type="http://schemas.openxmlformats.org/officeDocument/2006/relationships/image" Target="../media/image1867.png"/><Relationship Id="rId194" Type="http://schemas.openxmlformats.org/officeDocument/2006/relationships/image" Target="../media/image1887.png"/><Relationship Id="rId208" Type="http://schemas.openxmlformats.org/officeDocument/2006/relationships/image" Target="../media/image1894.png"/><Relationship Id="rId415" Type="http://schemas.openxmlformats.org/officeDocument/2006/relationships/customXml" Target="../ink/ink2006.xml"/><Relationship Id="rId457" Type="http://schemas.openxmlformats.org/officeDocument/2006/relationships/image" Target="../media/image2017.png"/><Relationship Id="rId261" Type="http://schemas.openxmlformats.org/officeDocument/2006/relationships/customXml" Target="../ink/ink1929.xml"/><Relationship Id="rId499" Type="http://schemas.openxmlformats.org/officeDocument/2006/relationships/image" Target="../media/image2038.png"/><Relationship Id="rId14" Type="http://schemas.openxmlformats.org/officeDocument/2006/relationships/image" Target="../media/image1801.png"/><Relationship Id="rId56" Type="http://schemas.openxmlformats.org/officeDocument/2006/relationships/image" Target="../media/image1820.png"/><Relationship Id="rId317" Type="http://schemas.openxmlformats.org/officeDocument/2006/relationships/customXml" Target="../ink/ink1957.xml"/><Relationship Id="rId359" Type="http://schemas.openxmlformats.org/officeDocument/2006/relationships/customXml" Target="../ink/ink1978.xml"/><Relationship Id="rId524" Type="http://schemas.openxmlformats.org/officeDocument/2006/relationships/customXml" Target="../ink/ink2061.xml"/><Relationship Id="rId98" Type="http://schemas.openxmlformats.org/officeDocument/2006/relationships/image" Target="../media/image668.png"/><Relationship Id="rId121" Type="http://schemas.openxmlformats.org/officeDocument/2006/relationships/customXml" Target="../ink/ink1859.xml"/><Relationship Id="rId163" Type="http://schemas.openxmlformats.org/officeDocument/2006/relationships/customXml" Target="../ink/ink1880.xml"/><Relationship Id="rId219" Type="http://schemas.openxmlformats.org/officeDocument/2006/relationships/customXml" Target="../ink/ink1908.xml"/><Relationship Id="rId370" Type="http://schemas.openxmlformats.org/officeDocument/2006/relationships/image" Target="../media/image1975.png"/><Relationship Id="rId426" Type="http://schemas.openxmlformats.org/officeDocument/2006/relationships/customXml" Target="../ink/ink2012.xml"/><Relationship Id="rId230" Type="http://schemas.openxmlformats.org/officeDocument/2006/relationships/image" Target="../media/image1905.png"/><Relationship Id="rId468" Type="http://schemas.openxmlformats.org/officeDocument/2006/relationships/customXml" Target="../ink/ink2033.xml"/><Relationship Id="rId25" Type="http://schemas.openxmlformats.org/officeDocument/2006/relationships/customXml" Target="../ink/ink1811.xml"/><Relationship Id="rId67" Type="http://schemas.openxmlformats.org/officeDocument/2006/relationships/customXml" Target="../ink/ink1832.xml"/><Relationship Id="rId272" Type="http://schemas.openxmlformats.org/officeDocument/2006/relationships/image" Target="../media/image1926.png"/><Relationship Id="rId328" Type="http://schemas.openxmlformats.org/officeDocument/2006/relationships/image" Target="../media/image1954.png"/><Relationship Id="rId132" Type="http://schemas.openxmlformats.org/officeDocument/2006/relationships/image" Target="../media/image1857.png"/><Relationship Id="rId174" Type="http://schemas.openxmlformats.org/officeDocument/2006/relationships/image" Target="../media/image1878.png"/><Relationship Id="rId381" Type="http://schemas.openxmlformats.org/officeDocument/2006/relationships/customXml" Target="../ink/ink1989.xml"/><Relationship Id="rId241" Type="http://schemas.openxmlformats.org/officeDocument/2006/relationships/customXml" Target="../ink/ink1919.xml"/><Relationship Id="rId437" Type="http://schemas.openxmlformats.org/officeDocument/2006/relationships/image" Target="../media/image2007.png"/><Relationship Id="rId479" Type="http://schemas.openxmlformats.org/officeDocument/2006/relationships/image" Target="../media/image2028.png"/><Relationship Id="rId36" Type="http://schemas.openxmlformats.org/officeDocument/2006/relationships/image" Target="../media/image959.png"/><Relationship Id="rId283" Type="http://schemas.openxmlformats.org/officeDocument/2006/relationships/customXml" Target="../ink/ink1940.xml"/><Relationship Id="rId339" Type="http://schemas.openxmlformats.org/officeDocument/2006/relationships/customXml" Target="../ink/ink1968.xml"/><Relationship Id="rId490" Type="http://schemas.openxmlformats.org/officeDocument/2006/relationships/customXml" Target="../ink/ink2044.xml"/><Relationship Id="rId504" Type="http://schemas.openxmlformats.org/officeDocument/2006/relationships/customXml" Target="../ink/ink2051.xml"/><Relationship Id="rId78" Type="http://schemas.openxmlformats.org/officeDocument/2006/relationships/image" Target="../media/image1831.png"/><Relationship Id="rId101" Type="http://schemas.openxmlformats.org/officeDocument/2006/relationships/customXml" Target="../ink/ink1849.xml"/><Relationship Id="rId143" Type="http://schemas.openxmlformats.org/officeDocument/2006/relationships/customXml" Target="../ink/ink1870.xml"/><Relationship Id="rId185" Type="http://schemas.openxmlformats.org/officeDocument/2006/relationships/customXml" Target="../ink/ink1891.xml"/><Relationship Id="rId350" Type="http://schemas.openxmlformats.org/officeDocument/2006/relationships/image" Target="../media/image1965.png"/><Relationship Id="rId406" Type="http://schemas.openxmlformats.org/officeDocument/2006/relationships/image" Target="../media/image1992.png"/><Relationship Id="rId9" Type="http://schemas.openxmlformats.org/officeDocument/2006/relationships/customXml" Target="../ink/ink1803.xml"/><Relationship Id="rId210" Type="http://schemas.openxmlformats.org/officeDocument/2006/relationships/image" Target="../media/image1895.png"/><Relationship Id="rId392" Type="http://schemas.openxmlformats.org/officeDocument/2006/relationships/image" Target="../media/image913.png"/><Relationship Id="rId448" Type="http://schemas.openxmlformats.org/officeDocument/2006/relationships/customXml" Target="../ink/ink2023.xml"/><Relationship Id="rId252" Type="http://schemas.openxmlformats.org/officeDocument/2006/relationships/image" Target="../media/image1916.png"/><Relationship Id="rId294" Type="http://schemas.openxmlformats.org/officeDocument/2006/relationships/image" Target="../media/image1937.png"/><Relationship Id="rId308" Type="http://schemas.openxmlformats.org/officeDocument/2006/relationships/image" Target="../media/image1944.png"/><Relationship Id="rId515" Type="http://schemas.openxmlformats.org/officeDocument/2006/relationships/image" Target="../media/image2046.png"/><Relationship Id="rId47" Type="http://schemas.openxmlformats.org/officeDocument/2006/relationships/customXml" Target="../ink/ink1822.xml"/><Relationship Id="rId89" Type="http://schemas.openxmlformats.org/officeDocument/2006/relationships/customXml" Target="../ink/ink1843.xml"/><Relationship Id="rId112" Type="http://schemas.openxmlformats.org/officeDocument/2006/relationships/image" Target="../media/image1847.png"/><Relationship Id="rId154" Type="http://schemas.openxmlformats.org/officeDocument/2006/relationships/image" Target="../media/image1868.png"/><Relationship Id="rId361" Type="http://schemas.openxmlformats.org/officeDocument/2006/relationships/customXml" Target="../ink/ink1979.xml"/><Relationship Id="rId196" Type="http://schemas.openxmlformats.org/officeDocument/2006/relationships/image" Target="../media/image1888.png"/><Relationship Id="rId417" Type="http://schemas.openxmlformats.org/officeDocument/2006/relationships/image" Target="../media/image1997.png"/><Relationship Id="rId459" Type="http://schemas.openxmlformats.org/officeDocument/2006/relationships/image" Target="../media/image2018.png"/><Relationship Id="rId16" Type="http://schemas.openxmlformats.org/officeDocument/2006/relationships/image" Target="../media/image1802.png"/><Relationship Id="rId221" Type="http://schemas.openxmlformats.org/officeDocument/2006/relationships/customXml" Target="../ink/ink1909.xml"/><Relationship Id="rId263" Type="http://schemas.openxmlformats.org/officeDocument/2006/relationships/customXml" Target="../ink/ink1930.xml"/><Relationship Id="rId319" Type="http://schemas.openxmlformats.org/officeDocument/2006/relationships/customXml" Target="../ink/ink1958.xml"/><Relationship Id="rId470" Type="http://schemas.openxmlformats.org/officeDocument/2006/relationships/customXml" Target="../ink/ink2034.xml"/><Relationship Id="rId526" Type="http://schemas.openxmlformats.org/officeDocument/2006/relationships/customXml" Target="../ink/ink2062.xml"/><Relationship Id="rId58" Type="http://schemas.openxmlformats.org/officeDocument/2006/relationships/image" Target="../media/image1821.png"/><Relationship Id="rId123" Type="http://schemas.openxmlformats.org/officeDocument/2006/relationships/customXml" Target="../ink/ink1860.xml"/><Relationship Id="rId330" Type="http://schemas.openxmlformats.org/officeDocument/2006/relationships/image" Target="../media/image1955.png"/><Relationship Id="rId165" Type="http://schemas.openxmlformats.org/officeDocument/2006/relationships/customXml" Target="../ink/ink1881.xml"/><Relationship Id="rId372" Type="http://schemas.openxmlformats.org/officeDocument/2006/relationships/image" Target="../media/image1976.png"/><Relationship Id="rId428" Type="http://schemas.openxmlformats.org/officeDocument/2006/relationships/customXml" Target="../ink/ink2013.xml"/><Relationship Id="rId232" Type="http://schemas.openxmlformats.org/officeDocument/2006/relationships/image" Target="../media/image1906.png"/><Relationship Id="rId274" Type="http://schemas.openxmlformats.org/officeDocument/2006/relationships/image" Target="../media/image1927.png"/><Relationship Id="rId481" Type="http://schemas.openxmlformats.org/officeDocument/2006/relationships/image" Target="../media/image2029.png"/><Relationship Id="rId27" Type="http://schemas.openxmlformats.org/officeDocument/2006/relationships/customXml" Target="../ink/ink1812.xml"/><Relationship Id="rId69" Type="http://schemas.openxmlformats.org/officeDocument/2006/relationships/customXml" Target="../ink/ink1833.xml"/><Relationship Id="rId134" Type="http://schemas.openxmlformats.org/officeDocument/2006/relationships/image" Target="../media/image1858.png"/><Relationship Id="rId80" Type="http://schemas.openxmlformats.org/officeDocument/2006/relationships/image" Target="../media/image1832.png"/><Relationship Id="rId176" Type="http://schemas.openxmlformats.org/officeDocument/2006/relationships/image" Target="../media/image1879.png"/><Relationship Id="rId341" Type="http://schemas.openxmlformats.org/officeDocument/2006/relationships/customXml" Target="../ink/ink1969.xml"/><Relationship Id="rId383" Type="http://schemas.openxmlformats.org/officeDocument/2006/relationships/customXml" Target="../ink/ink1990.xml"/><Relationship Id="rId439" Type="http://schemas.openxmlformats.org/officeDocument/2006/relationships/image" Target="../media/image2008.png"/><Relationship Id="rId201" Type="http://schemas.openxmlformats.org/officeDocument/2006/relationships/customXml" Target="../ink/ink1899.xml"/><Relationship Id="rId243" Type="http://schemas.openxmlformats.org/officeDocument/2006/relationships/customXml" Target="../ink/ink1920.xml"/><Relationship Id="rId285" Type="http://schemas.openxmlformats.org/officeDocument/2006/relationships/customXml" Target="../ink/ink1941.xml"/><Relationship Id="rId450" Type="http://schemas.openxmlformats.org/officeDocument/2006/relationships/customXml" Target="../ink/ink2024.xml"/><Relationship Id="rId506" Type="http://schemas.openxmlformats.org/officeDocument/2006/relationships/customXml" Target="../ink/ink2052.xml"/><Relationship Id="rId38" Type="http://schemas.openxmlformats.org/officeDocument/2006/relationships/image" Target="../media/image1811.png"/><Relationship Id="rId103" Type="http://schemas.openxmlformats.org/officeDocument/2006/relationships/customXml" Target="../ink/ink1850.xml"/><Relationship Id="rId310" Type="http://schemas.openxmlformats.org/officeDocument/2006/relationships/image" Target="../media/image1945.png"/><Relationship Id="rId492" Type="http://schemas.openxmlformats.org/officeDocument/2006/relationships/customXml" Target="../ink/ink2045.xml"/><Relationship Id="rId91" Type="http://schemas.openxmlformats.org/officeDocument/2006/relationships/customXml" Target="../ink/ink1844.xml"/><Relationship Id="rId145" Type="http://schemas.openxmlformats.org/officeDocument/2006/relationships/customXml" Target="../ink/ink1871.xml"/><Relationship Id="rId187" Type="http://schemas.openxmlformats.org/officeDocument/2006/relationships/customXml" Target="../ink/ink1892.xml"/><Relationship Id="rId352" Type="http://schemas.openxmlformats.org/officeDocument/2006/relationships/image" Target="../media/image1966.png"/><Relationship Id="rId394" Type="http://schemas.openxmlformats.org/officeDocument/2006/relationships/image" Target="../media/image1986.png"/><Relationship Id="rId408" Type="http://schemas.openxmlformats.org/officeDocument/2006/relationships/image" Target="../media/image1993.png"/><Relationship Id="rId212" Type="http://schemas.openxmlformats.org/officeDocument/2006/relationships/image" Target="../media/image1896.png"/><Relationship Id="rId254" Type="http://schemas.openxmlformats.org/officeDocument/2006/relationships/image" Target="../media/image1917.png"/><Relationship Id="rId49" Type="http://schemas.openxmlformats.org/officeDocument/2006/relationships/customXml" Target="../ink/ink1823.xml"/><Relationship Id="rId114" Type="http://schemas.openxmlformats.org/officeDocument/2006/relationships/image" Target="../media/image1848.png"/><Relationship Id="rId296" Type="http://schemas.openxmlformats.org/officeDocument/2006/relationships/image" Target="../media/image1938.png"/><Relationship Id="rId461" Type="http://schemas.openxmlformats.org/officeDocument/2006/relationships/image" Target="../media/image2019.png"/><Relationship Id="rId517" Type="http://schemas.openxmlformats.org/officeDocument/2006/relationships/image" Target="../media/image2047.png"/><Relationship Id="rId60" Type="http://schemas.openxmlformats.org/officeDocument/2006/relationships/image" Target="../media/image1822.png"/><Relationship Id="rId156" Type="http://schemas.openxmlformats.org/officeDocument/2006/relationships/image" Target="../media/image1869.png"/><Relationship Id="rId198" Type="http://schemas.openxmlformats.org/officeDocument/2006/relationships/image" Target="../media/image1889.png"/><Relationship Id="rId321" Type="http://schemas.openxmlformats.org/officeDocument/2006/relationships/customXml" Target="../ink/ink1959.xml"/><Relationship Id="rId363" Type="http://schemas.openxmlformats.org/officeDocument/2006/relationships/customXml" Target="../ink/ink1980.xml"/><Relationship Id="rId419" Type="http://schemas.openxmlformats.org/officeDocument/2006/relationships/image" Target="../media/image1998.png"/><Relationship Id="rId223" Type="http://schemas.openxmlformats.org/officeDocument/2006/relationships/customXml" Target="../ink/ink1910.xml"/><Relationship Id="rId430" Type="http://schemas.openxmlformats.org/officeDocument/2006/relationships/customXml" Target="../ink/ink2014.xml"/><Relationship Id="rId18" Type="http://schemas.openxmlformats.org/officeDocument/2006/relationships/image" Target="../media/image1803.png"/><Relationship Id="rId265" Type="http://schemas.openxmlformats.org/officeDocument/2006/relationships/customXml" Target="../ink/ink1931.xml"/><Relationship Id="rId472" Type="http://schemas.openxmlformats.org/officeDocument/2006/relationships/customXml" Target="../ink/ink2035.xml"/><Relationship Id="rId125" Type="http://schemas.openxmlformats.org/officeDocument/2006/relationships/customXml" Target="../ink/ink1861.xml"/><Relationship Id="rId167" Type="http://schemas.openxmlformats.org/officeDocument/2006/relationships/customXml" Target="../ink/ink1882.xml"/><Relationship Id="rId332" Type="http://schemas.openxmlformats.org/officeDocument/2006/relationships/image" Target="../media/image1956.png"/><Relationship Id="rId374" Type="http://schemas.openxmlformats.org/officeDocument/2006/relationships/image" Target="../media/image1977.png"/><Relationship Id="rId71" Type="http://schemas.openxmlformats.org/officeDocument/2006/relationships/customXml" Target="../ink/ink1834.xml"/><Relationship Id="rId234" Type="http://schemas.openxmlformats.org/officeDocument/2006/relationships/image" Target="../media/image1907.png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1813.xml"/><Relationship Id="rId276" Type="http://schemas.openxmlformats.org/officeDocument/2006/relationships/image" Target="../media/image1928.png"/><Relationship Id="rId441" Type="http://schemas.openxmlformats.org/officeDocument/2006/relationships/image" Target="../media/image2009.png"/><Relationship Id="rId483" Type="http://schemas.openxmlformats.org/officeDocument/2006/relationships/image" Target="../media/image2030.png"/><Relationship Id="rId40" Type="http://schemas.openxmlformats.org/officeDocument/2006/relationships/image" Target="../media/image1812.png"/><Relationship Id="rId136" Type="http://schemas.openxmlformats.org/officeDocument/2006/relationships/image" Target="../media/image1859.png"/><Relationship Id="rId178" Type="http://schemas.openxmlformats.org/officeDocument/2006/relationships/image" Target="../media/image1880.png"/><Relationship Id="rId301" Type="http://schemas.openxmlformats.org/officeDocument/2006/relationships/customXml" Target="../ink/ink1949.xml"/><Relationship Id="rId343" Type="http://schemas.openxmlformats.org/officeDocument/2006/relationships/customXml" Target="../ink/ink1970.xml"/><Relationship Id="rId82" Type="http://schemas.openxmlformats.org/officeDocument/2006/relationships/image" Target="../media/image1833.png"/><Relationship Id="rId203" Type="http://schemas.openxmlformats.org/officeDocument/2006/relationships/customXml" Target="../ink/ink1900.xml"/><Relationship Id="rId385" Type="http://schemas.openxmlformats.org/officeDocument/2006/relationships/customXml" Target="../ink/ink1991.xml"/><Relationship Id="rId245" Type="http://schemas.openxmlformats.org/officeDocument/2006/relationships/customXml" Target="../ink/ink1921.xml"/><Relationship Id="rId287" Type="http://schemas.openxmlformats.org/officeDocument/2006/relationships/customXml" Target="../ink/ink1942.xml"/><Relationship Id="rId410" Type="http://schemas.openxmlformats.org/officeDocument/2006/relationships/image" Target="../media/image1994.png"/><Relationship Id="rId452" Type="http://schemas.openxmlformats.org/officeDocument/2006/relationships/customXml" Target="../ink/ink2025.xml"/><Relationship Id="rId494" Type="http://schemas.openxmlformats.org/officeDocument/2006/relationships/customXml" Target="../ink/ink2046.xml"/><Relationship Id="rId508" Type="http://schemas.openxmlformats.org/officeDocument/2006/relationships/customXml" Target="../ink/ink2053.xml"/><Relationship Id="rId105" Type="http://schemas.openxmlformats.org/officeDocument/2006/relationships/customXml" Target="../ink/ink1851.xml"/><Relationship Id="rId147" Type="http://schemas.openxmlformats.org/officeDocument/2006/relationships/customXml" Target="../ink/ink1872.xml"/><Relationship Id="rId312" Type="http://schemas.openxmlformats.org/officeDocument/2006/relationships/image" Target="../media/image1946.png"/><Relationship Id="rId354" Type="http://schemas.openxmlformats.org/officeDocument/2006/relationships/image" Target="../media/image1967.png"/><Relationship Id="rId51" Type="http://schemas.openxmlformats.org/officeDocument/2006/relationships/customXml" Target="../ink/ink1824.xml"/><Relationship Id="rId93" Type="http://schemas.openxmlformats.org/officeDocument/2006/relationships/customXml" Target="../ink/ink1845.xml"/><Relationship Id="rId189" Type="http://schemas.openxmlformats.org/officeDocument/2006/relationships/customXml" Target="../ink/ink1893.xml"/><Relationship Id="rId396" Type="http://schemas.openxmlformats.org/officeDocument/2006/relationships/image" Target="../media/image1987.png"/><Relationship Id="rId214" Type="http://schemas.openxmlformats.org/officeDocument/2006/relationships/image" Target="../media/image1897.png"/><Relationship Id="rId256" Type="http://schemas.openxmlformats.org/officeDocument/2006/relationships/image" Target="../media/image1918.png"/><Relationship Id="rId298" Type="http://schemas.openxmlformats.org/officeDocument/2006/relationships/image" Target="../media/image1939.png"/><Relationship Id="rId421" Type="http://schemas.openxmlformats.org/officeDocument/2006/relationships/image" Target="../media/image1999.png"/><Relationship Id="rId463" Type="http://schemas.openxmlformats.org/officeDocument/2006/relationships/image" Target="../media/image2020.png"/><Relationship Id="rId519" Type="http://schemas.openxmlformats.org/officeDocument/2006/relationships/image" Target="../media/image2048.png"/><Relationship Id="rId116" Type="http://schemas.openxmlformats.org/officeDocument/2006/relationships/image" Target="../media/image1849.png"/><Relationship Id="rId158" Type="http://schemas.openxmlformats.org/officeDocument/2006/relationships/image" Target="../media/image1870.png"/><Relationship Id="rId323" Type="http://schemas.openxmlformats.org/officeDocument/2006/relationships/customXml" Target="../ink/ink1960.xml"/><Relationship Id="rId20" Type="http://schemas.openxmlformats.org/officeDocument/2006/relationships/image" Target="../media/image707.png"/><Relationship Id="rId62" Type="http://schemas.openxmlformats.org/officeDocument/2006/relationships/image" Target="../media/image1823.png"/><Relationship Id="rId365" Type="http://schemas.openxmlformats.org/officeDocument/2006/relationships/customXml" Target="../ink/ink1981.xml"/><Relationship Id="rId225" Type="http://schemas.openxmlformats.org/officeDocument/2006/relationships/customXml" Target="../ink/ink1911.xml"/><Relationship Id="rId267" Type="http://schemas.openxmlformats.org/officeDocument/2006/relationships/customXml" Target="../ink/ink1932.xml"/><Relationship Id="rId432" Type="http://schemas.openxmlformats.org/officeDocument/2006/relationships/customXml" Target="../ink/ink2015.xml"/><Relationship Id="rId474" Type="http://schemas.openxmlformats.org/officeDocument/2006/relationships/customXml" Target="../ink/ink2036.xml"/><Relationship Id="rId127" Type="http://schemas.openxmlformats.org/officeDocument/2006/relationships/customXml" Target="../ink/ink1862.xml"/><Relationship Id="rId31" Type="http://schemas.openxmlformats.org/officeDocument/2006/relationships/customXml" Target="../ink/ink1814.xml"/><Relationship Id="rId73" Type="http://schemas.openxmlformats.org/officeDocument/2006/relationships/customXml" Target="../ink/ink1835.xml"/><Relationship Id="rId169" Type="http://schemas.openxmlformats.org/officeDocument/2006/relationships/customXml" Target="../ink/ink1883.xml"/><Relationship Id="rId334" Type="http://schemas.openxmlformats.org/officeDocument/2006/relationships/image" Target="../media/image1957.png"/><Relationship Id="rId376" Type="http://schemas.openxmlformats.org/officeDocument/2006/relationships/image" Target="../media/image1978.png"/><Relationship Id="rId4" Type="http://schemas.openxmlformats.org/officeDocument/2006/relationships/image" Target="../media/image1796.png"/><Relationship Id="rId180" Type="http://schemas.openxmlformats.org/officeDocument/2006/relationships/image" Target="../media/image1881.png"/><Relationship Id="rId236" Type="http://schemas.openxmlformats.org/officeDocument/2006/relationships/image" Target="../media/image1908.png"/><Relationship Id="rId278" Type="http://schemas.openxmlformats.org/officeDocument/2006/relationships/image" Target="../media/image1929.png"/><Relationship Id="rId401" Type="http://schemas.openxmlformats.org/officeDocument/2006/relationships/customXml" Target="../ink/ink1999.xml"/><Relationship Id="rId443" Type="http://schemas.openxmlformats.org/officeDocument/2006/relationships/image" Target="../media/image2010.png"/><Relationship Id="rId303" Type="http://schemas.openxmlformats.org/officeDocument/2006/relationships/customXml" Target="../ink/ink1950.xml"/><Relationship Id="rId485" Type="http://schemas.openxmlformats.org/officeDocument/2006/relationships/image" Target="../media/image2031.png"/><Relationship Id="rId42" Type="http://schemas.openxmlformats.org/officeDocument/2006/relationships/image" Target="../media/image1813.png"/><Relationship Id="rId84" Type="http://schemas.openxmlformats.org/officeDocument/2006/relationships/image" Target="../media/image1834.png"/><Relationship Id="rId138" Type="http://schemas.openxmlformats.org/officeDocument/2006/relationships/image" Target="../media/image1860.png"/><Relationship Id="rId345" Type="http://schemas.openxmlformats.org/officeDocument/2006/relationships/customXml" Target="../ink/ink1971.xml"/><Relationship Id="rId387" Type="http://schemas.openxmlformats.org/officeDocument/2006/relationships/customXml" Target="../ink/ink1992.xml"/><Relationship Id="rId510" Type="http://schemas.openxmlformats.org/officeDocument/2006/relationships/customXml" Target="../ink/ink2054.xml"/><Relationship Id="rId191" Type="http://schemas.openxmlformats.org/officeDocument/2006/relationships/customXml" Target="../ink/ink1894.xml"/><Relationship Id="rId205" Type="http://schemas.openxmlformats.org/officeDocument/2006/relationships/customXml" Target="../ink/ink1901.xml"/><Relationship Id="rId247" Type="http://schemas.openxmlformats.org/officeDocument/2006/relationships/customXml" Target="../ink/ink1922.xml"/><Relationship Id="rId412" Type="http://schemas.openxmlformats.org/officeDocument/2006/relationships/image" Target="../media/image1995.png"/><Relationship Id="rId107" Type="http://schemas.openxmlformats.org/officeDocument/2006/relationships/customXml" Target="../ink/ink1852.xml"/><Relationship Id="rId289" Type="http://schemas.openxmlformats.org/officeDocument/2006/relationships/customXml" Target="../ink/ink1943.xml"/><Relationship Id="rId454" Type="http://schemas.openxmlformats.org/officeDocument/2006/relationships/customXml" Target="../ink/ink2026.xml"/><Relationship Id="rId496" Type="http://schemas.openxmlformats.org/officeDocument/2006/relationships/customXml" Target="../ink/ink2047.xml"/><Relationship Id="rId11" Type="http://schemas.openxmlformats.org/officeDocument/2006/relationships/customXml" Target="../ink/ink1804.xml"/><Relationship Id="rId53" Type="http://schemas.openxmlformats.org/officeDocument/2006/relationships/customXml" Target="../ink/ink1825.xml"/><Relationship Id="rId149" Type="http://schemas.openxmlformats.org/officeDocument/2006/relationships/customXml" Target="../ink/ink1873.xml"/><Relationship Id="rId314" Type="http://schemas.openxmlformats.org/officeDocument/2006/relationships/image" Target="../media/image1947.png"/><Relationship Id="rId356" Type="http://schemas.openxmlformats.org/officeDocument/2006/relationships/image" Target="../media/image1968.png"/><Relationship Id="rId398" Type="http://schemas.openxmlformats.org/officeDocument/2006/relationships/image" Target="../media/image1988.png"/><Relationship Id="rId521" Type="http://schemas.openxmlformats.org/officeDocument/2006/relationships/image" Target="../media/image2049.png"/><Relationship Id="rId95" Type="http://schemas.openxmlformats.org/officeDocument/2006/relationships/customXml" Target="../ink/ink1846.xml"/><Relationship Id="rId160" Type="http://schemas.openxmlformats.org/officeDocument/2006/relationships/image" Target="../media/image1871.png"/><Relationship Id="rId216" Type="http://schemas.openxmlformats.org/officeDocument/2006/relationships/image" Target="../media/image1898.png"/><Relationship Id="rId423" Type="http://schemas.openxmlformats.org/officeDocument/2006/relationships/image" Target="../media/image2000.png"/><Relationship Id="rId258" Type="http://schemas.openxmlformats.org/officeDocument/2006/relationships/image" Target="../media/image1919.png"/><Relationship Id="rId465" Type="http://schemas.openxmlformats.org/officeDocument/2006/relationships/image" Target="../media/image2021.png"/><Relationship Id="rId22" Type="http://schemas.openxmlformats.org/officeDocument/2006/relationships/image" Target="../media/image1804.png"/><Relationship Id="rId64" Type="http://schemas.openxmlformats.org/officeDocument/2006/relationships/image" Target="../media/image1824.png"/><Relationship Id="rId118" Type="http://schemas.openxmlformats.org/officeDocument/2006/relationships/image" Target="../media/image1850.png"/><Relationship Id="rId325" Type="http://schemas.openxmlformats.org/officeDocument/2006/relationships/customXml" Target="../ink/ink1961.xml"/><Relationship Id="rId367" Type="http://schemas.openxmlformats.org/officeDocument/2006/relationships/customXml" Target="../ink/ink1982.xml"/><Relationship Id="rId171" Type="http://schemas.openxmlformats.org/officeDocument/2006/relationships/customXml" Target="../ink/ink1884.xml"/><Relationship Id="rId227" Type="http://schemas.openxmlformats.org/officeDocument/2006/relationships/customXml" Target="../ink/ink1912.xml"/><Relationship Id="rId269" Type="http://schemas.openxmlformats.org/officeDocument/2006/relationships/customXml" Target="../ink/ink1933.xml"/><Relationship Id="rId434" Type="http://schemas.openxmlformats.org/officeDocument/2006/relationships/customXml" Target="../ink/ink2016.xml"/><Relationship Id="rId476" Type="http://schemas.openxmlformats.org/officeDocument/2006/relationships/customXml" Target="../ink/ink2037.xml"/><Relationship Id="rId33" Type="http://schemas.openxmlformats.org/officeDocument/2006/relationships/customXml" Target="../ink/ink1815.xml"/><Relationship Id="rId129" Type="http://schemas.openxmlformats.org/officeDocument/2006/relationships/customXml" Target="../ink/ink1863.xml"/><Relationship Id="rId280" Type="http://schemas.openxmlformats.org/officeDocument/2006/relationships/image" Target="../media/image1930.png"/><Relationship Id="rId336" Type="http://schemas.openxmlformats.org/officeDocument/2006/relationships/image" Target="../media/image1958.png"/><Relationship Id="rId501" Type="http://schemas.openxmlformats.org/officeDocument/2006/relationships/image" Target="../media/image2039.png"/><Relationship Id="rId75" Type="http://schemas.openxmlformats.org/officeDocument/2006/relationships/customXml" Target="../ink/ink1836.xml"/><Relationship Id="rId140" Type="http://schemas.openxmlformats.org/officeDocument/2006/relationships/image" Target="../media/image1861.png"/><Relationship Id="rId182" Type="http://schemas.openxmlformats.org/officeDocument/2006/relationships/image" Target="../media/image1882.png"/><Relationship Id="rId378" Type="http://schemas.openxmlformats.org/officeDocument/2006/relationships/image" Target="../media/image1979.png"/><Relationship Id="rId403" Type="http://schemas.openxmlformats.org/officeDocument/2006/relationships/customXml" Target="../ink/ink2000.xml"/><Relationship Id="rId6" Type="http://schemas.openxmlformats.org/officeDocument/2006/relationships/image" Target="../media/image1797.png"/><Relationship Id="rId238" Type="http://schemas.openxmlformats.org/officeDocument/2006/relationships/image" Target="../media/image1909.png"/><Relationship Id="rId445" Type="http://schemas.openxmlformats.org/officeDocument/2006/relationships/image" Target="../media/image2011.png"/><Relationship Id="rId487" Type="http://schemas.openxmlformats.org/officeDocument/2006/relationships/image" Target="../media/image2032.png"/><Relationship Id="rId291" Type="http://schemas.openxmlformats.org/officeDocument/2006/relationships/customXml" Target="../ink/ink1944.xml"/><Relationship Id="rId305" Type="http://schemas.openxmlformats.org/officeDocument/2006/relationships/customXml" Target="../ink/ink1951.xml"/><Relationship Id="rId347" Type="http://schemas.openxmlformats.org/officeDocument/2006/relationships/customXml" Target="../ink/ink1972.xml"/><Relationship Id="rId512" Type="http://schemas.openxmlformats.org/officeDocument/2006/relationships/customXml" Target="../ink/ink2055.xml"/><Relationship Id="rId44" Type="http://schemas.openxmlformats.org/officeDocument/2006/relationships/image" Target="../media/image1814.png"/><Relationship Id="rId86" Type="http://schemas.openxmlformats.org/officeDocument/2006/relationships/image" Target="../media/image1835.png"/><Relationship Id="rId151" Type="http://schemas.openxmlformats.org/officeDocument/2006/relationships/customXml" Target="../ink/ink1874.xml"/><Relationship Id="rId389" Type="http://schemas.openxmlformats.org/officeDocument/2006/relationships/customXml" Target="../ink/ink1993.xml"/><Relationship Id="rId193" Type="http://schemas.openxmlformats.org/officeDocument/2006/relationships/customXml" Target="../ink/ink1895.xml"/><Relationship Id="rId207" Type="http://schemas.openxmlformats.org/officeDocument/2006/relationships/customXml" Target="../ink/ink1902.xml"/><Relationship Id="rId249" Type="http://schemas.openxmlformats.org/officeDocument/2006/relationships/customXml" Target="../ink/ink1923.xml"/><Relationship Id="rId414" Type="http://schemas.openxmlformats.org/officeDocument/2006/relationships/image" Target="../media/image1996.png"/><Relationship Id="rId456" Type="http://schemas.openxmlformats.org/officeDocument/2006/relationships/customXml" Target="../ink/ink2027.xml"/><Relationship Id="rId498" Type="http://schemas.openxmlformats.org/officeDocument/2006/relationships/customXml" Target="../ink/ink2048.xml"/><Relationship Id="rId13" Type="http://schemas.openxmlformats.org/officeDocument/2006/relationships/customXml" Target="../ink/ink1805.xml"/><Relationship Id="rId109" Type="http://schemas.openxmlformats.org/officeDocument/2006/relationships/customXml" Target="../ink/ink1853.xml"/><Relationship Id="rId260" Type="http://schemas.openxmlformats.org/officeDocument/2006/relationships/image" Target="../media/image1920.png"/><Relationship Id="rId316" Type="http://schemas.openxmlformats.org/officeDocument/2006/relationships/image" Target="../media/image1948.png"/><Relationship Id="rId523" Type="http://schemas.openxmlformats.org/officeDocument/2006/relationships/image" Target="../media/image2050.png"/><Relationship Id="rId55" Type="http://schemas.openxmlformats.org/officeDocument/2006/relationships/customXml" Target="../ink/ink1826.xml"/><Relationship Id="rId97" Type="http://schemas.openxmlformats.org/officeDocument/2006/relationships/customXml" Target="../ink/ink1847.xml"/><Relationship Id="rId120" Type="http://schemas.openxmlformats.org/officeDocument/2006/relationships/image" Target="../media/image1851.png"/><Relationship Id="rId358" Type="http://schemas.openxmlformats.org/officeDocument/2006/relationships/image" Target="../media/image1969.png"/><Relationship Id="rId162" Type="http://schemas.openxmlformats.org/officeDocument/2006/relationships/image" Target="../media/image1872.png"/><Relationship Id="rId218" Type="http://schemas.openxmlformats.org/officeDocument/2006/relationships/image" Target="../media/image1899.png"/><Relationship Id="rId425" Type="http://schemas.openxmlformats.org/officeDocument/2006/relationships/image" Target="../media/image2001.png"/><Relationship Id="rId467" Type="http://schemas.openxmlformats.org/officeDocument/2006/relationships/image" Target="../media/image2022.png"/><Relationship Id="rId271" Type="http://schemas.openxmlformats.org/officeDocument/2006/relationships/customXml" Target="../ink/ink1934.xml"/><Relationship Id="rId24" Type="http://schemas.openxmlformats.org/officeDocument/2006/relationships/image" Target="../media/image1805.png"/><Relationship Id="rId66" Type="http://schemas.openxmlformats.org/officeDocument/2006/relationships/image" Target="../media/image1825.png"/><Relationship Id="rId131" Type="http://schemas.openxmlformats.org/officeDocument/2006/relationships/customXml" Target="../ink/ink1864.xml"/><Relationship Id="rId327" Type="http://schemas.openxmlformats.org/officeDocument/2006/relationships/customXml" Target="../ink/ink1962.xml"/><Relationship Id="rId369" Type="http://schemas.openxmlformats.org/officeDocument/2006/relationships/customXml" Target="../ink/ink1983.xml"/><Relationship Id="rId173" Type="http://schemas.openxmlformats.org/officeDocument/2006/relationships/customXml" Target="../ink/ink1885.xml"/><Relationship Id="rId229" Type="http://schemas.openxmlformats.org/officeDocument/2006/relationships/customXml" Target="../ink/ink1913.xml"/><Relationship Id="rId380" Type="http://schemas.openxmlformats.org/officeDocument/2006/relationships/image" Target="../media/image1980.png"/><Relationship Id="rId436" Type="http://schemas.openxmlformats.org/officeDocument/2006/relationships/customXml" Target="../ink/ink2017.xml"/><Relationship Id="rId240" Type="http://schemas.openxmlformats.org/officeDocument/2006/relationships/image" Target="../media/image1910.png"/><Relationship Id="rId478" Type="http://schemas.openxmlformats.org/officeDocument/2006/relationships/customXml" Target="../ink/ink2038.xml"/><Relationship Id="rId35" Type="http://schemas.openxmlformats.org/officeDocument/2006/relationships/customXml" Target="../ink/ink1816.xml"/><Relationship Id="rId77" Type="http://schemas.openxmlformats.org/officeDocument/2006/relationships/customXml" Target="../ink/ink1837.xml"/><Relationship Id="rId100" Type="http://schemas.openxmlformats.org/officeDocument/2006/relationships/image" Target="../media/image1841.png"/><Relationship Id="rId282" Type="http://schemas.openxmlformats.org/officeDocument/2006/relationships/image" Target="../media/image1931.png"/><Relationship Id="rId338" Type="http://schemas.openxmlformats.org/officeDocument/2006/relationships/image" Target="../media/image1959.png"/><Relationship Id="rId503" Type="http://schemas.openxmlformats.org/officeDocument/2006/relationships/image" Target="../media/image2040.png"/><Relationship Id="rId8" Type="http://schemas.openxmlformats.org/officeDocument/2006/relationships/image" Target="../media/image1798.png"/><Relationship Id="rId142" Type="http://schemas.openxmlformats.org/officeDocument/2006/relationships/image" Target="../media/image1862.png"/><Relationship Id="rId184" Type="http://schemas.openxmlformats.org/officeDocument/2006/relationships/image" Target="../media/image1883.png"/><Relationship Id="rId391" Type="http://schemas.openxmlformats.org/officeDocument/2006/relationships/customXml" Target="../ink/ink1994.xml"/><Relationship Id="rId405" Type="http://schemas.openxmlformats.org/officeDocument/2006/relationships/customXml" Target="../ink/ink2001.xml"/><Relationship Id="rId447" Type="http://schemas.openxmlformats.org/officeDocument/2006/relationships/image" Target="../media/image2012.png"/><Relationship Id="rId251" Type="http://schemas.openxmlformats.org/officeDocument/2006/relationships/customXml" Target="../ink/ink1924.xml"/><Relationship Id="rId489" Type="http://schemas.openxmlformats.org/officeDocument/2006/relationships/image" Target="../media/image2033.png"/><Relationship Id="rId46" Type="http://schemas.openxmlformats.org/officeDocument/2006/relationships/image" Target="../media/image1815.png"/><Relationship Id="rId293" Type="http://schemas.openxmlformats.org/officeDocument/2006/relationships/customXml" Target="../ink/ink1945.xml"/><Relationship Id="rId307" Type="http://schemas.openxmlformats.org/officeDocument/2006/relationships/customXml" Target="../ink/ink1952.xml"/><Relationship Id="rId349" Type="http://schemas.openxmlformats.org/officeDocument/2006/relationships/customXml" Target="../ink/ink1973.xml"/><Relationship Id="rId514" Type="http://schemas.openxmlformats.org/officeDocument/2006/relationships/customXml" Target="../ink/ink2056.xml"/><Relationship Id="rId88" Type="http://schemas.openxmlformats.org/officeDocument/2006/relationships/image" Target="../media/image1836.png"/><Relationship Id="rId111" Type="http://schemas.openxmlformats.org/officeDocument/2006/relationships/customXml" Target="../ink/ink1854.xml"/><Relationship Id="rId153" Type="http://schemas.openxmlformats.org/officeDocument/2006/relationships/customXml" Target="../ink/ink1875.xml"/><Relationship Id="rId195" Type="http://schemas.openxmlformats.org/officeDocument/2006/relationships/customXml" Target="../ink/ink1896.xml"/><Relationship Id="rId209" Type="http://schemas.openxmlformats.org/officeDocument/2006/relationships/customXml" Target="../ink/ink1903.xml"/><Relationship Id="rId360" Type="http://schemas.openxmlformats.org/officeDocument/2006/relationships/image" Target="../media/image1970.png"/><Relationship Id="rId416" Type="http://schemas.openxmlformats.org/officeDocument/2006/relationships/customXml" Target="../ink/ink2007.xml"/><Relationship Id="rId220" Type="http://schemas.openxmlformats.org/officeDocument/2006/relationships/image" Target="../media/image1900.png"/><Relationship Id="rId458" Type="http://schemas.openxmlformats.org/officeDocument/2006/relationships/customXml" Target="../ink/ink2028.xml"/><Relationship Id="rId15" Type="http://schemas.openxmlformats.org/officeDocument/2006/relationships/customXml" Target="../ink/ink1806.xml"/><Relationship Id="rId57" Type="http://schemas.openxmlformats.org/officeDocument/2006/relationships/customXml" Target="../ink/ink1827.xml"/><Relationship Id="rId262" Type="http://schemas.openxmlformats.org/officeDocument/2006/relationships/image" Target="../media/image1921.png"/><Relationship Id="rId318" Type="http://schemas.openxmlformats.org/officeDocument/2006/relationships/image" Target="../media/image1949.png"/><Relationship Id="rId525" Type="http://schemas.openxmlformats.org/officeDocument/2006/relationships/image" Target="../media/image2051.png"/><Relationship Id="rId99" Type="http://schemas.openxmlformats.org/officeDocument/2006/relationships/customXml" Target="../ink/ink1848.xml"/><Relationship Id="rId122" Type="http://schemas.openxmlformats.org/officeDocument/2006/relationships/image" Target="../media/image1852.png"/><Relationship Id="rId164" Type="http://schemas.openxmlformats.org/officeDocument/2006/relationships/image" Target="../media/image1873.png"/><Relationship Id="rId371" Type="http://schemas.openxmlformats.org/officeDocument/2006/relationships/customXml" Target="../ink/ink1984.xml"/><Relationship Id="rId427" Type="http://schemas.openxmlformats.org/officeDocument/2006/relationships/image" Target="../media/image2002.png"/><Relationship Id="rId469" Type="http://schemas.openxmlformats.org/officeDocument/2006/relationships/image" Target="../media/image2023.png"/><Relationship Id="rId26" Type="http://schemas.openxmlformats.org/officeDocument/2006/relationships/image" Target="../media/image1806.png"/><Relationship Id="rId231" Type="http://schemas.openxmlformats.org/officeDocument/2006/relationships/customXml" Target="../ink/ink1914.xml"/><Relationship Id="rId273" Type="http://schemas.openxmlformats.org/officeDocument/2006/relationships/customXml" Target="../ink/ink1935.xml"/><Relationship Id="rId329" Type="http://schemas.openxmlformats.org/officeDocument/2006/relationships/customXml" Target="../ink/ink1963.xml"/><Relationship Id="rId480" Type="http://schemas.openxmlformats.org/officeDocument/2006/relationships/customXml" Target="../ink/ink2039.xml"/><Relationship Id="rId68" Type="http://schemas.openxmlformats.org/officeDocument/2006/relationships/image" Target="../media/image1826.png"/><Relationship Id="rId133" Type="http://schemas.openxmlformats.org/officeDocument/2006/relationships/customXml" Target="../ink/ink1865.xml"/><Relationship Id="rId175" Type="http://schemas.openxmlformats.org/officeDocument/2006/relationships/customXml" Target="../ink/ink1886.xml"/><Relationship Id="rId340" Type="http://schemas.openxmlformats.org/officeDocument/2006/relationships/image" Target="../media/image1960.png"/><Relationship Id="rId200" Type="http://schemas.openxmlformats.org/officeDocument/2006/relationships/image" Target="../media/image1890.png"/><Relationship Id="rId382" Type="http://schemas.openxmlformats.org/officeDocument/2006/relationships/image" Target="../media/image1981.png"/><Relationship Id="rId438" Type="http://schemas.openxmlformats.org/officeDocument/2006/relationships/customXml" Target="../ink/ink2018.xml"/><Relationship Id="rId242" Type="http://schemas.openxmlformats.org/officeDocument/2006/relationships/image" Target="../media/image1911.png"/><Relationship Id="rId284" Type="http://schemas.openxmlformats.org/officeDocument/2006/relationships/image" Target="../media/image1932.png"/><Relationship Id="rId491" Type="http://schemas.openxmlformats.org/officeDocument/2006/relationships/image" Target="../media/image2034.png"/><Relationship Id="rId505" Type="http://schemas.openxmlformats.org/officeDocument/2006/relationships/image" Target="../media/image2041.png"/><Relationship Id="rId37" Type="http://schemas.openxmlformats.org/officeDocument/2006/relationships/customXml" Target="../ink/ink1817.xml"/><Relationship Id="rId79" Type="http://schemas.openxmlformats.org/officeDocument/2006/relationships/customXml" Target="../ink/ink1838.xml"/><Relationship Id="rId102" Type="http://schemas.openxmlformats.org/officeDocument/2006/relationships/image" Target="../media/image1842.png"/><Relationship Id="rId144" Type="http://schemas.openxmlformats.org/officeDocument/2006/relationships/image" Target="../media/image1863.png"/><Relationship Id="rId90" Type="http://schemas.openxmlformats.org/officeDocument/2006/relationships/image" Target="../media/image1837.png"/><Relationship Id="rId186" Type="http://schemas.openxmlformats.org/officeDocument/2006/relationships/image" Target="../media/image1884.png"/><Relationship Id="rId351" Type="http://schemas.openxmlformats.org/officeDocument/2006/relationships/customXml" Target="../ink/ink1974.xml"/><Relationship Id="rId393" Type="http://schemas.openxmlformats.org/officeDocument/2006/relationships/customXml" Target="../ink/ink1995.xml"/><Relationship Id="rId407" Type="http://schemas.openxmlformats.org/officeDocument/2006/relationships/customXml" Target="../ink/ink2002.xml"/><Relationship Id="rId449" Type="http://schemas.openxmlformats.org/officeDocument/2006/relationships/image" Target="../media/image2013.png"/><Relationship Id="rId211" Type="http://schemas.openxmlformats.org/officeDocument/2006/relationships/customXml" Target="../ink/ink1904.xml"/><Relationship Id="rId253" Type="http://schemas.openxmlformats.org/officeDocument/2006/relationships/customXml" Target="../ink/ink1925.xml"/><Relationship Id="rId295" Type="http://schemas.openxmlformats.org/officeDocument/2006/relationships/customXml" Target="../ink/ink1946.xml"/><Relationship Id="rId309" Type="http://schemas.openxmlformats.org/officeDocument/2006/relationships/customXml" Target="../ink/ink1953.xml"/><Relationship Id="rId460" Type="http://schemas.openxmlformats.org/officeDocument/2006/relationships/customXml" Target="../ink/ink2029.xml"/><Relationship Id="rId516" Type="http://schemas.openxmlformats.org/officeDocument/2006/relationships/customXml" Target="../ink/ink2057.xml"/><Relationship Id="rId48" Type="http://schemas.openxmlformats.org/officeDocument/2006/relationships/image" Target="../media/image1816.png"/><Relationship Id="rId113" Type="http://schemas.openxmlformats.org/officeDocument/2006/relationships/customXml" Target="../ink/ink1855.xml"/><Relationship Id="rId320" Type="http://schemas.openxmlformats.org/officeDocument/2006/relationships/image" Target="../media/image1950.png"/><Relationship Id="rId155" Type="http://schemas.openxmlformats.org/officeDocument/2006/relationships/customXml" Target="../ink/ink1876.xml"/><Relationship Id="rId197" Type="http://schemas.openxmlformats.org/officeDocument/2006/relationships/customXml" Target="../ink/ink1897.xml"/><Relationship Id="rId362" Type="http://schemas.openxmlformats.org/officeDocument/2006/relationships/image" Target="../media/image1971.png"/><Relationship Id="rId418" Type="http://schemas.openxmlformats.org/officeDocument/2006/relationships/customXml" Target="../ink/ink2008.xml"/><Relationship Id="rId222" Type="http://schemas.openxmlformats.org/officeDocument/2006/relationships/image" Target="../media/image1901.png"/><Relationship Id="rId264" Type="http://schemas.openxmlformats.org/officeDocument/2006/relationships/image" Target="../media/image1922.png"/><Relationship Id="rId471" Type="http://schemas.openxmlformats.org/officeDocument/2006/relationships/image" Target="../media/image2024.png"/><Relationship Id="rId17" Type="http://schemas.openxmlformats.org/officeDocument/2006/relationships/customXml" Target="../ink/ink1807.xml"/><Relationship Id="rId59" Type="http://schemas.openxmlformats.org/officeDocument/2006/relationships/customXml" Target="../ink/ink1828.xml"/><Relationship Id="rId124" Type="http://schemas.openxmlformats.org/officeDocument/2006/relationships/image" Target="../media/image1853.png"/><Relationship Id="rId527" Type="http://schemas.openxmlformats.org/officeDocument/2006/relationships/image" Target="../media/image648.png"/><Relationship Id="rId70" Type="http://schemas.openxmlformats.org/officeDocument/2006/relationships/image" Target="../media/image1827.png"/><Relationship Id="rId166" Type="http://schemas.openxmlformats.org/officeDocument/2006/relationships/image" Target="../media/image1874.png"/><Relationship Id="rId331" Type="http://schemas.openxmlformats.org/officeDocument/2006/relationships/customXml" Target="../ink/ink1964.xml"/><Relationship Id="rId373" Type="http://schemas.openxmlformats.org/officeDocument/2006/relationships/customXml" Target="../ink/ink1985.xml"/><Relationship Id="rId429" Type="http://schemas.openxmlformats.org/officeDocument/2006/relationships/image" Target="../media/image200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915.xml"/><Relationship Id="rId440" Type="http://schemas.openxmlformats.org/officeDocument/2006/relationships/customXml" Target="../ink/ink2019.xml"/><Relationship Id="rId28" Type="http://schemas.openxmlformats.org/officeDocument/2006/relationships/image" Target="../media/image1807.png"/><Relationship Id="rId275" Type="http://schemas.openxmlformats.org/officeDocument/2006/relationships/customXml" Target="../ink/ink1936.xml"/><Relationship Id="rId300" Type="http://schemas.openxmlformats.org/officeDocument/2006/relationships/image" Target="../media/image1940.png"/><Relationship Id="rId482" Type="http://schemas.openxmlformats.org/officeDocument/2006/relationships/customXml" Target="../ink/ink2040.xml"/><Relationship Id="rId81" Type="http://schemas.openxmlformats.org/officeDocument/2006/relationships/customXml" Target="../ink/ink1839.xml"/><Relationship Id="rId135" Type="http://schemas.openxmlformats.org/officeDocument/2006/relationships/customXml" Target="../ink/ink1866.xml"/><Relationship Id="rId177" Type="http://schemas.openxmlformats.org/officeDocument/2006/relationships/customXml" Target="../ink/ink1887.xml"/><Relationship Id="rId342" Type="http://schemas.openxmlformats.org/officeDocument/2006/relationships/image" Target="../media/image1961.png"/><Relationship Id="rId384" Type="http://schemas.openxmlformats.org/officeDocument/2006/relationships/image" Target="../media/image1982.png"/><Relationship Id="rId202" Type="http://schemas.openxmlformats.org/officeDocument/2006/relationships/image" Target="../media/image1891.png"/><Relationship Id="rId244" Type="http://schemas.openxmlformats.org/officeDocument/2006/relationships/image" Target="../media/image1912.png"/><Relationship Id="rId39" Type="http://schemas.openxmlformats.org/officeDocument/2006/relationships/customXml" Target="../ink/ink1818.xml"/><Relationship Id="rId286" Type="http://schemas.openxmlformats.org/officeDocument/2006/relationships/image" Target="../media/image1933.png"/><Relationship Id="rId451" Type="http://schemas.openxmlformats.org/officeDocument/2006/relationships/image" Target="../media/image2014.png"/><Relationship Id="rId493" Type="http://schemas.openxmlformats.org/officeDocument/2006/relationships/image" Target="../media/image2035.png"/><Relationship Id="rId507" Type="http://schemas.openxmlformats.org/officeDocument/2006/relationships/image" Target="../media/image2042.png"/><Relationship Id="rId50" Type="http://schemas.openxmlformats.org/officeDocument/2006/relationships/image" Target="../media/image1817.png"/><Relationship Id="rId104" Type="http://schemas.openxmlformats.org/officeDocument/2006/relationships/image" Target="../media/image1843.png"/><Relationship Id="rId146" Type="http://schemas.openxmlformats.org/officeDocument/2006/relationships/image" Target="../media/image1864.png"/><Relationship Id="rId188" Type="http://schemas.openxmlformats.org/officeDocument/2006/relationships/image" Target="../media/image574.png"/><Relationship Id="rId311" Type="http://schemas.openxmlformats.org/officeDocument/2006/relationships/customXml" Target="../ink/ink1954.xml"/><Relationship Id="rId353" Type="http://schemas.openxmlformats.org/officeDocument/2006/relationships/customXml" Target="../ink/ink1975.xml"/><Relationship Id="rId395" Type="http://schemas.openxmlformats.org/officeDocument/2006/relationships/customXml" Target="../ink/ink1996.xml"/><Relationship Id="rId409" Type="http://schemas.openxmlformats.org/officeDocument/2006/relationships/customXml" Target="../ink/ink2003.xml"/><Relationship Id="rId92" Type="http://schemas.openxmlformats.org/officeDocument/2006/relationships/image" Target="../media/image1838.png"/><Relationship Id="rId213" Type="http://schemas.openxmlformats.org/officeDocument/2006/relationships/customXml" Target="../ink/ink1905.xml"/><Relationship Id="rId420" Type="http://schemas.openxmlformats.org/officeDocument/2006/relationships/customXml" Target="../ink/ink2009.xml"/><Relationship Id="rId255" Type="http://schemas.openxmlformats.org/officeDocument/2006/relationships/customXml" Target="../ink/ink1926.xml"/><Relationship Id="rId297" Type="http://schemas.openxmlformats.org/officeDocument/2006/relationships/customXml" Target="../ink/ink1947.xml"/><Relationship Id="rId462" Type="http://schemas.openxmlformats.org/officeDocument/2006/relationships/customXml" Target="../ink/ink2030.xml"/><Relationship Id="rId518" Type="http://schemas.openxmlformats.org/officeDocument/2006/relationships/customXml" Target="../ink/ink2058.xml"/><Relationship Id="rId115" Type="http://schemas.openxmlformats.org/officeDocument/2006/relationships/customXml" Target="../ink/ink1856.xml"/><Relationship Id="rId157" Type="http://schemas.openxmlformats.org/officeDocument/2006/relationships/customXml" Target="../ink/ink1877.xml"/><Relationship Id="rId322" Type="http://schemas.openxmlformats.org/officeDocument/2006/relationships/image" Target="../media/image1951.png"/><Relationship Id="rId364" Type="http://schemas.openxmlformats.org/officeDocument/2006/relationships/image" Target="../media/image1972.png"/><Relationship Id="rId61" Type="http://schemas.openxmlformats.org/officeDocument/2006/relationships/customXml" Target="../ink/ink1829.xml"/><Relationship Id="rId199" Type="http://schemas.openxmlformats.org/officeDocument/2006/relationships/customXml" Target="../ink/ink1898.xml"/><Relationship Id="rId19" Type="http://schemas.openxmlformats.org/officeDocument/2006/relationships/customXml" Target="../ink/ink1808.xml"/><Relationship Id="rId224" Type="http://schemas.openxmlformats.org/officeDocument/2006/relationships/image" Target="../media/image1902.png"/><Relationship Id="rId266" Type="http://schemas.openxmlformats.org/officeDocument/2006/relationships/image" Target="../media/image1923.png"/><Relationship Id="rId431" Type="http://schemas.openxmlformats.org/officeDocument/2006/relationships/image" Target="../media/image2004.png"/><Relationship Id="rId473" Type="http://schemas.openxmlformats.org/officeDocument/2006/relationships/image" Target="../media/image2025.png"/><Relationship Id="rId30" Type="http://schemas.openxmlformats.org/officeDocument/2006/relationships/image" Target="../media/image1808.png"/><Relationship Id="rId126" Type="http://schemas.openxmlformats.org/officeDocument/2006/relationships/image" Target="../media/image1854.png"/><Relationship Id="rId168" Type="http://schemas.openxmlformats.org/officeDocument/2006/relationships/image" Target="../media/image1875.png"/><Relationship Id="rId333" Type="http://schemas.openxmlformats.org/officeDocument/2006/relationships/customXml" Target="../ink/ink1965.xml"/><Relationship Id="rId72" Type="http://schemas.openxmlformats.org/officeDocument/2006/relationships/image" Target="../media/image1828.png"/><Relationship Id="rId375" Type="http://schemas.openxmlformats.org/officeDocument/2006/relationships/customXml" Target="../ink/ink1986.xml"/><Relationship Id="rId3" Type="http://schemas.openxmlformats.org/officeDocument/2006/relationships/customXml" Target="../ink/ink1800.xml"/><Relationship Id="rId235" Type="http://schemas.openxmlformats.org/officeDocument/2006/relationships/customXml" Target="../ink/ink1916.xml"/><Relationship Id="rId277" Type="http://schemas.openxmlformats.org/officeDocument/2006/relationships/customXml" Target="../ink/ink1937.xml"/><Relationship Id="rId400" Type="http://schemas.openxmlformats.org/officeDocument/2006/relationships/image" Target="../media/image1989.png"/><Relationship Id="rId442" Type="http://schemas.openxmlformats.org/officeDocument/2006/relationships/customXml" Target="../ink/ink2020.xml"/><Relationship Id="rId484" Type="http://schemas.openxmlformats.org/officeDocument/2006/relationships/customXml" Target="../ink/ink2041.xml"/><Relationship Id="rId137" Type="http://schemas.openxmlformats.org/officeDocument/2006/relationships/customXml" Target="../ink/ink1867.xml"/><Relationship Id="rId302" Type="http://schemas.openxmlformats.org/officeDocument/2006/relationships/image" Target="../media/image1941.png"/><Relationship Id="rId344" Type="http://schemas.openxmlformats.org/officeDocument/2006/relationships/image" Target="../media/image1962.png"/><Relationship Id="rId41" Type="http://schemas.openxmlformats.org/officeDocument/2006/relationships/customXml" Target="../ink/ink1819.xml"/><Relationship Id="rId83" Type="http://schemas.openxmlformats.org/officeDocument/2006/relationships/customXml" Target="../ink/ink1840.xml"/><Relationship Id="rId179" Type="http://schemas.openxmlformats.org/officeDocument/2006/relationships/customXml" Target="../ink/ink1888.xml"/><Relationship Id="rId386" Type="http://schemas.openxmlformats.org/officeDocument/2006/relationships/image" Target="../media/image1983.png"/><Relationship Id="rId190" Type="http://schemas.openxmlformats.org/officeDocument/2006/relationships/image" Target="../media/image1885.png"/><Relationship Id="rId204" Type="http://schemas.openxmlformats.org/officeDocument/2006/relationships/image" Target="../media/image1892.png"/><Relationship Id="rId246" Type="http://schemas.openxmlformats.org/officeDocument/2006/relationships/image" Target="../media/image1913.png"/><Relationship Id="rId288" Type="http://schemas.openxmlformats.org/officeDocument/2006/relationships/image" Target="../media/image1934.png"/><Relationship Id="rId411" Type="http://schemas.openxmlformats.org/officeDocument/2006/relationships/customXml" Target="../ink/ink2004.xml"/><Relationship Id="rId453" Type="http://schemas.openxmlformats.org/officeDocument/2006/relationships/image" Target="../media/image2015.png"/><Relationship Id="rId509" Type="http://schemas.openxmlformats.org/officeDocument/2006/relationships/image" Target="../media/image2043.png"/><Relationship Id="rId106" Type="http://schemas.openxmlformats.org/officeDocument/2006/relationships/image" Target="../media/image1844.png"/><Relationship Id="rId313" Type="http://schemas.openxmlformats.org/officeDocument/2006/relationships/customXml" Target="../ink/ink1955.xml"/><Relationship Id="rId495" Type="http://schemas.openxmlformats.org/officeDocument/2006/relationships/image" Target="../media/image2036.png"/><Relationship Id="rId10" Type="http://schemas.openxmlformats.org/officeDocument/2006/relationships/image" Target="../media/image1799.png"/><Relationship Id="rId52" Type="http://schemas.openxmlformats.org/officeDocument/2006/relationships/image" Target="../media/image1818.png"/><Relationship Id="rId94" Type="http://schemas.openxmlformats.org/officeDocument/2006/relationships/image" Target="../media/image1839.png"/><Relationship Id="rId148" Type="http://schemas.openxmlformats.org/officeDocument/2006/relationships/image" Target="../media/image1865.png"/><Relationship Id="rId355" Type="http://schemas.openxmlformats.org/officeDocument/2006/relationships/customXml" Target="../ink/ink1976.xml"/><Relationship Id="rId397" Type="http://schemas.openxmlformats.org/officeDocument/2006/relationships/customXml" Target="../ink/ink1997.xml"/><Relationship Id="rId520" Type="http://schemas.openxmlformats.org/officeDocument/2006/relationships/customXml" Target="../ink/ink2059.xml"/><Relationship Id="rId215" Type="http://schemas.openxmlformats.org/officeDocument/2006/relationships/customXml" Target="../ink/ink1906.xml"/><Relationship Id="rId257" Type="http://schemas.openxmlformats.org/officeDocument/2006/relationships/customXml" Target="../ink/ink1927.xml"/><Relationship Id="rId422" Type="http://schemas.openxmlformats.org/officeDocument/2006/relationships/customXml" Target="../ink/ink2010.xml"/><Relationship Id="rId464" Type="http://schemas.openxmlformats.org/officeDocument/2006/relationships/customXml" Target="../ink/ink2031.xml"/><Relationship Id="rId299" Type="http://schemas.openxmlformats.org/officeDocument/2006/relationships/customXml" Target="../ink/ink1948.xml"/><Relationship Id="rId63" Type="http://schemas.openxmlformats.org/officeDocument/2006/relationships/customXml" Target="../ink/ink1830.xml"/><Relationship Id="rId159" Type="http://schemas.openxmlformats.org/officeDocument/2006/relationships/customXml" Target="../ink/ink1878.xml"/><Relationship Id="rId366" Type="http://schemas.openxmlformats.org/officeDocument/2006/relationships/image" Target="../media/image1973.png"/><Relationship Id="rId226" Type="http://schemas.openxmlformats.org/officeDocument/2006/relationships/image" Target="../media/image1903.png"/><Relationship Id="rId433" Type="http://schemas.openxmlformats.org/officeDocument/2006/relationships/image" Target="../media/image2005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20.xml"/><Relationship Id="rId21" Type="http://schemas.openxmlformats.org/officeDocument/2006/relationships/customXml" Target="../ink/ink2072.xml"/><Relationship Id="rId324" Type="http://schemas.openxmlformats.org/officeDocument/2006/relationships/image" Target="../media/image2211.png"/><Relationship Id="rId531" Type="http://schemas.openxmlformats.org/officeDocument/2006/relationships/image" Target="../media/image2313.png"/><Relationship Id="rId170" Type="http://schemas.openxmlformats.org/officeDocument/2006/relationships/image" Target="../media/image2135.png"/><Relationship Id="rId268" Type="http://schemas.openxmlformats.org/officeDocument/2006/relationships/image" Target="../media/image2184.png"/><Relationship Id="rId475" Type="http://schemas.openxmlformats.org/officeDocument/2006/relationships/image" Target="../media/image2285.png"/><Relationship Id="rId32" Type="http://schemas.openxmlformats.org/officeDocument/2006/relationships/image" Target="../media/image2066.png"/><Relationship Id="rId128" Type="http://schemas.openxmlformats.org/officeDocument/2006/relationships/image" Target="../media/image2113.png"/><Relationship Id="rId335" Type="http://schemas.openxmlformats.org/officeDocument/2006/relationships/customXml" Target="../ink/ink2229.xml"/><Relationship Id="rId181" Type="http://schemas.openxmlformats.org/officeDocument/2006/relationships/customXml" Target="../ink/ink2152.xml"/><Relationship Id="rId402" Type="http://schemas.openxmlformats.org/officeDocument/2006/relationships/customXml" Target="../ink/ink2263.xml"/><Relationship Id="rId279" Type="http://schemas.openxmlformats.org/officeDocument/2006/relationships/customXml" Target="../ink/ink2201.xml"/><Relationship Id="rId486" Type="http://schemas.openxmlformats.org/officeDocument/2006/relationships/customXml" Target="../ink/ink2305.xml"/><Relationship Id="rId43" Type="http://schemas.openxmlformats.org/officeDocument/2006/relationships/customXml" Target="../ink/ink2083.xml"/><Relationship Id="rId139" Type="http://schemas.openxmlformats.org/officeDocument/2006/relationships/customXml" Target="../ink/ink2131.xml"/><Relationship Id="rId346" Type="http://schemas.openxmlformats.org/officeDocument/2006/relationships/customXml" Target="../ink/ink2235.xml"/><Relationship Id="rId85" Type="http://schemas.openxmlformats.org/officeDocument/2006/relationships/customXml" Target="../ink/ink2104.xml"/><Relationship Id="rId150" Type="http://schemas.openxmlformats.org/officeDocument/2006/relationships/image" Target="../media/image2125.png"/><Relationship Id="rId192" Type="http://schemas.openxmlformats.org/officeDocument/2006/relationships/image" Target="../media/image2146.png"/><Relationship Id="rId206" Type="http://schemas.openxmlformats.org/officeDocument/2006/relationships/image" Target="../media/image2153.png"/><Relationship Id="rId413" Type="http://schemas.openxmlformats.org/officeDocument/2006/relationships/image" Target="../media/image2254.png"/><Relationship Id="rId248" Type="http://schemas.openxmlformats.org/officeDocument/2006/relationships/image" Target="../media/image2174.png"/><Relationship Id="rId455" Type="http://schemas.openxmlformats.org/officeDocument/2006/relationships/image" Target="../media/image2275.png"/><Relationship Id="rId497" Type="http://schemas.openxmlformats.org/officeDocument/2006/relationships/image" Target="../media/image2296.png"/><Relationship Id="rId12" Type="http://schemas.openxmlformats.org/officeDocument/2006/relationships/image" Target="../media/image2056.png"/><Relationship Id="rId108" Type="http://schemas.openxmlformats.org/officeDocument/2006/relationships/image" Target="../media/image2103.png"/><Relationship Id="rId315" Type="http://schemas.openxmlformats.org/officeDocument/2006/relationships/customXml" Target="../ink/ink2219.xml"/><Relationship Id="rId357" Type="http://schemas.openxmlformats.org/officeDocument/2006/relationships/image" Target="../media/image2227.png"/><Relationship Id="rId522" Type="http://schemas.openxmlformats.org/officeDocument/2006/relationships/customXml" Target="../ink/ink2323.xml"/><Relationship Id="rId54" Type="http://schemas.openxmlformats.org/officeDocument/2006/relationships/image" Target="../media/image2076.png"/><Relationship Id="rId96" Type="http://schemas.openxmlformats.org/officeDocument/2006/relationships/image" Target="../media/image2096.png"/><Relationship Id="rId161" Type="http://schemas.openxmlformats.org/officeDocument/2006/relationships/customXml" Target="../ink/ink2142.xml"/><Relationship Id="rId217" Type="http://schemas.openxmlformats.org/officeDocument/2006/relationships/customXml" Target="../ink/ink2170.xml"/><Relationship Id="rId399" Type="http://schemas.openxmlformats.org/officeDocument/2006/relationships/image" Target="../media/image2248.png"/><Relationship Id="rId259" Type="http://schemas.openxmlformats.org/officeDocument/2006/relationships/customXml" Target="../ink/ink2191.xml"/><Relationship Id="rId424" Type="http://schemas.openxmlformats.org/officeDocument/2006/relationships/customXml" Target="../ink/ink2274.xml"/><Relationship Id="rId466" Type="http://schemas.openxmlformats.org/officeDocument/2006/relationships/customXml" Target="../ink/ink2295.xml"/><Relationship Id="rId23" Type="http://schemas.openxmlformats.org/officeDocument/2006/relationships/customXml" Target="../ink/ink2073.xml"/><Relationship Id="rId119" Type="http://schemas.openxmlformats.org/officeDocument/2006/relationships/customXml" Target="../ink/ink2121.xml"/><Relationship Id="rId270" Type="http://schemas.openxmlformats.org/officeDocument/2006/relationships/image" Target="../media/image2185.png"/><Relationship Id="rId326" Type="http://schemas.openxmlformats.org/officeDocument/2006/relationships/image" Target="../media/image2212.png"/><Relationship Id="rId533" Type="http://schemas.openxmlformats.org/officeDocument/2006/relationships/image" Target="../media/image2314.png"/><Relationship Id="rId65" Type="http://schemas.openxmlformats.org/officeDocument/2006/relationships/customXml" Target="../ink/ink2094.xml"/><Relationship Id="rId130" Type="http://schemas.openxmlformats.org/officeDocument/2006/relationships/image" Target="../media/image2114.png"/><Relationship Id="rId368" Type="http://schemas.openxmlformats.org/officeDocument/2006/relationships/customXml" Target="../ink/ink2246.xml"/><Relationship Id="rId172" Type="http://schemas.openxmlformats.org/officeDocument/2006/relationships/image" Target="../media/image2136.png"/><Relationship Id="rId228" Type="http://schemas.openxmlformats.org/officeDocument/2006/relationships/image" Target="../media/image2164.png"/><Relationship Id="rId435" Type="http://schemas.openxmlformats.org/officeDocument/2006/relationships/image" Target="../media/image2265.png"/><Relationship Id="rId477" Type="http://schemas.openxmlformats.org/officeDocument/2006/relationships/image" Target="../media/image2286.png"/><Relationship Id="rId281" Type="http://schemas.openxmlformats.org/officeDocument/2006/relationships/customXml" Target="../ink/ink2202.xml"/><Relationship Id="rId337" Type="http://schemas.openxmlformats.org/officeDocument/2006/relationships/customXml" Target="../ink/ink2230.xml"/><Relationship Id="rId502" Type="http://schemas.openxmlformats.org/officeDocument/2006/relationships/customXml" Target="../ink/ink2313.xml"/><Relationship Id="rId34" Type="http://schemas.openxmlformats.org/officeDocument/2006/relationships/image" Target="../media/image2067.png"/><Relationship Id="rId76" Type="http://schemas.openxmlformats.org/officeDocument/2006/relationships/image" Target="../media/image2087.png"/><Relationship Id="rId141" Type="http://schemas.openxmlformats.org/officeDocument/2006/relationships/customXml" Target="../ink/ink2132.xml"/><Relationship Id="rId379" Type="http://schemas.openxmlformats.org/officeDocument/2006/relationships/image" Target="../media/image2238.png"/><Relationship Id="rId7" Type="http://schemas.openxmlformats.org/officeDocument/2006/relationships/customXml" Target="../ink/ink2065.xml"/><Relationship Id="rId183" Type="http://schemas.openxmlformats.org/officeDocument/2006/relationships/customXml" Target="../ink/ink2153.xml"/><Relationship Id="rId239" Type="http://schemas.openxmlformats.org/officeDocument/2006/relationships/customXml" Target="../ink/ink2181.xml"/><Relationship Id="rId390" Type="http://schemas.openxmlformats.org/officeDocument/2006/relationships/customXml" Target="../ink/ink2257.xml"/><Relationship Id="rId404" Type="http://schemas.openxmlformats.org/officeDocument/2006/relationships/customXml" Target="../ink/ink2264.xml"/><Relationship Id="rId446" Type="http://schemas.openxmlformats.org/officeDocument/2006/relationships/customXml" Target="../ink/ink2285.xml"/><Relationship Id="rId250" Type="http://schemas.openxmlformats.org/officeDocument/2006/relationships/image" Target="../media/image2175.png"/><Relationship Id="rId292" Type="http://schemas.openxmlformats.org/officeDocument/2006/relationships/image" Target="../media/image2196.png"/><Relationship Id="rId306" Type="http://schemas.openxmlformats.org/officeDocument/2006/relationships/image" Target="../media/image2202.png"/><Relationship Id="rId488" Type="http://schemas.openxmlformats.org/officeDocument/2006/relationships/customXml" Target="../ink/ink2306.xml"/><Relationship Id="rId45" Type="http://schemas.openxmlformats.org/officeDocument/2006/relationships/customXml" Target="../ink/ink2084.xml"/><Relationship Id="rId87" Type="http://schemas.openxmlformats.org/officeDocument/2006/relationships/customXml" Target="../ink/ink2105.xml"/><Relationship Id="rId110" Type="http://schemas.openxmlformats.org/officeDocument/2006/relationships/image" Target="../media/image2104.png"/><Relationship Id="rId348" Type="http://schemas.openxmlformats.org/officeDocument/2006/relationships/customXml" Target="../ink/ink2236.xml"/><Relationship Id="rId513" Type="http://schemas.openxmlformats.org/officeDocument/2006/relationships/image" Target="../media/image2304.png"/><Relationship Id="rId152" Type="http://schemas.openxmlformats.org/officeDocument/2006/relationships/image" Target="../media/image2126.png"/><Relationship Id="rId194" Type="http://schemas.openxmlformats.org/officeDocument/2006/relationships/image" Target="../media/image2147.png"/><Relationship Id="rId208" Type="http://schemas.openxmlformats.org/officeDocument/2006/relationships/image" Target="../media/image2154.png"/><Relationship Id="rId415" Type="http://schemas.openxmlformats.org/officeDocument/2006/relationships/image" Target="../media/image2255.png"/><Relationship Id="rId457" Type="http://schemas.openxmlformats.org/officeDocument/2006/relationships/image" Target="../media/image2276.png"/><Relationship Id="rId261" Type="http://schemas.openxmlformats.org/officeDocument/2006/relationships/customXml" Target="../ink/ink2192.xml"/><Relationship Id="rId499" Type="http://schemas.openxmlformats.org/officeDocument/2006/relationships/image" Target="../media/image2297.png"/><Relationship Id="rId14" Type="http://schemas.openxmlformats.org/officeDocument/2006/relationships/image" Target="../media/image2057.png"/><Relationship Id="rId56" Type="http://schemas.openxmlformats.org/officeDocument/2006/relationships/image" Target="../media/image2077.png"/><Relationship Id="rId317" Type="http://schemas.openxmlformats.org/officeDocument/2006/relationships/customXml" Target="../ink/ink2220.xml"/><Relationship Id="rId359" Type="http://schemas.openxmlformats.org/officeDocument/2006/relationships/image" Target="../media/image2228.png"/><Relationship Id="rId524" Type="http://schemas.openxmlformats.org/officeDocument/2006/relationships/customXml" Target="../ink/ink2324.xml"/><Relationship Id="rId98" Type="http://schemas.openxmlformats.org/officeDocument/2006/relationships/image" Target="../media/image2097.png"/><Relationship Id="rId121" Type="http://schemas.openxmlformats.org/officeDocument/2006/relationships/customXml" Target="../ink/ink2122.xml"/><Relationship Id="rId163" Type="http://schemas.openxmlformats.org/officeDocument/2006/relationships/customXml" Target="../ink/ink2143.xml"/><Relationship Id="rId219" Type="http://schemas.openxmlformats.org/officeDocument/2006/relationships/customXml" Target="../ink/ink2171.xml"/><Relationship Id="rId370" Type="http://schemas.openxmlformats.org/officeDocument/2006/relationships/customXml" Target="../ink/ink2247.xml"/><Relationship Id="rId426" Type="http://schemas.openxmlformats.org/officeDocument/2006/relationships/customXml" Target="../ink/ink2275.xml"/><Relationship Id="rId230" Type="http://schemas.openxmlformats.org/officeDocument/2006/relationships/image" Target="../media/image2165.png"/><Relationship Id="rId468" Type="http://schemas.openxmlformats.org/officeDocument/2006/relationships/customXml" Target="../ink/ink2296.xml"/><Relationship Id="rId25" Type="http://schemas.openxmlformats.org/officeDocument/2006/relationships/customXml" Target="../ink/ink2074.xml"/><Relationship Id="rId67" Type="http://schemas.openxmlformats.org/officeDocument/2006/relationships/customXml" Target="../ink/ink2095.xml"/><Relationship Id="rId272" Type="http://schemas.openxmlformats.org/officeDocument/2006/relationships/image" Target="../media/image2186.png"/><Relationship Id="rId328" Type="http://schemas.openxmlformats.org/officeDocument/2006/relationships/image" Target="../media/image2213.png"/><Relationship Id="rId535" Type="http://schemas.openxmlformats.org/officeDocument/2006/relationships/image" Target="../media/image2315.png"/><Relationship Id="rId132" Type="http://schemas.openxmlformats.org/officeDocument/2006/relationships/image" Target="../media/image2115.png"/><Relationship Id="rId174" Type="http://schemas.openxmlformats.org/officeDocument/2006/relationships/image" Target="../media/image2137.png"/><Relationship Id="rId381" Type="http://schemas.openxmlformats.org/officeDocument/2006/relationships/image" Target="../media/image2239.png"/><Relationship Id="rId241" Type="http://schemas.openxmlformats.org/officeDocument/2006/relationships/customXml" Target="../ink/ink2182.xml"/><Relationship Id="rId437" Type="http://schemas.openxmlformats.org/officeDocument/2006/relationships/image" Target="../media/image2266.png"/><Relationship Id="rId479" Type="http://schemas.openxmlformats.org/officeDocument/2006/relationships/image" Target="../media/image2287.png"/><Relationship Id="rId36" Type="http://schemas.openxmlformats.org/officeDocument/2006/relationships/image" Target="../media/image2068.png"/><Relationship Id="rId283" Type="http://schemas.openxmlformats.org/officeDocument/2006/relationships/customXml" Target="../ink/ink2203.xml"/><Relationship Id="rId339" Type="http://schemas.openxmlformats.org/officeDocument/2006/relationships/customXml" Target="../ink/ink2231.xml"/><Relationship Id="rId490" Type="http://schemas.openxmlformats.org/officeDocument/2006/relationships/customXml" Target="../ink/ink2307.xml"/><Relationship Id="rId504" Type="http://schemas.openxmlformats.org/officeDocument/2006/relationships/customXml" Target="../ink/ink2314.xml"/><Relationship Id="rId78" Type="http://schemas.openxmlformats.org/officeDocument/2006/relationships/image" Target="../media/image2088.png"/><Relationship Id="rId101" Type="http://schemas.openxmlformats.org/officeDocument/2006/relationships/customXml" Target="../ink/ink2112.xml"/><Relationship Id="rId143" Type="http://schemas.openxmlformats.org/officeDocument/2006/relationships/customXml" Target="../ink/ink2133.xml"/><Relationship Id="rId185" Type="http://schemas.openxmlformats.org/officeDocument/2006/relationships/customXml" Target="../ink/ink2154.xml"/><Relationship Id="rId350" Type="http://schemas.openxmlformats.org/officeDocument/2006/relationships/customXml" Target="../ink/ink2237.xml"/><Relationship Id="rId406" Type="http://schemas.openxmlformats.org/officeDocument/2006/relationships/customXml" Target="../ink/ink2265.xml"/><Relationship Id="rId9" Type="http://schemas.openxmlformats.org/officeDocument/2006/relationships/customXml" Target="../ink/ink2066.xml"/><Relationship Id="rId210" Type="http://schemas.openxmlformats.org/officeDocument/2006/relationships/image" Target="../media/image2155.png"/><Relationship Id="rId392" Type="http://schemas.openxmlformats.org/officeDocument/2006/relationships/customXml" Target="../ink/ink2258.xml"/><Relationship Id="rId448" Type="http://schemas.openxmlformats.org/officeDocument/2006/relationships/customXml" Target="../ink/ink2286.xml"/><Relationship Id="rId252" Type="http://schemas.openxmlformats.org/officeDocument/2006/relationships/image" Target="../media/image2176.png"/><Relationship Id="rId294" Type="http://schemas.openxmlformats.org/officeDocument/2006/relationships/image" Target="../media/image707.png"/><Relationship Id="rId308" Type="http://schemas.openxmlformats.org/officeDocument/2006/relationships/image" Target="../media/image2203.png"/><Relationship Id="rId515" Type="http://schemas.openxmlformats.org/officeDocument/2006/relationships/image" Target="../media/image2305.png"/><Relationship Id="rId47" Type="http://schemas.openxmlformats.org/officeDocument/2006/relationships/customXml" Target="../ink/ink2085.xml"/><Relationship Id="rId89" Type="http://schemas.openxmlformats.org/officeDocument/2006/relationships/customXml" Target="../ink/ink2106.xml"/><Relationship Id="rId112" Type="http://schemas.openxmlformats.org/officeDocument/2006/relationships/image" Target="../media/image2105.png"/><Relationship Id="rId154" Type="http://schemas.openxmlformats.org/officeDocument/2006/relationships/image" Target="../media/image2127.png"/><Relationship Id="rId361" Type="http://schemas.openxmlformats.org/officeDocument/2006/relationships/image" Target="../media/image2229.png"/><Relationship Id="rId196" Type="http://schemas.openxmlformats.org/officeDocument/2006/relationships/image" Target="../media/image2148.png"/><Relationship Id="rId417" Type="http://schemas.openxmlformats.org/officeDocument/2006/relationships/image" Target="../media/image2256.png"/><Relationship Id="rId459" Type="http://schemas.openxmlformats.org/officeDocument/2006/relationships/image" Target="../media/image2277.png"/><Relationship Id="rId16" Type="http://schemas.openxmlformats.org/officeDocument/2006/relationships/image" Target="../media/image2058.png"/><Relationship Id="rId221" Type="http://schemas.openxmlformats.org/officeDocument/2006/relationships/customXml" Target="../ink/ink2172.xml"/><Relationship Id="rId263" Type="http://schemas.openxmlformats.org/officeDocument/2006/relationships/customXml" Target="../ink/ink2193.xml"/><Relationship Id="rId319" Type="http://schemas.openxmlformats.org/officeDocument/2006/relationships/customXml" Target="../ink/ink2221.xml"/><Relationship Id="rId470" Type="http://schemas.openxmlformats.org/officeDocument/2006/relationships/customXml" Target="../ink/ink2297.xml"/><Relationship Id="rId526" Type="http://schemas.openxmlformats.org/officeDocument/2006/relationships/customXml" Target="../ink/ink2325.xml"/><Relationship Id="rId58" Type="http://schemas.openxmlformats.org/officeDocument/2006/relationships/image" Target="../media/image2078.png"/><Relationship Id="rId123" Type="http://schemas.openxmlformats.org/officeDocument/2006/relationships/customXml" Target="../ink/ink2123.xml"/><Relationship Id="rId330" Type="http://schemas.openxmlformats.org/officeDocument/2006/relationships/image" Target="../media/image2214.png"/><Relationship Id="rId165" Type="http://schemas.openxmlformats.org/officeDocument/2006/relationships/customXml" Target="../ink/ink2144.xml"/><Relationship Id="rId372" Type="http://schemas.openxmlformats.org/officeDocument/2006/relationships/customXml" Target="../ink/ink2248.xml"/><Relationship Id="rId428" Type="http://schemas.openxmlformats.org/officeDocument/2006/relationships/customXml" Target="../ink/ink2276.xml"/><Relationship Id="rId232" Type="http://schemas.openxmlformats.org/officeDocument/2006/relationships/image" Target="../media/image2166.png"/><Relationship Id="rId274" Type="http://schemas.openxmlformats.org/officeDocument/2006/relationships/image" Target="../media/image2187.png"/><Relationship Id="rId481" Type="http://schemas.openxmlformats.org/officeDocument/2006/relationships/image" Target="../media/image2288.png"/><Relationship Id="rId27" Type="http://schemas.openxmlformats.org/officeDocument/2006/relationships/customXml" Target="../ink/ink2075.xml"/><Relationship Id="rId69" Type="http://schemas.openxmlformats.org/officeDocument/2006/relationships/customXml" Target="../ink/ink2096.xml"/><Relationship Id="rId134" Type="http://schemas.openxmlformats.org/officeDocument/2006/relationships/image" Target="../media/image2116.png"/><Relationship Id="rId537" Type="http://schemas.openxmlformats.org/officeDocument/2006/relationships/image" Target="../media/image2316.png"/><Relationship Id="rId80" Type="http://schemas.openxmlformats.org/officeDocument/2006/relationships/image" Target="../media/image2089.png"/><Relationship Id="rId176" Type="http://schemas.openxmlformats.org/officeDocument/2006/relationships/image" Target="../media/image2138.png"/><Relationship Id="rId341" Type="http://schemas.openxmlformats.org/officeDocument/2006/relationships/image" Target="../media/image2219.png"/><Relationship Id="rId383" Type="http://schemas.openxmlformats.org/officeDocument/2006/relationships/image" Target="../media/image2240.png"/><Relationship Id="rId439" Type="http://schemas.openxmlformats.org/officeDocument/2006/relationships/image" Target="../media/image2267.png"/><Relationship Id="rId201" Type="http://schemas.openxmlformats.org/officeDocument/2006/relationships/customXml" Target="../ink/ink2162.xml"/><Relationship Id="rId243" Type="http://schemas.openxmlformats.org/officeDocument/2006/relationships/customXml" Target="../ink/ink2183.xml"/><Relationship Id="rId285" Type="http://schemas.openxmlformats.org/officeDocument/2006/relationships/customXml" Target="../ink/ink2204.xml"/><Relationship Id="rId450" Type="http://schemas.openxmlformats.org/officeDocument/2006/relationships/customXml" Target="../ink/ink2287.xml"/><Relationship Id="rId506" Type="http://schemas.openxmlformats.org/officeDocument/2006/relationships/customXml" Target="../ink/ink2315.xml"/><Relationship Id="rId38" Type="http://schemas.openxmlformats.org/officeDocument/2006/relationships/image" Target="../media/image2069.png"/><Relationship Id="rId103" Type="http://schemas.openxmlformats.org/officeDocument/2006/relationships/customXml" Target="../ink/ink2113.xml"/><Relationship Id="rId310" Type="http://schemas.openxmlformats.org/officeDocument/2006/relationships/image" Target="../media/image2204.png"/><Relationship Id="rId492" Type="http://schemas.openxmlformats.org/officeDocument/2006/relationships/customXml" Target="../ink/ink2308.xml"/><Relationship Id="rId91" Type="http://schemas.openxmlformats.org/officeDocument/2006/relationships/customXml" Target="../ink/ink2107.xml"/><Relationship Id="rId145" Type="http://schemas.openxmlformats.org/officeDocument/2006/relationships/customXml" Target="../ink/ink2134.xml"/><Relationship Id="rId187" Type="http://schemas.openxmlformats.org/officeDocument/2006/relationships/customXml" Target="../ink/ink2155.xml"/><Relationship Id="rId352" Type="http://schemas.openxmlformats.org/officeDocument/2006/relationships/customXml" Target="../ink/ink2238.xml"/><Relationship Id="rId394" Type="http://schemas.openxmlformats.org/officeDocument/2006/relationships/customXml" Target="../ink/ink2259.xml"/><Relationship Id="rId408" Type="http://schemas.openxmlformats.org/officeDocument/2006/relationships/customXml" Target="../ink/ink2266.xml"/><Relationship Id="rId212" Type="http://schemas.openxmlformats.org/officeDocument/2006/relationships/image" Target="../media/image2156.png"/><Relationship Id="rId254" Type="http://schemas.openxmlformats.org/officeDocument/2006/relationships/image" Target="../media/image2177.png"/><Relationship Id="rId49" Type="http://schemas.openxmlformats.org/officeDocument/2006/relationships/customXml" Target="../ink/ink2086.xml"/><Relationship Id="rId114" Type="http://schemas.openxmlformats.org/officeDocument/2006/relationships/image" Target="../media/image2106.png"/><Relationship Id="rId296" Type="http://schemas.openxmlformats.org/officeDocument/2006/relationships/image" Target="../media/image2197.png"/><Relationship Id="rId461" Type="http://schemas.openxmlformats.org/officeDocument/2006/relationships/image" Target="../media/image2278.png"/><Relationship Id="rId517" Type="http://schemas.openxmlformats.org/officeDocument/2006/relationships/image" Target="../media/image2306.png"/><Relationship Id="rId60" Type="http://schemas.openxmlformats.org/officeDocument/2006/relationships/image" Target="../media/image2079.png"/><Relationship Id="rId156" Type="http://schemas.openxmlformats.org/officeDocument/2006/relationships/image" Target="../media/image2128.png"/><Relationship Id="rId198" Type="http://schemas.openxmlformats.org/officeDocument/2006/relationships/image" Target="../media/image2149.png"/><Relationship Id="rId321" Type="http://schemas.openxmlformats.org/officeDocument/2006/relationships/customXml" Target="../ink/ink2222.xml"/><Relationship Id="rId363" Type="http://schemas.openxmlformats.org/officeDocument/2006/relationships/image" Target="../media/image2230.png"/><Relationship Id="rId419" Type="http://schemas.openxmlformats.org/officeDocument/2006/relationships/image" Target="../media/image2257.png"/><Relationship Id="rId223" Type="http://schemas.openxmlformats.org/officeDocument/2006/relationships/customXml" Target="../ink/ink2173.xml"/><Relationship Id="rId430" Type="http://schemas.openxmlformats.org/officeDocument/2006/relationships/customXml" Target="../ink/ink2277.xml"/><Relationship Id="rId18" Type="http://schemas.openxmlformats.org/officeDocument/2006/relationships/image" Target="../media/image2059.png"/><Relationship Id="rId265" Type="http://schemas.openxmlformats.org/officeDocument/2006/relationships/customXml" Target="../ink/ink2194.xml"/><Relationship Id="rId472" Type="http://schemas.openxmlformats.org/officeDocument/2006/relationships/customXml" Target="../ink/ink2298.xml"/><Relationship Id="rId528" Type="http://schemas.openxmlformats.org/officeDocument/2006/relationships/customXml" Target="../ink/ink2326.xml"/><Relationship Id="rId125" Type="http://schemas.openxmlformats.org/officeDocument/2006/relationships/customXml" Target="../ink/ink2124.xml"/><Relationship Id="rId167" Type="http://schemas.openxmlformats.org/officeDocument/2006/relationships/customXml" Target="../ink/ink2145.xml"/><Relationship Id="rId332" Type="http://schemas.openxmlformats.org/officeDocument/2006/relationships/image" Target="../media/image2215.png"/><Relationship Id="rId374" Type="http://schemas.openxmlformats.org/officeDocument/2006/relationships/customXml" Target="../ink/ink2249.xml"/><Relationship Id="rId71" Type="http://schemas.openxmlformats.org/officeDocument/2006/relationships/customXml" Target="../ink/ink2097.xml"/><Relationship Id="rId234" Type="http://schemas.openxmlformats.org/officeDocument/2006/relationships/image" Target="../media/image2167.png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2076.xml"/><Relationship Id="rId276" Type="http://schemas.openxmlformats.org/officeDocument/2006/relationships/image" Target="../media/image2188.png"/><Relationship Id="rId441" Type="http://schemas.openxmlformats.org/officeDocument/2006/relationships/image" Target="../media/image2268.png"/><Relationship Id="rId483" Type="http://schemas.openxmlformats.org/officeDocument/2006/relationships/image" Target="../media/image2289.png"/><Relationship Id="rId539" Type="http://schemas.openxmlformats.org/officeDocument/2006/relationships/image" Target="../media/image2317.png"/><Relationship Id="rId40" Type="http://schemas.openxmlformats.org/officeDocument/2006/relationships/image" Target="../media/image2070.png"/><Relationship Id="rId136" Type="http://schemas.openxmlformats.org/officeDocument/2006/relationships/image" Target="../media/image2117.png"/><Relationship Id="rId178" Type="http://schemas.openxmlformats.org/officeDocument/2006/relationships/image" Target="../media/image2139.png"/><Relationship Id="rId301" Type="http://schemas.openxmlformats.org/officeDocument/2006/relationships/customXml" Target="../ink/ink2212.xml"/><Relationship Id="rId343" Type="http://schemas.openxmlformats.org/officeDocument/2006/relationships/image" Target="../media/image2220.png"/><Relationship Id="rId82" Type="http://schemas.openxmlformats.org/officeDocument/2006/relationships/image" Target="../media/image2090.png"/><Relationship Id="rId203" Type="http://schemas.openxmlformats.org/officeDocument/2006/relationships/customXml" Target="../ink/ink2163.xml"/><Relationship Id="rId385" Type="http://schemas.openxmlformats.org/officeDocument/2006/relationships/image" Target="../media/image2241.png"/><Relationship Id="rId245" Type="http://schemas.openxmlformats.org/officeDocument/2006/relationships/customXml" Target="../ink/ink2184.xml"/><Relationship Id="rId287" Type="http://schemas.openxmlformats.org/officeDocument/2006/relationships/customXml" Target="../ink/ink2205.xml"/><Relationship Id="rId410" Type="http://schemas.openxmlformats.org/officeDocument/2006/relationships/customXml" Target="../ink/ink2267.xml"/><Relationship Id="rId452" Type="http://schemas.openxmlformats.org/officeDocument/2006/relationships/customXml" Target="../ink/ink2288.xml"/><Relationship Id="rId494" Type="http://schemas.openxmlformats.org/officeDocument/2006/relationships/customXml" Target="../ink/ink2309.xml"/><Relationship Id="rId508" Type="http://schemas.openxmlformats.org/officeDocument/2006/relationships/customXml" Target="../ink/ink2316.xml"/><Relationship Id="rId105" Type="http://schemas.openxmlformats.org/officeDocument/2006/relationships/customXml" Target="../ink/ink2114.xml"/><Relationship Id="rId147" Type="http://schemas.openxmlformats.org/officeDocument/2006/relationships/customXml" Target="../ink/ink2135.xml"/><Relationship Id="rId312" Type="http://schemas.openxmlformats.org/officeDocument/2006/relationships/image" Target="../media/image2205.png"/><Relationship Id="rId354" Type="http://schemas.openxmlformats.org/officeDocument/2006/relationships/customXml" Target="../ink/ink2239.xml"/><Relationship Id="rId51" Type="http://schemas.openxmlformats.org/officeDocument/2006/relationships/customXml" Target="../ink/ink2087.xml"/><Relationship Id="rId93" Type="http://schemas.openxmlformats.org/officeDocument/2006/relationships/customXml" Target="../ink/ink2108.xml"/><Relationship Id="rId189" Type="http://schemas.openxmlformats.org/officeDocument/2006/relationships/customXml" Target="../ink/ink2156.xml"/><Relationship Id="rId396" Type="http://schemas.openxmlformats.org/officeDocument/2006/relationships/customXml" Target="../ink/ink2260.xml"/><Relationship Id="rId214" Type="http://schemas.openxmlformats.org/officeDocument/2006/relationships/image" Target="../media/image2157.png"/><Relationship Id="rId256" Type="http://schemas.openxmlformats.org/officeDocument/2006/relationships/image" Target="../media/image2178.png"/><Relationship Id="rId298" Type="http://schemas.openxmlformats.org/officeDocument/2006/relationships/image" Target="../media/image2198.png"/><Relationship Id="rId421" Type="http://schemas.openxmlformats.org/officeDocument/2006/relationships/image" Target="../media/image2258.png"/><Relationship Id="rId463" Type="http://schemas.openxmlformats.org/officeDocument/2006/relationships/image" Target="../media/image2279.png"/><Relationship Id="rId519" Type="http://schemas.openxmlformats.org/officeDocument/2006/relationships/image" Target="../media/image2307.png"/><Relationship Id="rId116" Type="http://schemas.openxmlformats.org/officeDocument/2006/relationships/image" Target="../media/image2107.png"/><Relationship Id="rId158" Type="http://schemas.openxmlformats.org/officeDocument/2006/relationships/image" Target="../media/image2129.png"/><Relationship Id="rId323" Type="http://schemas.openxmlformats.org/officeDocument/2006/relationships/customXml" Target="../ink/ink2223.xml"/><Relationship Id="rId530" Type="http://schemas.openxmlformats.org/officeDocument/2006/relationships/customXml" Target="../ink/ink2327.xml"/><Relationship Id="rId20" Type="http://schemas.openxmlformats.org/officeDocument/2006/relationships/image" Target="../media/image2060.png"/><Relationship Id="rId62" Type="http://schemas.openxmlformats.org/officeDocument/2006/relationships/image" Target="../media/image2080.png"/><Relationship Id="rId365" Type="http://schemas.openxmlformats.org/officeDocument/2006/relationships/image" Target="../media/image2231.png"/><Relationship Id="rId225" Type="http://schemas.openxmlformats.org/officeDocument/2006/relationships/customXml" Target="../ink/ink2174.xml"/><Relationship Id="rId267" Type="http://schemas.openxmlformats.org/officeDocument/2006/relationships/customXml" Target="../ink/ink2195.xml"/><Relationship Id="rId432" Type="http://schemas.openxmlformats.org/officeDocument/2006/relationships/customXml" Target="../ink/ink2278.xml"/><Relationship Id="rId474" Type="http://schemas.openxmlformats.org/officeDocument/2006/relationships/customXml" Target="../ink/ink2299.xml"/><Relationship Id="rId127" Type="http://schemas.openxmlformats.org/officeDocument/2006/relationships/customXml" Target="../ink/ink2125.xml"/><Relationship Id="rId31" Type="http://schemas.openxmlformats.org/officeDocument/2006/relationships/customXml" Target="../ink/ink2077.xml"/><Relationship Id="rId73" Type="http://schemas.openxmlformats.org/officeDocument/2006/relationships/customXml" Target="../ink/ink2098.xml"/><Relationship Id="rId169" Type="http://schemas.openxmlformats.org/officeDocument/2006/relationships/customXml" Target="../ink/ink2146.xml"/><Relationship Id="rId334" Type="http://schemas.openxmlformats.org/officeDocument/2006/relationships/image" Target="../media/image2216.png"/><Relationship Id="rId376" Type="http://schemas.openxmlformats.org/officeDocument/2006/relationships/customXml" Target="../ink/ink2250.xml"/><Relationship Id="rId541" Type="http://schemas.openxmlformats.org/officeDocument/2006/relationships/image" Target="../media/image2318.png"/><Relationship Id="rId4" Type="http://schemas.openxmlformats.org/officeDocument/2006/relationships/image" Target="../media/image2052.png"/><Relationship Id="rId180" Type="http://schemas.openxmlformats.org/officeDocument/2006/relationships/image" Target="../media/image2140.png"/><Relationship Id="rId236" Type="http://schemas.openxmlformats.org/officeDocument/2006/relationships/image" Target="../media/image2168.png"/><Relationship Id="rId278" Type="http://schemas.openxmlformats.org/officeDocument/2006/relationships/image" Target="../media/image2189.png"/><Relationship Id="rId401" Type="http://schemas.openxmlformats.org/officeDocument/2006/relationships/image" Target="../media/image2249.png"/><Relationship Id="rId443" Type="http://schemas.openxmlformats.org/officeDocument/2006/relationships/image" Target="../media/image2269.png"/><Relationship Id="rId303" Type="http://schemas.openxmlformats.org/officeDocument/2006/relationships/customXml" Target="../ink/ink2213.xml"/><Relationship Id="rId485" Type="http://schemas.openxmlformats.org/officeDocument/2006/relationships/image" Target="../media/image2290.png"/><Relationship Id="rId42" Type="http://schemas.openxmlformats.org/officeDocument/2006/relationships/image" Target="../media/image2071.png"/><Relationship Id="rId84" Type="http://schemas.openxmlformats.org/officeDocument/2006/relationships/image" Target="../media/image2091.png"/><Relationship Id="rId138" Type="http://schemas.openxmlformats.org/officeDocument/2006/relationships/image" Target="../media/image2118.png"/><Relationship Id="rId345" Type="http://schemas.openxmlformats.org/officeDocument/2006/relationships/image" Target="../media/image2221.png"/><Relationship Id="rId387" Type="http://schemas.openxmlformats.org/officeDocument/2006/relationships/image" Target="../media/image2242.png"/><Relationship Id="rId510" Type="http://schemas.openxmlformats.org/officeDocument/2006/relationships/customXml" Target="../ink/ink2317.xml"/><Relationship Id="rId191" Type="http://schemas.openxmlformats.org/officeDocument/2006/relationships/customXml" Target="../ink/ink2157.xml"/><Relationship Id="rId205" Type="http://schemas.openxmlformats.org/officeDocument/2006/relationships/customXml" Target="../ink/ink2164.xml"/><Relationship Id="rId247" Type="http://schemas.openxmlformats.org/officeDocument/2006/relationships/customXml" Target="../ink/ink2185.xml"/><Relationship Id="rId412" Type="http://schemas.openxmlformats.org/officeDocument/2006/relationships/customXml" Target="../ink/ink2268.xml"/><Relationship Id="rId107" Type="http://schemas.openxmlformats.org/officeDocument/2006/relationships/customXml" Target="../ink/ink2115.xml"/><Relationship Id="rId289" Type="http://schemas.openxmlformats.org/officeDocument/2006/relationships/customXml" Target="../ink/ink2206.xml"/><Relationship Id="rId454" Type="http://schemas.openxmlformats.org/officeDocument/2006/relationships/customXml" Target="../ink/ink2289.xml"/><Relationship Id="rId496" Type="http://schemas.openxmlformats.org/officeDocument/2006/relationships/customXml" Target="../ink/ink2310.xml"/><Relationship Id="rId11" Type="http://schemas.openxmlformats.org/officeDocument/2006/relationships/customXml" Target="../ink/ink2067.xml"/><Relationship Id="rId53" Type="http://schemas.openxmlformats.org/officeDocument/2006/relationships/customXml" Target="../ink/ink2088.xml"/><Relationship Id="rId149" Type="http://schemas.openxmlformats.org/officeDocument/2006/relationships/customXml" Target="../ink/ink2136.xml"/><Relationship Id="rId314" Type="http://schemas.openxmlformats.org/officeDocument/2006/relationships/image" Target="../media/image2206.png"/><Relationship Id="rId356" Type="http://schemas.openxmlformats.org/officeDocument/2006/relationships/customXml" Target="../ink/ink2240.xml"/><Relationship Id="rId398" Type="http://schemas.openxmlformats.org/officeDocument/2006/relationships/customXml" Target="../ink/ink2261.xml"/><Relationship Id="rId521" Type="http://schemas.openxmlformats.org/officeDocument/2006/relationships/image" Target="../media/image2308.png"/><Relationship Id="rId95" Type="http://schemas.openxmlformats.org/officeDocument/2006/relationships/customXml" Target="../ink/ink2109.xml"/><Relationship Id="rId160" Type="http://schemas.openxmlformats.org/officeDocument/2006/relationships/image" Target="../media/image2130.png"/><Relationship Id="rId216" Type="http://schemas.openxmlformats.org/officeDocument/2006/relationships/image" Target="../media/image2158.png"/><Relationship Id="rId423" Type="http://schemas.openxmlformats.org/officeDocument/2006/relationships/image" Target="../media/image2259.png"/><Relationship Id="rId258" Type="http://schemas.openxmlformats.org/officeDocument/2006/relationships/image" Target="../media/image2179.png"/><Relationship Id="rId465" Type="http://schemas.openxmlformats.org/officeDocument/2006/relationships/image" Target="../media/image2280.png"/><Relationship Id="rId22" Type="http://schemas.openxmlformats.org/officeDocument/2006/relationships/image" Target="../media/image2061.png"/><Relationship Id="rId64" Type="http://schemas.openxmlformats.org/officeDocument/2006/relationships/image" Target="../media/image2081.png"/><Relationship Id="rId118" Type="http://schemas.openxmlformats.org/officeDocument/2006/relationships/image" Target="../media/image2108.png"/><Relationship Id="rId325" Type="http://schemas.openxmlformats.org/officeDocument/2006/relationships/customXml" Target="../ink/ink2224.xml"/><Relationship Id="rId367" Type="http://schemas.openxmlformats.org/officeDocument/2006/relationships/image" Target="../media/image2232.png"/><Relationship Id="rId532" Type="http://schemas.openxmlformats.org/officeDocument/2006/relationships/customXml" Target="../ink/ink2328.xml"/><Relationship Id="rId171" Type="http://schemas.openxmlformats.org/officeDocument/2006/relationships/customXml" Target="../ink/ink2147.xml"/><Relationship Id="rId227" Type="http://schemas.openxmlformats.org/officeDocument/2006/relationships/customXml" Target="../ink/ink2175.xml"/><Relationship Id="rId269" Type="http://schemas.openxmlformats.org/officeDocument/2006/relationships/customXml" Target="../ink/ink2196.xml"/><Relationship Id="rId434" Type="http://schemas.openxmlformats.org/officeDocument/2006/relationships/customXml" Target="../ink/ink2279.xml"/><Relationship Id="rId476" Type="http://schemas.openxmlformats.org/officeDocument/2006/relationships/customXml" Target="../ink/ink2300.xml"/><Relationship Id="rId33" Type="http://schemas.openxmlformats.org/officeDocument/2006/relationships/customXml" Target="../ink/ink2078.xml"/><Relationship Id="rId129" Type="http://schemas.openxmlformats.org/officeDocument/2006/relationships/customXml" Target="../ink/ink2126.xml"/><Relationship Id="rId280" Type="http://schemas.openxmlformats.org/officeDocument/2006/relationships/image" Target="../media/image2190.png"/><Relationship Id="rId336" Type="http://schemas.openxmlformats.org/officeDocument/2006/relationships/image" Target="../media/image2217.png"/><Relationship Id="rId501" Type="http://schemas.openxmlformats.org/officeDocument/2006/relationships/image" Target="../media/image2298.png"/><Relationship Id="rId75" Type="http://schemas.openxmlformats.org/officeDocument/2006/relationships/customXml" Target="../ink/ink2099.xml"/><Relationship Id="rId140" Type="http://schemas.openxmlformats.org/officeDocument/2006/relationships/image" Target="../media/image2119.png"/><Relationship Id="rId182" Type="http://schemas.openxmlformats.org/officeDocument/2006/relationships/image" Target="../media/image2141.png"/><Relationship Id="rId378" Type="http://schemas.openxmlformats.org/officeDocument/2006/relationships/customXml" Target="../ink/ink2251.xml"/><Relationship Id="rId403" Type="http://schemas.openxmlformats.org/officeDocument/2006/relationships/image" Target="../media/image2250.png"/><Relationship Id="rId6" Type="http://schemas.openxmlformats.org/officeDocument/2006/relationships/image" Target="../media/image2053.png"/><Relationship Id="rId238" Type="http://schemas.openxmlformats.org/officeDocument/2006/relationships/image" Target="../media/image2169.png"/><Relationship Id="rId445" Type="http://schemas.openxmlformats.org/officeDocument/2006/relationships/image" Target="../media/image2270.png"/><Relationship Id="rId487" Type="http://schemas.openxmlformats.org/officeDocument/2006/relationships/image" Target="../media/image2291.png"/><Relationship Id="rId291" Type="http://schemas.openxmlformats.org/officeDocument/2006/relationships/customXml" Target="../ink/ink2207.xml"/><Relationship Id="rId305" Type="http://schemas.openxmlformats.org/officeDocument/2006/relationships/customXml" Target="../ink/ink2214.xml"/><Relationship Id="rId347" Type="http://schemas.openxmlformats.org/officeDocument/2006/relationships/image" Target="../media/image2222.png"/><Relationship Id="rId512" Type="http://schemas.openxmlformats.org/officeDocument/2006/relationships/customXml" Target="../ink/ink2318.xml"/><Relationship Id="rId44" Type="http://schemas.openxmlformats.org/officeDocument/2006/relationships/image" Target="../media/image2072.png"/><Relationship Id="rId86" Type="http://schemas.openxmlformats.org/officeDocument/2006/relationships/image" Target="../media/image574.png"/><Relationship Id="rId151" Type="http://schemas.openxmlformats.org/officeDocument/2006/relationships/customXml" Target="../ink/ink2137.xml"/><Relationship Id="rId389" Type="http://schemas.openxmlformats.org/officeDocument/2006/relationships/image" Target="../media/image2243.png"/><Relationship Id="rId193" Type="http://schemas.openxmlformats.org/officeDocument/2006/relationships/customXml" Target="../ink/ink2158.xml"/><Relationship Id="rId207" Type="http://schemas.openxmlformats.org/officeDocument/2006/relationships/customXml" Target="../ink/ink2165.xml"/><Relationship Id="rId249" Type="http://schemas.openxmlformats.org/officeDocument/2006/relationships/customXml" Target="../ink/ink2186.xml"/><Relationship Id="rId414" Type="http://schemas.openxmlformats.org/officeDocument/2006/relationships/customXml" Target="../ink/ink2269.xml"/><Relationship Id="rId456" Type="http://schemas.openxmlformats.org/officeDocument/2006/relationships/customXml" Target="../ink/ink2290.xml"/><Relationship Id="rId498" Type="http://schemas.openxmlformats.org/officeDocument/2006/relationships/customXml" Target="../ink/ink2311.xml"/><Relationship Id="rId13" Type="http://schemas.openxmlformats.org/officeDocument/2006/relationships/customXml" Target="../ink/ink2068.xml"/><Relationship Id="rId109" Type="http://schemas.openxmlformats.org/officeDocument/2006/relationships/customXml" Target="../ink/ink2116.xml"/><Relationship Id="rId260" Type="http://schemas.openxmlformats.org/officeDocument/2006/relationships/image" Target="../media/image2180.png"/><Relationship Id="rId316" Type="http://schemas.openxmlformats.org/officeDocument/2006/relationships/image" Target="../media/image2207.png"/><Relationship Id="rId523" Type="http://schemas.openxmlformats.org/officeDocument/2006/relationships/image" Target="../media/image2309.png"/><Relationship Id="rId55" Type="http://schemas.openxmlformats.org/officeDocument/2006/relationships/customXml" Target="../ink/ink2089.xml"/><Relationship Id="rId97" Type="http://schemas.openxmlformats.org/officeDocument/2006/relationships/customXml" Target="../ink/ink2110.xml"/><Relationship Id="rId120" Type="http://schemas.openxmlformats.org/officeDocument/2006/relationships/image" Target="../media/image2109.png"/><Relationship Id="rId358" Type="http://schemas.openxmlformats.org/officeDocument/2006/relationships/customXml" Target="../ink/ink2241.xml"/><Relationship Id="rId162" Type="http://schemas.openxmlformats.org/officeDocument/2006/relationships/image" Target="../media/image2131.png"/><Relationship Id="rId218" Type="http://schemas.openxmlformats.org/officeDocument/2006/relationships/image" Target="../media/image2159.png"/><Relationship Id="rId425" Type="http://schemas.openxmlformats.org/officeDocument/2006/relationships/image" Target="../media/image2260.png"/><Relationship Id="rId467" Type="http://schemas.openxmlformats.org/officeDocument/2006/relationships/image" Target="../media/image2281.png"/><Relationship Id="rId271" Type="http://schemas.openxmlformats.org/officeDocument/2006/relationships/customXml" Target="../ink/ink2197.xml"/><Relationship Id="rId24" Type="http://schemas.openxmlformats.org/officeDocument/2006/relationships/image" Target="../media/image2062.png"/><Relationship Id="rId66" Type="http://schemas.openxmlformats.org/officeDocument/2006/relationships/image" Target="../media/image2082.png"/><Relationship Id="rId131" Type="http://schemas.openxmlformats.org/officeDocument/2006/relationships/customXml" Target="../ink/ink2127.xml"/><Relationship Id="rId327" Type="http://schemas.openxmlformats.org/officeDocument/2006/relationships/customXml" Target="../ink/ink2225.xml"/><Relationship Id="rId369" Type="http://schemas.openxmlformats.org/officeDocument/2006/relationships/image" Target="../media/image2233.png"/><Relationship Id="rId534" Type="http://schemas.openxmlformats.org/officeDocument/2006/relationships/customXml" Target="../ink/ink2329.xml"/><Relationship Id="rId173" Type="http://schemas.openxmlformats.org/officeDocument/2006/relationships/customXml" Target="../ink/ink2148.xml"/><Relationship Id="rId229" Type="http://schemas.openxmlformats.org/officeDocument/2006/relationships/customXml" Target="../ink/ink2176.xml"/><Relationship Id="rId380" Type="http://schemas.openxmlformats.org/officeDocument/2006/relationships/customXml" Target="../ink/ink2252.xml"/><Relationship Id="rId436" Type="http://schemas.openxmlformats.org/officeDocument/2006/relationships/customXml" Target="../ink/ink2280.xml"/><Relationship Id="rId240" Type="http://schemas.openxmlformats.org/officeDocument/2006/relationships/image" Target="../media/image2170.png"/><Relationship Id="rId478" Type="http://schemas.openxmlformats.org/officeDocument/2006/relationships/customXml" Target="../ink/ink2301.xml"/><Relationship Id="rId35" Type="http://schemas.openxmlformats.org/officeDocument/2006/relationships/customXml" Target="../ink/ink2079.xml"/><Relationship Id="rId77" Type="http://schemas.openxmlformats.org/officeDocument/2006/relationships/customXml" Target="../ink/ink2100.xml"/><Relationship Id="rId100" Type="http://schemas.openxmlformats.org/officeDocument/2006/relationships/image" Target="../media/image2098.png"/><Relationship Id="rId282" Type="http://schemas.openxmlformats.org/officeDocument/2006/relationships/image" Target="../media/image2191.png"/><Relationship Id="rId338" Type="http://schemas.openxmlformats.org/officeDocument/2006/relationships/image" Target="../media/image2218.png"/><Relationship Id="rId503" Type="http://schemas.openxmlformats.org/officeDocument/2006/relationships/image" Target="../media/image2299.png"/><Relationship Id="rId8" Type="http://schemas.openxmlformats.org/officeDocument/2006/relationships/image" Target="../media/image2054.png"/><Relationship Id="rId142" Type="http://schemas.openxmlformats.org/officeDocument/2006/relationships/image" Target="../media/image2121.png"/><Relationship Id="rId184" Type="http://schemas.openxmlformats.org/officeDocument/2006/relationships/image" Target="../media/image2142.png"/><Relationship Id="rId391" Type="http://schemas.openxmlformats.org/officeDocument/2006/relationships/image" Target="../media/image2244.png"/><Relationship Id="rId405" Type="http://schemas.openxmlformats.org/officeDocument/2006/relationships/image" Target="../media/image16.png"/><Relationship Id="rId447" Type="http://schemas.openxmlformats.org/officeDocument/2006/relationships/image" Target="../media/image2271.png"/><Relationship Id="rId251" Type="http://schemas.openxmlformats.org/officeDocument/2006/relationships/customXml" Target="../ink/ink2187.xml"/><Relationship Id="rId489" Type="http://schemas.openxmlformats.org/officeDocument/2006/relationships/image" Target="../media/image2292.png"/><Relationship Id="rId46" Type="http://schemas.openxmlformats.org/officeDocument/2006/relationships/image" Target="../media/image2073.png"/><Relationship Id="rId293" Type="http://schemas.openxmlformats.org/officeDocument/2006/relationships/customXml" Target="../ink/ink2208.xml"/><Relationship Id="rId307" Type="http://schemas.openxmlformats.org/officeDocument/2006/relationships/customXml" Target="../ink/ink2215.xml"/><Relationship Id="rId349" Type="http://schemas.openxmlformats.org/officeDocument/2006/relationships/image" Target="../media/image2223.png"/><Relationship Id="rId514" Type="http://schemas.openxmlformats.org/officeDocument/2006/relationships/customXml" Target="../ink/ink2319.xml"/><Relationship Id="rId88" Type="http://schemas.openxmlformats.org/officeDocument/2006/relationships/image" Target="../media/image2092.png"/><Relationship Id="rId111" Type="http://schemas.openxmlformats.org/officeDocument/2006/relationships/customXml" Target="../ink/ink2117.xml"/><Relationship Id="rId153" Type="http://schemas.openxmlformats.org/officeDocument/2006/relationships/customXml" Target="../ink/ink2138.xml"/><Relationship Id="rId195" Type="http://schemas.openxmlformats.org/officeDocument/2006/relationships/customXml" Target="../ink/ink2159.xml"/><Relationship Id="rId209" Type="http://schemas.openxmlformats.org/officeDocument/2006/relationships/customXml" Target="../ink/ink2166.xml"/><Relationship Id="rId360" Type="http://schemas.openxmlformats.org/officeDocument/2006/relationships/customXml" Target="../ink/ink2242.xml"/><Relationship Id="rId416" Type="http://schemas.openxmlformats.org/officeDocument/2006/relationships/customXml" Target="../ink/ink2270.xml"/><Relationship Id="rId220" Type="http://schemas.openxmlformats.org/officeDocument/2006/relationships/image" Target="../media/image2160.png"/><Relationship Id="rId458" Type="http://schemas.openxmlformats.org/officeDocument/2006/relationships/customXml" Target="../ink/ink2291.xml"/><Relationship Id="rId15" Type="http://schemas.openxmlformats.org/officeDocument/2006/relationships/customXml" Target="../ink/ink2069.xml"/><Relationship Id="rId57" Type="http://schemas.openxmlformats.org/officeDocument/2006/relationships/customXml" Target="../ink/ink2090.xml"/><Relationship Id="rId262" Type="http://schemas.openxmlformats.org/officeDocument/2006/relationships/image" Target="../media/image2181.png"/><Relationship Id="rId318" Type="http://schemas.openxmlformats.org/officeDocument/2006/relationships/image" Target="../media/image2208.png"/><Relationship Id="rId525" Type="http://schemas.openxmlformats.org/officeDocument/2006/relationships/image" Target="../media/image2310.png"/><Relationship Id="rId99" Type="http://schemas.openxmlformats.org/officeDocument/2006/relationships/customXml" Target="../ink/ink2111.xml"/><Relationship Id="rId122" Type="http://schemas.openxmlformats.org/officeDocument/2006/relationships/image" Target="../media/image2110.png"/><Relationship Id="rId164" Type="http://schemas.openxmlformats.org/officeDocument/2006/relationships/image" Target="../media/image2132.png"/><Relationship Id="rId371" Type="http://schemas.openxmlformats.org/officeDocument/2006/relationships/image" Target="../media/image2234.png"/><Relationship Id="rId427" Type="http://schemas.openxmlformats.org/officeDocument/2006/relationships/image" Target="../media/image2261.png"/><Relationship Id="rId469" Type="http://schemas.openxmlformats.org/officeDocument/2006/relationships/image" Target="../media/image2282.png"/><Relationship Id="rId26" Type="http://schemas.openxmlformats.org/officeDocument/2006/relationships/image" Target="../media/image2063.png"/><Relationship Id="rId231" Type="http://schemas.openxmlformats.org/officeDocument/2006/relationships/customXml" Target="../ink/ink2177.xml"/><Relationship Id="rId273" Type="http://schemas.openxmlformats.org/officeDocument/2006/relationships/customXml" Target="../ink/ink2198.xml"/><Relationship Id="rId329" Type="http://schemas.openxmlformats.org/officeDocument/2006/relationships/customXml" Target="../ink/ink2226.xml"/><Relationship Id="rId480" Type="http://schemas.openxmlformats.org/officeDocument/2006/relationships/customXml" Target="../ink/ink2302.xml"/><Relationship Id="rId536" Type="http://schemas.openxmlformats.org/officeDocument/2006/relationships/customXml" Target="../ink/ink2330.xml"/><Relationship Id="rId68" Type="http://schemas.openxmlformats.org/officeDocument/2006/relationships/image" Target="../media/image2083.png"/><Relationship Id="rId133" Type="http://schemas.openxmlformats.org/officeDocument/2006/relationships/customXml" Target="../ink/ink2128.xml"/><Relationship Id="rId175" Type="http://schemas.openxmlformats.org/officeDocument/2006/relationships/customXml" Target="../ink/ink2149.xml"/><Relationship Id="rId340" Type="http://schemas.openxmlformats.org/officeDocument/2006/relationships/customXml" Target="../ink/ink2232.xml"/><Relationship Id="rId200" Type="http://schemas.openxmlformats.org/officeDocument/2006/relationships/image" Target="../media/image2150.png"/><Relationship Id="rId382" Type="http://schemas.openxmlformats.org/officeDocument/2006/relationships/customXml" Target="../ink/ink2253.xml"/><Relationship Id="rId438" Type="http://schemas.openxmlformats.org/officeDocument/2006/relationships/customXml" Target="../ink/ink2281.xml"/><Relationship Id="rId242" Type="http://schemas.openxmlformats.org/officeDocument/2006/relationships/image" Target="../media/image2171.png"/><Relationship Id="rId284" Type="http://schemas.openxmlformats.org/officeDocument/2006/relationships/image" Target="../media/image2192.png"/><Relationship Id="rId491" Type="http://schemas.openxmlformats.org/officeDocument/2006/relationships/image" Target="../media/image2293.png"/><Relationship Id="rId505" Type="http://schemas.openxmlformats.org/officeDocument/2006/relationships/image" Target="../media/image2300.png"/><Relationship Id="rId37" Type="http://schemas.openxmlformats.org/officeDocument/2006/relationships/customXml" Target="../ink/ink2080.xml"/><Relationship Id="rId79" Type="http://schemas.openxmlformats.org/officeDocument/2006/relationships/customXml" Target="../ink/ink2101.xml"/><Relationship Id="rId102" Type="http://schemas.openxmlformats.org/officeDocument/2006/relationships/image" Target="../media/image2099.png"/><Relationship Id="rId144" Type="http://schemas.openxmlformats.org/officeDocument/2006/relationships/image" Target="../media/image2122.png"/><Relationship Id="rId90" Type="http://schemas.openxmlformats.org/officeDocument/2006/relationships/image" Target="../media/image2093.png"/><Relationship Id="rId186" Type="http://schemas.openxmlformats.org/officeDocument/2006/relationships/image" Target="../media/image2143.png"/><Relationship Id="rId351" Type="http://schemas.openxmlformats.org/officeDocument/2006/relationships/image" Target="../media/image2224.png"/><Relationship Id="rId393" Type="http://schemas.openxmlformats.org/officeDocument/2006/relationships/image" Target="../media/image2245.png"/><Relationship Id="rId407" Type="http://schemas.openxmlformats.org/officeDocument/2006/relationships/image" Target="../media/image2251.png"/><Relationship Id="rId449" Type="http://schemas.openxmlformats.org/officeDocument/2006/relationships/image" Target="../media/image2272.png"/><Relationship Id="rId211" Type="http://schemas.openxmlformats.org/officeDocument/2006/relationships/customXml" Target="../ink/ink2167.xml"/><Relationship Id="rId253" Type="http://schemas.openxmlformats.org/officeDocument/2006/relationships/customXml" Target="../ink/ink2188.xml"/><Relationship Id="rId295" Type="http://schemas.openxmlformats.org/officeDocument/2006/relationships/customXml" Target="../ink/ink2209.xml"/><Relationship Id="rId309" Type="http://schemas.openxmlformats.org/officeDocument/2006/relationships/customXml" Target="../ink/ink2216.xml"/><Relationship Id="rId460" Type="http://schemas.openxmlformats.org/officeDocument/2006/relationships/customXml" Target="../ink/ink2292.xml"/><Relationship Id="rId516" Type="http://schemas.openxmlformats.org/officeDocument/2006/relationships/customXml" Target="../ink/ink2320.xml"/><Relationship Id="rId48" Type="http://schemas.openxmlformats.org/officeDocument/2006/relationships/image" Target="../media/image2074.png"/><Relationship Id="rId113" Type="http://schemas.openxmlformats.org/officeDocument/2006/relationships/customXml" Target="../ink/ink2118.xml"/><Relationship Id="rId320" Type="http://schemas.openxmlformats.org/officeDocument/2006/relationships/image" Target="../media/image2209.png"/><Relationship Id="rId155" Type="http://schemas.openxmlformats.org/officeDocument/2006/relationships/customXml" Target="../ink/ink2139.xml"/><Relationship Id="rId197" Type="http://schemas.openxmlformats.org/officeDocument/2006/relationships/customXml" Target="../ink/ink2160.xml"/><Relationship Id="rId362" Type="http://schemas.openxmlformats.org/officeDocument/2006/relationships/customXml" Target="../ink/ink2243.xml"/><Relationship Id="rId418" Type="http://schemas.openxmlformats.org/officeDocument/2006/relationships/customXml" Target="../ink/ink2271.xml"/><Relationship Id="rId222" Type="http://schemas.openxmlformats.org/officeDocument/2006/relationships/image" Target="../media/image2161.png"/><Relationship Id="rId264" Type="http://schemas.openxmlformats.org/officeDocument/2006/relationships/image" Target="../media/image2182.png"/><Relationship Id="rId471" Type="http://schemas.openxmlformats.org/officeDocument/2006/relationships/image" Target="../media/image2283.png"/><Relationship Id="rId17" Type="http://schemas.openxmlformats.org/officeDocument/2006/relationships/customXml" Target="../ink/ink2070.xml"/><Relationship Id="rId59" Type="http://schemas.openxmlformats.org/officeDocument/2006/relationships/customXml" Target="../ink/ink2091.xml"/><Relationship Id="rId124" Type="http://schemas.openxmlformats.org/officeDocument/2006/relationships/image" Target="../media/image2111.png"/><Relationship Id="rId527" Type="http://schemas.openxmlformats.org/officeDocument/2006/relationships/image" Target="../media/image2311.png"/><Relationship Id="rId70" Type="http://schemas.openxmlformats.org/officeDocument/2006/relationships/image" Target="../media/image2084.png"/><Relationship Id="rId166" Type="http://schemas.openxmlformats.org/officeDocument/2006/relationships/image" Target="../media/image2133.png"/><Relationship Id="rId331" Type="http://schemas.openxmlformats.org/officeDocument/2006/relationships/customXml" Target="../ink/ink2227.xml"/><Relationship Id="rId373" Type="http://schemas.openxmlformats.org/officeDocument/2006/relationships/image" Target="../media/image2235.png"/><Relationship Id="rId429" Type="http://schemas.openxmlformats.org/officeDocument/2006/relationships/image" Target="../media/image226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78.xml"/><Relationship Id="rId440" Type="http://schemas.openxmlformats.org/officeDocument/2006/relationships/customXml" Target="../ink/ink2282.xml"/><Relationship Id="rId28" Type="http://schemas.openxmlformats.org/officeDocument/2006/relationships/image" Target="../media/image2064.png"/><Relationship Id="rId275" Type="http://schemas.openxmlformats.org/officeDocument/2006/relationships/customXml" Target="../ink/ink2199.xml"/><Relationship Id="rId300" Type="http://schemas.openxmlformats.org/officeDocument/2006/relationships/image" Target="../media/image2199.png"/><Relationship Id="rId482" Type="http://schemas.openxmlformats.org/officeDocument/2006/relationships/customXml" Target="../ink/ink2303.xml"/><Relationship Id="rId538" Type="http://schemas.openxmlformats.org/officeDocument/2006/relationships/customXml" Target="../ink/ink2331.xml"/><Relationship Id="rId81" Type="http://schemas.openxmlformats.org/officeDocument/2006/relationships/customXml" Target="../ink/ink2102.xml"/><Relationship Id="rId135" Type="http://schemas.openxmlformats.org/officeDocument/2006/relationships/customXml" Target="../ink/ink2129.xml"/><Relationship Id="rId177" Type="http://schemas.openxmlformats.org/officeDocument/2006/relationships/customXml" Target="../ink/ink2150.xml"/><Relationship Id="rId342" Type="http://schemas.openxmlformats.org/officeDocument/2006/relationships/customXml" Target="../ink/ink2233.xml"/><Relationship Id="rId384" Type="http://schemas.openxmlformats.org/officeDocument/2006/relationships/customXml" Target="../ink/ink2254.xml"/><Relationship Id="rId202" Type="http://schemas.openxmlformats.org/officeDocument/2006/relationships/image" Target="../media/image2151.png"/><Relationship Id="rId244" Type="http://schemas.openxmlformats.org/officeDocument/2006/relationships/image" Target="../media/image2172.png"/><Relationship Id="rId39" Type="http://schemas.openxmlformats.org/officeDocument/2006/relationships/customXml" Target="../ink/ink2081.xml"/><Relationship Id="rId286" Type="http://schemas.openxmlformats.org/officeDocument/2006/relationships/image" Target="../media/image2193.png"/><Relationship Id="rId451" Type="http://schemas.openxmlformats.org/officeDocument/2006/relationships/image" Target="../media/image2273.png"/><Relationship Id="rId493" Type="http://schemas.openxmlformats.org/officeDocument/2006/relationships/image" Target="../media/image2294.png"/><Relationship Id="rId507" Type="http://schemas.openxmlformats.org/officeDocument/2006/relationships/image" Target="../media/image2301.png"/><Relationship Id="rId50" Type="http://schemas.openxmlformats.org/officeDocument/2006/relationships/image" Target="../media/image2075.png"/><Relationship Id="rId104" Type="http://schemas.openxmlformats.org/officeDocument/2006/relationships/image" Target="../media/image2101.png"/><Relationship Id="rId146" Type="http://schemas.openxmlformats.org/officeDocument/2006/relationships/image" Target="../media/image2123.png"/><Relationship Id="rId188" Type="http://schemas.openxmlformats.org/officeDocument/2006/relationships/image" Target="../media/image2144.png"/><Relationship Id="rId311" Type="http://schemas.openxmlformats.org/officeDocument/2006/relationships/customXml" Target="../ink/ink2217.xml"/><Relationship Id="rId353" Type="http://schemas.openxmlformats.org/officeDocument/2006/relationships/image" Target="../media/image2225.png"/><Relationship Id="rId395" Type="http://schemas.openxmlformats.org/officeDocument/2006/relationships/image" Target="../media/image2246.png"/><Relationship Id="rId409" Type="http://schemas.openxmlformats.org/officeDocument/2006/relationships/image" Target="../media/image2252.png"/><Relationship Id="rId92" Type="http://schemas.openxmlformats.org/officeDocument/2006/relationships/image" Target="../media/image2094.png"/><Relationship Id="rId213" Type="http://schemas.openxmlformats.org/officeDocument/2006/relationships/customXml" Target="../ink/ink2168.xml"/><Relationship Id="rId420" Type="http://schemas.openxmlformats.org/officeDocument/2006/relationships/customXml" Target="../ink/ink2272.xml"/><Relationship Id="rId255" Type="http://schemas.openxmlformats.org/officeDocument/2006/relationships/customXml" Target="../ink/ink2189.xml"/><Relationship Id="rId297" Type="http://schemas.openxmlformats.org/officeDocument/2006/relationships/customXml" Target="../ink/ink2210.xml"/><Relationship Id="rId462" Type="http://schemas.openxmlformats.org/officeDocument/2006/relationships/customXml" Target="../ink/ink2293.xml"/><Relationship Id="rId518" Type="http://schemas.openxmlformats.org/officeDocument/2006/relationships/customXml" Target="../ink/ink2321.xml"/><Relationship Id="rId115" Type="http://schemas.openxmlformats.org/officeDocument/2006/relationships/customXml" Target="../ink/ink2119.xml"/><Relationship Id="rId157" Type="http://schemas.openxmlformats.org/officeDocument/2006/relationships/customXml" Target="../ink/ink2140.xml"/><Relationship Id="rId322" Type="http://schemas.openxmlformats.org/officeDocument/2006/relationships/image" Target="../media/image2210.png"/><Relationship Id="rId364" Type="http://schemas.openxmlformats.org/officeDocument/2006/relationships/customXml" Target="../ink/ink2244.xml"/><Relationship Id="rId61" Type="http://schemas.openxmlformats.org/officeDocument/2006/relationships/customXml" Target="../ink/ink2092.xml"/><Relationship Id="rId199" Type="http://schemas.openxmlformats.org/officeDocument/2006/relationships/customXml" Target="../ink/ink2161.xml"/><Relationship Id="rId19" Type="http://schemas.openxmlformats.org/officeDocument/2006/relationships/customXml" Target="../ink/ink2071.xml"/><Relationship Id="rId224" Type="http://schemas.openxmlformats.org/officeDocument/2006/relationships/image" Target="../media/image2162.png"/><Relationship Id="rId266" Type="http://schemas.openxmlformats.org/officeDocument/2006/relationships/image" Target="../media/image2183.png"/><Relationship Id="rId431" Type="http://schemas.openxmlformats.org/officeDocument/2006/relationships/image" Target="../media/image2263.png"/><Relationship Id="rId473" Type="http://schemas.openxmlformats.org/officeDocument/2006/relationships/image" Target="../media/image2284.png"/><Relationship Id="rId529" Type="http://schemas.openxmlformats.org/officeDocument/2006/relationships/image" Target="../media/image2312.png"/><Relationship Id="rId30" Type="http://schemas.openxmlformats.org/officeDocument/2006/relationships/image" Target="../media/image2065.png"/><Relationship Id="rId126" Type="http://schemas.openxmlformats.org/officeDocument/2006/relationships/image" Target="../media/image2112.png"/><Relationship Id="rId168" Type="http://schemas.openxmlformats.org/officeDocument/2006/relationships/image" Target="../media/image2134.png"/><Relationship Id="rId333" Type="http://schemas.openxmlformats.org/officeDocument/2006/relationships/customXml" Target="../ink/ink2228.xml"/><Relationship Id="rId540" Type="http://schemas.openxmlformats.org/officeDocument/2006/relationships/customXml" Target="../ink/ink2332.xml"/><Relationship Id="rId72" Type="http://schemas.openxmlformats.org/officeDocument/2006/relationships/image" Target="../media/image2085.png"/><Relationship Id="rId375" Type="http://schemas.openxmlformats.org/officeDocument/2006/relationships/image" Target="../media/image2236.png"/><Relationship Id="rId3" Type="http://schemas.openxmlformats.org/officeDocument/2006/relationships/customXml" Target="../ink/ink2063.xml"/><Relationship Id="rId235" Type="http://schemas.openxmlformats.org/officeDocument/2006/relationships/customXml" Target="../ink/ink2179.xml"/><Relationship Id="rId277" Type="http://schemas.openxmlformats.org/officeDocument/2006/relationships/customXml" Target="../ink/ink2200.xml"/><Relationship Id="rId400" Type="http://schemas.openxmlformats.org/officeDocument/2006/relationships/customXml" Target="../ink/ink2262.xml"/><Relationship Id="rId442" Type="http://schemas.openxmlformats.org/officeDocument/2006/relationships/customXml" Target="../ink/ink2283.xml"/><Relationship Id="rId484" Type="http://schemas.openxmlformats.org/officeDocument/2006/relationships/customXml" Target="../ink/ink2304.xml"/><Relationship Id="rId137" Type="http://schemas.openxmlformats.org/officeDocument/2006/relationships/customXml" Target="../ink/ink2130.xml"/><Relationship Id="rId302" Type="http://schemas.openxmlformats.org/officeDocument/2006/relationships/image" Target="../media/image2200.png"/><Relationship Id="rId344" Type="http://schemas.openxmlformats.org/officeDocument/2006/relationships/customXml" Target="../ink/ink2234.xml"/><Relationship Id="rId41" Type="http://schemas.openxmlformats.org/officeDocument/2006/relationships/customXml" Target="../ink/ink2082.xml"/><Relationship Id="rId83" Type="http://schemas.openxmlformats.org/officeDocument/2006/relationships/customXml" Target="../ink/ink2103.xml"/><Relationship Id="rId179" Type="http://schemas.openxmlformats.org/officeDocument/2006/relationships/customXml" Target="../ink/ink2151.xml"/><Relationship Id="rId386" Type="http://schemas.openxmlformats.org/officeDocument/2006/relationships/customXml" Target="../ink/ink2255.xml"/><Relationship Id="rId190" Type="http://schemas.openxmlformats.org/officeDocument/2006/relationships/image" Target="../media/image2145.png"/><Relationship Id="rId204" Type="http://schemas.openxmlformats.org/officeDocument/2006/relationships/image" Target="../media/image2152.png"/><Relationship Id="rId246" Type="http://schemas.openxmlformats.org/officeDocument/2006/relationships/image" Target="../media/image2173.png"/><Relationship Id="rId288" Type="http://schemas.openxmlformats.org/officeDocument/2006/relationships/image" Target="../media/image2194.png"/><Relationship Id="rId411" Type="http://schemas.openxmlformats.org/officeDocument/2006/relationships/image" Target="../media/image2253.png"/><Relationship Id="rId453" Type="http://schemas.openxmlformats.org/officeDocument/2006/relationships/image" Target="../media/image2274.png"/><Relationship Id="rId509" Type="http://schemas.openxmlformats.org/officeDocument/2006/relationships/image" Target="../media/image2302.png"/><Relationship Id="rId106" Type="http://schemas.openxmlformats.org/officeDocument/2006/relationships/image" Target="../media/image2102.png"/><Relationship Id="rId313" Type="http://schemas.openxmlformats.org/officeDocument/2006/relationships/customXml" Target="../ink/ink2218.xml"/><Relationship Id="rId495" Type="http://schemas.openxmlformats.org/officeDocument/2006/relationships/image" Target="../media/image2295.png"/><Relationship Id="rId10" Type="http://schemas.openxmlformats.org/officeDocument/2006/relationships/image" Target="../media/image2055.png"/><Relationship Id="rId52" Type="http://schemas.openxmlformats.org/officeDocument/2006/relationships/image" Target="../media/image625.png"/><Relationship Id="rId94" Type="http://schemas.openxmlformats.org/officeDocument/2006/relationships/image" Target="../media/image2095.png"/><Relationship Id="rId148" Type="http://schemas.openxmlformats.org/officeDocument/2006/relationships/image" Target="../media/image2124.png"/><Relationship Id="rId355" Type="http://schemas.openxmlformats.org/officeDocument/2006/relationships/image" Target="../media/image2226.png"/><Relationship Id="rId397" Type="http://schemas.openxmlformats.org/officeDocument/2006/relationships/image" Target="../media/image2247.png"/><Relationship Id="rId520" Type="http://schemas.openxmlformats.org/officeDocument/2006/relationships/customXml" Target="../ink/ink2322.xml"/><Relationship Id="rId215" Type="http://schemas.openxmlformats.org/officeDocument/2006/relationships/customXml" Target="../ink/ink2169.xml"/><Relationship Id="rId257" Type="http://schemas.openxmlformats.org/officeDocument/2006/relationships/customXml" Target="../ink/ink2190.xml"/><Relationship Id="rId422" Type="http://schemas.openxmlformats.org/officeDocument/2006/relationships/customXml" Target="../ink/ink2273.xml"/><Relationship Id="rId464" Type="http://schemas.openxmlformats.org/officeDocument/2006/relationships/customXml" Target="../ink/ink2294.xml"/><Relationship Id="rId299" Type="http://schemas.openxmlformats.org/officeDocument/2006/relationships/customXml" Target="../ink/ink2211.xml"/><Relationship Id="rId63" Type="http://schemas.openxmlformats.org/officeDocument/2006/relationships/customXml" Target="../ink/ink2093.xml"/><Relationship Id="rId159" Type="http://schemas.openxmlformats.org/officeDocument/2006/relationships/customXml" Target="../ink/ink2141.xml"/><Relationship Id="rId366" Type="http://schemas.openxmlformats.org/officeDocument/2006/relationships/customXml" Target="../ink/ink2245.xml"/><Relationship Id="rId226" Type="http://schemas.openxmlformats.org/officeDocument/2006/relationships/image" Target="../media/image2163.png"/><Relationship Id="rId433" Type="http://schemas.openxmlformats.org/officeDocument/2006/relationships/image" Target="../media/image2264.png"/><Relationship Id="rId74" Type="http://schemas.openxmlformats.org/officeDocument/2006/relationships/image" Target="../media/image2086.png"/><Relationship Id="rId377" Type="http://schemas.openxmlformats.org/officeDocument/2006/relationships/image" Target="../media/image2237.png"/><Relationship Id="rId500" Type="http://schemas.openxmlformats.org/officeDocument/2006/relationships/customXml" Target="../ink/ink2312.xml"/><Relationship Id="rId5" Type="http://schemas.openxmlformats.org/officeDocument/2006/relationships/customXml" Target="../ink/ink2064.xml"/><Relationship Id="rId237" Type="http://schemas.openxmlformats.org/officeDocument/2006/relationships/customXml" Target="../ink/ink2180.xml"/><Relationship Id="rId444" Type="http://schemas.openxmlformats.org/officeDocument/2006/relationships/customXml" Target="../ink/ink2284.xml"/><Relationship Id="rId290" Type="http://schemas.openxmlformats.org/officeDocument/2006/relationships/image" Target="../media/image2195.png"/><Relationship Id="rId304" Type="http://schemas.openxmlformats.org/officeDocument/2006/relationships/image" Target="../media/image2201.png"/><Relationship Id="rId388" Type="http://schemas.openxmlformats.org/officeDocument/2006/relationships/customXml" Target="../ink/ink2256.xml"/><Relationship Id="rId511" Type="http://schemas.openxmlformats.org/officeDocument/2006/relationships/image" Target="../media/image230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1.png"/><Relationship Id="rId13" Type="http://schemas.openxmlformats.org/officeDocument/2006/relationships/customXml" Target="../ink/ink2338.xml"/><Relationship Id="rId3" Type="http://schemas.openxmlformats.org/officeDocument/2006/relationships/customXml" Target="../ink/ink2333.xml"/><Relationship Id="rId7" Type="http://schemas.openxmlformats.org/officeDocument/2006/relationships/customXml" Target="../ink/ink2335.xml"/><Relationship Id="rId12" Type="http://schemas.openxmlformats.org/officeDocument/2006/relationships/image" Target="../media/image232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3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0.png"/><Relationship Id="rId11" Type="http://schemas.openxmlformats.org/officeDocument/2006/relationships/customXml" Target="../ink/ink2337.xml"/><Relationship Id="rId5" Type="http://schemas.openxmlformats.org/officeDocument/2006/relationships/customXml" Target="../ink/ink2334.xml"/><Relationship Id="rId15" Type="http://schemas.openxmlformats.org/officeDocument/2006/relationships/customXml" Target="../ink/ink2339.xml"/><Relationship Id="rId10" Type="http://schemas.openxmlformats.org/officeDocument/2006/relationships/image" Target="../media/image2322.png"/><Relationship Id="rId4" Type="http://schemas.openxmlformats.org/officeDocument/2006/relationships/image" Target="../media/image2319.png"/><Relationship Id="rId9" Type="http://schemas.openxmlformats.org/officeDocument/2006/relationships/customXml" Target="../ink/ink2336.xml"/><Relationship Id="rId14" Type="http://schemas.openxmlformats.org/officeDocument/2006/relationships/image" Target="../media/image23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8.png"/><Relationship Id="rId3" Type="http://schemas.openxmlformats.org/officeDocument/2006/relationships/customXml" Target="../ink/ink2340.xml"/><Relationship Id="rId7" Type="http://schemas.openxmlformats.org/officeDocument/2006/relationships/customXml" Target="../ink/ink2342.xml"/><Relationship Id="rId12" Type="http://schemas.openxmlformats.org/officeDocument/2006/relationships/image" Target="../media/image23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7.png"/><Relationship Id="rId11" Type="http://schemas.openxmlformats.org/officeDocument/2006/relationships/customXml" Target="../ink/ink2344.xml"/><Relationship Id="rId5" Type="http://schemas.openxmlformats.org/officeDocument/2006/relationships/customXml" Target="../ink/ink2341.xml"/><Relationship Id="rId10" Type="http://schemas.openxmlformats.org/officeDocument/2006/relationships/image" Target="../media/image2329.png"/><Relationship Id="rId4" Type="http://schemas.openxmlformats.org/officeDocument/2006/relationships/image" Target="../media/image2326.png"/><Relationship Id="rId9" Type="http://schemas.openxmlformats.org/officeDocument/2006/relationships/customXml" Target="../ink/ink2343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02.xml"/><Relationship Id="rId299" Type="http://schemas.openxmlformats.org/officeDocument/2006/relationships/customXml" Target="../ink/ink2493.xml"/><Relationship Id="rId21" Type="http://schemas.openxmlformats.org/officeDocument/2006/relationships/customXml" Target="../ink/ink2354.xml"/><Relationship Id="rId63" Type="http://schemas.openxmlformats.org/officeDocument/2006/relationships/customXml" Target="../ink/ink2375.xml"/><Relationship Id="rId159" Type="http://schemas.openxmlformats.org/officeDocument/2006/relationships/customXml" Target="../ink/ink2423.xml"/><Relationship Id="rId324" Type="http://schemas.openxmlformats.org/officeDocument/2006/relationships/image" Target="../media/image2490.png"/><Relationship Id="rId170" Type="http://schemas.openxmlformats.org/officeDocument/2006/relationships/image" Target="../media/image2413.png"/><Relationship Id="rId226" Type="http://schemas.openxmlformats.org/officeDocument/2006/relationships/image" Target="../media/image2441.png"/><Relationship Id="rId268" Type="http://schemas.openxmlformats.org/officeDocument/2006/relationships/image" Target="../media/image2462.png"/><Relationship Id="rId32" Type="http://schemas.openxmlformats.org/officeDocument/2006/relationships/image" Target="../media/image2345.png"/><Relationship Id="rId74" Type="http://schemas.openxmlformats.org/officeDocument/2006/relationships/image" Target="../media/image2366.png"/><Relationship Id="rId128" Type="http://schemas.openxmlformats.org/officeDocument/2006/relationships/image" Target="../media/image2392.png"/><Relationship Id="rId335" Type="http://schemas.openxmlformats.org/officeDocument/2006/relationships/customXml" Target="../ink/ink2511.xml"/><Relationship Id="rId5" Type="http://schemas.openxmlformats.org/officeDocument/2006/relationships/customXml" Target="../ink/ink2346.xml"/><Relationship Id="rId181" Type="http://schemas.openxmlformats.org/officeDocument/2006/relationships/customXml" Target="../ink/ink2434.xml"/><Relationship Id="rId237" Type="http://schemas.openxmlformats.org/officeDocument/2006/relationships/customXml" Target="../ink/ink2462.xml"/><Relationship Id="rId279" Type="http://schemas.openxmlformats.org/officeDocument/2006/relationships/customXml" Target="../ink/ink2483.xml"/><Relationship Id="rId43" Type="http://schemas.openxmlformats.org/officeDocument/2006/relationships/customXml" Target="../ink/ink2365.xml"/><Relationship Id="rId139" Type="http://schemas.openxmlformats.org/officeDocument/2006/relationships/customXml" Target="../ink/ink2413.xml"/><Relationship Id="rId290" Type="http://schemas.openxmlformats.org/officeDocument/2006/relationships/image" Target="../media/image2473.png"/><Relationship Id="rId304" Type="http://schemas.openxmlformats.org/officeDocument/2006/relationships/image" Target="../media/image2480.png"/><Relationship Id="rId346" Type="http://schemas.openxmlformats.org/officeDocument/2006/relationships/image" Target="../media/image2501.png"/><Relationship Id="rId85" Type="http://schemas.openxmlformats.org/officeDocument/2006/relationships/customXml" Target="../ink/ink2386.xml"/><Relationship Id="rId150" Type="http://schemas.openxmlformats.org/officeDocument/2006/relationships/image" Target="../media/image2403.png"/><Relationship Id="rId192" Type="http://schemas.openxmlformats.org/officeDocument/2006/relationships/image" Target="../media/image2424.png"/><Relationship Id="rId206" Type="http://schemas.openxmlformats.org/officeDocument/2006/relationships/image" Target="../media/image2431.png"/><Relationship Id="rId248" Type="http://schemas.openxmlformats.org/officeDocument/2006/relationships/image" Target="../media/image2452.png"/><Relationship Id="rId12" Type="http://schemas.openxmlformats.org/officeDocument/2006/relationships/image" Target="../media/image2335.png"/><Relationship Id="rId108" Type="http://schemas.openxmlformats.org/officeDocument/2006/relationships/image" Target="../media/image2382.png"/><Relationship Id="rId315" Type="http://schemas.openxmlformats.org/officeDocument/2006/relationships/customXml" Target="../ink/ink2501.xml"/><Relationship Id="rId357" Type="http://schemas.openxmlformats.org/officeDocument/2006/relationships/customXml" Target="../ink/ink2522.xml"/><Relationship Id="rId54" Type="http://schemas.openxmlformats.org/officeDocument/2006/relationships/image" Target="../media/image2356.png"/><Relationship Id="rId96" Type="http://schemas.openxmlformats.org/officeDocument/2006/relationships/image" Target="../media/image2376.png"/><Relationship Id="rId161" Type="http://schemas.openxmlformats.org/officeDocument/2006/relationships/customXml" Target="../ink/ink2424.xml"/><Relationship Id="rId217" Type="http://schemas.openxmlformats.org/officeDocument/2006/relationships/customXml" Target="../ink/ink2452.xml"/><Relationship Id="rId259" Type="http://schemas.openxmlformats.org/officeDocument/2006/relationships/customXml" Target="../ink/ink2473.xml"/><Relationship Id="rId23" Type="http://schemas.openxmlformats.org/officeDocument/2006/relationships/customXml" Target="../ink/ink2355.xml"/><Relationship Id="rId119" Type="http://schemas.openxmlformats.org/officeDocument/2006/relationships/customXml" Target="../ink/ink2403.xml"/><Relationship Id="rId270" Type="http://schemas.openxmlformats.org/officeDocument/2006/relationships/image" Target="../media/image2463.png"/><Relationship Id="rId326" Type="http://schemas.openxmlformats.org/officeDocument/2006/relationships/image" Target="../media/image2491.png"/><Relationship Id="rId65" Type="http://schemas.openxmlformats.org/officeDocument/2006/relationships/customXml" Target="../ink/ink2376.xml"/><Relationship Id="rId130" Type="http://schemas.openxmlformats.org/officeDocument/2006/relationships/image" Target="../media/image2393.png"/><Relationship Id="rId172" Type="http://schemas.openxmlformats.org/officeDocument/2006/relationships/image" Target="../media/image2414.png"/><Relationship Id="rId228" Type="http://schemas.openxmlformats.org/officeDocument/2006/relationships/image" Target="../media/image2442.png"/><Relationship Id="rId281" Type="http://schemas.openxmlformats.org/officeDocument/2006/relationships/customXml" Target="../ink/ink2484.xml"/><Relationship Id="rId337" Type="http://schemas.openxmlformats.org/officeDocument/2006/relationships/customXml" Target="../ink/ink2512.xml"/><Relationship Id="rId34" Type="http://schemas.openxmlformats.org/officeDocument/2006/relationships/image" Target="../media/image2346.png"/><Relationship Id="rId76" Type="http://schemas.openxmlformats.org/officeDocument/2006/relationships/image" Target="../media/image2367.png"/><Relationship Id="rId141" Type="http://schemas.openxmlformats.org/officeDocument/2006/relationships/customXml" Target="../ink/ink2414.xml"/><Relationship Id="rId7" Type="http://schemas.openxmlformats.org/officeDocument/2006/relationships/customXml" Target="../ink/ink2347.xml"/><Relationship Id="rId183" Type="http://schemas.openxmlformats.org/officeDocument/2006/relationships/customXml" Target="../ink/ink2435.xml"/><Relationship Id="rId239" Type="http://schemas.openxmlformats.org/officeDocument/2006/relationships/customXml" Target="../ink/ink2463.xml"/><Relationship Id="rId250" Type="http://schemas.openxmlformats.org/officeDocument/2006/relationships/image" Target="../media/image2453.png"/><Relationship Id="rId292" Type="http://schemas.openxmlformats.org/officeDocument/2006/relationships/image" Target="../media/image2474.png"/><Relationship Id="rId306" Type="http://schemas.openxmlformats.org/officeDocument/2006/relationships/image" Target="../media/image2481.png"/><Relationship Id="rId45" Type="http://schemas.openxmlformats.org/officeDocument/2006/relationships/customXml" Target="../ink/ink2366.xml"/><Relationship Id="rId87" Type="http://schemas.openxmlformats.org/officeDocument/2006/relationships/customXml" Target="../ink/ink2387.xml"/><Relationship Id="rId110" Type="http://schemas.openxmlformats.org/officeDocument/2006/relationships/image" Target="../media/image2383.png"/><Relationship Id="rId348" Type="http://schemas.openxmlformats.org/officeDocument/2006/relationships/image" Target="../media/image2502.png"/><Relationship Id="rId152" Type="http://schemas.openxmlformats.org/officeDocument/2006/relationships/image" Target="../media/image2404.png"/><Relationship Id="rId194" Type="http://schemas.openxmlformats.org/officeDocument/2006/relationships/image" Target="../media/image2425.png"/><Relationship Id="rId208" Type="http://schemas.openxmlformats.org/officeDocument/2006/relationships/image" Target="../media/image2432.png"/><Relationship Id="rId261" Type="http://schemas.openxmlformats.org/officeDocument/2006/relationships/customXml" Target="../ink/ink2474.xml"/><Relationship Id="rId14" Type="http://schemas.openxmlformats.org/officeDocument/2006/relationships/image" Target="../media/image2336.png"/><Relationship Id="rId56" Type="http://schemas.openxmlformats.org/officeDocument/2006/relationships/image" Target="../media/image2357.png"/><Relationship Id="rId317" Type="http://schemas.openxmlformats.org/officeDocument/2006/relationships/customXml" Target="../ink/ink2502.xml"/><Relationship Id="rId359" Type="http://schemas.openxmlformats.org/officeDocument/2006/relationships/customXml" Target="../ink/ink2523.xml"/><Relationship Id="rId98" Type="http://schemas.openxmlformats.org/officeDocument/2006/relationships/image" Target="../media/image2377.png"/><Relationship Id="rId121" Type="http://schemas.openxmlformats.org/officeDocument/2006/relationships/customXml" Target="../ink/ink2404.xml"/><Relationship Id="rId163" Type="http://schemas.openxmlformats.org/officeDocument/2006/relationships/customXml" Target="../ink/ink2425.xml"/><Relationship Id="rId219" Type="http://schemas.openxmlformats.org/officeDocument/2006/relationships/customXml" Target="../ink/ink2453.xml"/><Relationship Id="rId230" Type="http://schemas.openxmlformats.org/officeDocument/2006/relationships/image" Target="../media/image2443.png"/><Relationship Id="rId25" Type="http://schemas.openxmlformats.org/officeDocument/2006/relationships/customXml" Target="../ink/ink2356.xml"/><Relationship Id="rId67" Type="http://schemas.openxmlformats.org/officeDocument/2006/relationships/customXml" Target="../ink/ink2377.xml"/><Relationship Id="rId272" Type="http://schemas.openxmlformats.org/officeDocument/2006/relationships/image" Target="../media/image2464.png"/><Relationship Id="rId328" Type="http://schemas.openxmlformats.org/officeDocument/2006/relationships/image" Target="../media/image2492.png"/><Relationship Id="rId88" Type="http://schemas.openxmlformats.org/officeDocument/2006/relationships/image" Target="../media/image913.png"/><Relationship Id="rId111" Type="http://schemas.openxmlformats.org/officeDocument/2006/relationships/customXml" Target="../ink/ink2399.xml"/><Relationship Id="rId132" Type="http://schemas.openxmlformats.org/officeDocument/2006/relationships/image" Target="../media/image2394.png"/><Relationship Id="rId153" Type="http://schemas.openxmlformats.org/officeDocument/2006/relationships/customXml" Target="../ink/ink2420.xml"/><Relationship Id="rId174" Type="http://schemas.openxmlformats.org/officeDocument/2006/relationships/image" Target="../media/image2415.png"/><Relationship Id="rId195" Type="http://schemas.openxmlformats.org/officeDocument/2006/relationships/customXml" Target="../ink/ink2441.xml"/><Relationship Id="rId209" Type="http://schemas.openxmlformats.org/officeDocument/2006/relationships/customXml" Target="../ink/ink2448.xml"/><Relationship Id="rId360" Type="http://schemas.openxmlformats.org/officeDocument/2006/relationships/image" Target="../media/image2508.png"/><Relationship Id="rId220" Type="http://schemas.openxmlformats.org/officeDocument/2006/relationships/image" Target="../media/image2438.png"/><Relationship Id="rId241" Type="http://schemas.openxmlformats.org/officeDocument/2006/relationships/customXml" Target="../ink/ink2464.xml"/><Relationship Id="rId15" Type="http://schemas.openxmlformats.org/officeDocument/2006/relationships/customXml" Target="../ink/ink2351.xml"/><Relationship Id="rId36" Type="http://schemas.openxmlformats.org/officeDocument/2006/relationships/image" Target="../media/image2347.png"/><Relationship Id="rId57" Type="http://schemas.openxmlformats.org/officeDocument/2006/relationships/customXml" Target="../ink/ink2372.xml"/><Relationship Id="rId262" Type="http://schemas.openxmlformats.org/officeDocument/2006/relationships/image" Target="../media/image2459.png"/><Relationship Id="rId283" Type="http://schemas.openxmlformats.org/officeDocument/2006/relationships/customXml" Target="../ink/ink2485.xml"/><Relationship Id="rId318" Type="http://schemas.openxmlformats.org/officeDocument/2006/relationships/image" Target="../media/image2487.png"/><Relationship Id="rId339" Type="http://schemas.openxmlformats.org/officeDocument/2006/relationships/customXml" Target="../ink/ink2513.xml"/><Relationship Id="rId78" Type="http://schemas.openxmlformats.org/officeDocument/2006/relationships/image" Target="../media/image2368.png"/><Relationship Id="rId99" Type="http://schemas.openxmlformats.org/officeDocument/2006/relationships/customXml" Target="../ink/ink2393.xml"/><Relationship Id="rId101" Type="http://schemas.openxmlformats.org/officeDocument/2006/relationships/customXml" Target="../ink/ink2394.xml"/><Relationship Id="rId122" Type="http://schemas.openxmlformats.org/officeDocument/2006/relationships/image" Target="../media/image2389.png"/><Relationship Id="rId143" Type="http://schemas.openxmlformats.org/officeDocument/2006/relationships/customXml" Target="../ink/ink2415.xml"/><Relationship Id="rId164" Type="http://schemas.openxmlformats.org/officeDocument/2006/relationships/image" Target="../media/image2410.png"/><Relationship Id="rId185" Type="http://schemas.openxmlformats.org/officeDocument/2006/relationships/customXml" Target="../ink/ink2436.xml"/><Relationship Id="rId350" Type="http://schemas.openxmlformats.org/officeDocument/2006/relationships/image" Target="../media/image2503.png"/><Relationship Id="rId9" Type="http://schemas.openxmlformats.org/officeDocument/2006/relationships/customXml" Target="../ink/ink2348.xml"/><Relationship Id="rId210" Type="http://schemas.openxmlformats.org/officeDocument/2006/relationships/image" Target="../media/image2433.png"/><Relationship Id="rId26" Type="http://schemas.openxmlformats.org/officeDocument/2006/relationships/image" Target="../media/image2342.png"/><Relationship Id="rId231" Type="http://schemas.openxmlformats.org/officeDocument/2006/relationships/customXml" Target="../ink/ink2459.xml"/><Relationship Id="rId252" Type="http://schemas.openxmlformats.org/officeDocument/2006/relationships/image" Target="../media/image2454.png"/><Relationship Id="rId273" Type="http://schemas.openxmlformats.org/officeDocument/2006/relationships/customXml" Target="../ink/ink2480.xml"/><Relationship Id="rId294" Type="http://schemas.openxmlformats.org/officeDocument/2006/relationships/image" Target="../media/image2475.png"/><Relationship Id="rId308" Type="http://schemas.openxmlformats.org/officeDocument/2006/relationships/image" Target="../media/image2482.png"/><Relationship Id="rId329" Type="http://schemas.openxmlformats.org/officeDocument/2006/relationships/customXml" Target="../ink/ink2508.xml"/><Relationship Id="rId47" Type="http://schemas.openxmlformats.org/officeDocument/2006/relationships/customXml" Target="../ink/ink2367.xml"/><Relationship Id="rId68" Type="http://schemas.openxmlformats.org/officeDocument/2006/relationships/image" Target="../media/image2363.png"/><Relationship Id="rId89" Type="http://schemas.openxmlformats.org/officeDocument/2006/relationships/customXml" Target="../ink/ink2388.xml"/><Relationship Id="rId112" Type="http://schemas.openxmlformats.org/officeDocument/2006/relationships/image" Target="../media/image2384.png"/><Relationship Id="rId133" Type="http://schemas.openxmlformats.org/officeDocument/2006/relationships/customXml" Target="../ink/ink2410.xml"/><Relationship Id="rId154" Type="http://schemas.openxmlformats.org/officeDocument/2006/relationships/image" Target="../media/image2405.png"/><Relationship Id="rId175" Type="http://schemas.openxmlformats.org/officeDocument/2006/relationships/customXml" Target="../ink/ink2431.xml"/><Relationship Id="rId340" Type="http://schemas.openxmlformats.org/officeDocument/2006/relationships/image" Target="../media/image2498.png"/><Relationship Id="rId361" Type="http://schemas.openxmlformats.org/officeDocument/2006/relationships/customXml" Target="../ink/ink2524.xml"/><Relationship Id="rId196" Type="http://schemas.openxmlformats.org/officeDocument/2006/relationships/image" Target="../media/image2426.png"/><Relationship Id="rId200" Type="http://schemas.openxmlformats.org/officeDocument/2006/relationships/image" Target="../media/image2428.png"/><Relationship Id="rId16" Type="http://schemas.openxmlformats.org/officeDocument/2006/relationships/image" Target="../media/image2337.png"/><Relationship Id="rId221" Type="http://schemas.openxmlformats.org/officeDocument/2006/relationships/customXml" Target="../ink/ink2454.xml"/><Relationship Id="rId242" Type="http://schemas.openxmlformats.org/officeDocument/2006/relationships/image" Target="../media/image2449.png"/><Relationship Id="rId263" Type="http://schemas.openxmlformats.org/officeDocument/2006/relationships/customXml" Target="../ink/ink2475.xml"/><Relationship Id="rId284" Type="http://schemas.openxmlformats.org/officeDocument/2006/relationships/image" Target="../media/image2470.png"/><Relationship Id="rId319" Type="http://schemas.openxmlformats.org/officeDocument/2006/relationships/customXml" Target="../ink/ink2503.xml"/><Relationship Id="rId37" Type="http://schemas.openxmlformats.org/officeDocument/2006/relationships/customXml" Target="../ink/ink2362.xml"/><Relationship Id="rId58" Type="http://schemas.openxmlformats.org/officeDocument/2006/relationships/image" Target="../media/image2358.png"/><Relationship Id="rId79" Type="http://schemas.openxmlformats.org/officeDocument/2006/relationships/customXml" Target="../ink/ink2383.xml"/><Relationship Id="rId102" Type="http://schemas.openxmlformats.org/officeDocument/2006/relationships/image" Target="../media/image2379.png"/><Relationship Id="rId123" Type="http://schemas.openxmlformats.org/officeDocument/2006/relationships/customXml" Target="../ink/ink2405.xml"/><Relationship Id="rId144" Type="http://schemas.openxmlformats.org/officeDocument/2006/relationships/image" Target="../media/image2400.png"/><Relationship Id="rId330" Type="http://schemas.openxmlformats.org/officeDocument/2006/relationships/image" Target="../media/image2493.png"/><Relationship Id="rId90" Type="http://schemas.openxmlformats.org/officeDocument/2006/relationships/image" Target="../media/image2373.png"/><Relationship Id="rId165" Type="http://schemas.openxmlformats.org/officeDocument/2006/relationships/customXml" Target="../ink/ink2426.xml"/><Relationship Id="rId186" Type="http://schemas.openxmlformats.org/officeDocument/2006/relationships/image" Target="../media/image2421.png"/><Relationship Id="rId351" Type="http://schemas.openxmlformats.org/officeDocument/2006/relationships/customXml" Target="../ink/ink2519.xml"/><Relationship Id="rId211" Type="http://schemas.openxmlformats.org/officeDocument/2006/relationships/customXml" Target="../ink/ink2449.xml"/><Relationship Id="rId232" Type="http://schemas.openxmlformats.org/officeDocument/2006/relationships/image" Target="../media/image2444.png"/><Relationship Id="rId253" Type="http://schemas.openxmlformats.org/officeDocument/2006/relationships/customXml" Target="../ink/ink2470.xml"/><Relationship Id="rId274" Type="http://schemas.openxmlformats.org/officeDocument/2006/relationships/image" Target="../media/image2465.png"/><Relationship Id="rId295" Type="http://schemas.openxmlformats.org/officeDocument/2006/relationships/customXml" Target="../ink/ink2491.xml"/><Relationship Id="rId309" Type="http://schemas.openxmlformats.org/officeDocument/2006/relationships/customXml" Target="../ink/ink2498.xml"/><Relationship Id="rId27" Type="http://schemas.openxmlformats.org/officeDocument/2006/relationships/customXml" Target="../ink/ink2357.xml"/><Relationship Id="rId48" Type="http://schemas.openxmlformats.org/officeDocument/2006/relationships/image" Target="../media/image2353.png"/><Relationship Id="rId69" Type="http://schemas.openxmlformats.org/officeDocument/2006/relationships/customXml" Target="../ink/ink2378.xml"/><Relationship Id="rId113" Type="http://schemas.openxmlformats.org/officeDocument/2006/relationships/customXml" Target="../ink/ink2400.xml"/><Relationship Id="rId134" Type="http://schemas.openxmlformats.org/officeDocument/2006/relationships/image" Target="../media/image2395.png"/><Relationship Id="rId320" Type="http://schemas.openxmlformats.org/officeDocument/2006/relationships/image" Target="../media/image2488.png"/><Relationship Id="rId80" Type="http://schemas.openxmlformats.org/officeDocument/2006/relationships/image" Target="../media/image2369.png"/><Relationship Id="rId155" Type="http://schemas.openxmlformats.org/officeDocument/2006/relationships/customXml" Target="../ink/ink2421.xml"/><Relationship Id="rId176" Type="http://schemas.openxmlformats.org/officeDocument/2006/relationships/image" Target="../media/image2416.png"/><Relationship Id="rId197" Type="http://schemas.openxmlformats.org/officeDocument/2006/relationships/customXml" Target="../ink/ink2442.xml"/><Relationship Id="rId341" Type="http://schemas.openxmlformats.org/officeDocument/2006/relationships/customXml" Target="../ink/ink2514.xml"/><Relationship Id="rId362" Type="http://schemas.openxmlformats.org/officeDocument/2006/relationships/image" Target="../media/image2509.png"/><Relationship Id="rId201" Type="http://schemas.openxmlformats.org/officeDocument/2006/relationships/customXml" Target="../ink/ink2444.xml"/><Relationship Id="rId222" Type="http://schemas.openxmlformats.org/officeDocument/2006/relationships/image" Target="../media/image2439.png"/><Relationship Id="rId243" Type="http://schemas.openxmlformats.org/officeDocument/2006/relationships/customXml" Target="../ink/ink2465.xml"/><Relationship Id="rId264" Type="http://schemas.openxmlformats.org/officeDocument/2006/relationships/image" Target="../media/image2460.png"/><Relationship Id="rId285" Type="http://schemas.openxmlformats.org/officeDocument/2006/relationships/customXml" Target="../ink/ink2486.xml"/><Relationship Id="rId17" Type="http://schemas.openxmlformats.org/officeDocument/2006/relationships/customXml" Target="../ink/ink2352.xml"/><Relationship Id="rId38" Type="http://schemas.openxmlformats.org/officeDocument/2006/relationships/image" Target="../media/image2348.png"/><Relationship Id="rId59" Type="http://schemas.openxmlformats.org/officeDocument/2006/relationships/customXml" Target="../ink/ink2373.xml"/><Relationship Id="rId103" Type="http://schemas.openxmlformats.org/officeDocument/2006/relationships/customXml" Target="../ink/ink2395.xml"/><Relationship Id="rId124" Type="http://schemas.openxmlformats.org/officeDocument/2006/relationships/image" Target="../media/image2390.png"/><Relationship Id="rId310" Type="http://schemas.openxmlformats.org/officeDocument/2006/relationships/image" Target="../media/image2483.png"/><Relationship Id="rId70" Type="http://schemas.openxmlformats.org/officeDocument/2006/relationships/image" Target="../media/image2364.png"/><Relationship Id="rId91" Type="http://schemas.openxmlformats.org/officeDocument/2006/relationships/customXml" Target="../ink/ink2389.xml"/><Relationship Id="rId145" Type="http://schemas.openxmlformats.org/officeDocument/2006/relationships/customXml" Target="../ink/ink2416.xml"/><Relationship Id="rId166" Type="http://schemas.openxmlformats.org/officeDocument/2006/relationships/image" Target="../media/image2411.png"/><Relationship Id="rId187" Type="http://schemas.openxmlformats.org/officeDocument/2006/relationships/customXml" Target="../ink/ink2437.xml"/><Relationship Id="rId331" Type="http://schemas.openxmlformats.org/officeDocument/2006/relationships/customXml" Target="../ink/ink2509.xml"/><Relationship Id="rId352" Type="http://schemas.openxmlformats.org/officeDocument/2006/relationships/image" Target="../media/image2504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34.png"/><Relationship Id="rId233" Type="http://schemas.openxmlformats.org/officeDocument/2006/relationships/customXml" Target="../ink/ink2460.xml"/><Relationship Id="rId254" Type="http://schemas.openxmlformats.org/officeDocument/2006/relationships/image" Target="../media/image2455.png"/><Relationship Id="rId28" Type="http://schemas.openxmlformats.org/officeDocument/2006/relationships/image" Target="../media/image2343.png"/><Relationship Id="rId49" Type="http://schemas.openxmlformats.org/officeDocument/2006/relationships/customXml" Target="../ink/ink2368.xml"/><Relationship Id="rId114" Type="http://schemas.openxmlformats.org/officeDocument/2006/relationships/image" Target="../media/image2385.png"/><Relationship Id="rId275" Type="http://schemas.openxmlformats.org/officeDocument/2006/relationships/customXml" Target="../ink/ink2481.xml"/><Relationship Id="rId296" Type="http://schemas.openxmlformats.org/officeDocument/2006/relationships/image" Target="../media/image2476.png"/><Relationship Id="rId300" Type="http://schemas.openxmlformats.org/officeDocument/2006/relationships/image" Target="../media/image2478.png"/><Relationship Id="rId60" Type="http://schemas.openxmlformats.org/officeDocument/2006/relationships/image" Target="../media/image2359.png"/><Relationship Id="rId81" Type="http://schemas.openxmlformats.org/officeDocument/2006/relationships/customXml" Target="../ink/ink2384.xml"/><Relationship Id="rId135" Type="http://schemas.openxmlformats.org/officeDocument/2006/relationships/customXml" Target="../ink/ink2411.xml"/><Relationship Id="rId156" Type="http://schemas.openxmlformats.org/officeDocument/2006/relationships/image" Target="../media/image2406.png"/><Relationship Id="rId177" Type="http://schemas.openxmlformats.org/officeDocument/2006/relationships/customXml" Target="../ink/ink2432.xml"/><Relationship Id="rId198" Type="http://schemas.openxmlformats.org/officeDocument/2006/relationships/image" Target="../media/image2427.png"/><Relationship Id="rId321" Type="http://schemas.openxmlformats.org/officeDocument/2006/relationships/customXml" Target="../ink/ink2504.xml"/><Relationship Id="rId342" Type="http://schemas.openxmlformats.org/officeDocument/2006/relationships/image" Target="../media/image2499.png"/><Relationship Id="rId202" Type="http://schemas.openxmlformats.org/officeDocument/2006/relationships/image" Target="../media/image2429.png"/><Relationship Id="rId223" Type="http://schemas.openxmlformats.org/officeDocument/2006/relationships/customXml" Target="../ink/ink2455.xml"/><Relationship Id="rId244" Type="http://schemas.openxmlformats.org/officeDocument/2006/relationships/image" Target="../media/image2450.png"/><Relationship Id="rId18" Type="http://schemas.openxmlformats.org/officeDocument/2006/relationships/image" Target="../media/image2338.png"/><Relationship Id="rId39" Type="http://schemas.openxmlformats.org/officeDocument/2006/relationships/customXml" Target="../ink/ink2363.xml"/><Relationship Id="rId265" Type="http://schemas.openxmlformats.org/officeDocument/2006/relationships/customXml" Target="../ink/ink2476.xml"/><Relationship Id="rId286" Type="http://schemas.openxmlformats.org/officeDocument/2006/relationships/image" Target="../media/image2471.png"/><Relationship Id="rId50" Type="http://schemas.openxmlformats.org/officeDocument/2006/relationships/image" Target="../media/image2354.png"/><Relationship Id="rId104" Type="http://schemas.openxmlformats.org/officeDocument/2006/relationships/image" Target="../media/image2380.png"/><Relationship Id="rId125" Type="http://schemas.openxmlformats.org/officeDocument/2006/relationships/customXml" Target="../ink/ink2406.xml"/><Relationship Id="rId146" Type="http://schemas.openxmlformats.org/officeDocument/2006/relationships/image" Target="../media/image2401.png"/><Relationship Id="rId167" Type="http://schemas.openxmlformats.org/officeDocument/2006/relationships/customXml" Target="../ink/ink2427.xml"/><Relationship Id="rId188" Type="http://schemas.openxmlformats.org/officeDocument/2006/relationships/image" Target="../media/image2422.png"/><Relationship Id="rId311" Type="http://schemas.openxmlformats.org/officeDocument/2006/relationships/customXml" Target="../ink/ink2499.xml"/><Relationship Id="rId332" Type="http://schemas.openxmlformats.org/officeDocument/2006/relationships/image" Target="../media/image2494.png"/><Relationship Id="rId353" Type="http://schemas.openxmlformats.org/officeDocument/2006/relationships/customXml" Target="../ink/ink2520.xml"/><Relationship Id="rId71" Type="http://schemas.openxmlformats.org/officeDocument/2006/relationships/customXml" Target="../ink/ink2379.xml"/><Relationship Id="rId92" Type="http://schemas.openxmlformats.org/officeDocument/2006/relationships/image" Target="../media/image2374.png"/><Relationship Id="rId213" Type="http://schemas.openxmlformats.org/officeDocument/2006/relationships/customXml" Target="../ink/ink2450.xml"/><Relationship Id="rId234" Type="http://schemas.openxmlformats.org/officeDocument/2006/relationships/image" Target="../media/image2445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2358.xml"/><Relationship Id="rId255" Type="http://schemas.openxmlformats.org/officeDocument/2006/relationships/customXml" Target="../ink/ink2471.xml"/><Relationship Id="rId276" Type="http://schemas.openxmlformats.org/officeDocument/2006/relationships/image" Target="../media/image2466.png"/><Relationship Id="rId297" Type="http://schemas.openxmlformats.org/officeDocument/2006/relationships/customXml" Target="../ink/ink2492.xml"/><Relationship Id="rId40" Type="http://schemas.openxmlformats.org/officeDocument/2006/relationships/image" Target="../media/image2349.png"/><Relationship Id="rId115" Type="http://schemas.openxmlformats.org/officeDocument/2006/relationships/customXml" Target="../ink/ink2401.xml"/><Relationship Id="rId136" Type="http://schemas.openxmlformats.org/officeDocument/2006/relationships/image" Target="../media/image2396.png"/><Relationship Id="rId157" Type="http://schemas.openxmlformats.org/officeDocument/2006/relationships/customXml" Target="../ink/ink2422.xml"/><Relationship Id="rId178" Type="http://schemas.openxmlformats.org/officeDocument/2006/relationships/image" Target="../media/image2417.png"/><Relationship Id="rId301" Type="http://schemas.openxmlformats.org/officeDocument/2006/relationships/customXml" Target="../ink/ink2494.xml"/><Relationship Id="rId322" Type="http://schemas.openxmlformats.org/officeDocument/2006/relationships/image" Target="../media/image2489.png"/><Relationship Id="rId343" Type="http://schemas.openxmlformats.org/officeDocument/2006/relationships/customXml" Target="../ink/ink2515.xml"/><Relationship Id="rId61" Type="http://schemas.openxmlformats.org/officeDocument/2006/relationships/customXml" Target="../ink/ink2374.xml"/><Relationship Id="rId82" Type="http://schemas.openxmlformats.org/officeDocument/2006/relationships/image" Target="../media/image2370.png"/><Relationship Id="rId199" Type="http://schemas.openxmlformats.org/officeDocument/2006/relationships/customXml" Target="../ink/ink2443.xml"/><Relationship Id="rId203" Type="http://schemas.openxmlformats.org/officeDocument/2006/relationships/customXml" Target="../ink/ink2445.xml"/><Relationship Id="rId19" Type="http://schemas.openxmlformats.org/officeDocument/2006/relationships/customXml" Target="../ink/ink2353.xml"/><Relationship Id="rId224" Type="http://schemas.openxmlformats.org/officeDocument/2006/relationships/image" Target="../media/image2440.png"/><Relationship Id="rId245" Type="http://schemas.openxmlformats.org/officeDocument/2006/relationships/customXml" Target="../ink/ink2466.xml"/><Relationship Id="rId266" Type="http://schemas.openxmlformats.org/officeDocument/2006/relationships/image" Target="../media/image2461.png"/><Relationship Id="rId287" Type="http://schemas.openxmlformats.org/officeDocument/2006/relationships/customXml" Target="../ink/ink2487.xml"/><Relationship Id="rId30" Type="http://schemas.openxmlformats.org/officeDocument/2006/relationships/image" Target="../media/image2344.png"/><Relationship Id="rId105" Type="http://schemas.openxmlformats.org/officeDocument/2006/relationships/customXml" Target="../ink/ink2396.xml"/><Relationship Id="rId126" Type="http://schemas.openxmlformats.org/officeDocument/2006/relationships/image" Target="../media/image2391.png"/><Relationship Id="rId147" Type="http://schemas.openxmlformats.org/officeDocument/2006/relationships/customXml" Target="../ink/ink2417.xml"/><Relationship Id="rId168" Type="http://schemas.openxmlformats.org/officeDocument/2006/relationships/image" Target="../media/image2412.png"/><Relationship Id="rId312" Type="http://schemas.openxmlformats.org/officeDocument/2006/relationships/image" Target="../media/image2484.png"/><Relationship Id="rId333" Type="http://schemas.openxmlformats.org/officeDocument/2006/relationships/customXml" Target="../ink/ink2510.xml"/><Relationship Id="rId354" Type="http://schemas.openxmlformats.org/officeDocument/2006/relationships/image" Target="../media/image2505.png"/><Relationship Id="rId51" Type="http://schemas.openxmlformats.org/officeDocument/2006/relationships/customXml" Target="../ink/ink2369.xml"/><Relationship Id="rId72" Type="http://schemas.openxmlformats.org/officeDocument/2006/relationships/image" Target="../media/image2365.png"/><Relationship Id="rId93" Type="http://schemas.openxmlformats.org/officeDocument/2006/relationships/customXml" Target="../ink/ink2390.xml"/><Relationship Id="rId189" Type="http://schemas.openxmlformats.org/officeDocument/2006/relationships/customXml" Target="../ink/ink2438.xml"/><Relationship Id="rId3" Type="http://schemas.openxmlformats.org/officeDocument/2006/relationships/customXml" Target="../ink/ink2345.xml"/><Relationship Id="rId214" Type="http://schemas.openxmlformats.org/officeDocument/2006/relationships/image" Target="../media/image2435.png"/><Relationship Id="rId235" Type="http://schemas.openxmlformats.org/officeDocument/2006/relationships/customXml" Target="../ink/ink2461.xml"/><Relationship Id="rId256" Type="http://schemas.openxmlformats.org/officeDocument/2006/relationships/image" Target="../media/image2456.png"/><Relationship Id="rId277" Type="http://schemas.openxmlformats.org/officeDocument/2006/relationships/customXml" Target="../ink/ink2482.xml"/><Relationship Id="rId298" Type="http://schemas.openxmlformats.org/officeDocument/2006/relationships/image" Target="../media/image2477.png"/><Relationship Id="rId116" Type="http://schemas.openxmlformats.org/officeDocument/2006/relationships/image" Target="../media/image2386.png"/><Relationship Id="rId137" Type="http://schemas.openxmlformats.org/officeDocument/2006/relationships/customXml" Target="../ink/ink2412.xml"/><Relationship Id="rId158" Type="http://schemas.openxmlformats.org/officeDocument/2006/relationships/image" Target="../media/image2407.png"/><Relationship Id="rId302" Type="http://schemas.openxmlformats.org/officeDocument/2006/relationships/image" Target="../media/image2479.png"/><Relationship Id="rId323" Type="http://schemas.openxmlformats.org/officeDocument/2006/relationships/customXml" Target="../ink/ink2505.xml"/><Relationship Id="rId344" Type="http://schemas.openxmlformats.org/officeDocument/2006/relationships/image" Target="../media/image2500.png"/><Relationship Id="rId20" Type="http://schemas.openxmlformats.org/officeDocument/2006/relationships/image" Target="../media/image2339.png"/><Relationship Id="rId41" Type="http://schemas.openxmlformats.org/officeDocument/2006/relationships/customXml" Target="../ink/ink2364.xml"/><Relationship Id="rId62" Type="http://schemas.openxmlformats.org/officeDocument/2006/relationships/image" Target="../media/image2360.png"/><Relationship Id="rId83" Type="http://schemas.openxmlformats.org/officeDocument/2006/relationships/customXml" Target="../ink/ink2385.xml"/><Relationship Id="rId179" Type="http://schemas.openxmlformats.org/officeDocument/2006/relationships/customXml" Target="../ink/ink2433.xml"/><Relationship Id="rId190" Type="http://schemas.openxmlformats.org/officeDocument/2006/relationships/image" Target="../media/image2423.png"/><Relationship Id="rId204" Type="http://schemas.openxmlformats.org/officeDocument/2006/relationships/image" Target="../media/image2430.png"/><Relationship Id="rId225" Type="http://schemas.openxmlformats.org/officeDocument/2006/relationships/customXml" Target="../ink/ink2456.xml"/><Relationship Id="rId246" Type="http://schemas.openxmlformats.org/officeDocument/2006/relationships/image" Target="../media/image2451.png"/><Relationship Id="rId267" Type="http://schemas.openxmlformats.org/officeDocument/2006/relationships/customXml" Target="../ink/ink2477.xml"/><Relationship Id="rId288" Type="http://schemas.openxmlformats.org/officeDocument/2006/relationships/image" Target="../media/image2472.png"/><Relationship Id="rId106" Type="http://schemas.openxmlformats.org/officeDocument/2006/relationships/image" Target="../media/image2381.png"/><Relationship Id="rId127" Type="http://schemas.openxmlformats.org/officeDocument/2006/relationships/customXml" Target="../ink/ink2407.xml"/><Relationship Id="rId313" Type="http://schemas.openxmlformats.org/officeDocument/2006/relationships/customXml" Target="../ink/ink2500.xml"/><Relationship Id="rId10" Type="http://schemas.openxmlformats.org/officeDocument/2006/relationships/image" Target="../media/image2334.png"/><Relationship Id="rId31" Type="http://schemas.openxmlformats.org/officeDocument/2006/relationships/customXml" Target="../ink/ink2359.xml"/><Relationship Id="rId52" Type="http://schemas.openxmlformats.org/officeDocument/2006/relationships/image" Target="../media/image2355.png"/><Relationship Id="rId73" Type="http://schemas.openxmlformats.org/officeDocument/2006/relationships/customXml" Target="../ink/ink2380.xml"/><Relationship Id="rId94" Type="http://schemas.openxmlformats.org/officeDocument/2006/relationships/image" Target="../media/image2375.png"/><Relationship Id="rId148" Type="http://schemas.openxmlformats.org/officeDocument/2006/relationships/image" Target="../media/image2402.png"/><Relationship Id="rId169" Type="http://schemas.openxmlformats.org/officeDocument/2006/relationships/customXml" Target="../ink/ink2428.xml"/><Relationship Id="rId334" Type="http://schemas.openxmlformats.org/officeDocument/2006/relationships/image" Target="../media/image2495.png"/><Relationship Id="rId355" Type="http://schemas.openxmlformats.org/officeDocument/2006/relationships/customXml" Target="../ink/ink2521.xml"/><Relationship Id="rId4" Type="http://schemas.openxmlformats.org/officeDocument/2006/relationships/image" Target="../media/image2331.png"/><Relationship Id="rId180" Type="http://schemas.openxmlformats.org/officeDocument/2006/relationships/image" Target="../media/image2418.png"/><Relationship Id="rId215" Type="http://schemas.openxmlformats.org/officeDocument/2006/relationships/customXml" Target="../ink/ink2451.xml"/><Relationship Id="rId236" Type="http://schemas.openxmlformats.org/officeDocument/2006/relationships/image" Target="../media/image2446.png"/><Relationship Id="rId257" Type="http://schemas.openxmlformats.org/officeDocument/2006/relationships/customXml" Target="../ink/ink2472.xml"/><Relationship Id="rId278" Type="http://schemas.openxmlformats.org/officeDocument/2006/relationships/image" Target="../media/image2467.png"/><Relationship Id="rId303" Type="http://schemas.openxmlformats.org/officeDocument/2006/relationships/customXml" Target="../ink/ink2495.xml"/><Relationship Id="rId42" Type="http://schemas.openxmlformats.org/officeDocument/2006/relationships/image" Target="../media/image2350.png"/><Relationship Id="rId84" Type="http://schemas.openxmlformats.org/officeDocument/2006/relationships/image" Target="../media/image2371.png"/><Relationship Id="rId138" Type="http://schemas.openxmlformats.org/officeDocument/2006/relationships/image" Target="../media/image2397.png"/><Relationship Id="rId345" Type="http://schemas.openxmlformats.org/officeDocument/2006/relationships/customXml" Target="../ink/ink2516.xml"/><Relationship Id="rId191" Type="http://schemas.openxmlformats.org/officeDocument/2006/relationships/customXml" Target="../ink/ink2439.xml"/><Relationship Id="rId205" Type="http://schemas.openxmlformats.org/officeDocument/2006/relationships/customXml" Target="../ink/ink2446.xml"/><Relationship Id="rId247" Type="http://schemas.openxmlformats.org/officeDocument/2006/relationships/customXml" Target="../ink/ink2467.xml"/><Relationship Id="rId107" Type="http://schemas.openxmlformats.org/officeDocument/2006/relationships/customXml" Target="../ink/ink2397.xml"/><Relationship Id="rId289" Type="http://schemas.openxmlformats.org/officeDocument/2006/relationships/customXml" Target="../ink/ink2488.xml"/><Relationship Id="rId11" Type="http://schemas.openxmlformats.org/officeDocument/2006/relationships/customXml" Target="../ink/ink2349.xml"/><Relationship Id="rId53" Type="http://schemas.openxmlformats.org/officeDocument/2006/relationships/customXml" Target="../ink/ink2370.xml"/><Relationship Id="rId149" Type="http://schemas.openxmlformats.org/officeDocument/2006/relationships/customXml" Target="../ink/ink2418.xml"/><Relationship Id="rId314" Type="http://schemas.openxmlformats.org/officeDocument/2006/relationships/image" Target="../media/image2485.png"/><Relationship Id="rId356" Type="http://schemas.openxmlformats.org/officeDocument/2006/relationships/image" Target="../media/image2506.png"/><Relationship Id="rId95" Type="http://schemas.openxmlformats.org/officeDocument/2006/relationships/customXml" Target="../ink/ink2391.xml"/><Relationship Id="rId160" Type="http://schemas.openxmlformats.org/officeDocument/2006/relationships/image" Target="../media/image2408.png"/><Relationship Id="rId216" Type="http://schemas.openxmlformats.org/officeDocument/2006/relationships/image" Target="../media/image2436.png"/><Relationship Id="rId258" Type="http://schemas.openxmlformats.org/officeDocument/2006/relationships/image" Target="../media/image2457.png"/><Relationship Id="rId22" Type="http://schemas.openxmlformats.org/officeDocument/2006/relationships/image" Target="../media/image2340.png"/><Relationship Id="rId64" Type="http://schemas.openxmlformats.org/officeDocument/2006/relationships/image" Target="../media/image2361.png"/><Relationship Id="rId118" Type="http://schemas.openxmlformats.org/officeDocument/2006/relationships/image" Target="../media/image2387.png"/><Relationship Id="rId325" Type="http://schemas.openxmlformats.org/officeDocument/2006/relationships/customXml" Target="../ink/ink2506.xml"/><Relationship Id="rId171" Type="http://schemas.openxmlformats.org/officeDocument/2006/relationships/customXml" Target="../ink/ink2429.xml"/><Relationship Id="rId227" Type="http://schemas.openxmlformats.org/officeDocument/2006/relationships/customXml" Target="../ink/ink2457.xml"/><Relationship Id="rId269" Type="http://schemas.openxmlformats.org/officeDocument/2006/relationships/customXml" Target="../ink/ink2478.xml"/><Relationship Id="rId33" Type="http://schemas.openxmlformats.org/officeDocument/2006/relationships/customXml" Target="../ink/ink2360.xml"/><Relationship Id="rId129" Type="http://schemas.openxmlformats.org/officeDocument/2006/relationships/customXml" Target="../ink/ink2408.xml"/><Relationship Id="rId280" Type="http://schemas.openxmlformats.org/officeDocument/2006/relationships/image" Target="../media/image2468.png"/><Relationship Id="rId336" Type="http://schemas.openxmlformats.org/officeDocument/2006/relationships/image" Target="../media/image2496.png"/><Relationship Id="rId75" Type="http://schemas.openxmlformats.org/officeDocument/2006/relationships/customXml" Target="../ink/ink2381.xml"/><Relationship Id="rId140" Type="http://schemas.openxmlformats.org/officeDocument/2006/relationships/image" Target="../media/image2398.png"/><Relationship Id="rId182" Type="http://schemas.openxmlformats.org/officeDocument/2006/relationships/image" Target="../media/image2419.png"/><Relationship Id="rId6" Type="http://schemas.openxmlformats.org/officeDocument/2006/relationships/image" Target="../media/image2332.png"/><Relationship Id="rId238" Type="http://schemas.openxmlformats.org/officeDocument/2006/relationships/image" Target="../media/image2447.png"/><Relationship Id="rId291" Type="http://schemas.openxmlformats.org/officeDocument/2006/relationships/customXml" Target="../ink/ink2489.xml"/><Relationship Id="rId305" Type="http://schemas.openxmlformats.org/officeDocument/2006/relationships/customXml" Target="../ink/ink2496.xml"/><Relationship Id="rId347" Type="http://schemas.openxmlformats.org/officeDocument/2006/relationships/customXml" Target="../ink/ink2517.xml"/><Relationship Id="rId44" Type="http://schemas.openxmlformats.org/officeDocument/2006/relationships/image" Target="../media/image2351.png"/><Relationship Id="rId86" Type="http://schemas.openxmlformats.org/officeDocument/2006/relationships/image" Target="../media/image2372.png"/><Relationship Id="rId151" Type="http://schemas.openxmlformats.org/officeDocument/2006/relationships/customXml" Target="../ink/ink2419.xml"/><Relationship Id="rId193" Type="http://schemas.openxmlformats.org/officeDocument/2006/relationships/customXml" Target="../ink/ink2440.xml"/><Relationship Id="rId207" Type="http://schemas.openxmlformats.org/officeDocument/2006/relationships/customXml" Target="../ink/ink2447.xml"/><Relationship Id="rId249" Type="http://schemas.openxmlformats.org/officeDocument/2006/relationships/customXml" Target="../ink/ink2468.xml"/><Relationship Id="rId13" Type="http://schemas.openxmlformats.org/officeDocument/2006/relationships/customXml" Target="../ink/ink2350.xml"/><Relationship Id="rId109" Type="http://schemas.openxmlformats.org/officeDocument/2006/relationships/customXml" Target="../ink/ink2398.xml"/><Relationship Id="rId260" Type="http://schemas.openxmlformats.org/officeDocument/2006/relationships/image" Target="../media/image2458.png"/><Relationship Id="rId316" Type="http://schemas.openxmlformats.org/officeDocument/2006/relationships/image" Target="../media/image2486.png"/><Relationship Id="rId55" Type="http://schemas.openxmlformats.org/officeDocument/2006/relationships/customXml" Target="../ink/ink2371.xml"/><Relationship Id="rId97" Type="http://schemas.openxmlformats.org/officeDocument/2006/relationships/customXml" Target="../ink/ink2392.xml"/><Relationship Id="rId120" Type="http://schemas.openxmlformats.org/officeDocument/2006/relationships/image" Target="../media/image2388.png"/><Relationship Id="rId358" Type="http://schemas.openxmlformats.org/officeDocument/2006/relationships/image" Target="../media/image2507.png"/><Relationship Id="rId162" Type="http://schemas.openxmlformats.org/officeDocument/2006/relationships/image" Target="../media/image2409.png"/><Relationship Id="rId218" Type="http://schemas.openxmlformats.org/officeDocument/2006/relationships/image" Target="../media/image2437.png"/><Relationship Id="rId271" Type="http://schemas.openxmlformats.org/officeDocument/2006/relationships/customXml" Target="../ink/ink2479.xml"/><Relationship Id="rId24" Type="http://schemas.openxmlformats.org/officeDocument/2006/relationships/image" Target="../media/image2341.png"/><Relationship Id="rId66" Type="http://schemas.openxmlformats.org/officeDocument/2006/relationships/image" Target="../media/image2362.png"/><Relationship Id="rId131" Type="http://schemas.openxmlformats.org/officeDocument/2006/relationships/customXml" Target="../ink/ink2409.xml"/><Relationship Id="rId327" Type="http://schemas.openxmlformats.org/officeDocument/2006/relationships/customXml" Target="../ink/ink2507.xml"/><Relationship Id="rId173" Type="http://schemas.openxmlformats.org/officeDocument/2006/relationships/customXml" Target="../ink/ink2430.xml"/><Relationship Id="rId229" Type="http://schemas.openxmlformats.org/officeDocument/2006/relationships/customXml" Target="../ink/ink2458.xml"/><Relationship Id="rId240" Type="http://schemas.openxmlformats.org/officeDocument/2006/relationships/image" Target="../media/image2448.png"/><Relationship Id="rId35" Type="http://schemas.openxmlformats.org/officeDocument/2006/relationships/customXml" Target="../ink/ink2361.xml"/><Relationship Id="rId77" Type="http://schemas.openxmlformats.org/officeDocument/2006/relationships/customXml" Target="../ink/ink2382.xml"/><Relationship Id="rId100" Type="http://schemas.openxmlformats.org/officeDocument/2006/relationships/image" Target="../media/image2378.png"/><Relationship Id="rId282" Type="http://schemas.openxmlformats.org/officeDocument/2006/relationships/image" Target="../media/image2469.png"/><Relationship Id="rId338" Type="http://schemas.openxmlformats.org/officeDocument/2006/relationships/image" Target="../media/image2497.png"/><Relationship Id="rId8" Type="http://schemas.openxmlformats.org/officeDocument/2006/relationships/image" Target="../media/image2333.png"/><Relationship Id="rId142" Type="http://schemas.openxmlformats.org/officeDocument/2006/relationships/image" Target="../media/image2399.png"/><Relationship Id="rId184" Type="http://schemas.openxmlformats.org/officeDocument/2006/relationships/image" Target="../media/image2420.png"/><Relationship Id="rId251" Type="http://schemas.openxmlformats.org/officeDocument/2006/relationships/customXml" Target="../ink/ink2469.xml"/><Relationship Id="rId46" Type="http://schemas.openxmlformats.org/officeDocument/2006/relationships/image" Target="../media/image2352.png"/><Relationship Id="rId293" Type="http://schemas.openxmlformats.org/officeDocument/2006/relationships/customXml" Target="../ink/ink2490.xml"/><Relationship Id="rId307" Type="http://schemas.openxmlformats.org/officeDocument/2006/relationships/customXml" Target="../ink/ink2497.xml"/><Relationship Id="rId349" Type="http://schemas.openxmlformats.org/officeDocument/2006/relationships/customXml" Target="../ink/ink2518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82.xml"/><Relationship Id="rId21" Type="http://schemas.openxmlformats.org/officeDocument/2006/relationships/customXml" Target="../ink/ink2534.xml"/><Relationship Id="rId63" Type="http://schemas.openxmlformats.org/officeDocument/2006/relationships/customXml" Target="../ink/ink2555.xml"/><Relationship Id="rId159" Type="http://schemas.openxmlformats.org/officeDocument/2006/relationships/customXml" Target="../ink/ink2603.xml"/><Relationship Id="rId170" Type="http://schemas.openxmlformats.org/officeDocument/2006/relationships/image" Target="../media/image2589.png"/><Relationship Id="rId226" Type="http://schemas.openxmlformats.org/officeDocument/2006/relationships/image" Target="../media/image2602.png"/><Relationship Id="rId268" Type="http://schemas.openxmlformats.org/officeDocument/2006/relationships/image" Target="../media/image2611.png"/><Relationship Id="rId32" Type="http://schemas.openxmlformats.org/officeDocument/2006/relationships/image" Target="../media/image2523.png"/><Relationship Id="rId74" Type="http://schemas.openxmlformats.org/officeDocument/2006/relationships/image" Target="../media/image2543.png"/><Relationship Id="rId128" Type="http://schemas.openxmlformats.org/officeDocument/2006/relationships/image" Target="../media/image2569.png"/><Relationship Id="rId5" Type="http://schemas.openxmlformats.org/officeDocument/2006/relationships/customXml" Target="../ink/ink2526.xml"/><Relationship Id="rId95" Type="http://schemas.openxmlformats.org/officeDocument/2006/relationships/customXml" Target="../ink/ink2571.xml"/><Relationship Id="rId160" Type="http://schemas.openxmlformats.org/officeDocument/2006/relationships/image" Target="../media/image579.png"/><Relationship Id="rId181" Type="http://schemas.openxmlformats.org/officeDocument/2006/relationships/customXml" Target="../ink/ink2614.xml"/><Relationship Id="rId216" Type="http://schemas.openxmlformats.org/officeDocument/2006/relationships/image" Target="../media/image2507.png"/><Relationship Id="rId237" Type="http://schemas.openxmlformats.org/officeDocument/2006/relationships/customXml" Target="../ink/ink2642.xml"/><Relationship Id="rId258" Type="http://schemas.openxmlformats.org/officeDocument/2006/relationships/image" Target="../media/image2484.png"/><Relationship Id="rId22" Type="http://schemas.openxmlformats.org/officeDocument/2006/relationships/image" Target="../media/image2518.png"/><Relationship Id="rId43" Type="http://schemas.openxmlformats.org/officeDocument/2006/relationships/customXml" Target="../ink/ink2545.xml"/><Relationship Id="rId64" Type="http://schemas.openxmlformats.org/officeDocument/2006/relationships/image" Target="../media/image2538.png"/><Relationship Id="rId118" Type="http://schemas.openxmlformats.org/officeDocument/2006/relationships/image" Target="../media/image2564.png"/><Relationship Id="rId139" Type="http://schemas.openxmlformats.org/officeDocument/2006/relationships/customXml" Target="../ink/ink2593.xml"/><Relationship Id="rId85" Type="http://schemas.openxmlformats.org/officeDocument/2006/relationships/customXml" Target="../ink/ink2566.xml"/><Relationship Id="rId150" Type="http://schemas.openxmlformats.org/officeDocument/2006/relationships/image" Target="../media/image2580.png"/><Relationship Id="rId171" Type="http://schemas.openxmlformats.org/officeDocument/2006/relationships/customXml" Target="../ink/ink2609.xml"/><Relationship Id="rId192" Type="http://schemas.openxmlformats.org/officeDocument/2006/relationships/image" Target="../media/image2495.png"/><Relationship Id="rId206" Type="http://schemas.openxmlformats.org/officeDocument/2006/relationships/image" Target="../media/image2502.png"/><Relationship Id="rId227" Type="http://schemas.openxmlformats.org/officeDocument/2006/relationships/customXml" Target="../ink/ink2637.xml"/><Relationship Id="rId248" Type="http://schemas.openxmlformats.org/officeDocument/2006/relationships/image" Target="../media/image2479.png"/><Relationship Id="rId269" Type="http://schemas.openxmlformats.org/officeDocument/2006/relationships/customXml" Target="../ink/ink2658.xml"/><Relationship Id="rId12" Type="http://schemas.openxmlformats.org/officeDocument/2006/relationships/image" Target="../media/image2514.png"/><Relationship Id="rId33" Type="http://schemas.openxmlformats.org/officeDocument/2006/relationships/customXml" Target="../ink/ink2540.xml"/><Relationship Id="rId108" Type="http://schemas.openxmlformats.org/officeDocument/2006/relationships/image" Target="../media/image2559.png"/><Relationship Id="rId129" Type="http://schemas.openxmlformats.org/officeDocument/2006/relationships/customXml" Target="../ink/ink2588.xml"/><Relationship Id="rId54" Type="http://schemas.openxmlformats.org/officeDocument/2006/relationships/image" Target="../media/image2534.png"/><Relationship Id="rId75" Type="http://schemas.openxmlformats.org/officeDocument/2006/relationships/customXml" Target="../ink/ink2561.xml"/><Relationship Id="rId96" Type="http://schemas.openxmlformats.org/officeDocument/2006/relationships/image" Target="../media/image2553.png"/><Relationship Id="rId140" Type="http://schemas.openxmlformats.org/officeDocument/2006/relationships/image" Target="../media/image2575.png"/><Relationship Id="rId161" Type="http://schemas.openxmlformats.org/officeDocument/2006/relationships/customXml" Target="../ink/ink2604.xml"/><Relationship Id="rId182" Type="http://schemas.openxmlformats.org/officeDocument/2006/relationships/image" Target="../media/image2595.png"/><Relationship Id="rId217" Type="http://schemas.openxmlformats.org/officeDocument/2006/relationships/customXml" Target="../ink/ink2632.xml"/><Relationship Id="rId6" Type="http://schemas.openxmlformats.org/officeDocument/2006/relationships/image" Target="../media/image2511.png"/><Relationship Id="rId238" Type="http://schemas.openxmlformats.org/officeDocument/2006/relationships/image" Target="../media/image2608.png"/><Relationship Id="rId259" Type="http://schemas.openxmlformats.org/officeDocument/2006/relationships/customXml" Target="../ink/ink2653.xml"/><Relationship Id="rId23" Type="http://schemas.openxmlformats.org/officeDocument/2006/relationships/customXml" Target="../ink/ink2535.xml"/><Relationship Id="rId119" Type="http://schemas.openxmlformats.org/officeDocument/2006/relationships/customXml" Target="../ink/ink2583.xml"/><Relationship Id="rId270" Type="http://schemas.openxmlformats.org/officeDocument/2006/relationships/image" Target="../media/image2612.png"/><Relationship Id="rId44" Type="http://schemas.openxmlformats.org/officeDocument/2006/relationships/image" Target="../media/image2529.png"/><Relationship Id="rId65" Type="http://schemas.openxmlformats.org/officeDocument/2006/relationships/customXml" Target="../ink/ink2556.xml"/><Relationship Id="rId86" Type="http://schemas.openxmlformats.org/officeDocument/2006/relationships/image" Target="../media/image2548.png"/><Relationship Id="rId130" Type="http://schemas.openxmlformats.org/officeDocument/2006/relationships/image" Target="../media/image2570.png"/><Relationship Id="rId151" Type="http://schemas.openxmlformats.org/officeDocument/2006/relationships/customXml" Target="../ink/ink2599.xml"/><Relationship Id="rId172" Type="http://schemas.openxmlformats.org/officeDocument/2006/relationships/image" Target="../media/image2590.png"/><Relationship Id="rId193" Type="http://schemas.openxmlformats.org/officeDocument/2006/relationships/customXml" Target="../ink/ink2620.xml"/><Relationship Id="rId207" Type="http://schemas.openxmlformats.org/officeDocument/2006/relationships/customXml" Target="../ink/ink2627.xml"/><Relationship Id="rId228" Type="http://schemas.openxmlformats.org/officeDocument/2006/relationships/image" Target="../media/image2603.png"/><Relationship Id="rId249" Type="http://schemas.openxmlformats.org/officeDocument/2006/relationships/customXml" Target="../ink/ink2648.xml"/><Relationship Id="rId13" Type="http://schemas.openxmlformats.org/officeDocument/2006/relationships/customXml" Target="../ink/ink2530.xml"/><Relationship Id="rId109" Type="http://schemas.openxmlformats.org/officeDocument/2006/relationships/customXml" Target="../ink/ink2578.xml"/><Relationship Id="rId260" Type="http://schemas.openxmlformats.org/officeDocument/2006/relationships/image" Target="../media/image2485.png"/><Relationship Id="rId34" Type="http://schemas.openxmlformats.org/officeDocument/2006/relationships/image" Target="../media/image2524.png"/><Relationship Id="rId55" Type="http://schemas.openxmlformats.org/officeDocument/2006/relationships/customXml" Target="../ink/ink2551.xml"/><Relationship Id="rId76" Type="http://schemas.openxmlformats.org/officeDocument/2006/relationships/image" Target="../media/image2318.png"/><Relationship Id="rId97" Type="http://schemas.openxmlformats.org/officeDocument/2006/relationships/customXml" Target="../ink/ink2572.xml"/><Relationship Id="rId120" Type="http://schemas.openxmlformats.org/officeDocument/2006/relationships/image" Target="../media/image2565.png"/><Relationship Id="rId141" Type="http://schemas.openxmlformats.org/officeDocument/2006/relationships/customXml" Target="../ink/ink2594.xml"/><Relationship Id="rId7" Type="http://schemas.openxmlformats.org/officeDocument/2006/relationships/customXml" Target="../ink/ink2527.xml"/><Relationship Id="rId162" Type="http://schemas.openxmlformats.org/officeDocument/2006/relationships/image" Target="../media/image2585.png"/><Relationship Id="rId183" Type="http://schemas.openxmlformats.org/officeDocument/2006/relationships/customXml" Target="../ink/ink2615.xml"/><Relationship Id="rId218" Type="http://schemas.openxmlformats.org/officeDocument/2006/relationships/image" Target="../media/image2508.png"/><Relationship Id="rId239" Type="http://schemas.openxmlformats.org/officeDocument/2006/relationships/customXml" Target="../ink/ink2643.xml"/><Relationship Id="rId250" Type="http://schemas.openxmlformats.org/officeDocument/2006/relationships/image" Target="../media/image2480.png"/><Relationship Id="rId271" Type="http://schemas.openxmlformats.org/officeDocument/2006/relationships/customXml" Target="../ink/ink2659.xml"/><Relationship Id="rId24" Type="http://schemas.openxmlformats.org/officeDocument/2006/relationships/image" Target="../media/image2519.png"/><Relationship Id="rId45" Type="http://schemas.openxmlformats.org/officeDocument/2006/relationships/customXml" Target="../ink/ink2546.xml"/><Relationship Id="rId66" Type="http://schemas.openxmlformats.org/officeDocument/2006/relationships/image" Target="../media/image2539.png"/><Relationship Id="rId87" Type="http://schemas.openxmlformats.org/officeDocument/2006/relationships/customXml" Target="../ink/ink2567.xml"/><Relationship Id="rId110" Type="http://schemas.openxmlformats.org/officeDocument/2006/relationships/image" Target="../media/image2560.png"/><Relationship Id="rId131" Type="http://schemas.openxmlformats.org/officeDocument/2006/relationships/customXml" Target="../ink/ink2589.xml"/><Relationship Id="rId152" Type="http://schemas.openxmlformats.org/officeDocument/2006/relationships/image" Target="../media/image2581.png"/><Relationship Id="rId173" Type="http://schemas.openxmlformats.org/officeDocument/2006/relationships/customXml" Target="../ink/ink2610.xml"/><Relationship Id="rId194" Type="http://schemas.openxmlformats.org/officeDocument/2006/relationships/image" Target="../media/image2496.png"/><Relationship Id="rId208" Type="http://schemas.openxmlformats.org/officeDocument/2006/relationships/image" Target="../media/image2503.png"/><Relationship Id="rId229" Type="http://schemas.openxmlformats.org/officeDocument/2006/relationships/customXml" Target="../ink/ink2638.xml"/><Relationship Id="rId240" Type="http://schemas.openxmlformats.org/officeDocument/2006/relationships/image" Target="../media/image2609.png"/><Relationship Id="rId261" Type="http://schemas.openxmlformats.org/officeDocument/2006/relationships/customXml" Target="../ink/ink2654.xml"/><Relationship Id="rId14" Type="http://schemas.openxmlformats.org/officeDocument/2006/relationships/image" Target="../media/image2515.png"/><Relationship Id="rId35" Type="http://schemas.openxmlformats.org/officeDocument/2006/relationships/customXml" Target="../ink/ink2541.xml"/><Relationship Id="rId56" Type="http://schemas.openxmlformats.org/officeDocument/2006/relationships/image" Target="../media/image2535.png"/><Relationship Id="rId77" Type="http://schemas.openxmlformats.org/officeDocument/2006/relationships/customXml" Target="../ink/ink2562.xml"/><Relationship Id="rId100" Type="http://schemas.openxmlformats.org/officeDocument/2006/relationships/image" Target="../media/image2555.png"/><Relationship Id="rId8" Type="http://schemas.openxmlformats.org/officeDocument/2006/relationships/image" Target="../media/image2512.png"/><Relationship Id="rId98" Type="http://schemas.openxmlformats.org/officeDocument/2006/relationships/image" Target="../media/image2554.png"/><Relationship Id="rId121" Type="http://schemas.openxmlformats.org/officeDocument/2006/relationships/customXml" Target="../ink/ink2584.xml"/><Relationship Id="rId142" Type="http://schemas.openxmlformats.org/officeDocument/2006/relationships/image" Target="../media/image2576.png"/><Relationship Id="rId163" Type="http://schemas.openxmlformats.org/officeDocument/2006/relationships/customXml" Target="../ink/ink2605.xml"/><Relationship Id="rId184" Type="http://schemas.openxmlformats.org/officeDocument/2006/relationships/image" Target="../media/image2596.png"/><Relationship Id="rId219" Type="http://schemas.openxmlformats.org/officeDocument/2006/relationships/customXml" Target="../ink/ink2633.xml"/><Relationship Id="rId230" Type="http://schemas.openxmlformats.org/officeDocument/2006/relationships/image" Target="../media/image2604.png"/><Relationship Id="rId251" Type="http://schemas.openxmlformats.org/officeDocument/2006/relationships/customXml" Target="../ink/ink2649.xml"/><Relationship Id="rId25" Type="http://schemas.openxmlformats.org/officeDocument/2006/relationships/customXml" Target="../ink/ink2536.xml"/><Relationship Id="rId46" Type="http://schemas.openxmlformats.org/officeDocument/2006/relationships/image" Target="../media/image2530.png"/><Relationship Id="rId67" Type="http://schemas.openxmlformats.org/officeDocument/2006/relationships/customXml" Target="../ink/ink2557.xml"/><Relationship Id="rId272" Type="http://schemas.openxmlformats.org/officeDocument/2006/relationships/image" Target="../media/image2613.png"/><Relationship Id="rId88" Type="http://schemas.openxmlformats.org/officeDocument/2006/relationships/image" Target="../media/image2549.png"/><Relationship Id="rId111" Type="http://schemas.openxmlformats.org/officeDocument/2006/relationships/customXml" Target="../ink/ink2579.xml"/><Relationship Id="rId132" Type="http://schemas.openxmlformats.org/officeDocument/2006/relationships/image" Target="../media/image2571.png"/><Relationship Id="rId153" Type="http://schemas.openxmlformats.org/officeDocument/2006/relationships/customXml" Target="../ink/ink2600.xml"/><Relationship Id="rId174" Type="http://schemas.openxmlformats.org/officeDocument/2006/relationships/image" Target="../media/image2591.png"/><Relationship Id="rId195" Type="http://schemas.openxmlformats.org/officeDocument/2006/relationships/customXml" Target="../ink/ink2621.xml"/><Relationship Id="rId209" Type="http://schemas.openxmlformats.org/officeDocument/2006/relationships/customXml" Target="../ink/ink2628.xml"/><Relationship Id="rId220" Type="http://schemas.openxmlformats.org/officeDocument/2006/relationships/image" Target="../media/image2509.png"/><Relationship Id="rId241" Type="http://schemas.openxmlformats.org/officeDocument/2006/relationships/customXml" Target="../ink/ink2644.xml"/><Relationship Id="rId15" Type="http://schemas.openxmlformats.org/officeDocument/2006/relationships/customXml" Target="../ink/ink2531.xml"/><Relationship Id="rId36" Type="http://schemas.openxmlformats.org/officeDocument/2006/relationships/image" Target="../media/image2525.png"/><Relationship Id="rId57" Type="http://schemas.openxmlformats.org/officeDocument/2006/relationships/customXml" Target="../ink/ink2552.xml"/><Relationship Id="rId262" Type="http://schemas.openxmlformats.org/officeDocument/2006/relationships/image" Target="../media/image2486.png"/><Relationship Id="rId78" Type="http://schemas.openxmlformats.org/officeDocument/2006/relationships/image" Target="../media/image2544.png"/><Relationship Id="rId99" Type="http://schemas.openxmlformats.org/officeDocument/2006/relationships/customXml" Target="../ink/ink2573.xml"/><Relationship Id="rId101" Type="http://schemas.openxmlformats.org/officeDocument/2006/relationships/customXml" Target="../ink/ink2574.xml"/><Relationship Id="rId122" Type="http://schemas.openxmlformats.org/officeDocument/2006/relationships/image" Target="../media/image2566.png"/><Relationship Id="rId143" Type="http://schemas.openxmlformats.org/officeDocument/2006/relationships/customXml" Target="../ink/ink2595.xml"/><Relationship Id="rId164" Type="http://schemas.openxmlformats.org/officeDocument/2006/relationships/image" Target="../media/image2586.png"/><Relationship Id="rId185" Type="http://schemas.openxmlformats.org/officeDocument/2006/relationships/customXml" Target="../ink/ink2616.xml"/><Relationship Id="rId9" Type="http://schemas.openxmlformats.org/officeDocument/2006/relationships/customXml" Target="../ink/ink2528.xml"/><Relationship Id="rId210" Type="http://schemas.openxmlformats.org/officeDocument/2006/relationships/image" Target="../media/image2504.png"/><Relationship Id="rId26" Type="http://schemas.openxmlformats.org/officeDocument/2006/relationships/image" Target="../media/image2520.png"/><Relationship Id="rId231" Type="http://schemas.openxmlformats.org/officeDocument/2006/relationships/customXml" Target="../ink/ink2639.xml"/><Relationship Id="rId252" Type="http://schemas.openxmlformats.org/officeDocument/2006/relationships/image" Target="../media/image2481.png"/><Relationship Id="rId273" Type="http://schemas.openxmlformats.org/officeDocument/2006/relationships/customXml" Target="../ink/ink2660.xml"/><Relationship Id="rId47" Type="http://schemas.openxmlformats.org/officeDocument/2006/relationships/customXml" Target="../ink/ink2547.xml"/><Relationship Id="rId68" Type="http://schemas.openxmlformats.org/officeDocument/2006/relationships/image" Target="../media/image2540.png"/><Relationship Id="rId89" Type="http://schemas.openxmlformats.org/officeDocument/2006/relationships/customXml" Target="../ink/ink2568.xml"/><Relationship Id="rId112" Type="http://schemas.openxmlformats.org/officeDocument/2006/relationships/image" Target="../media/image2561.png"/><Relationship Id="rId133" Type="http://schemas.openxmlformats.org/officeDocument/2006/relationships/customXml" Target="../ink/ink2590.xml"/><Relationship Id="rId154" Type="http://schemas.openxmlformats.org/officeDocument/2006/relationships/image" Target="../media/image2582.png"/><Relationship Id="rId175" Type="http://schemas.openxmlformats.org/officeDocument/2006/relationships/customXml" Target="../ink/ink2611.xml"/><Relationship Id="rId196" Type="http://schemas.openxmlformats.org/officeDocument/2006/relationships/image" Target="../media/image2497.png"/><Relationship Id="rId200" Type="http://schemas.openxmlformats.org/officeDocument/2006/relationships/image" Target="../media/image2499.png"/><Relationship Id="rId16" Type="http://schemas.openxmlformats.org/officeDocument/2006/relationships/image" Target="../media/image574.png"/><Relationship Id="rId221" Type="http://schemas.openxmlformats.org/officeDocument/2006/relationships/customXml" Target="../ink/ink2634.xml"/><Relationship Id="rId242" Type="http://schemas.openxmlformats.org/officeDocument/2006/relationships/image" Target="../media/image2476.png"/><Relationship Id="rId263" Type="http://schemas.openxmlformats.org/officeDocument/2006/relationships/customXml" Target="../ink/ink2655.xml"/><Relationship Id="rId37" Type="http://schemas.openxmlformats.org/officeDocument/2006/relationships/customXml" Target="../ink/ink2542.xml"/><Relationship Id="rId58" Type="http://schemas.openxmlformats.org/officeDocument/2006/relationships/image" Target="../media/image2536.png"/><Relationship Id="rId79" Type="http://schemas.openxmlformats.org/officeDocument/2006/relationships/customXml" Target="../ink/ink2563.xml"/><Relationship Id="rId102" Type="http://schemas.openxmlformats.org/officeDocument/2006/relationships/image" Target="../media/image2556.png"/><Relationship Id="rId123" Type="http://schemas.openxmlformats.org/officeDocument/2006/relationships/customXml" Target="../ink/ink2585.xml"/><Relationship Id="rId144" Type="http://schemas.openxmlformats.org/officeDocument/2006/relationships/image" Target="../media/image2577.png"/><Relationship Id="rId90" Type="http://schemas.openxmlformats.org/officeDocument/2006/relationships/image" Target="../media/image2550.png"/><Relationship Id="rId165" Type="http://schemas.openxmlformats.org/officeDocument/2006/relationships/customXml" Target="../ink/ink2606.xml"/><Relationship Id="rId186" Type="http://schemas.openxmlformats.org/officeDocument/2006/relationships/image" Target="../media/image2597.png"/><Relationship Id="rId211" Type="http://schemas.openxmlformats.org/officeDocument/2006/relationships/customXml" Target="../ink/ink2629.xml"/><Relationship Id="rId232" Type="http://schemas.openxmlformats.org/officeDocument/2006/relationships/image" Target="../media/image2605.png"/><Relationship Id="rId253" Type="http://schemas.openxmlformats.org/officeDocument/2006/relationships/customXml" Target="../ink/ink2650.xml"/><Relationship Id="rId274" Type="http://schemas.openxmlformats.org/officeDocument/2006/relationships/image" Target="../media/image2614.png"/><Relationship Id="rId27" Type="http://schemas.openxmlformats.org/officeDocument/2006/relationships/customXml" Target="../ink/ink2537.xml"/><Relationship Id="rId48" Type="http://schemas.openxmlformats.org/officeDocument/2006/relationships/image" Target="../media/image2531.png"/><Relationship Id="rId69" Type="http://schemas.openxmlformats.org/officeDocument/2006/relationships/customXml" Target="../ink/ink2558.xml"/><Relationship Id="rId113" Type="http://schemas.openxmlformats.org/officeDocument/2006/relationships/customXml" Target="../ink/ink2580.xml"/><Relationship Id="rId134" Type="http://schemas.openxmlformats.org/officeDocument/2006/relationships/image" Target="../media/image2572.png"/><Relationship Id="rId80" Type="http://schemas.openxmlformats.org/officeDocument/2006/relationships/image" Target="../media/image2545.png"/><Relationship Id="rId155" Type="http://schemas.openxmlformats.org/officeDocument/2006/relationships/customXml" Target="../ink/ink2601.xml"/><Relationship Id="rId176" Type="http://schemas.openxmlformats.org/officeDocument/2006/relationships/image" Target="../media/image2592.png"/><Relationship Id="rId197" Type="http://schemas.openxmlformats.org/officeDocument/2006/relationships/customXml" Target="../ink/ink2622.xml"/><Relationship Id="rId201" Type="http://schemas.openxmlformats.org/officeDocument/2006/relationships/customXml" Target="../ink/ink2624.xml"/><Relationship Id="rId222" Type="http://schemas.openxmlformats.org/officeDocument/2006/relationships/image" Target="../media/image2600.png"/><Relationship Id="rId243" Type="http://schemas.openxmlformats.org/officeDocument/2006/relationships/customXml" Target="../ink/ink2645.xml"/><Relationship Id="rId264" Type="http://schemas.openxmlformats.org/officeDocument/2006/relationships/image" Target="../media/image2487.png"/><Relationship Id="rId17" Type="http://schemas.openxmlformats.org/officeDocument/2006/relationships/customXml" Target="../ink/ink2532.xml"/><Relationship Id="rId38" Type="http://schemas.openxmlformats.org/officeDocument/2006/relationships/image" Target="../media/image2526.png"/><Relationship Id="rId59" Type="http://schemas.openxmlformats.org/officeDocument/2006/relationships/customXml" Target="../ink/ink2553.xml"/><Relationship Id="rId103" Type="http://schemas.openxmlformats.org/officeDocument/2006/relationships/customXml" Target="../ink/ink2575.xml"/><Relationship Id="rId124" Type="http://schemas.openxmlformats.org/officeDocument/2006/relationships/image" Target="../media/image2567.png"/><Relationship Id="rId70" Type="http://schemas.openxmlformats.org/officeDocument/2006/relationships/image" Target="../media/image2541.png"/><Relationship Id="rId91" Type="http://schemas.openxmlformats.org/officeDocument/2006/relationships/customXml" Target="../ink/ink2569.xml"/><Relationship Id="rId145" Type="http://schemas.openxmlformats.org/officeDocument/2006/relationships/customXml" Target="../ink/ink2596.xml"/><Relationship Id="rId166" Type="http://schemas.openxmlformats.org/officeDocument/2006/relationships/image" Target="../media/image2587.png"/><Relationship Id="rId187" Type="http://schemas.openxmlformats.org/officeDocument/2006/relationships/customXml" Target="../ink/ink261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505.png"/><Relationship Id="rId233" Type="http://schemas.openxmlformats.org/officeDocument/2006/relationships/customXml" Target="../ink/ink2640.xml"/><Relationship Id="rId254" Type="http://schemas.openxmlformats.org/officeDocument/2006/relationships/image" Target="../media/image2482.png"/><Relationship Id="rId28" Type="http://schemas.openxmlformats.org/officeDocument/2006/relationships/image" Target="../media/image2521.png"/><Relationship Id="rId49" Type="http://schemas.openxmlformats.org/officeDocument/2006/relationships/customXml" Target="../ink/ink2548.xml"/><Relationship Id="rId114" Type="http://schemas.openxmlformats.org/officeDocument/2006/relationships/image" Target="../media/image2562.png"/><Relationship Id="rId275" Type="http://schemas.openxmlformats.org/officeDocument/2006/relationships/customXml" Target="../ink/ink2661.xml"/><Relationship Id="rId60" Type="http://schemas.openxmlformats.org/officeDocument/2006/relationships/image" Target="../media/image2537.png"/><Relationship Id="rId81" Type="http://schemas.openxmlformats.org/officeDocument/2006/relationships/customXml" Target="../ink/ink2564.xml"/><Relationship Id="rId135" Type="http://schemas.openxmlformats.org/officeDocument/2006/relationships/customXml" Target="../ink/ink2591.xml"/><Relationship Id="rId156" Type="http://schemas.openxmlformats.org/officeDocument/2006/relationships/image" Target="../media/image2583.png"/><Relationship Id="rId177" Type="http://schemas.openxmlformats.org/officeDocument/2006/relationships/customXml" Target="../ink/ink2612.xml"/><Relationship Id="rId198" Type="http://schemas.openxmlformats.org/officeDocument/2006/relationships/image" Target="../media/image2498.png"/><Relationship Id="rId202" Type="http://schemas.openxmlformats.org/officeDocument/2006/relationships/image" Target="../media/image2500.png"/><Relationship Id="rId223" Type="http://schemas.openxmlformats.org/officeDocument/2006/relationships/customXml" Target="../ink/ink2635.xml"/><Relationship Id="rId244" Type="http://schemas.openxmlformats.org/officeDocument/2006/relationships/image" Target="../media/image2477.png"/><Relationship Id="rId18" Type="http://schemas.openxmlformats.org/officeDocument/2006/relationships/image" Target="../media/image2516.png"/><Relationship Id="rId39" Type="http://schemas.openxmlformats.org/officeDocument/2006/relationships/customXml" Target="../ink/ink2543.xml"/><Relationship Id="rId265" Type="http://schemas.openxmlformats.org/officeDocument/2006/relationships/customXml" Target="../ink/ink2656.xml"/><Relationship Id="rId50" Type="http://schemas.openxmlformats.org/officeDocument/2006/relationships/image" Target="../media/image2532.png"/><Relationship Id="rId104" Type="http://schemas.openxmlformats.org/officeDocument/2006/relationships/image" Target="../media/image2557.png"/><Relationship Id="rId125" Type="http://schemas.openxmlformats.org/officeDocument/2006/relationships/customXml" Target="../ink/ink2586.xml"/><Relationship Id="rId146" Type="http://schemas.openxmlformats.org/officeDocument/2006/relationships/image" Target="../media/image2578.png"/><Relationship Id="rId167" Type="http://schemas.openxmlformats.org/officeDocument/2006/relationships/customXml" Target="../ink/ink2607.xml"/><Relationship Id="rId188" Type="http://schemas.openxmlformats.org/officeDocument/2006/relationships/image" Target="../media/image2598.png"/><Relationship Id="rId71" Type="http://schemas.openxmlformats.org/officeDocument/2006/relationships/customXml" Target="../ink/ink2559.xml"/><Relationship Id="rId92" Type="http://schemas.openxmlformats.org/officeDocument/2006/relationships/image" Target="../media/image2551.png"/><Relationship Id="rId213" Type="http://schemas.openxmlformats.org/officeDocument/2006/relationships/customXml" Target="../ink/ink2630.xml"/><Relationship Id="rId234" Type="http://schemas.openxmlformats.org/officeDocument/2006/relationships/image" Target="../media/image2606.png"/><Relationship Id="rId2" Type="http://schemas.openxmlformats.org/officeDocument/2006/relationships/notesSlide" Target="../notesSlides/notesSlide19.xml"/><Relationship Id="rId29" Type="http://schemas.openxmlformats.org/officeDocument/2006/relationships/customXml" Target="../ink/ink2538.xml"/><Relationship Id="rId255" Type="http://schemas.openxmlformats.org/officeDocument/2006/relationships/customXml" Target="../ink/ink2651.xml"/><Relationship Id="rId276" Type="http://schemas.openxmlformats.org/officeDocument/2006/relationships/image" Target="../media/image2615.png"/><Relationship Id="rId40" Type="http://schemas.openxmlformats.org/officeDocument/2006/relationships/image" Target="../media/image2527.png"/><Relationship Id="rId115" Type="http://schemas.openxmlformats.org/officeDocument/2006/relationships/customXml" Target="../ink/ink2581.xml"/><Relationship Id="rId136" Type="http://schemas.openxmlformats.org/officeDocument/2006/relationships/image" Target="../media/image2573.png"/><Relationship Id="rId157" Type="http://schemas.openxmlformats.org/officeDocument/2006/relationships/customXml" Target="../ink/ink2602.xml"/><Relationship Id="rId178" Type="http://schemas.openxmlformats.org/officeDocument/2006/relationships/image" Target="../media/image2593.png"/><Relationship Id="rId61" Type="http://schemas.openxmlformats.org/officeDocument/2006/relationships/customXml" Target="../ink/ink2554.xml"/><Relationship Id="rId82" Type="http://schemas.openxmlformats.org/officeDocument/2006/relationships/image" Target="../media/image2546.png"/><Relationship Id="rId199" Type="http://schemas.openxmlformats.org/officeDocument/2006/relationships/customXml" Target="../ink/ink2623.xml"/><Relationship Id="rId203" Type="http://schemas.openxmlformats.org/officeDocument/2006/relationships/customXml" Target="../ink/ink2625.xml"/><Relationship Id="rId19" Type="http://schemas.openxmlformats.org/officeDocument/2006/relationships/customXml" Target="../ink/ink2533.xml"/><Relationship Id="rId224" Type="http://schemas.openxmlformats.org/officeDocument/2006/relationships/image" Target="../media/image2601.png"/><Relationship Id="rId245" Type="http://schemas.openxmlformats.org/officeDocument/2006/relationships/customXml" Target="../ink/ink2646.xml"/><Relationship Id="rId266" Type="http://schemas.openxmlformats.org/officeDocument/2006/relationships/image" Target="../media/image2610.png"/><Relationship Id="rId30" Type="http://schemas.openxmlformats.org/officeDocument/2006/relationships/image" Target="../media/image2522.png"/><Relationship Id="rId105" Type="http://schemas.openxmlformats.org/officeDocument/2006/relationships/customXml" Target="../ink/ink2576.xml"/><Relationship Id="rId126" Type="http://schemas.openxmlformats.org/officeDocument/2006/relationships/image" Target="../media/image2568.png"/><Relationship Id="rId147" Type="http://schemas.openxmlformats.org/officeDocument/2006/relationships/customXml" Target="../ink/ink2597.xml"/><Relationship Id="rId168" Type="http://schemas.openxmlformats.org/officeDocument/2006/relationships/image" Target="../media/image2588.png"/><Relationship Id="rId51" Type="http://schemas.openxmlformats.org/officeDocument/2006/relationships/customXml" Target="../ink/ink2549.xml"/><Relationship Id="rId72" Type="http://schemas.openxmlformats.org/officeDocument/2006/relationships/image" Target="../media/image2542.png"/><Relationship Id="rId93" Type="http://schemas.openxmlformats.org/officeDocument/2006/relationships/customXml" Target="../ink/ink2570.xml"/><Relationship Id="rId189" Type="http://schemas.openxmlformats.org/officeDocument/2006/relationships/customXml" Target="../ink/ink2618.xml"/><Relationship Id="rId3" Type="http://schemas.openxmlformats.org/officeDocument/2006/relationships/customXml" Target="../ink/ink2525.xml"/><Relationship Id="rId214" Type="http://schemas.openxmlformats.org/officeDocument/2006/relationships/image" Target="../media/image2506.png"/><Relationship Id="rId235" Type="http://schemas.openxmlformats.org/officeDocument/2006/relationships/customXml" Target="../ink/ink2641.xml"/><Relationship Id="rId256" Type="http://schemas.openxmlformats.org/officeDocument/2006/relationships/image" Target="../media/image2483.png"/><Relationship Id="rId116" Type="http://schemas.openxmlformats.org/officeDocument/2006/relationships/image" Target="../media/image2563.png"/><Relationship Id="rId137" Type="http://schemas.openxmlformats.org/officeDocument/2006/relationships/customXml" Target="../ink/ink2592.xml"/><Relationship Id="rId158" Type="http://schemas.openxmlformats.org/officeDocument/2006/relationships/image" Target="../media/image2584.png"/><Relationship Id="rId20" Type="http://schemas.openxmlformats.org/officeDocument/2006/relationships/image" Target="../media/image2517.png"/><Relationship Id="rId41" Type="http://schemas.openxmlformats.org/officeDocument/2006/relationships/customXml" Target="../ink/ink2544.xml"/><Relationship Id="rId62" Type="http://schemas.openxmlformats.org/officeDocument/2006/relationships/image" Target="../media/image1778.png"/><Relationship Id="rId83" Type="http://schemas.openxmlformats.org/officeDocument/2006/relationships/customXml" Target="../ink/ink2565.xml"/><Relationship Id="rId179" Type="http://schemas.openxmlformats.org/officeDocument/2006/relationships/customXml" Target="../ink/ink2613.xml"/><Relationship Id="rId190" Type="http://schemas.openxmlformats.org/officeDocument/2006/relationships/image" Target="../media/image2599.png"/><Relationship Id="rId204" Type="http://schemas.openxmlformats.org/officeDocument/2006/relationships/image" Target="../media/image2501.png"/><Relationship Id="rId225" Type="http://schemas.openxmlformats.org/officeDocument/2006/relationships/customXml" Target="../ink/ink2636.xml"/><Relationship Id="rId246" Type="http://schemas.openxmlformats.org/officeDocument/2006/relationships/image" Target="../media/image2478.png"/><Relationship Id="rId267" Type="http://schemas.openxmlformats.org/officeDocument/2006/relationships/customXml" Target="../ink/ink2657.xml"/><Relationship Id="rId106" Type="http://schemas.openxmlformats.org/officeDocument/2006/relationships/image" Target="../media/image2558.png"/><Relationship Id="rId127" Type="http://schemas.openxmlformats.org/officeDocument/2006/relationships/customXml" Target="../ink/ink2587.xml"/><Relationship Id="rId10" Type="http://schemas.openxmlformats.org/officeDocument/2006/relationships/image" Target="../media/image2513.png"/><Relationship Id="rId31" Type="http://schemas.openxmlformats.org/officeDocument/2006/relationships/customXml" Target="../ink/ink2539.xml"/><Relationship Id="rId52" Type="http://schemas.openxmlformats.org/officeDocument/2006/relationships/image" Target="../media/image2533.png"/><Relationship Id="rId73" Type="http://schemas.openxmlformats.org/officeDocument/2006/relationships/customXml" Target="../ink/ink2560.xml"/><Relationship Id="rId94" Type="http://schemas.openxmlformats.org/officeDocument/2006/relationships/image" Target="../media/image2552.png"/><Relationship Id="rId148" Type="http://schemas.openxmlformats.org/officeDocument/2006/relationships/image" Target="../media/image2579.png"/><Relationship Id="rId169" Type="http://schemas.openxmlformats.org/officeDocument/2006/relationships/customXml" Target="../ink/ink2608.xml"/><Relationship Id="rId4" Type="http://schemas.openxmlformats.org/officeDocument/2006/relationships/image" Target="../media/image2510.png"/><Relationship Id="rId180" Type="http://schemas.openxmlformats.org/officeDocument/2006/relationships/image" Target="../media/image2594.png"/><Relationship Id="rId215" Type="http://schemas.openxmlformats.org/officeDocument/2006/relationships/customXml" Target="../ink/ink2631.xml"/><Relationship Id="rId236" Type="http://schemas.openxmlformats.org/officeDocument/2006/relationships/image" Target="../media/image2607.png"/><Relationship Id="rId257" Type="http://schemas.openxmlformats.org/officeDocument/2006/relationships/customXml" Target="../ink/ink2652.xml"/><Relationship Id="rId42" Type="http://schemas.openxmlformats.org/officeDocument/2006/relationships/image" Target="../media/image2528.png"/><Relationship Id="rId84" Type="http://schemas.openxmlformats.org/officeDocument/2006/relationships/image" Target="../media/image2547.png"/><Relationship Id="rId138" Type="http://schemas.openxmlformats.org/officeDocument/2006/relationships/image" Target="../media/image2574.png"/><Relationship Id="rId191" Type="http://schemas.openxmlformats.org/officeDocument/2006/relationships/customXml" Target="../ink/ink2619.xml"/><Relationship Id="rId205" Type="http://schemas.openxmlformats.org/officeDocument/2006/relationships/customXml" Target="../ink/ink2626.xml"/><Relationship Id="rId247" Type="http://schemas.openxmlformats.org/officeDocument/2006/relationships/customXml" Target="../ink/ink2647.xml"/><Relationship Id="rId107" Type="http://schemas.openxmlformats.org/officeDocument/2006/relationships/customXml" Target="../ink/ink2577.xml"/><Relationship Id="rId11" Type="http://schemas.openxmlformats.org/officeDocument/2006/relationships/customXml" Target="../ink/ink2529.xml"/><Relationship Id="rId53" Type="http://schemas.openxmlformats.org/officeDocument/2006/relationships/customXml" Target="../ink/ink2550.xml"/><Relationship Id="rId149" Type="http://schemas.openxmlformats.org/officeDocument/2006/relationships/customXml" Target="../ink/ink259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19.xml"/><Relationship Id="rId18" Type="http://schemas.openxmlformats.org/officeDocument/2006/relationships/image" Target="../media/image42.png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39.png"/><Relationship Id="rId17" Type="http://schemas.openxmlformats.org/officeDocument/2006/relationships/customXml" Target="../ink/ink2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customXml" Target="../ink/ink18.xml"/><Relationship Id="rId24" Type="http://schemas.openxmlformats.org/officeDocument/2006/relationships/image" Target="../media/image45.png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10" Type="http://schemas.openxmlformats.org/officeDocument/2006/relationships/image" Target="../media/image38.png"/><Relationship Id="rId19" Type="http://schemas.openxmlformats.org/officeDocument/2006/relationships/customXml" Target="../ink/ink22.xml"/><Relationship Id="rId4" Type="http://schemas.openxmlformats.org/officeDocument/2006/relationships/image" Target="../media/image35.png"/><Relationship Id="rId9" Type="http://schemas.openxmlformats.org/officeDocument/2006/relationships/customXml" Target="../ink/ink17.xml"/><Relationship Id="rId14" Type="http://schemas.openxmlformats.org/officeDocument/2006/relationships/image" Target="../media/image40.png"/><Relationship Id="rId22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21" Type="http://schemas.openxmlformats.org/officeDocument/2006/relationships/customXml" Target="../ink/ink34.xml"/><Relationship Id="rId42" Type="http://schemas.openxmlformats.org/officeDocument/2006/relationships/image" Target="../media/image65.png"/><Relationship Id="rId47" Type="http://schemas.openxmlformats.org/officeDocument/2006/relationships/customXml" Target="../ink/ink47.xml"/><Relationship Id="rId63" Type="http://schemas.openxmlformats.org/officeDocument/2006/relationships/customXml" Target="../ink/ink55.xml"/><Relationship Id="rId68" Type="http://schemas.openxmlformats.org/officeDocument/2006/relationships/image" Target="../media/image78.png"/><Relationship Id="rId84" Type="http://schemas.openxmlformats.org/officeDocument/2006/relationships/image" Target="../media/image86.png"/><Relationship Id="rId89" Type="http://schemas.openxmlformats.org/officeDocument/2006/relationships/customXml" Target="../ink/ink68.xml"/><Relationship Id="rId16" Type="http://schemas.openxmlformats.org/officeDocument/2006/relationships/image" Target="../media/image52.png"/><Relationship Id="rId11" Type="http://schemas.openxmlformats.org/officeDocument/2006/relationships/customXml" Target="../ink/ink29.xml"/><Relationship Id="rId32" Type="http://schemas.openxmlformats.org/officeDocument/2006/relationships/image" Target="../media/image60.png"/><Relationship Id="rId37" Type="http://schemas.openxmlformats.org/officeDocument/2006/relationships/customXml" Target="../ink/ink42.xml"/><Relationship Id="rId53" Type="http://schemas.openxmlformats.org/officeDocument/2006/relationships/customXml" Target="../ink/ink50.xml"/><Relationship Id="rId58" Type="http://schemas.openxmlformats.org/officeDocument/2006/relationships/image" Target="../media/image73.png"/><Relationship Id="rId74" Type="http://schemas.openxmlformats.org/officeDocument/2006/relationships/image" Target="../media/image81.png"/><Relationship Id="rId79" Type="http://schemas.openxmlformats.org/officeDocument/2006/relationships/customXml" Target="../ink/ink63.xml"/><Relationship Id="rId5" Type="http://schemas.openxmlformats.org/officeDocument/2006/relationships/customXml" Target="../ink/ink26.xml"/><Relationship Id="rId90" Type="http://schemas.openxmlformats.org/officeDocument/2006/relationships/image" Target="../media/image89.png"/><Relationship Id="rId95" Type="http://schemas.openxmlformats.org/officeDocument/2006/relationships/customXml" Target="../ink/ink71.xml"/><Relationship Id="rId22" Type="http://schemas.openxmlformats.org/officeDocument/2006/relationships/image" Target="../media/image55.png"/><Relationship Id="rId27" Type="http://schemas.openxmlformats.org/officeDocument/2006/relationships/customXml" Target="../ink/ink37.xml"/><Relationship Id="rId43" Type="http://schemas.openxmlformats.org/officeDocument/2006/relationships/customXml" Target="../ink/ink45.xml"/><Relationship Id="rId48" Type="http://schemas.openxmlformats.org/officeDocument/2006/relationships/image" Target="../media/image68.png"/><Relationship Id="rId64" Type="http://schemas.openxmlformats.org/officeDocument/2006/relationships/image" Target="../media/image76.png"/><Relationship Id="rId69" Type="http://schemas.openxmlformats.org/officeDocument/2006/relationships/customXml" Target="../ink/ink58.xml"/><Relationship Id="rId80" Type="http://schemas.openxmlformats.org/officeDocument/2006/relationships/image" Target="../media/image84.png"/><Relationship Id="rId85" Type="http://schemas.openxmlformats.org/officeDocument/2006/relationships/customXml" Target="../ink/ink66.xml"/><Relationship Id="rId3" Type="http://schemas.openxmlformats.org/officeDocument/2006/relationships/customXml" Target="../ink/ink25.xml"/><Relationship Id="rId12" Type="http://schemas.openxmlformats.org/officeDocument/2006/relationships/image" Target="../media/image50.png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38" Type="http://schemas.openxmlformats.org/officeDocument/2006/relationships/image" Target="../media/image63.png"/><Relationship Id="rId46" Type="http://schemas.openxmlformats.org/officeDocument/2006/relationships/image" Target="../media/image67.png"/><Relationship Id="rId59" Type="http://schemas.openxmlformats.org/officeDocument/2006/relationships/customXml" Target="../ink/ink53.xml"/><Relationship Id="rId67" Type="http://schemas.openxmlformats.org/officeDocument/2006/relationships/customXml" Target="../ink/ink57.xml"/><Relationship Id="rId20" Type="http://schemas.openxmlformats.org/officeDocument/2006/relationships/image" Target="../media/image54.png"/><Relationship Id="rId41" Type="http://schemas.openxmlformats.org/officeDocument/2006/relationships/customXml" Target="../ink/ink44.xml"/><Relationship Id="rId54" Type="http://schemas.openxmlformats.org/officeDocument/2006/relationships/image" Target="../media/image71.png"/><Relationship Id="rId62" Type="http://schemas.openxmlformats.org/officeDocument/2006/relationships/image" Target="../media/image75.png"/><Relationship Id="rId70" Type="http://schemas.openxmlformats.org/officeDocument/2006/relationships/image" Target="../media/image79.png"/><Relationship Id="rId75" Type="http://schemas.openxmlformats.org/officeDocument/2006/relationships/customXml" Target="../ink/ink61.xml"/><Relationship Id="rId83" Type="http://schemas.openxmlformats.org/officeDocument/2006/relationships/customXml" Target="../ink/ink65.xml"/><Relationship Id="rId88" Type="http://schemas.openxmlformats.org/officeDocument/2006/relationships/image" Target="../media/image88.png"/><Relationship Id="rId91" Type="http://schemas.openxmlformats.org/officeDocument/2006/relationships/customXml" Target="../ink/ink69.xml"/><Relationship Id="rId9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49" Type="http://schemas.openxmlformats.org/officeDocument/2006/relationships/customXml" Target="../ink/ink48.xml"/><Relationship Id="rId57" Type="http://schemas.openxmlformats.org/officeDocument/2006/relationships/customXml" Target="../ink/ink52.xml"/><Relationship Id="rId10" Type="http://schemas.openxmlformats.org/officeDocument/2006/relationships/image" Target="../media/image49.png"/><Relationship Id="rId31" Type="http://schemas.openxmlformats.org/officeDocument/2006/relationships/customXml" Target="../ink/ink39.xml"/><Relationship Id="rId44" Type="http://schemas.openxmlformats.org/officeDocument/2006/relationships/image" Target="../media/image66.png"/><Relationship Id="rId52" Type="http://schemas.openxmlformats.org/officeDocument/2006/relationships/image" Target="../media/image70.png"/><Relationship Id="rId60" Type="http://schemas.openxmlformats.org/officeDocument/2006/relationships/image" Target="../media/image74.png"/><Relationship Id="rId65" Type="http://schemas.openxmlformats.org/officeDocument/2006/relationships/customXml" Target="../ink/ink56.xml"/><Relationship Id="rId73" Type="http://schemas.openxmlformats.org/officeDocument/2006/relationships/customXml" Target="../ink/ink60.xml"/><Relationship Id="rId78" Type="http://schemas.openxmlformats.org/officeDocument/2006/relationships/image" Target="../media/image83.png"/><Relationship Id="rId81" Type="http://schemas.openxmlformats.org/officeDocument/2006/relationships/customXml" Target="../ink/ink64.xml"/><Relationship Id="rId86" Type="http://schemas.openxmlformats.org/officeDocument/2006/relationships/image" Target="../media/image87.png"/><Relationship Id="rId94" Type="http://schemas.openxmlformats.org/officeDocument/2006/relationships/image" Target="../media/image91.png"/><Relationship Id="rId4" Type="http://schemas.openxmlformats.org/officeDocument/2006/relationships/image" Target="../media/image46.png"/><Relationship Id="rId9" Type="http://schemas.openxmlformats.org/officeDocument/2006/relationships/customXml" Target="../ink/ink28.xml"/><Relationship Id="rId13" Type="http://schemas.openxmlformats.org/officeDocument/2006/relationships/customXml" Target="../ink/ink30.xml"/><Relationship Id="rId18" Type="http://schemas.openxmlformats.org/officeDocument/2006/relationships/image" Target="../media/image53.png"/><Relationship Id="rId39" Type="http://schemas.openxmlformats.org/officeDocument/2006/relationships/customXml" Target="../ink/ink43.xml"/><Relationship Id="rId34" Type="http://schemas.openxmlformats.org/officeDocument/2006/relationships/image" Target="../media/image61.png"/><Relationship Id="rId50" Type="http://schemas.openxmlformats.org/officeDocument/2006/relationships/image" Target="../media/image69.png"/><Relationship Id="rId55" Type="http://schemas.openxmlformats.org/officeDocument/2006/relationships/customXml" Target="../ink/ink51.xml"/><Relationship Id="rId76" Type="http://schemas.openxmlformats.org/officeDocument/2006/relationships/image" Target="../media/image82.png"/><Relationship Id="rId97" Type="http://schemas.openxmlformats.org/officeDocument/2006/relationships/customXml" Target="../ink/ink72.xml"/><Relationship Id="rId7" Type="http://schemas.openxmlformats.org/officeDocument/2006/relationships/customXml" Target="../ink/ink27.xml"/><Relationship Id="rId71" Type="http://schemas.openxmlformats.org/officeDocument/2006/relationships/customXml" Target="../ink/ink59.xml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38.xml"/><Relationship Id="rId24" Type="http://schemas.openxmlformats.org/officeDocument/2006/relationships/image" Target="../media/image56.png"/><Relationship Id="rId40" Type="http://schemas.openxmlformats.org/officeDocument/2006/relationships/image" Target="../media/image64.png"/><Relationship Id="rId45" Type="http://schemas.openxmlformats.org/officeDocument/2006/relationships/customXml" Target="../ink/ink46.xml"/><Relationship Id="rId66" Type="http://schemas.openxmlformats.org/officeDocument/2006/relationships/image" Target="../media/image77.png"/><Relationship Id="rId87" Type="http://schemas.openxmlformats.org/officeDocument/2006/relationships/customXml" Target="../ink/ink67.xml"/><Relationship Id="rId61" Type="http://schemas.openxmlformats.org/officeDocument/2006/relationships/customXml" Target="../ink/ink54.xml"/><Relationship Id="rId82" Type="http://schemas.openxmlformats.org/officeDocument/2006/relationships/image" Target="../media/image85.png"/><Relationship Id="rId19" Type="http://schemas.openxmlformats.org/officeDocument/2006/relationships/customXml" Target="../ink/ink33.xml"/><Relationship Id="rId14" Type="http://schemas.openxmlformats.org/officeDocument/2006/relationships/image" Target="../media/image51.png"/><Relationship Id="rId30" Type="http://schemas.openxmlformats.org/officeDocument/2006/relationships/image" Target="../media/image59.png"/><Relationship Id="rId35" Type="http://schemas.openxmlformats.org/officeDocument/2006/relationships/customXml" Target="../ink/ink41.xml"/><Relationship Id="rId56" Type="http://schemas.openxmlformats.org/officeDocument/2006/relationships/image" Target="../media/image72.png"/><Relationship Id="rId77" Type="http://schemas.openxmlformats.org/officeDocument/2006/relationships/customXml" Target="../ink/ink62.xml"/><Relationship Id="rId8" Type="http://schemas.openxmlformats.org/officeDocument/2006/relationships/image" Target="../media/image48.png"/><Relationship Id="rId51" Type="http://schemas.openxmlformats.org/officeDocument/2006/relationships/customXml" Target="../ink/ink49.xml"/><Relationship Id="rId72" Type="http://schemas.openxmlformats.org/officeDocument/2006/relationships/image" Target="../media/image80.png"/><Relationship Id="rId93" Type="http://schemas.openxmlformats.org/officeDocument/2006/relationships/customXml" Target="../ink/ink70.xml"/><Relationship Id="rId98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0.xml"/><Relationship Id="rId21" Type="http://schemas.openxmlformats.org/officeDocument/2006/relationships/customXml" Target="../ink/ink82.xml"/><Relationship Id="rId324" Type="http://schemas.openxmlformats.org/officeDocument/2006/relationships/image" Target="../media/image253.png"/><Relationship Id="rId531" Type="http://schemas.openxmlformats.org/officeDocument/2006/relationships/customXml" Target="../ink/ink337.xml"/><Relationship Id="rId170" Type="http://schemas.openxmlformats.org/officeDocument/2006/relationships/image" Target="../media/image176.png"/><Relationship Id="rId268" Type="http://schemas.openxmlformats.org/officeDocument/2006/relationships/image" Target="../media/image225.png"/><Relationship Id="rId475" Type="http://schemas.openxmlformats.org/officeDocument/2006/relationships/customXml" Target="../ink/ink309.xml"/><Relationship Id="rId32" Type="http://schemas.openxmlformats.org/officeDocument/2006/relationships/image" Target="../media/image107.png"/><Relationship Id="rId128" Type="http://schemas.openxmlformats.org/officeDocument/2006/relationships/image" Target="../media/image155.png"/><Relationship Id="rId335" Type="http://schemas.openxmlformats.org/officeDocument/2006/relationships/customXml" Target="../ink/ink239.xml"/><Relationship Id="rId181" Type="http://schemas.openxmlformats.org/officeDocument/2006/relationships/customXml" Target="../ink/ink162.xml"/><Relationship Id="rId402" Type="http://schemas.openxmlformats.org/officeDocument/2006/relationships/image" Target="../media/image293.png"/><Relationship Id="rId279" Type="http://schemas.openxmlformats.org/officeDocument/2006/relationships/customXml" Target="../ink/ink211.xml"/><Relationship Id="rId444" Type="http://schemas.openxmlformats.org/officeDocument/2006/relationships/image" Target="../media/image314.png"/><Relationship Id="rId486" Type="http://schemas.openxmlformats.org/officeDocument/2006/relationships/image" Target="../media/image335.png"/><Relationship Id="rId43" Type="http://schemas.openxmlformats.org/officeDocument/2006/relationships/customXml" Target="../ink/ink93.xml"/><Relationship Id="rId139" Type="http://schemas.openxmlformats.org/officeDocument/2006/relationships/customXml" Target="../ink/ink141.xml"/><Relationship Id="rId290" Type="http://schemas.openxmlformats.org/officeDocument/2006/relationships/image" Target="../media/image236.png"/><Relationship Id="rId304" Type="http://schemas.openxmlformats.org/officeDocument/2006/relationships/image" Target="../media/image243.png"/><Relationship Id="rId346" Type="http://schemas.openxmlformats.org/officeDocument/2006/relationships/image" Target="../media/image264.png"/><Relationship Id="rId388" Type="http://schemas.openxmlformats.org/officeDocument/2006/relationships/image" Target="../media/image286.png"/><Relationship Id="rId511" Type="http://schemas.openxmlformats.org/officeDocument/2006/relationships/customXml" Target="../ink/ink327.xml"/><Relationship Id="rId85" Type="http://schemas.openxmlformats.org/officeDocument/2006/relationships/customXml" Target="../ink/ink114.xml"/><Relationship Id="rId150" Type="http://schemas.openxmlformats.org/officeDocument/2006/relationships/image" Target="../media/image166.png"/><Relationship Id="rId192" Type="http://schemas.openxmlformats.org/officeDocument/2006/relationships/image" Target="../media/image187.png"/><Relationship Id="rId206" Type="http://schemas.openxmlformats.org/officeDocument/2006/relationships/image" Target="../media/image194.png"/><Relationship Id="rId413" Type="http://schemas.openxmlformats.org/officeDocument/2006/relationships/customXml" Target="../ink/ink278.xml"/><Relationship Id="rId248" Type="http://schemas.openxmlformats.org/officeDocument/2006/relationships/image" Target="../media/image215.png"/><Relationship Id="rId455" Type="http://schemas.openxmlformats.org/officeDocument/2006/relationships/customXml" Target="../ink/ink299.xml"/><Relationship Id="rId497" Type="http://schemas.openxmlformats.org/officeDocument/2006/relationships/customXml" Target="../ink/ink320.xml"/><Relationship Id="rId12" Type="http://schemas.openxmlformats.org/officeDocument/2006/relationships/image" Target="../media/image97.png"/><Relationship Id="rId108" Type="http://schemas.openxmlformats.org/officeDocument/2006/relationships/image" Target="../media/image145.png"/><Relationship Id="rId315" Type="http://schemas.openxmlformats.org/officeDocument/2006/relationships/customXml" Target="../ink/ink229.xml"/><Relationship Id="rId357" Type="http://schemas.openxmlformats.org/officeDocument/2006/relationships/customXml" Target="../ink/ink250.xml"/><Relationship Id="rId522" Type="http://schemas.openxmlformats.org/officeDocument/2006/relationships/image" Target="../media/image25.png"/><Relationship Id="rId54" Type="http://schemas.openxmlformats.org/officeDocument/2006/relationships/image" Target="../media/image118.png"/><Relationship Id="rId96" Type="http://schemas.openxmlformats.org/officeDocument/2006/relationships/image" Target="../media/image139.png"/><Relationship Id="rId161" Type="http://schemas.openxmlformats.org/officeDocument/2006/relationships/customXml" Target="../ink/ink152.xml"/><Relationship Id="rId217" Type="http://schemas.openxmlformats.org/officeDocument/2006/relationships/customXml" Target="../ink/ink180.xml"/><Relationship Id="rId399" Type="http://schemas.openxmlformats.org/officeDocument/2006/relationships/customXml" Target="../ink/ink271.xml"/><Relationship Id="rId259" Type="http://schemas.openxmlformats.org/officeDocument/2006/relationships/customXml" Target="../ink/ink201.xml"/><Relationship Id="rId424" Type="http://schemas.openxmlformats.org/officeDocument/2006/relationships/image" Target="../media/image304.png"/><Relationship Id="rId466" Type="http://schemas.openxmlformats.org/officeDocument/2006/relationships/image" Target="../media/image325.png"/><Relationship Id="rId23" Type="http://schemas.openxmlformats.org/officeDocument/2006/relationships/customXml" Target="../ink/ink83.xml"/><Relationship Id="rId119" Type="http://schemas.openxmlformats.org/officeDocument/2006/relationships/customXml" Target="../ink/ink131.xml"/><Relationship Id="rId270" Type="http://schemas.openxmlformats.org/officeDocument/2006/relationships/image" Target="../media/image226.png"/><Relationship Id="rId326" Type="http://schemas.openxmlformats.org/officeDocument/2006/relationships/image" Target="../media/image254.png"/><Relationship Id="rId533" Type="http://schemas.openxmlformats.org/officeDocument/2006/relationships/customXml" Target="../ink/ink338.xml"/><Relationship Id="rId65" Type="http://schemas.openxmlformats.org/officeDocument/2006/relationships/customXml" Target="../ink/ink104.xml"/><Relationship Id="rId130" Type="http://schemas.openxmlformats.org/officeDocument/2006/relationships/image" Target="../media/image156.png"/><Relationship Id="rId368" Type="http://schemas.openxmlformats.org/officeDocument/2006/relationships/image" Target="../media/image276.png"/><Relationship Id="rId172" Type="http://schemas.openxmlformats.org/officeDocument/2006/relationships/image" Target="../media/image177.png"/><Relationship Id="rId228" Type="http://schemas.openxmlformats.org/officeDocument/2006/relationships/image" Target="../media/image205.png"/><Relationship Id="rId435" Type="http://schemas.openxmlformats.org/officeDocument/2006/relationships/customXml" Target="../ink/ink289.xml"/><Relationship Id="rId477" Type="http://schemas.openxmlformats.org/officeDocument/2006/relationships/customXml" Target="../ink/ink310.xml"/><Relationship Id="rId281" Type="http://schemas.openxmlformats.org/officeDocument/2006/relationships/customXml" Target="../ink/ink212.xml"/><Relationship Id="rId337" Type="http://schemas.openxmlformats.org/officeDocument/2006/relationships/customXml" Target="../ink/ink240.xml"/><Relationship Id="rId502" Type="http://schemas.openxmlformats.org/officeDocument/2006/relationships/image" Target="../media/image343.png"/><Relationship Id="rId34" Type="http://schemas.openxmlformats.org/officeDocument/2006/relationships/image" Target="../media/image108.png"/><Relationship Id="rId76" Type="http://schemas.openxmlformats.org/officeDocument/2006/relationships/image" Target="../media/image129.png"/><Relationship Id="rId141" Type="http://schemas.openxmlformats.org/officeDocument/2006/relationships/customXml" Target="../ink/ink142.xml"/><Relationship Id="rId379" Type="http://schemas.openxmlformats.org/officeDocument/2006/relationships/customXml" Target="../ink/ink261.xml"/><Relationship Id="rId7" Type="http://schemas.openxmlformats.org/officeDocument/2006/relationships/customXml" Target="../ink/ink75.xml"/><Relationship Id="rId183" Type="http://schemas.openxmlformats.org/officeDocument/2006/relationships/customXml" Target="../ink/ink163.xml"/><Relationship Id="rId239" Type="http://schemas.openxmlformats.org/officeDocument/2006/relationships/customXml" Target="../ink/ink191.xml"/><Relationship Id="rId390" Type="http://schemas.openxmlformats.org/officeDocument/2006/relationships/image" Target="../media/image287.png"/><Relationship Id="rId404" Type="http://schemas.openxmlformats.org/officeDocument/2006/relationships/image" Target="../media/image294.png"/><Relationship Id="rId446" Type="http://schemas.openxmlformats.org/officeDocument/2006/relationships/image" Target="../media/image315.png"/><Relationship Id="rId250" Type="http://schemas.openxmlformats.org/officeDocument/2006/relationships/image" Target="../media/image216.png"/><Relationship Id="rId292" Type="http://schemas.openxmlformats.org/officeDocument/2006/relationships/image" Target="../media/image237.png"/><Relationship Id="rId306" Type="http://schemas.openxmlformats.org/officeDocument/2006/relationships/image" Target="../media/image244.png"/><Relationship Id="rId488" Type="http://schemas.openxmlformats.org/officeDocument/2006/relationships/image" Target="../media/image336.png"/><Relationship Id="rId45" Type="http://schemas.openxmlformats.org/officeDocument/2006/relationships/customXml" Target="../ink/ink94.xml"/><Relationship Id="rId87" Type="http://schemas.openxmlformats.org/officeDocument/2006/relationships/customXml" Target="../ink/ink115.xml"/><Relationship Id="rId110" Type="http://schemas.openxmlformats.org/officeDocument/2006/relationships/image" Target="../media/image146.png"/><Relationship Id="rId348" Type="http://schemas.openxmlformats.org/officeDocument/2006/relationships/image" Target="../media/image265.png"/><Relationship Id="rId513" Type="http://schemas.openxmlformats.org/officeDocument/2006/relationships/customXml" Target="../ink/ink328.xml"/><Relationship Id="rId152" Type="http://schemas.openxmlformats.org/officeDocument/2006/relationships/image" Target="../media/image167.png"/><Relationship Id="rId194" Type="http://schemas.openxmlformats.org/officeDocument/2006/relationships/image" Target="../media/image188.png"/><Relationship Id="rId208" Type="http://schemas.openxmlformats.org/officeDocument/2006/relationships/image" Target="../media/image195.png"/><Relationship Id="rId415" Type="http://schemas.openxmlformats.org/officeDocument/2006/relationships/customXml" Target="../ink/ink279.xml"/><Relationship Id="rId457" Type="http://schemas.openxmlformats.org/officeDocument/2006/relationships/customXml" Target="../ink/ink300.xml"/><Relationship Id="rId261" Type="http://schemas.openxmlformats.org/officeDocument/2006/relationships/customXml" Target="../ink/ink202.xml"/><Relationship Id="rId499" Type="http://schemas.openxmlformats.org/officeDocument/2006/relationships/customXml" Target="../ink/ink321.xml"/><Relationship Id="rId14" Type="http://schemas.openxmlformats.org/officeDocument/2006/relationships/image" Target="../media/image98.png"/><Relationship Id="rId56" Type="http://schemas.openxmlformats.org/officeDocument/2006/relationships/image" Target="../media/image119.png"/><Relationship Id="rId317" Type="http://schemas.openxmlformats.org/officeDocument/2006/relationships/customXml" Target="../ink/ink230.xml"/><Relationship Id="rId359" Type="http://schemas.openxmlformats.org/officeDocument/2006/relationships/customXml" Target="../ink/ink251.xml"/><Relationship Id="rId524" Type="http://schemas.openxmlformats.org/officeDocument/2006/relationships/image" Target="../media/image26.png"/><Relationship Id="rId98" Type="http://schemas.openxmlformats.org/officeDocument/2006/relationships/image" Target="../media/image140.png"/><Relationship Id="rId121" Type="http://schemas.openxmlformats.org/officeDocument/2006/relationships/customXml" Target="../ink/ink132.xml"/><Relationship Id="rId163" Type="http://schemas.openxmlformats.org/officeDocument/2006/relationships/customXml" Target="../ink/ink153.xml"/><Relationship Id="rId219" Type="http://schemas.openxmlformats.org/officeDocument/2006/relationships/customXml" Target="../ink/ink181.xml"/><Relationship Id="rId370" Type="http://schemas.openxmlformats.org/officeDocument/2006/relationships/image" Target="../media/image277.png"/><Relationship Id="rId426" Type="http://schemas.openxmlformats.org/officeDocument/2006/relationships/image" Target="../media/image305.png"/><Relationship Id="rId230" Type="http://schemas.openxmlformats.org/officeDocument/2006/relationships/image" Target="../media/image206.png"/><Relationship Id="rId468" Type="http://schemas.openxmlformats.org/officeDocument/2006/relationships/image" Target="../media/image326.png"/><Relationship Id="rId25" Type="http://schemas.openxmlformats.org/officeDocument/2006/relationships/customXml" Target="../ink/ink84.xml"/><Relationship Id="rId67" Type="http://schemas.openxmlformats.org/officeDocument/2006/relationships/customXml" Target="../ink/ink105.xml"/><Relationship Id="rId272" Type="http://schemas.openxmlformats.org/officeDocument/2006/relationships/image" Target="../media/image227.png"/><Relationship Id="rId328" Type="http://schemas.openxmlformats.org/officeDocument/2006/relationships/image" Target="../media/image255.png"/><Relationship Id="rId132" Type="http://schemas.openxmlformats.org/officeDocument/2006/relationships/image" Target="../media/image157.png"/><Relationship Id="rId174" Type="http://schemas.openxmlformats.org/officeDocument/2006/relationships/image" Target="../media/image178.png"/><Relationship Id="rId381" Type="http://schemas.openxmlformats.org/officeDocument/2006/relationships/customXml" Target="../ink/ink262.xml"/><Relationship Id="rId241" Type="http://schemas.openxmlformats.org/officeDocument/2006/relationships/customXml" Target="../ink/ink192.xml"/><Relationship Id="rId437" Type="http://schemas.openxmlformats.org/officeDocument/2006/relationships/customXml" Target="../ink/ink290.xml"/><Relationship Id="rId479" Type="http://schemas.openxmlformats.org/officeDocument/2006/relationships/customXml" Target="../ink/ink311.xml"/><Relationship Id="rId36" Type="http://schemas.openxmlformats.org/officeDocument/2006/relationships/image" Target="../media/image109.png"/><Relationship Id="rId283" Type="http://schemas.openxmlformats.org/officeDocument/2006/relationships/customXml" Target="../ink/ink213.xml"/><Relationship Id="rId339" Type="http://schemas.openxmlformats.org/officeDocument/2006/relationships/customXml" Target="../ink/ink241.xml"/><Relationship Id="rId490" Type="http://schemas.openxmlformats.org/officeDocument/2006/relationships/image" Target="../media/image337.png"/><Relationship Id="rId504" Type="http://schemas.openxmlformats.org/officeDocument/2006/relationships/image" Target="../media/image16.png"/><Relationship Id="rId78" Type="http://schemas.openxmlformats.org/officeDocument/2006/relationships/image" Target="../media/image130.png"/><Relationship Id="rId101" Type="http://schemas.openxmlformats.org/officeDocument/2006/relationships/customXml" Target="../ink/ink122.xml"/><Relationship Id="rId143" Type="http://schemas.openxmlformats.org/officeDocument/2006/relationships/customXml" Target="../ink/ink143.xml"/><Relationship Id="rId185" Type="http://schemas.openxmlformats.org/officeDocument/2006/relationships/customXml" Target="../ink/ink164.xml"/><Relationship Id="rId350" Type="http://schemas.openxmlformats.org/officeDocument/2006/relationships/image" Target="../media/image266.png"/><Relationship Id="rId406" Type="http://schemas.openxmlformats.org/officeDocument/2006/relationships/image" Target="../media/image295.png"/><Relationship Id="rId9" Type="http://schemas.openxmlformats.org/officeDocument/2006/relationships/customXml" Target="../ink/ink76.xml"/><Relationship Id="rId210" Type="http://schemas.openxmlformats.org/officeDocument/2006/relationships/image" Target="../media/image196.png"/><Relationship Id="rId392" Type="http://schemas.openxmlformats.org/officeDocument/2006/relationships/image" Target="../media/image288.png"/><Relationship Id="rId448" Type="http://schemas.openxmlformats.org/officeDocument/2006/relationships/image" Target="../media/image316.png"/><Relationship Id="rId252" Type="http://schemas.openxmlformats.org/officeDocument/2006/relationships/image" Target="../media/image217.png"/><Relationship Id="rId294" Type="http://schemas.openxmlformats.org/officeDocument/2006/relationships/image" Target="../media/image238.png"/><Relationship Id="rId308" Type="http://schemas.openxmlformats.org/officeDocument/2006/relationships/image" Target="../media/image245.png"/><Relationship Id="rId515" Type="http://schemas.openxmlformats.org/officeDocument/2006/relationships/customXml" Target="../ink/ink329.xml"/><Relationship Id="rId47" Type="http://schemas.openxmlformats.org/officeDocument/2006/relationships/customXml" Target="../ink/ink95.xml"/><Relationship Id="rId89" Type="http://schemas.openxmlformats.org/officeDocument/2006/relationships/customXml" Target="../ink/ink116.xml"/><Relationship Id="rId112" Type="http://schemas.openxmlformats.org/officeDocument/2006/relationships/image" Target="../media/image147.png"/><Relationship Id="rId154" Type="http://schemas.openxmlformats.org/officeDocument/2006/relationships/image" Target="../media/image168.png"/><Relationship Id="rId361" Type="http://schemas.openxmlformats.org/officeDocument/2006/relationships/customXml" Target="../ink/ink252.xml"/><Relationship Id="rId196" Type="http://schemas.openxmlformats.org/officeDocument/2006/relationships/image" Target="../media/image189.png"/><Relationship Id="rId417" Type="http://schemas.openxmlformats.org/officeDocument/2006/relationships/customXml" Target="../ink/ink280.xml"/><Relationship Id="rId459" Type="http://schemas.openxmlformats.org/officeDocument/2006/relationships/customXml" Target="../ink/ink301.xml"/><Relationship Id="rId16" Type="http://schemas.openxmlformats.org/officeDocument/2006/relationships/image" Target="../media/image99.png"/><Relationship Id="rId221" Type="http://schemas.openxmlformats.org/officeDocument/2006/relationships/customXml" Target="../ink/ink182.xml"/><Relationship Id="rId263" Type="http://schemas.openxmlformats.org/officeDocument/2006/relationships/customXml" Target="../ink/ink203.xml"/><Relationship Id="rId319" Type="http://schemas.openxmlformats.org/officeDocument/2006/relationships/customXml" Target="../ink/ink231.xml"/><Relationship Id="rId470" Type="http://schemas.openxmlformats.org/officeDocument/2006/relationships/image" Target="../media/image327.png"/><Relationship Id="rId526" Type="http://schemas.openxmlformats.org/officeDocument/2006/relationships/image" Target="../media/image27.png"/><Relationship Id="rId58" Type="http://schemas.openxmlformats.org/officeDocument/2006/relationships/image" Target="../media/image120.png"/><Relationship Id="rId123" Type="http://schemas.openxmlformats.org/officeDocument/2006/relationships/customXml" Target="../ink/ink133.xml"/><Relationship Id="rId330" Type="http://schemas.openxmlformats.org/officeDocument/2006/relationships/image" Target="../media/image256.png"/><Relationship Id="rId165" Type="http://schemas.openxmlformats.org/officeDocument/2006/relationships/customXml" Target="../ink/ink154.xml"/><Relationship Id="rId372" Type="http://schemas.openxmlformats.org/officeDocument/2006/relationships/image" Target="../media/image278.png"/><Relationship Id="rId428" Type="http://schemas.openxmlformats.org/officeDocument/2006/relationships/image" Target="../media/image306.png"/><Relationship Id="rId232" Type="http://schemas.openxmlformats.org/officeDocument/2006/relationships/image" Target="../media/image207.png"/><Relationship Id="rId274" Type="http://schemas.openxmlformats.org/officeDocument/2006/relationships/image" Target="../media/image228.png"/><Relationship Id="rId481" Type="http://schemas.openxmlformats.org/officeDocument/2006/relationships/customXml" Target="../ink/ink312.xml"/><Relationship Id="rId27" Type="http://schemas.openxmlformats.org/officeDocument/2006/relationships/customXml" Target="../ink/ink85.xml"/><Relationship Id="rId69" Type="http://schemas.openxmlformats.org/officeDocument/2006/relationships/customXml" Target="../ink/ink106.xml"/><Relationship Id="rId134" Type="http://schemas.openxmlformats.org/officeDocument/2006/relationships/image" Target="../media/image158.png"/><Relationship Id="rId80" Type="http://schemas.openxmlformats.org/officeDocument/2006/relationships/image" Target="../media/image131.png"/><Relationship Id="rId176" Type="http://schemas.openxmlformats.org/officeDocument/2006/relationships/image" Target="../media/image179.png"/><Relationship Id="rId341" Type="http://schemas.openxmlformats.org/officeDocument/2006/relationships/customXml" Target="../ink/ink242.xml"/><Relationship Id="rId383" Type="http://schemas.openxmlformats.org/officeDocument/2006/relationships/customXml" Target="../ink/ink263.xml"/><Relationship Id="rId439" Type="http://schemas.openxmlformats.org/officeDocument/2006/relationships/customXml" Target="../ink/ink291.xml"/><Relationship Id="rId201" Type="http://schemas.openxmlformats.org/officeDocument/2006/relationships/customXml" Target="../ink/ink172.xml"/><Relationship Id="rId243" Type="http://schemas.openxmlformats.org/officeDocument/2006/relationships/customXml" Target="../ink/ink193.xml"/><Relationship Id="rId285" Type="http://schemas.openxmlformats.org/officeDocument/2006/relationships/customXml" Target="../ink/ink214.xml"/><Relationship Id="rId450" Type="http://schemas.openxmlformats.org/officeDocument/2006/relationships/image" Target="../media/image317.png"/><Relationship Id="rId506" Type="http://schemas.openxmlformats.org/officeDocument/2006/relationships/image" Target="../media/image17.png"/><Relationship Id="rId38" Type="http://schemas.openxmlformats.org/officeDocument/2006/relationships/image" Target="../media/image110.png"/><Relationship Id="rId103" Type="http://schemas.openxmlformats.org/officeDocument/2006/relationships/customXml" Target="../ink/ink123.xml"/><Relationship Id="rId310" Type="http://schemas.openxmlformats.org/officeDocument/2006/relationships/image" Target="../media/image246.png"/><Relationship Id="rId492" Type="http://schemas.openxmlformats.org/officeDocument/2006/relationships/image" Target="../media/image338.png"/><Relationship Id="rId91" Type="http://schemas.openxmlformats.org/officeDocument/2006/relationships/customXml" Target="../ink/ink117.xml"/><Relationship Id="rId145" Type="http://schemas.openxmlformats.org/officeDocument/2006/relationships/customXml" Target="../ink/ink144.xml"/><Relationship Id="rId187" Type="http://schemas.openxmlformats.org/officeDocument/2006/relationships/customXml" Target="../ink/ink165.xml"/><Relationship Id="rId352" Type="http://schemas.openxmlformats.org/officeDocument/2006/relationships/image" Target="../media/image267.png"/><Relationship Id="rId394" Type="http://schemas.openxmlformats.org/officeDocument/2006/relationships/image" Target="../media/image289.png"/><Relationship Id="rId408" Type="http://schemas.openxmlformats.org/officeDocument/2006/relationships/image" Target="../media/image296.png"/><Relationship Id="rId212" Type="http://schemas.openxmlformats.org/officeDocument/2006/relationships/image" Target="../media/image197.png"/><Relationship Id="rId254" Type="http://schemas.openxmlformats.org/officeDocument/2006/relationships/image" Target="../media/image218.png"/><Relationship Id="rId49" Type="http://schemas.openxmlformats.org/officeDocument/2006/relationships/customXml" Target="../ink/ink96.xml"/><Relationship Id="rId114" Type="http://schemas.openxmlformats.org/officeDocument/2006/relationships/image" Target="../media/image148.png"/><Relationship Id="rId296" Type="http://schemas.openxmlformats.org/officeDocument/2006/relationships/image" Target="../media/image239.png"/><Relationship Id="rId461" Type="http://schemas.openxmlformats.org/officeDocument/2006/relationships/customXml" Target="../ink/ink302.xml"/><Relationship Id="rId517" Type="http://schemas.openxmlformats.org/officeDocument/2006/relationships/customXml" Target="../ink/ink330.xml"/><Relationship Id="rId60" Type="http://schemas.openxmlformats.org/officeDocument/2006/relationships/image" Target="../media/image121.png"/><Relationship Id="rId156" Type="http://schemas.openxmlformats.org/officeDocument/2006/relationships/image" Target="../media/image169.png"/><Relationship Id="rId198" Type="http://schemas.openxmlformats.org/officeDocument/2006/relationships/image" Target="../media/image190.png"/><Relationship Id="rId321" Type="http://schemas.openxmlformats.org/officeDocument/2006/relationships/customXml" Target="../ink/ink232.xml"/><Relationship Id="rId363" Type="http://schemas.openxmlformats.org/officeDocument/2006/relationships/customXml" Target="../ink/ink253.xml"/><Relationship Id="rId419" Type="http://schemas.openxmlformats.org/officeDocument/2006/relationships/customXml" Target="../ink/ink281.xml"/><Relationship Id="rId223" Type="http://schemas.openxmlformats.org/officeDocument/2006/relationships/customXml" Target="../ink/ink183.xml"/><Relationship Id="rId430" Type="http://schemas.openxmlformats.org/officeDocument/2006/relationships/image" Target="../media/image307.png"/><Relationship Id="rId18" Type="http://schemas.openxmlformats.org/officeDocument/2006/relationships/image" Target="../media/image100.png"/><Relationship Id="rId265" Type="http://schemas.openxmlformats.org/officeDocument/2006/relationships/customXml" Target="../ink/ink204.xml"/><Relationship Id="rId472" Type="http://schemas.openxmlformats.org/officeDocument/2006/relationships/image" Target="../media/image328.png"/><Relationship Id="rId528" Type="http://schemas.openxmlformats.org/officeDocument/2006/relationships/image" Target="../media/image28.png"/><Relationship Id="rId125" Type="http://schemas.openxmlformats.org/officeDocument/2006/relationships/customXml" Target="../ink/ink134.xml"/><Relationship Id="rId167" Type="http://schemas.openxmlformats.org/officeDocument/2006/relationships/customXml" Target="../ink/ink155.xml"/><Relationship Id="rId332" Type="http://schemas.openxmlformats.org/officeDocument/2006/relationships/image" Target="../media/image257.png"/><Relationship Id="rId374" Type="http://schemas.openxmlformats.org/officeDocument/2006/relationships/image" Target="../media/image279.png"/><Relationship Id="rId71" Type="http://schemas.openxmlformats.org/officeDocument/2006/relationships/customXml" Target="../ink/ink107.xml"/><Relationship Id="rId234" Type="http://schemas.openxmlformats.org/officeDocument/2006/relationships/image" Target="../media/image208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86.xml"/><Relationship Id="rId276" Type="http://schemas.openxmlformats.org/officeDocument/2006/relationships/image" Target="../media/image229.png"/><Relationship Id="rId441" Type="http://schemas.openxmlformats.org/officeDocument/2006/relationships/customXml" Target="../ink/ink292.xml"/><Relationship Id="rId483" Type="http://schemas.openxmlformats.org/officeDocument/2006/relationships/customXml" Target="../ink/ink313.xml"/><Relationship Id="rId40" Type="http://schemas.openxmlformats.org/officeDocument/2006/relationships/image" Target="../media/image111.png"/><Relationship Id="rId136" Type="http://schemas.openxmlformats.org/officeDocument/2006/relationships/image" Target="../media/image159.png"/><Relationship Id="rId178" Type="http://schemas.openxmlformats.org/officeDocument/2006/relationships/image" Target="../media/image180.png"/><Relationship Id="rId301" Type="http://schemas.openxmlformats.org/officeDocument/2006/relationships/customXml" Target="../ink/ink222.xml"/><Relationship Id="rId343" Type="http://schemas.openxmlformats.org/officeDocument/2006/relationships/customXml" Target="../ink/ink243.xml"/><Relationship Id="rId82" Type="http://schemas.openxmlformats.org/officeDocument/2006/relationships/image" Target="../media/image132.png"/><Relationship Id="rId203" Type="http://schemas.openxmlformats.org/officeDocument/2006/relationships/customXml" Target="../ink/ink173.xml"/><Relationship Id="rId385" Type="http://schemas.openxmlformats.org/officeDocument/2006/relationships/customXml" Target="../ink/ink264.xml"/><Relationship Id="rId245" Type="http://schemas.openxmlformats.org/officeDocument/2006/relationships/customXml" Target="../ink/ink194.xml"/><Relationship Id="rId287" Type="http://schemas.openxmlformats.org/officeDocument/2006/relationships/customXml" Target="../ink/ink215.xml"/><Relationship Id="rId410" Type="http://schemas.openxmlformats.org/officeDocument/2006/relationships/image" Target="../media/image297.png"/><Relationship Id="rId452" Type="http://schemas.openxmlformats.org/officeDocument/2006/relationships/image" Target="../media/image318.png"/><Relationship Id="rId494" Type="http://schemas.openxmlformats.org/officeDocument/2006/relationships/image" Target="../media/image339.png"/><Relationship Id="rId508" Type="http://schemas.openxmlformats.org/officeDocument/2006/relationships/image" Target="../media/image18.png"/><Relationship Id="rId105" Type="http://schemas.openxmlformats.org/officeDocument/2006/relationships/customXml" Target="../ink/ink124.xml"/><Relationship Id="rId147" Type="http://schemas.openxmlformats.org/officeDocument/2006/relationships/customXml" Target="../ink/ink145.xml"/><Relationship Id="rId312" Type="http://schemas.openxmlformats.org/officeDocument/2006/relationships/image" Target="../media/image247.png"/><Relationship Id="rId354" Type="http://schemas.openxmlformats.org/officeDocument/2006/relationships/image" Target="../media/image268.png"/><Relationship Id="rId51" Type="http://schemas.openxmlformats.org/officeDocument/2006/relationships/customXml" Target="../ink/ink97.xml"/><Relationship Id="rId93" Type="http://schemas.openxmlformats.org/officeDocument/2006/relationships/customXml" Target="../ink/ink118.xml"/><Relationship Id="rId189" Type="http://schemas.openxmlformats.org/officeDocument/2006/relationships/customXml" Target="../ink/ink166.xml"/><Relationship Id="rId396" Type="http://schemas.openxmlformats.org/officeDocument/2006/relationships/image" Target="../media/image290.png"/><Relationship Id="rId214" Type="http://schemas.openxmlformats.org/officeDocument/2006/relationships/image" Target="../media/image198.png"/><Relationship Id="rId256" Type="http://schemas.openxmlformats.org/officeDocument/2006/relationships/image" Target="../media/image219.png"/><Relationship Id="rId298" Type="http://schemas.openxmlformats.org/officeDocument/2006/relationships/image" Target="../media/image240.png"/><Relationship Id="rId421" Type="http://schemas.openxmlformats.org/officeDocument/2006/relationships/customXml" Target="../ink/ink282.xml"/><Relationship Id="rId463" Type="http://schemas.openxmlformats.org/officeDocument/2006/relationships/customXml" Target="../ink/ink303.xml"/><Relationship Id="rId519" Type="http://schemas.openxmlformats.org/officeDocument/2006/relationships/customXml" Target="../ink/ink331.xml"/><Relationship Id="rId116" Type="http://schemas.openxmlformats.org/officeDocument/2006/relationships/image" Target="../media/image149.png"/><Relationship Id="rId158" Type="http://schemas.openxmlformats.org/officeDocument/2006/relationships/image" Target="../media/image170.png"/><Relationship Id="rId323" Type="http://schemas.openxmlformats.org/officeDocument/2006/relationships/customXml" Target="../ink/ink233.xml"/><Relationship Id="rId530" Type="http://schemas.openxmlformats.org/officeDocument/2006/relationships/image" Target="../media/image29.png"/><Relationship Id="rId20" Type="http://schemas.openxmlformats.org/officeDocument/2006/relationships/image" Target="../media/image101.png"/><Relationship Id="rId62" Type="http://schemas.openxmlformats.org/officeDocument/2006/relationships/image" Target="../media/image122.png"/><Relationship Id="rId365" Type="http://schemas.openxmlformats.org/officeDocument/2006/relationships/customXml" Target="../ink/ink254.xml"/><Relationship Id="rId225" Type="http://schemas.openxmlformats.org/officeDocument/2006/relationships/customXml" Target="../ink/ink184.xml"/><Relationship Id="rId267" Type="http://schemas.openxmlformats.org/officeDocument/2006/relationships/customXml" Target="../ink/ink205.xml"/><Relationship Id="rId432" Type="http://schemas.openxmlformats.org/officeDocument/2006/relationships/image" Target="../media/image308.png"/><Relationship Id="rId474" Type="http://schemas.openxmlformats.org/officeDocument/2006/relationships/image" Target="../media/image329.png"/><Relationship Id="rId127" Type="http://schemas.openxmlformats.org/officeDocument/2006/relationships/customXml" Target="../ink/ink135.xml"/><Relationship Id="rId31" Type="http://schemas.openxmlformats.org/officeDocument/2006/relationships/customXml" Target="../ink/ink87.xml"/><Relationship Id="rId73" Type="http://schemas.openxmlformats.org/officeDocument/2006/relationships/customXml" Target="../ink/ink108.xml"/><Relationship Id="rId169" Type="http://schemas.openxmlformats.org/officeDocument/2006/relationships/customXml" Target="../ink/ink156.xml"/><Relationship Id="rId334" Type="http://schemas.openxmlformats.org/officeDocument/2006/relationships/image" Target="../media/image258.png"/><Relationship Id="rId376" Type="http://schemas.openxmlformats.org/officeDocument/2006/relationships/image" Target="../media/image280.png"/><Relationship Id="rId4" Type="http://schemas.openxmlformats.org/officeDocument/2006/relationships/image" Target="../media/image93.png"/><Relationship Id="rId180" Type="http://schemas.openxmlformats.org/officeDocument/2006/relationships/image" Target="../media/image181.png"/><Relationship Id="rId236" Type="http://schemas.openxmlformats.org/officeDocument/2006/relationships/image" Target="../media/image209.png"/><Relationship Id="rId278" Type="http://schemas.openxmlformats.org/officeDocument/2006/relationships/image" Target="../media/image230.png"/><Relationship Id="rId401" Type="http://schemas.openxmlformats.org/officeDocument/2006/relationships/customXml" Target="../ink/ink272.xml"/><Relationship Id="rId443" Type="http://schemas.openxmlformats.org/officeDocument/2006/relationships/customXml" Target="../ink/ink293.xml"/><Relationship Id="rId303" Type="http://schemas.openxmlformats.org/officeDocument/2006/relationships/customXml" Target="../ink/ink223.xml"/><Relationship Id="rId485" Type="http://schemas.openxmlformats.org/officeDocument/2006/relationships/customXml" Target="../ink/ink314.xml"/><Relationship Id="rId42" Type="http://schemas.openxmlformats.org/officeDocument/2006/relationships/image" Target="../media/image112.png"/><Relationship Id="rId84" Type="http://schemas.openxmlformats.org/officeDocument/2006/relationships/image" Target="../media/image133.png"/><Relationship Id="rId138" Type="http://schemas.openxmlformats.org/officeDocument/2006/relationships/image" Target="../media/image160.png"/><Relationship Id="rId345" Type="http://schemas.openxmlformats.org/officeDocument/2006/relationships/customXml" Target="../ink/ink244.xml"/><Relationship Id="rId387" Type="http://schemas.openxmlformats.org/officeDocument/2006/relationships/customXml" Target="../ink/ink265.xml"/><Relationship Id="rId510" Type="http://schemas.openxmlformats.org/officeDocument/2006/relationships/image" Target="../media/image19.png"/><Relationship Id="rId191" Type="http://schemas.openxmlformats.org/officeDocument/2006/relationships/customXml" Target="../ink/ink167.xml"/><Relationship Id="rId205" Type="http://schemas.openxmlformats.org/officeDocument/2006/relationships/customXml" Target="../ink/ink174.xml"/><Relationship Id="rId247" Type="http://schemas.openxmlformats.org/officeDocument/2006/relationships/customXml" Target="../ink/ink195.xml"/><Relationship Id="rId412" Type="http://schemas.openxmlformats.org/officeDocument/2006/relationships/image" Target="../media/image298.png"/><Relationship Id="rId107" Type="http://schemas.openxmlformats.org/officeDocument/2006/relationships/customXml" Target="../ink/ink125.xml"/><Relationship Id="rId289" Type="http://schemas.openxmlformats.org/officeDocument/2006/relationships/customXml" Target="../ink/ink216.xml"/><Relationship Id="rId454" Type="http://schemas.openxmlformats.org/officeDocument/2006/relationships/image" Target="../media/image319.png"/><Relationship Id="rId496" Type="http://schemas.openxmlformats.org/officeDocument/2006/relationships/image" Target="../media/image340.png"/><Relationship Id="rId11" Type="http://schemas.openxmlformats.org/officeDocument/2006/relationships/customXml" Target="../ink/ink77.xml"/><Relationship Id="rId53" Type="http://schemas.openxmlformats.org/officeDocument/2006/relationships/customXml" Target="../ink/ink98.xml"/><Relationship Id="rId149" Type="http://schemas.openxmlformats.org/officeDocument/2006/relationships/customXml" Target="../ink/ink146.xml"/><Relationship Id="rId314" Type="http://schemas.openxmlformats.org/officeDocument/2006/relationships/image" Target="../media/image248.png"/><Relationship Id="rId356" Type="http://schemas.openxmlformats.org/officeDocument/2006/relationships/image" Target="../media/image269.png"/><Relationship Id="rId398" Type="http://schemas.openxmlformats.org/officeDocument/2006/relationships/image" Target="../media/image291.png"/><Relationship Id="rId521" Type="http://schemas.openxmlformats.org/officeDocument/2006/relationships/customXml" Target="../ink/ink332.xml"/><Relationship Id="rId95" Type="http://schemas.openxmlformats.org/officeDocument/2006/relationships/customXml" Target="../ink/ink119.xml"/><Relationship Id="rId160" Type="http://schemas.openxmlformats.org/officeDocument/2006/relationships/image" Target="../media/image171.png"/><Relationship Id="rId216" Type="http://schemas.openxmlformats.org/officeDocument/2006/relationships/image" Target="../media/image199.png"/><Relationship Id="rId423" Type="http://schemas.openxmlformats.org/officeDocument/2006/relationships/customXml" Target="../ink/ink283.xml"/><Relationship Id="rId258" Type="http://schemas.openxmlformats.org/officeDocument/2006/relationships/image" Target="../media/image220.png"/><Relationship Id="rId465" Type="http://schemas.openxmlformats.org/officeDocument/2006/relationships/customXml" Target="../ink/ink304.xml"/><Relationship Id="rId22" Type="http://schemas.openxmlformats.org/officeDocument/2006/relationships/image" Target="../media/image102.png"/><Relationship Id="rId64" Type="http://schemas.openxmlformats.org/officeDocument/2006/relationships/image" Target="../media/image123.png"/><Relationship Id="rId118" Type="http://schemas.openxmlformats.org/officeDocument/2006/relationships/image" Target="../media/image150.png"/><Relationship Id="rId325" Type="http://schemas.openxmlformats.org/officeDocument/2006/relationships/customXml" Target="../ink/ink234.xml"/><Relationship Id="rId367" Type="http://schemas.openxmlformats.org/officeDocument/2006/relationships/customXml" Target="../ink/ink255.xml"/><Relationship Id="rId532" Type="http://schemas.openxmlformats.org/officeDocument/2006/relationships/image" Target="../media/image30.png"/><Relationship Id="rId171" Type="http://schemas.openxmlformats.org/officeDocument/2006/relationships/customXml" Target="../ink/ink157.xml"/><Relationship Id="rId227" Type="http://schemas.openxmlformats.org/officeDocument/2006/relationships/customXml" Target="../ink/ink185.xml"/><Relationship Id="rId269" Type="http://schemas.openxmlformats.org/officeDocument/2006/relationships/customXml" Target="../ink/ink206.xml"/><Relationship Id="rId434" Type="http://schemas.openxmlformats.org/officeDocument/2006/relationships/image" Target="../media/image309.png"/><Relationship Id="rId476" Type="http://schemas.openxmlformats.org/officeDocument/2006/relationships/image" Target="../media/image330.png"/><Relationship Id="rId33" Type="http://schemas.openxmlformats.org/officeDocument/2006/relationships/customXml" Target="../ink/ink88.xml"/><Relationship Id="rId129" Type="http://schemas.openxmlformats.org/officeDocument/2006/relationships/customXml" Target="../ink/ink136.xml"/><Relationship Id="rId280" Type="http://schemas.openxmlformats.org/officeDocument/2006/relationships/image" Target="../media/image231.png"/><Relationship Id="rId336" Type="http://schemas.openxmlformats.org/officeDocument/2006/relationships/image" Target="../media/image259.png"/><Relationship Id="rId501" Type="http://schemas.openxmlformats.org/officeDocument/2006/relationships/customXml" Target="../ink/ink322.xml"/><Relationship Id="rId75" Type="http://schemas.openxmlformats.org/officeDocument/2006/relationships/customXml" Target="../ink/ink109.xml"/><Relationship Id="rId140" Type="http://schemas.openxmlformats.org/officeDocument/2006/relationships/image" Target="../media/image161.png"/><Relationship Id="rId182" Type="http://schemas.openxmlformats.org/officeDocument/2006/relationships/image" Target="../media/image182.png"/><Relationship Id="rId378" Type="http://schemas.openxmlformats.org/officeDocument/2006/relationships/image" Target="../media/image281.png"/><Relationship Id="rId403" Type="http://schemas.openxmlformats.org/officeDocument/2006/relationships/customXml" Target="../ink/ink273.xml"/><Relationship Id="rId6" Type="http://schemas.openxmlformats.org/officeDocument/2006/relationships/image" Target="../media/image94.png"/><Relationship Id="rId238" Type="http://schemas.openxmlformats.org/officeDocument/2006/relationships/image" Target="../media/image210.png"/><Relationship Id="rId445" Type="http://schemas.openxmlformats.org/officeDocument/2006/relationships/customXml" Target="../ink/ink294.xml"/><Relationship Id="rId487" Type="http://schemas.openxmlformats.org/officeDocument/2006/relationships/customXml" Target="../ink/ink315.xml"/><Relationship Id="rId291" Type="http://schemas.openxmlformats.org/officeDocument/2006/relationships/customXml" Target="../ink/ink217.xml"/><Relationship Id="rId305" Type="http://schemas.openxmlformats.org/officeDocument/2006/relationships/customXml" Target="../ink/ink224.xml"/><Relationship Id="rId347" Type="http://schemas.openxmlformats.org/officeDocument/2006/relationships/customXml" Target="../ink/ink245.xml"/><Relationship Id="rId512" Type="http://schemas.openxmlformats.org/officeDocument/2006/relationships/image" Target="../media/image20.png"/><Relationship Id="rId44" Type="http://schemas.openxmlformats.org/officeDocument/2006/relationships/image" Target="../media/image113.png"/><Relationship Id="rId86" Type="http://schemas.openxmlformats.org/officeDocument/2006/relationships/image" Target="../media/image134.png"/><Relationship Id="rId151" Type="http://schemas.openxmlformats.org/officeDocument/2006/relationships/customXml" Target="../ink/ink147.xml"/><Relationship Id="rId389" Type="http://schemas.openxmlformats.org/officeDocument/2006/relationships/customXml" Target="../ink/ink266.xml"/><Relationship Id="rId193" Type="http://schemas.openxmlformats.org/officeDocument/2006/relationships/customXml" Target="../ink/ink168.xml"/><Relationship Id="rId207" Type="http://schemas.openxmlformats.org/officeDocument/2006/relationships/customXml" Target="../ink/ink175.xml"/><Relationship Id="rId249" Type="http://schemas.openxmlformats.org/officeDocument/2006/relationships/customXml" Target="../ink/ink196.xml"/><Relationship Id="rId414" Type="http://schemas.openxmlformats.org/officeDocument/2006/relationships/image" Target="../media/image299.png"/><Relationship Id="rId456" Type="http://schemas.openxmlformats.org/officeDocument/2006/relationships/image" Target="../media/image320.png"/><Relationship Id="rId498" Type="http://schemas.openxmlformats.org/officeDocument/2006/relationships/image" Target="../media/image341.png"/><Relationship Id="rId13" Type="http://schemas.openxmlformats.org/officeDocument/2006/relationships/customXml" Target="../ink/ink78.xml"/><Relationship Id="rId109" Type="http://schemas.openxmlformats.org/officeDocument/2006/relationships/customXml" Target="../ink/ink126.xml"/><Relationship Id="rId260" Type="http://schemas.openxmlformats.org/officeDocument/2006/relationships/image" Target="../media/image221.png"/><Relationship Id="rId316" Type="http://schemas.openxmlformats.org/officeDocument/2006/relationships/image" Target="../media/image249.png"/><Relationship Id="rId523" Type="http://schemas.openxmlformats.org/officeDocument/2006/relationships/customXml" Target="../ink/ink333.xml"/><Relationship Id="rId55" Type="http://schemas.openxmlformats.org/officeDocument/2006/relationships/customXml" Target="../ink/ink99.xml"/><Relationship Id="rId97" Type="http://schemas.openxmlformats.org/officeDocument/2006/relationships/customXml" Target="../ink/ink120.xml"/><Relationship Id="rId120" Type="http://schemas.openxmlformats.org/officeDocument/2006/relationships/image" Target="../media/image151.png"/><Relationship Id="rId358" Type="http://schemas.openxmlformats.org/officeDocument/2006/relationships/image" Target="../media/image270.png"/><Relationship Id="rId162" Type="http://schemas.openxmlformats.org/officeDocument/2006/relationships/image" Target="../media/image172.png"/><Relationship Id="rId218" Type="http://schemas.openxmlformats.org/officeDocument/2006/relationships/image" Target="../media/image200.png"/><Relationship Id="rId425" Type="http://schemas.openxmlformats.org/officeDocument/2006/relationships/customXml" Target="../ink/ink284.xml"/><Relationship Id="rId467" Type="http://schemas.openxmlformats.org/officeDocument/2006/relationships/customXml" Target="../ink/ink305.xml"/><Relationship Id="rId271" Type="http://schemas.openxmlformats.org/officeDocument/2006/relationships/customXml" Target="../ink/ink207.xml"/><Relationship Id="rId24" Type="http://schemas.openxmlformats.org/officeDocument/2006/relationships/image" Target="../media/image103.png"/><Relationship Id="rId66" Type="http://schemas.openxmlformats.org/officeDocument/2006/relationships/image" Target="../media/image124.png"/><Relationship Id="rId131" Type="http://schemas.openxmlformats.org/officeDocument/2006/relationships/customXml" Target="../ink/ink137.xml"/><Relationship Id="rId327" Type="http://schemas.openxmlformats.org/officeDocument/2006/relationships/customXml" Target="../ink/ink235.xml"/><Relationship Id="rId369" Type="http://schemas.openxmlformats.org/officeDocument/2006/relationships/customXml" Target="../ink/ink256.xml"/><Relationship Id="rId534" Type="http://schemas.openxmlformats.org/officeDocument/2006/relationships/image" Target="../media/image31.png"/><Relationship Id="rId173" Type="http://schemas.openxmlformats.org/officeDocument/2006/relationships/customXml" Target="../ink/ink158.xml"/><Relationship Id="rId229" Type="http://schemas.openxmlformats.org/officeDocument/2006/relationships/customXml" Target="../ink/ink186.xml"/><Relationship Id="rId380" Type="http://schemas.openxmlformats.org/officeDocument/2006/relationships/image" Target="../media/image282.png"/><Relationship Id="rId436" Type="http://schemas.openxmlformats.org/officeDocument/2006/relationships/image" Target="../media/image310.png"/><Relationship Id="rId240" Type="http://schemas.openxmlformats.org/officeDocument/2006/relationships/image" Target="../media/image211.png"/><Relationship Id="rId478" Type="http://schemas.openxmlformats.org/officeDocument/2006/relationships/image" Target="../media/image331.png"/><Relationship Id="rId35" Type="http://schemas.openxmlformats.org/officeDocument/2006/relationships/customXml" Target="../ink/ink89.xml"/><Relationship Id="rId77" Type="http://schemas.openxmlformats.org/officeDocument/2006/relationships/customXml" Target="../ink/ink110.xml"/><Relationship Id="rId100" Type="http://schemas.openxmlformats.org/officeDocument/2006/relationships/image" Target="../media/image141.png"/><Relationship Id="rId282" Type="http://schemas.openxmlformats.org/officeDocument/2006/relationships/image" Target="../media/image232.png"/><Relationship Id="rId338" Type="http://schemas.openxmlformats.org/officeDocument/2006/relationships/image" Target="../media/image260.png"/><Relationship Id="rId503" Type="http://schemas.openxmlformats.org/officeDocument/2006/relationships/customXml" Target="../ink/ink323.xml"/><Relationship Id="rId8" Type="http://schemas.openxmlformats.org/officeDocument/2006/relationships/image" Target="../media/image95.png"/><Relationship Id="rId142" Type="http://schemas.openxmlformats.org/officeDocument/2006/relationships/image" Target="../media/image162.png"/><Relationship Id="rId184" Type="http://schemas.openxmlformats.org/officeDocument/2006/relationships/image" Target="../media/image183.png"/><Relationship Id="rId391" Type="http://schemas.openxmlformats.org/officeDocument/2006/relationships/customXml" Target="../ink/ink267.xml"/><Relationship Id="rId405" Type="http://schemas.openxmlformats.org/officeDocument/2006/relationships/customXml" Target="../ink/ink274.xml"/><Relationship Id="rId447" Type="http://schemas.openxmlformats.org/officeDocument/2006/relationships/customXml" Target="../ink/ink295.xml"/><Relationship Id="rId251" Type="http://schemas.openxmlformats.org/officeDocument/2006/relationships/customXml" Target="../ink/ink197.xml"/><Relationship Id="rId489" Type="http://schemas.openxmlformats.org/officeDocument/2006/relationships/customXml" Target="../ink/ink316.xml"/><Relationship Id="rId46" Type="http://schemas.openxmlformats.org/officeDocument/2006/relationships/image" Target="../media/image114.png"/><Relationship Id="rId293" Type="http://schemas.openxmlformats.org/officeDocument/2006/relationships/customXml" Target="../ink/ink218.xml"/><Relationship Id="rId307" Type="http://schemas.openxmlformats.org/officeDocument/2006/relationships/customXml" Target="../ink/ink225.xml"/><Relationship Id="rId349" Type="http://schemas.openxmlformats.org/officeDocument/2006/relationships/customXml" Target="../ink/ink246.xml"/><Relationship Id="rId514" Type="http://schemas.openxmlformats.org/officeDocument/2006/relationships/image" Target="../media/image21.png"/><Relationship Id="rId88" Type="http://schemas.openxmlformats.org/officeDocument/2006/relationships/image" Target="../media/image135.png"/><Relationship Id="rId111" Type="http://schemas.openxmlformats.org/officeDocument/2006/relationships/customXml" Target="../ink/ink127.xml"/><Relationship Id="rId153" Type="http://schemas.openxmlformats.org/officeDocument/2006/relationships/customXml" Target="../ink/ink148.xml"/><Relationship Id="rId195" Type="http://schemas.openxmlformats.org/officeDocument/2006/relationships/customXml" Target="../ink/ink169.xml"/><Relationship Id="rId209" Type="http://schemas.openxmlformats.org/officeDocument/2006/relationships/customXml" Target="../ink/ink176.xml"/><Relationship Id="rId360" Type="http://schemas.openxmlformats.org/officeDocument/2006/relationships/image" Target="../media/image272.png"/><Relationship Id="rId416" Type="http://schemas.openxmlformats.org/officeDocument/2006/relationships/image" Target="../media/image300.png"/><Relationship Id="rId220" Type="http://schemas.openxmlformats.org/officeDocument/2006/relationships/image" Target="../media/image201.png"/><Relationship Id="rId458" Type="http://schemas.openxmlformats.org/officeDocument/2006/relationships/image" Target="../media/image321.png"/><Relationship Id="rId15" Type="http://schemas.openxmlformats.org/officeDocument/2006/relationships/customXml" Target="../ink/ink79.xml"/><Relationship Id="rId57" Type="http://schemas.openxmlformats.org/officeDocument/2006/relationships/customXml" Target="../ink/ink100.xml"/><Relationship Id="rId262" Type="http://schemas.openxmlformats.org/officeDocument/2006/relationships/image" Target="../media/image222.png"/><Relationship Id="rId318" Type="http://schemas.openxmlformats.org/officeDocument/2006/relationships/image" Target="../media/image250.png"/><Relationship Id="rId525" Type="http://schemas.openxmlformats.org/officeDocument/2006/relationships/customXml" Target="../ink/ink334.xml"/><Relationship Id="rId99" Type="http://schemas.openxmlformats.org/officeDocument/2006/relationships/customXml" Target="../ink/ink121.xml"/><Relationship Id="rId122" Type="http://schemas.openxmlformats.org/officeDocument/2006/relationships/image" Target="../media/image152.png"/><Relationship Id="rId164" Type="http://schemas.openxmlformats.org/officeDocument/2006/relationships/image" Target="../media/image173.png"/><Relationship Id="rId371" Type="http://schemas.openxmlformats.org/officeDocument/2006/relationships/customXml" Target="../ink/ink257.xml"/><Relationship Id="rId427" Type="http://schemas.openxmlformats.org/officeDocument/2006/relationships/customXml" Target="../ink/ink285.xml"/><Relationship Id="rId469" Type="http://schemas.openxmlformats.org/officeDocument/2006/relationships/customXml" Target="../ink/ink306.xml"/><Relationship Id="rId26" Type="http://schemas.openxmlformats.org/officeDocument/2006/relationships/image" Target="../media/image104.png"/><Relationship Id="rId231" Type="http://schemas.openxmlformats.org/officeDocument/2006/relationships/customXml" Target="../ink/ink187.xml"/><Relationship Id="rId273" Type="http://schemas.openxmlformats.org/officeDocument/2006/relationships/customXml" Target="../ink/ink208.xml"/><Relationship Id="rId329" Type="http://schemas.openxmlformats.org/officeDocument/2006/relationships/customXml" Target="../ink/ink236.xml"/><Relationship Id="rId480" Type="http://schemas.openxmlformats.org/officeDocument/2006/relationships/image" Target="../media/image332.png"/><Relationship Id="rId68" Type="http://schemas.openxmlformats.org/officeDocument/2006/relationships/image" Target="../media/image125.png"/><Relationship Id="rId133" Type="http://schemas.openxmlformats.org/officeDocument/2006/relationships/customXml" Target="../ink/ink138.xml"/><Relationship Id="rId175" Type="http://schemas.openxmlformats.org/officeDocument/2006/relationships/customXml" Target="../ink/ink159.xml"/><Relationship Id="rId340" Type="http://schemas.openxmlformats.org/officeDocument/2006/relationships/image" Target="../media/image261.png"/><Relationship Id="rId200" Type="http://schemas.openxmlformats.org/officeDocument/2006/relationships/image" Target="../media/image191.png"/><Relationship Id="rId382" Type="http://schemas.openxmlformats.org/officeDocument/2006/relationships/image" Target="../media/image283.png"/><Relationship Id="rId438" Type="http://schemas.openxmlformats.org/officeDocument/2006/relationships/image" Target="../media/image311.png"/><Relationship Id="rId242" Type="http://schemas.openxmlformats.org/officeDocument/2006/relationships/image" Target="../media/image212.png"/><Relationship Id="rId284" Type="http://schemas.openxmlformats.org/officeDocument/2006/relationships/image" Target="../media/image233.png"/><Relationship Id="rId491" Type="http://schemas.openxmlformats.org/officeDocument/2006/relationships/customXml" Target="../ink/ink317.xml"/><Relationship Id="rId505" Type="http://schemas.openxmlformats.org/officeDocument/2006/relationships/customXml" Target="../ink/ink324.xml"/><Relationship Id="rId37" Type="http://schemas.openxmlformats.org/officeDocument/2006/relationships/customXml" Target="../ink/ink90.xml"/><Relationship Id="rId79" Type="http://schemas.openxmlformats.org/officeDocument/2006/relationships/customXml" Target="../ink/ink111.xml"/><Relationship Id="rId102" Type="http://schemas.openxmlformats.org/officeDocument/2006/relationships/image" Target="../media/image142.png"/><Relationship Id="rId144" Type="http://schemas.openxmlformats.org/officeDocument/2006/relationships/image" Target="../media/image163.png"/><Relationship Id="rId90" Type="http://schemas.openxmlformats.org/officeDocument/2006/relationships/image" Target="../media/image136.png"/><Relationship Id="rId186" Type="http://schemas.openxmlformats.org/officeDocument/2006/relationships/image" Target="../media/image184.png"/><Relationship Id="rId351" Type="http://schemas.openxmlformats.org/officeDocument/2006/relationships/customXml" Target="../ink/ink247.xml"/><Relationship Id="rId393" Type="http://schemas.openxmlformats.org/officeDocument/2006/relationships/customXml" Target="../ink/ink268.xml"/><Relationship Id="rId407" Type="http://schemas.openxmlformats.org/officeDocument/2006/relationships/customXml" Target="../ink/ink275.xml"/><Relationship Id="rId449" Type="http://schemas.openxmlformats.org/officeDocument/2006/relationships/customXml" Target="../ink/ink296.xml"/><Relationship Id="rId211" Type="http://schemas.openxmlformats.org/officeDocument/2006/relationships/customXml" Target="../ink/ink177.xml"/><Relationship Id="rId253" Type="http://schemas.openxmlformats.org/officeDocument/2006/relationships/customXml" Target="../ink/ink198.xml"/><Relationship Id="rId295" Type="http://schemas.openxmlformats.org/officeDocument/2006/relationships/customXml" Target="../ink/ink219.xml"/><Relationship Id="rId309" Type="http://schemas.openxmlformats.org/officeDocument/2006/relationships/customXml" Target="../ink/ink226.xml"/><Relationship Id="rId460" Type="http://schemas.openxmlformats.org/officeDocument/2006/relationships/image" Target="../media/image322.png"/><Relationship Id="rId516" Type="http://schemas.openxmlformats.org/officeDocument/2006/relationships/image" Target="../media/image22.png"/><Relationship Id="rId48" Type="http://schemas.openxmlformats.org/officeDocument/2006/relationships/image" Target="../media/image115.png"/><Relationship Id="rId113" Type="http://schemas.openxmlformats.org/officeDocument/2006/relationships/customXml" Target="../ink/ink128.xml"/><Relationship Id="rId320" Type="http://schemas.openxmlformats.org/officeDocument/2006/relationships/image" Target="../media/image251.png"/><Relationship Id="rId155" Type="http://schemas.openxmlformats.org/officeDocument/2006/relationships/customXml" Target="../ink/ink149.xml"/><Relationship Id="rId197" Type="http://schemas.openxmlformats.org/officeDocument/2006/relationships/customXml" Target="../ink/ink170.xml"/><Relationship Id="rId362" Type="http://schemas.openxmlformats.org/officeDocument/2006/relationships/image" Target="../media/image273.png"/><Relationship Id="rId418" Type="http://schemas.openxmlformats.org/officeDocument/2006/relationships/image" Target="../media/image301.png"/><Relationship Id="rId222" Type="http://schemas.openxmlformats.org/officeDocument/2006/relationships/image" Target="../media/image202.png"/><Relationship Id="rId264" Type="http://schemas.openxmlformats.org/officeDocument/2006/relationships/image" Target="../media/image223.png"/><Relationship Id="rId471" Type="http://schemas.openxmlformats.org/officeDocument/2006/relationships/customXml" Target="../ink/ink307.xml"/><Relationship Id="rId17" Type="http://schemas.openxmlformats.org/officeDocument/2006/relationships/customXml" Target="../ink/ink80.xml"/><Relationship Id="rId59" Type="http://schemas.openxmlformats.org/officeDocument/2006/relationships/customXml" Target="../ink/ink101.xml"/><Relationship Id="rId124" Type="http://schemas.openxmlformats.org/officeDocument/2006/relationships/image" Target="../media/image153.png"/><Relationship Id="rId527" Type="http://schemas.openxmlformats.org/officeDocument/2006/relationships/customXml" Target="../ink/ink335.xml"/><Relationship Id="rId70" Type="http://schemas.openxmlformats.org/officeDocument/2006/relationships/image" Target="../media/image126.png"/><Relationship Id="rId166" Type="http://schemas.openxmlformats.org/officeDocument/2006/relationships/image" Target="../media/image174.png"/><Relationship Id="rId331" Type="http://schemas.openxmlformats.org/officeDocument/2006/relationships/customXml" Target="../ink/ink237.xml"/><Relationship Id="rId373" Type="http://schemas.openxmlformats.org/officeDocument/2006/relationships/customXml" Target="../ink/ink258.xml"/><Relationship Id="rId429" Type="http://schemas.openxmlformats.org/officeDocument/2006/relationships/customXml" Target="../ink/ink28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8.xml"/><Relationship Id="rId440" Type="http://schemas.openxmlformats.org/officeDocument/2006/relationships/image" Target="../media/image312.png"/><Relationship Id="rId28" Type="http://schemas.openxmlformats.org/officeDocument/2006/relationships/image" Target="../media/image105.png"/><Relationship Id="rId275" Type="http://schemas.openxmlformats.org/officeDocument/2006/relationships/customXml" Target="../ink/ink209.xml"/><Relationship Id="rId300" Type="http://schemas.openxmlformats.org/officeDocument/2006/relationships/image" Target="../media/image241.png"/><Relationship Id="rId482" Type="http://schemas.openxmlformats.org/officeDocument/2006/relationships/image" Target="../media/image333.png"/><Relationship Id="rId81" Type="http://schemas.openxmlformats.org/officeDocument/2006/relationships/customXml" Target="../ink/ink112.xml"/><Relationship Id="rId135" Type="http://schemas.openxmlformats.org/officeDocument/2006/relationships/customXml" Target="../ink/ink139.xml"/><Relationship Id="rId177" Type="http://schemas.openxmlformats.org/officeDocument/2006/relationships/customXml" Target="../ink/ink160.xml"/><Relationship Id="rId342" Type="http://schemas.openxmlformats.org/officeDocument/2006/relationships/image" Target="../media/image262.png"/><Relationship Id="rId384" Type="http://schemas.openxmlformats.org/officeDocument/2006/relationships/image" Target="../media/image284.png"/><Relationship Id="rId202" Type="http://schemas.openxmlformats.org/officeDocument/2006/relationships/image" Target="../media/image192.png"/><Relationship Id="rId244" Type="http://schemas.openxmlformats.org/officeDocument/2006/relationships/image" Target="../media/image213.png"/><Relationship Id="rId39" Type="http://schemas.openxmlformats.org/officeDocument/2006/relationships/customXml" Target="../ink/ink91.xml"/><Relationship Id="rId286" Type="http://schemas.openxmlformats.org/officeDocument/2006/relationships/image" Target="../media/image234.png"/><Relationship Id="rId451" Type="http://schemas.openxmlformats.org/officeDocument/2006/relationships/customXml" Target="../ink/ink297.xml"/><Relationship Id="rId493" Type="http://schemas.openxmlformats.org/officeDocument/2006/relationships/customXml" Target="../ink/ink318.xml"/><Relationship Id="rId507" Type="http://schemas.openxmlformats.org/officeDocument/2006/relationships/customXml" Target="../ink/ink325.xml"/><Relationship Id="rId50" Type="http://schemas.openxmlformats.org/officeDocument/2006/relationships/image" Target="../media/image116.png"/><Relationship Id="rId104" Type="http://schemas.openxmlformats.org/officeDocument/2006/relationships/image" Target="../media/image143.png"/><Relationship Id="rId146" Type="http://schemas.openxmlformats.org/officeDocument/2006/relationships/image" Target="../media/image164.png"/><Relationship Id="rId188" Type="http://schemas.openxmlformats.org/officeDocument/2006/relationships/image" Target="../media/image185.png"/><Relationship Id="rId311" Type="http://schemas.openxmlformats.org/officeDocument/2006/relationships/customXml" Target="../ink/ink227.xml"/><Relationship Id="rId353" Type="http://schemas.openxmlformats.org/officeDocument/2006/relationships/customXml" Target="../ink/ink248.xml"/><Relationship Id="rId395" Type="http://schemas.openxmlformats.org/officeDocument/2006/relationships/customXml" Target="../ink/ink269.xml"/><Relationship Id="rId409" Type="http://schemas.openxmlformats.org/officeDocument/2006/relationships/customXml" Target="../ink/ink276.xml"/><Relationship Id="rId92" Type="http://schemas.openxmlformats.org/officeDocument/2006/relationships/image" Target="../media/image137.png"/><Relationship Id="rId213" Type="http://schemas.openxmlformats.org/officeDocument/2006/relationships/customXml" Target="../ink/ink178.xml"/><Relationship Id="rId420" Type="http://schemas.openxmlformats.org/officeDocument/2006/relationships/image" Target="../media/image302.png"/><Relationship Id="rId255" Type="http://schemas.openxmlformats.org/officeDocument/2006/relationships/customXml" Target="../ink/ink199.xml"/><Relationship Id="rId297" Type="http://schemas.openxmlformats.org/officeDocument/2006/relationships/customXml" Target="../ink/ink220.xml"/><Relationship Id="rId462" Type="http://schemas.openxmlformats.org/officeDocument/2006/relationships/image" Target="../media/image323.png"/><Relationship Id="rId518" Type="http://schemas.openxmlformats.org/officeDocument/2006/relationships/image" Target="../media/image23.png"/><Relationship Id="rId115" Type="http://schemas.openxmlformats.org/officeDocument/2006/relationships/customXml" Target="../ink/ink129.xml"/><Relationship Id="rId157" Type="http://schemas.openxmlformats.org/officeDocument/2006/relationships/customXml" Target="../ink/ink150.xml"/><Relationship Id="rId322" Type="http://schemas.openxmlformats.org/officeDocument/2006/relationships/image" Target="../media/image252.png"/><Relationship Id="rId364" Type="http://schemas.openxmlformats.org/officeDocument/2006/relationships/image" Target="../media/image274.png"/><Relationship Id="rId61" Type="http://schemas.openxmlformats.org/officeDocument/2006/relationships/customXml" Target="../ink/ink102.xml"/><Relationship Id="rId199" Type="http://schemas.openxmlformats.org/officeDocument/2006/relationships/customXml" Target="../ink/ink171.xml"/><Relationship Id="rId19" Type="http://schemas.openxmlformats.org/officeDocument/2006/relationships/customXml" Target="../ink/ink81.xml"/><Relationship Id="rId224" Type="http://schemas.openxmlformats.org/officeDocument/2006/relationships/image" Target="../media/image203.png"/><Relationship Id="rId266" Type="http://schemas.openxmlformats.org/officeDocument/2006/relationships/image" Target="../media/image224.png"/><Relationship Id="rId431" Type="http://schemas.openxmlformats.org/officeDocument/2006/relationships/customXml" Target="../ink/ink287.xml"/><Relationship Id="rId473" Type="http://schemas.openxmlformats.org/officeDocument/2006/relationships/customXml" Target="../ink/ink308.xml"/><Relationship Id="rId529" Type="http://schemas.openxmlformats.org/officeDocument/2006/relationships/customXml" Target="../ink/ink336.xml"/><Relationship Id="rId30" Type="http://schemas.openxmlformats.org/officeDocument/2006/relationships/image" Target="../media/image106.png"/><Relationship Id="rId126" Type="http://schemas.openxmlformats.org/officeDocument/2006/relationships/image" Target="../media/image154.png"/><Relationship Id="rId168" Type="http://schemas.openxmlformats.org/officeDocument/2006/relationships/image" Target="../media/image175.png"/><Relationship Id="rId333" Type="http://schemas.openxmlformats.org/officeDocument/2006/relationships/customXml" Target="../ink/ink238.xml"/><Relationship Id="rId72" Type="http://schemas.openxmlformats.org/officeDocument/2006/relationships/image" Target="../media/image127.png"/><Relationship Id="rId375" Type="http://schemas.openxmlformats.org/officeDocument/2006/relationships/customXml" Target="../ink/ink259.xml"/><Relationship Id="rId3" Type="http://schemas.openxmlformats.org/officeDocument/2006/relationships/customXml" Target="../ink/ink73.xml"/><Relationship Id="rId235" Type="http://schemas.openxmlformats.org/officeDocument/2006/relationships/customXml" Target="../ink/ink189.xml"/><Relationship Id="rId277" Type="http://schemas.openxmlformats.org/officeDocument/2006/relationships/customXml" Target="../ink/ink210.xml"/><Relationship Id="rId400" Type="http://schemas.openxmlformats.org/officeDocument/2006/relationships/image" Target="../media/image292.png"/><Relationship Id="rId442" Type="http://schemas.openxmlformats.org/officeDocument/2006/relationships/image" Target="../media/image313.png"/><Relationship Id="rId484" Type="http://schemas.openxmlformats.org/officeDocument/2006/relationships/image" Target="../media/image334.png"/><Relationship Id="rId137" Type="http://schemas.openxmlformats.org/officeDocument/2006/relationships/customXml" Target="../ink/ink140.xml"/><Relationship Id="rId302" Type="http://schemas.openxmlformats.org/officeDocument/2006/relationships/image" Target="../media/image242.png"/><Relationship Id="rId344" Type="http://schemas.openxmlformats.org/officeDocument/2006/relationships/image" Target="../media/image263.png"/><Relationship Id="rId41" Type="http://schemas.openxmlformats.org/officeDocument/2006/relationships/customXml" Target="../ink/ink92.xml"/><Relationship Id="rId83" Type="http://schemas.openxmlformats.org/officeDocument/2006/relationships/customXml" Target="../ink/ink113.xml"/><Relationship Id="rId179" Type="http://schemas.openxmlformats.org/officeDocument/2006/relationships/customXml" Target="../ink/ink161.xml"/><Relationship Id="rId386" Type="http://schemas.openxmlformats.org/officeDocument/2006/relationships/image" Target="../media/image285.png"/><Relationship Id="rId190" Type="http://schemas.openxmlformats.org/officeDocument/2006/relationships/image" Target="../media/image186.png"/><Relationship Id="rId204" Type="http://schemas.openxmlformats.org/officeDocument/2006/relationships/image" Target="../media/image193.png"/><Relationship Id="rId246" Type="http://schemas.openxmlformats.org/officeDocument/2006/relationships/image" Target="../media/image214.png"/><Relationship Id="rId288" Type="http://schemas.openxmlformats.org/officeDocument/2006/relationships/image" Target="../media/image235.png"/><Relationship Id="rId411" Type="http://schemas.openxmlformats.org/officeDocument/2006/relationships/customXml" Target="../ink/ink277.xml"/><Relationship Id="rId453" Type="http://schemas.openxmlformats.org/officeDocument/2006/relationships/customXml" Target="../ink/ink298.xml"/><Relationship Id="rId509" Type="http://schemas.openxmlformats.org/officeDocument/2006/relationships/customXml" Target="../ink/ink326.xml"/><Relationship Id="rId106" Type="http://schemas.openxmlformats.org/officeDocument/2006/relationships/image" Target="../media/image144.png"/><Relationship Id="rId313" Type="http://schemas.openxmlformats.org/officeDocument/2006/relationships/customXml" Target="../ink/ink228.xml"/><Relationship Id="rId495" Type="http://schemas.openxmlformats.org/officeDocument/2006/relationships/customXml" Target="../ink/ink319.xml"/><Relationship Id="rId10" Type="http://schemas.openxmlformats.org/officeDocument/2006/relationships/image" Target="../media/image96.png"/><Relationship Id="rId52" Type="http://schemas.openxmlformats.org/officeDocument/2006/relationships/image" Target="../media/image117.png"/><Relationship Id="rId94" Type="http://schemas.openxmlformats.org/officeDocument/2006/relationships/image" Target="../media/image138.png"/><Relationship Id="rId148" Type="http://schemas.openxmlformats.org/officeDocument/2006/relationships/image" Target="../media/image165.png"/><Relationship Id="rId355" Type="http://schemas.openxmlformats.org/officeDocument/2006/relationships/customXml" Target="../ink/ink249.xml"/><Relationship Id="rId397" Type="http://schemas.openxmlformats.org/officeDocument/2006/relationships/customXml" Target="../ink/ink270.xml"/><Relationship Id="rId520" Type="http://schemas.openxmlformats.org/officeDocument/2006/relationships/image" Target="../media/image24.png"/><Relationship Id="rId215" Type="http://schemas.openxmlformats.org/officeDocument/2006/relationships/customXml" Target="../ink/ink179.xml"/><Relationship Id="rId257" Type="http://schemas.openxmlformats.org/officeDocument/2006/relationships/customXml" Target="../ink/ink200.xml"/><Relationship Id="rId422" Type="http://schemas.openxmlformats.org/officeDocument/2006/relationships/image" Target="../media/image303.png"/><Relationship Id="rId464" Type="http://schemas.openxmlformats.org/officeDocument/2006/relationships/image" Target="../media/image324.png"/><Relationship Id="rId299" Type="http://schemas.openxmlformats.org/officeDocument/2006/relationships/customXml" Target="../ink/ink221.xml"/><Relationship Id="rId63" Type="http://schemas.openxmlformats.org/officeDocument/2006/relationships/customXml" Target="../ink/ink103.xml"/><Relationship Id="rId159" Type="http://schemas.openxmlformats.org/officeDocument/2006/relationships/customXml" Target="../ink/ink151.xml"/><Relationship Id="rId366" Type="http://schemas.openxmlformats.org/officeDocument/2006/relationships/image" Target="../media/image275.png"/><Relationship Id="rId226" Type="http://schemas.openxmlformats.org/officeDocument/2006/relationships/image" Target="../media/image204.png"/><Relationship Id="rId433" Type="http://schemas.openxmlformats.org/officeDocument/2006/relationships/customXml" Target="../ink/ink288.xml"/><Relationship Id="rId74" Type="http://schemas.openxmlformats.org/officeDocument/2006/relationships/image" Target="../media/image128.png"/><Relationship Id="rId377" Type="http://schemas.openxmlformats.org/officeDocument/2006/relationships/customXml" Target="../ink/ink260.xml"/><Relationship Id="rId500" Type="http://schemas.openxmlformats.org/officeDocument/2006/relationships/image" Target="../media/image342.png"/><Relationship Id="rId5" Type="http://schemas.openxmlformats.org/officeDocument/2006/relationships/customXml" Target="../ink/ink74.xml"/><Relationship Id="rId237" Type="http://schemas.openxmlformats.org/officeDocument/2006/relationships/customXml" Target="../ink/ink19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6.xml"/><Relationship Id="rId21" Type="http://schemas.openxmlformats.org/officeDocument/2006/relationships/customXml" Target="../ink/ink348.xml"/><Relationship Id="rId324" Type="http://schemas.openxmlformats.org/officeDocument/2006/relationships/image" Target="../media/image505.png"/><Relationship Id="rId170" Type="http://schemas.openxmlformats.org/officeDocument/2006/relationships/image" Target="../media/image427.png"/><Relationship Id="rId268" Type="http://schemas.openxmlformats.org/officeDocument/2006/relationships/image" Target="../media/image477.png"/><Relationship Id="rId475" Type="http://schemas.openxmlformats.org/officeDocument/2006/relationships/customXml" Target="../ink/ink575.xml"/><Relationship Id="rId32" Type="http://schemas.openxmlformats.org/officeDocument/2006/relationships/image" Target="../media/image358.png"/><Relationship Id="rId74" Type="http://schemas.openxmlformats.org/officeDocument/2006/relationships/image" Target="../media/image379.png"/><Relationship Id="rId128" Type="http://schemas.openxmlformats.org/officeDocument/2006/relationships/image" Target="../media/image406.png"/><Relationship Id="rId335" Type="http://schemas.openxmlformats.org/officeDocument/2006/relationships/customXml" Target="../ink/ink505.xml"/><Relationship Id="rId377" Type="http://schemas.openxmlformats.org/officeDocument/2006/relationships/customXml" Target="../ink/ink526.xml"/><Relationship Id="rId500" Type="http://schemas.openxmlformats.org/officeDocument/2006/relationships/image" Target="../media/image546.png"/><Relationship Id="rId5" Type="http://schemas.openxmlformats.org/officeDocument/2006/relationships/customXml" Target="../ink/ink340.xml"/><Relationship Id="rId181" Type="http://schemas.openxmlformats.org/officeDocument/2006/relationships/customXml" Target="../ink/ink428.xml"/><Relationship Id="rId237" Type="http://schemas.openxmlformats.org/officeDocument/2006/relationships/customXml" Target="../ink/ink456.xml"/><Relationship Id="rId402" Type="http://schemas.openxmlformats.org/officeDocument/2006/relationships/image" Target="../media/image762.png"/><Relationship Id="rId279" Type="http://schemas.openxmlformats.org/officeDocument/2006/relationships/customXml" Target="../ink/ink477.xml"/><Relationship Id="rId444" Type="http://schemas.openxmlformats.org/officeDocument/2006/relationships/image" Target="../media/image783.png"/><Relationship Id="rId486" Type="http://schemas.openxmlformats.org/officeDocument/2006/relationships/image" Target="../media/image539.png"/><Relationship Id="rId43" Type="http://schemas.openxmlformats.org/officeDocument/2006/relationships/customXml" Target="../ink/ink359.xml"/><Relationship Id="rId139" Type="http://schemas.openxmlformats.org/officeDocument/2006/relationships/customXml" Target="../ink/ink407.xml"/><Relationship Id="rId290" Type="http://schemas.openxmlformats.org/officeDocument/2006/relationships/image" Target="../media/image488.png"/><Relationship Id="rId304" Type="http://schemas.openxmlformats.org/officeDocument/2006/relationships/image" Target="../media/image495.png"/><Relationship Id="rId346" Type="http://schemas.openxmlformats.org/officeDocument/2006/relationships/image" Target="../media/image516.png"/><Relationship Id="rId388" Type="http://schemas.openxmlformats.org/officeDocument/2006/relationships/image" Target="../media/image555.png"/><Relationship Id="rId511" Type="http://schemas.openxmlformats.org/officeDocument/2006/relationships/customXml" Target="../ink/ink593.xml"/><Relationship Id="rId85" Type="http://schemas.openxmlformats.org/officeDocument/2006/relationships/customXml" Target="../ink/ink380.xml"/><Relationship Id="rId150" Type="http://schemas.openxmlformats.org/officeDocument/2006/relationships/image" Target="../media/image417.png"/><Relationship Id="rId192" Type="http://schemas.openxmlformats.org/officeDocument/2006/relationships/image" Target="../media/image438.png"/><Relationship Id="rId206" Type="http://schemas.openxmlformats.org/officeDocument/2006/relationships/image" Target="../media/image446.png"/><Relationship Id="rId413" Type="http://schemas.openxmlformats.org/officeDocument/2006/relationships/customXml" Target="../ink/ink544.xml"/><Relationship Id="rId248" Type="http://schemas.openxmlformats.org/officeDocument/2006/relationships/image" Target="../media/image467.png"/><Relationship Id="rId455" Type="http://schemas.openxmlformats.org/officeDocument/2006/relationships/customXml" Target="../ink/ink565.xml"/><Relationship Id="rId497" Type="http://schemas.openxmlformats.org/officeDocument/2006/relationships/customXml" Target="../ink/ink586.xml"/><Relationship Id="rId12" Type="http://schemas.openxmlformats.org/officeDocument/2006/relationships/image" Target="../media/image348.png"/><Relationship Id="rId108" Type="http://schemas.openxmlformats.org/officeDocument/2006/relationships/image" Target="../media/image396.png"/><Relationship Id="rId315" Type="http://schemas.openxmlformats.org/officeDocument/2006/relationships/customXml" Target="../ink/ink495.xml"/><Relationship Id="rId357" Type="http://schemas.openxmlformats.org/officeDocument/2006/relationships/customXml" Target="../ink/ink516.xml"/><Relationship Id="rId522" Type="http://schemas.openxmlformats.org/officeDocument/2006/relationships/image" Target="../media/image558.png"/><Relationship Id="rId54" Type="http://schemas.openxmlformats.org/officeDocument/2006/relationships/image" Target="../media/image369.png"/><Relationship Id="rId96" Type="http://schemas.openxmlformats.org/officeDocument/2006/relationships/image" Target="../media/image390.png"/><Relationship Id="rId161" Type="http://schemas.openxmlformats.org/officeDocument/2006/relationships/customXml" Target="../ink/ink418.xml"/><Relationship Id="rId217" Type="http://schemas.openxmlformats.org/officeDocument/2006/relationships/customXml" Target="../ink/ink446.xml"/><Relationship Id="rId399" Type="http://schemas.openxmlformats.org/officeDocument/2006/relationships/customXml" Target="../ink/ink537.xml"/><Relationship Id="rId259" Type="http://schemas.openxmlformats.org/officeDocument/2006/relationships/customXml" Target="../ink/ink467.xml"/><Relationship Id="rId424" Type="http://schemas.openxmlformats.org/officeDocument/2006/relationships/image" Target="../media/image773.png"/><Relationship Id="rId466" Type="http://schemas.openxmlformats.org/officeDocument/2006/relationships/image" Target="../media/image794.png"/><Relationship Id="rId23" Type="http://schemas.openxmlformats.org/officeDocument/2006/relationships/customXml" Target="../ink/ink349.xml"/><Relationship Id="rId119" Type="http://schemas.openxmlformats.org/officeDocument/2006/relationships/customXml" Target="../ink/ink397.xml"/><Relationship Id="rId270" Type="http://schemas.openxmlformats.org/officeDocument/2006/relationships/image" Target="../media/image478.png"/><Relationship Id="rId326" Type="http://schemas.openxmlformats.org/officeDocument/2006/relationships/image" Target="../media/image506.png"/><Relationship Id="rId65" Type="http://schemas.openxmlformats.org/officeDocument/2006/relationships/customXml" Target="../ink/ink370.xml"/><Relationship Id="rId130" Type="http://schemas.openxmlformats.org/officeDocument/2006/relationships/image" Target="../media/image407.png"/><Relationship Id="rId368" Type="http://schemas.openxmlformats.org/officeDocument/2006/relationships/image" Target="../media/image527.png"/><Relationship Id="rId172" Type="http://schemas.openxmlformats.org/officeDocument/2006/relationships/image" Target="../media/image428.png"/><Relationship Id="rId228" Type="http://schemas.openxmlformats.org/officeDocument/2006/relationships/image" Target="../media/image457.png"/><Relationship Id="rId435" Type="http://schemas.openxmlformats.org/officeDocument/2006/relationships/customXml" Target="../ink/ink555.xml"/><Relationship Id="rId477" Type="http://schemas.openxmlformats.org/officeDocument/2006/relationships/customXml" Target="../ink/ink576.xml"/><Relationship Id="rId281" Type="http://schemas.openxmlformats.org/officeDocument/2006/relationships/customXml" Target="../ink/ink478.xml"/><Relationship Id="rId337" Type="http://schemas.openxmlformats.org/officeDocument/2006/relationships/customXml" Target="../ink/ink506.xml"/><Relationship Id="rId502" Type="http://schemas.openxmlformats.org/officeDocument/2006/relationships/image" Target="../media/image547.png"/><Relationship Id="rId34" Type="http://schemas.openxmlformats.org/officeDocument/2006/relationships/image" Target="../media/image359.png"/><Relationship Id="rId76" Type="http://schemas.openxmlformats.org/officeDocument/2006/relationships/image" Target="../media/image380.png"/><Relationship Id="rId141" Type="http://schemas.openxmlformats.org/officeDocument/2006/relationships/customXml" Target="../ink/ink408.xml"/><Relationship Id="rId379" Type="http://schemas.openxmlformats.org/officeDocument/2006/relationships/customXml" Target="../ink/ink527.xml"/><Relationship Id="rId7" Type="http://schemas.openxmlformats.org/officeDocument/2006/relationships/customXml" Target="../ink/ink341.xml"/><Relationship Id="rId183" Type="http://schemas.openxmlformats.org/officeDocument/2006/relationships/customXml" Target="../ink/ink429.xml"/><Relationship Id="rId239" Type="http://schemas.openxmlformats.org/officeDocument/2006/relationships/customXml" Target="../ink/ink457.xml"/><Relationship Id="rId390" Type="http://schemas.openxmlformats.org/officeDocument/2006/relationships/image" Target="../media/image756.png"/><Relationship Id="rId404" Type="http://schemas.openxmlformats.org/officeDocument/2006/relationships/image" Target="../media/image763.png"/><Relationship Id="rId446" Type="http://schemas.openxmlformats.org/officeDocument/2006/relationships/image" Target="../media/image784.png"/><Relationship Id="rId250" Type="http://schemas.openxmlformats.org/officeDocument/2006/relationships/image" Target="../media/image468.png"/><Relationship Id="rId292" Type="http://schemas.openxmlformats.org/officeDocument/2006/relationships/image" Target="../media/image489.png"/><Relationship Id="rId306" Type="http://schemas.openxmlformats.org/officeDocument/2006/relationships/image" Target="../media/image496.png"/><Relationship Id="rId488" Type="http://schemas.openxmlformats.org/officeDocument/2006/relationships/image" Target="../media/image540.png"/><Relationship Id="rId45" Type="http://schemas.openxmlformats.org/officeDocument/2006/relationships/customXml" Target="../ink/ink360.xml"/><Relationship Id="rId87" Type="http://schemas.openxmlformats.org/officeDocument/2006/relationships/customXml" Target="../ink/ink381.xml"/><Relationship Id="rId110" Type="http://schemas.openxmlformats.org/officeDocument/2006/relationships/image" Target="../media/image397.png"/><Relationship Id="rId348" Type="http://schemas.openxmlformats.org/officeDocument/2006/relationships/image" Target="../media/image517.png"/><Relationship Id="rId513" Type="http://schemas.openxmlformats.org/officeDocument/2006/relationships/customXml" Target="../ink/ink594.xml"/><Relationship Id="rId152" Type="http://schemas.openxmlformats.org/officeDocument/2006/relationships/image" Target="../media/image418.png"/><Relationship Id="rId194" Type="http://schemas.openxmlformats.org/officeDocument/2006/relationships/image" Target="../media/image439.png"/><Relationship Id="rId208" Type="http://schemas.openxmlformats.org/officeDocument/2006/relationships/image" Target="../media/image447.png"/><Relationship Id="rId415" Type="http://schemas.openxmlformats.org/officeDocument/2006/relationships/customXml" Target="../ink/ink545.xml"/><Relationship Id="rId457" Type="http://schemas.openxmlformats.org/officeDocument/2006/relationships/customXml" Target="../ink/ink566.xml"/><Relationship Id="rId261" Type="http://schemas.openxmlformats.org/officeDocument/2006/relationships/customXml" Target="../ink/ink468.xml"/><Relationship Id="rId499" Type="http://schemas.openxmlformats.org/officeDocument/2006/relationships/customXml" Target="../ink/ink587.xml"/><Relationship Id="rId14" Type="http://schemas.openxmlformats.org/officeDocument/2006/relationships/image" Target="../media/image349.png"/><Relationship Id="rId56" Type="http://schemas.openxmlformats.org/officeDocument/2006/relationships/image" Target="../media/image370.png"/><Relationship Id="rId317" Type="http://schemas.openxmlformats.org/officeDocument/2006/relationships/customXml" Target="../ink/ink496.xml"/><Relationship Id="rId359" Type="http://schemas.openxmlformats.org/officeDocument/2006/relationships/customXml" Target="../ink/ink517.xml"/><Relationship Id="rId524" Type="http://schemas.openxmlformats.org/officeDocument/2006/relationships/image" Target="../media/image559.png"/><Relationship Id="rId98" Type="http://schemas.openxmlformats.org/officeDocument/2006/relationships/image" Target="../media/image391.png"/><Relationship Id="rId121" Type="http://schemas.openxmlformats.org/officeDocument/2006/relationships/customXml" Target="../ink/ink398.xml"/><Relationship Id="rId163" Type="http://schemas.openxmlformats.org/officeDocument/2006/relationships/customXml" Target="../ink/ink419.xml"/><Relationship Id="rId219" Type="http://schemas.openxmlformats.org/officeDocument/2006/relationships/customXml" Target="../ink/ink447.xml"/><Relationship Id="rId370" Type="http://schemas.openxmlformats.org/officeDocument/2006/relationships/image" Target="../media/image528.png"/><Relationship Id="rId426" Type="http://schemas.openxmlformats.org/officeDocument/2006/relationships/image" Target="../media/image774.png"/><Relationship Id="rId230" Type="http://schemas.openxmlformats.org/officeDocument/2006/relationships/image" Target="../media/image458.png"/><Relationship Id="rId468" Type="http://schemas.openxmlformats.org/officeDocument/2006/relationships/image" Target="../media/image795.png"/><Relationship Id="rId25" Type="http://schemas.openxmlformats.org/officeDocument/2006/relationships/customXml" Target="../ink/ink350.xml"/><Relationship Id="rId67" Type="http://schemas.openxmlformats.org/officeDocument/2006/relationships/customXml" Target="../ink/ink371.xml"/><Relationship Id="rId272" Type="http://schemas.openxmlformats.org/officeDocument/2006/relationships/image" Target="../media/image479.png"/><Relationship Id="rId328" Type="http://schemas.openxmlformats.org/officeDocument/2006/relationships/image" Target="../media/image507.png"/><Relationship Id="rId132" Type="http://schemas.openxmlformats.org/officeDocument/2006/relationships/image" Target="../media/image408.png"/><Relationship Id="rId174" Type="http://schemas.openxmlformats.org/officeDocument/2006/relationships/image" Target="../media/image429.png"/><Relationship Id="rId381" Type="http://schemas.openxmlformats.org/officeDocument/2006/relationships/customXml" Target="../ink/ink528.xml"/><Relationship Id="rId241" Type="http://schemas.openxmlformats.org/officeDocument/2006/relationships/customXml" Target="../ink/ink458.xml"/><Relationship Id="rId437" Type="http://schemas.openxmlformats.org/officeDocument/2006/relationships/customXml" Target="../ink/ink556.xml"/><Relationship Id="rId479" Type="http://schemas.openxmlformats.org/officeDocument/2006/relationships/customXml" Target="../ink/ink577.xml"/><Relationship Id="rId36" Type="http://schemas.openxmlformats.org/officeDocument/2006/relationships/image" Target="../media/image360.png"/><Relationship Id="rId283" Type="http://schemas.openxmlformats.org/officeDocument/2006/relationships/customXml" Target="../ink/ink479.xml"/><Relationship Id="rId339" Type="http://schemas.openxmlformats.org/officeDocument/2006/relationships/customXml" Target="../ink/ink507.xml"/><Relationship Id="rId490" Type="http://schemas.openxmlformats.org/officeDocument/2006/relationships/image" Target="../media/image541.png"/><Relationship Id="rId504" Type="http://schemas.openxmlformats.org/officeDocument/2006/relationships/image" Target="../media/image548.png"/><Relationship Id="rId78" Type="http://schemas.openxmlformats.org/officeDocument/2006/relationships/image" Target="../media/image381.png"/><Relationship Id="rId101" Type="http://schemas.openxmlformats.org/officeDocument/2006/relationships/customXml" Target="../ink/ink388.xml"/><Relationship Id="rId143" Type="http://schemas.openxmlformats.org/officeDocument/2006/relationships/customXml" Target="../ink/ink409.xml"/><Relationship Id="rId185" Type="http://schemas.openxmlformats.org/officeDocument/2006/relationships/customXml" Target="../ink/ink430.xml"/><Relationship Id="rId350" Type="http://schemas.openxmlformats.org/officeDocument/2006/relationships/image" Target="../media/image518.png"/><Relationship Id="rId406" Type="http://schemas.openxmlformats.org/officeDocument/2006/relationships/image" Target="../media/image764.png"/><Relationship Id="rId9" Type="http://schemas.openxmlformats.org/officeDocument/2006/relationships/customXml" Target="../ink/ink342.xml"/><Relationship Id="rId210" Type="http://schemas.openxmlformats.org/officeDocument/2006/relationships/image" Target="../media/image448.png"/><Relationship Id="rId392" Type="http://schemas.openxmlformats.org/officeDocument/2006/relationships/image" Target="../media/image757.png"/><Relationship Id="rId448" Type="http://schemas.openxmlformats.org/officeDocument/2006/relationships/image" Target="../media/image785.png"/><Relationship Id="rId252" Type="http://schemas.openxmlformats.org/officeDocument/2006/relationships/image" Target="../media/image469.png"/><Relationship Id="rId294" Type="http://schemas.openxmlformats.org/officeDocument/2006/relationships/image" Target="../media/image490.png"/><Relationship Id="rId308" Type="http://schemas.openxmlformats.org/officeDocument/2006/relationships/image" Target="../media/image497.png"/><Relationship Id="rId515" Type="http://schemas.openxmlformats.org/officeDocument/2006/relationships/customXml" Target="../ink/ink595.xml"/><Relationship Id="rId47" Type="http://schemas.openxmlformats.org/officeDocument/2006/relationships/customXml" Target="../ink/ink361.xml"/><Relationship Id="rId89" Type="http://schemas.openxmlformats.org/officeDocument/2006/relationships/customXml" Target="../ink/ink382.xml"/><Relationship Id="rId112" Type="http://schemas.openxmlformats.org/officeDocument/2006/relationships/image" Target="../media/image398.png"/><Relationship Id="rId154" Type="http://schemas.openxmlformats.org/officeDocument/2006/relationships/image" Target="../media/image419.png"/><Relationship Id="rId361" Type="http://schemas.openxmlformats.org/officeDocument/2006/relationships/customXml" Target="../ink/ink518.xml"/><Relationship Id="rId196" Type="http://schemas.openxmlformats.org/officeDocument/2006/relationships/image" Target="../media/image441.png"/><Relationship Id="rId417" Type="http://schemas.openxmlformats.org/officeDocument/2006/relationships/customXml" Target="../ink/ink546.xml"/><Relationship Id="rId459" Type="http://schemas.openxmlformats.org/officeDocument/2006/relationships/customXml" Target="../ink/ink567.xml"/><Relationship Id="rId16" Type="http://schemas.openxmlformats.org/officeDocument/2006/relationships/image" Target="../media/image350.png"/><Relationship Id="rId221" Type="http://schemas.openxmlformats.org/officeDocument/2006/relationships/customXml" Target="../ink/ink448.xml"/><Relationship Id="rId263" Type="http://schemas.openxmlformats.org/officeDocument/2006/relationships/customXml" Target="../ink/ink469.xml"/><Relationship Id="rId319" Type="http://schemas.openxmlformats.org/officeDocument/2006/relationships/customXml" Target="../ink/ink497.xml"/><Relationship Id="rId470" Type="http://schemas.openxmlformats.org/officeDocument/2006/relationships/image" Target="../media/image796.png"/><Relationship Id="rId526" Type="http://schemas.openxmlformats.org/officeDocument/2006/relationships/image" Target="../media/image560.png"/><Relationship Id="rId58" Type="http://schemas.openxmlformats.org/officeDocument/2006/relationships/image" Target="../media/image371.png"/><Relationship Id="rId123" Type="http://schemas.openxmlformats.org/officeDocument/2006/relationships/customXml" Target="../ink/ink399.xml"/><Relationship Id="rId330" Type="http://schemas.openxmlformats.org/officeDocument/2006/relationships/image" Target="../media/image508.png"/><Relationship Id="rId165" Type="http://schemas.openxmlformats.org/officeDocument/2006/relationships/customXml" Target="../ink/ink420.xml"/><Relationship Id="rId372" Type="http://schemas.openxmlformats.org/officeDocument/2006/relationships/image" Target="../media/image529.png"/><Relationship Id="rId428" Type="http://schemas.openxmlformats.org/officeDocument/2006/relationships/image" Target="../media/image775.png"/><Relationship Id="rId232" Type="http://schemas.openxmlformats.org/officeDocument/2006/relationships/image" Target="../media/image459.png"/><Relationship Id="rId274" Type="http://schemas.openxmlformats.org/officeDocument/2006/relationships/image" Target="../media/image480.png"/><Relationship Id="rId481" Type="http://schemas.openxmlformats.org/officeDocument/2006/relationships/customXml" Target="../ink/ink578.xml"/><Relationship Id="rId27" Type="http://schemas.openxmlformats.org/officeDocument/2006/relationships/customXml" Target="../ink/ink351.xml"/><Relationship Id="rId69" Type="http://schemas.openxmlformats.org/officeDocument/2006/relationships/customXml" Target="../ink/ink372.xml"/><Relationship Id="rId134" Type="http://schemas.openxmlformats.org/officeDocument/2006/relationships/image" Target="../media/image409.png"/><Relationship Id="rId80" Type="http://schemas.openxmlformats.org/officeDocument/2006/relationships/image" Target="../media/image382.png"/><Relationship Id="rId176" Type="http://schemas.openxmlformats.org/officeDocument/2006/relationships/image" Target="../media/image430.png"/><Relationship Id="rId341" Type="http://schemas.openxmlformats.org/officeDocument/2006/relationships/customXml" Target="../ink/ink508.xml"/><Relationship Id="rId383" Type="http://schemas.openxmlformats.org/officeDocument/2006/relationships/customXml" Target="../ink/ink529.xml"/><Relationship Id="rId439" Type="http://schemas.openxmlformats.org/officeDocument/2006/relationships/customXml" Target="../ink/ink557.xml"/><Relationship Id="rId201" Type="http://schemas.openxmlformats.org/officeDocument/2006/relationships/customXml" Target="../ink/ink438.xml"/><Relationship Id="rId243" Type="http://schemas.openxmlformats.org/officeDocument/2006/relationships/customXml" Target="../ink/ink459.xml"/><Relationship Id="rId285" Type="http://schemas.openxmlformats.org/officeDocument/2006/relationships/customXml" Target="../ink/ink480.xml"/><Relationship Id="rId450" Type="http://schemas.openxmlformats.org/officeDocument/2006/relationships/image" Target="../media/image786.png"/><Relationship Id="rId506" Type="http://schemas.openxmlformats.org/officeDocument/2006/relationships/image" Target="../media/image549.png"/><Relationship Id="rId38" Type="http://schemas.openxmlformats.org/officeDocument/2006/relationships/image" Target="../media/image361.png"/><Relationship Id="rId103" Type="http://schemas.openxmlformats.org/officeDocument/2006/relationships/customXml" Target="../ink/ink389.xml"/><Relationship Id="rId310" Type="http://schemas.openxmlformats.org/officeDocument/2006/relationships/image" Target="../media/image498.png"/><Relationship Id="rId492" Type="http://schemas.openxmlformats.org/officeDocument/2006/relationships/image" Target="../media/image542.png"/><Relationship Id="rId91" Type="http://schemas.openxmlformats.org/officeDocument/2006/relationships/customXml" Target="../ink/ink383.xml"/><Relationship Id="rId145" Type="http://schemas.openxmlformats.org/officeDocument/2006/relationships/customXml" Target="../ink/ink410.xml"/><Relationship Id="rId187" Type="http://schemas.openxmlformats.org/officeDocument/2006/relationships/customXml" Target="../ink/ink431.xml"/><Relationship Id="rId352" Type="http://schemas.openxmlformats.org/officeDocument/2006/relationships/image" Target="../media/image519.png"/><Relationship Id="rId394" Type="http://schemas.openxmlformats.org/officeDocument/2006/relationships/image" Target="../media/image758.png"/><Relationship Id="rId408" Type="http://schemas.openxmlformats.org/officeDocument/2006/relationships/image" Target="../media/image765.png"/><Relationship Id="rId212" Type="http://schemas.openxmlformats.org/officeDocument/2006/relationships/image" Target="../media/image449.png"/><Relationship Id="rId254" Type="http://schemas.openxmlformats.org/officeDocument/2006/relationships/image" Target="../media/image470.png"/><Relationship Id="rId49" Type="http://schemas.openxmlformats.org/officeDocument/2006/relationships/customXml" Target="../ink/ink362.xml"/><Relationship Id="rId114" Type="http://schemas.openxmlformats.org/officeDocument/2006/relationships/image" Target="../media/image399.png"/><Relationship Id="rId296" Type="http://schemas.openxmlformats.org/officeDocument/2006/relationships/image" Target="../media/image491.png"/><Relationship Id="rId461" Type="http://schemas.openxmlformats.org/officeDocument/2006/relationships/customXml" Target="../ink/ink568.xml"/><Relationship Id="rId517" Type="http://schemas.openxmlformats.org/officeDocument/2006/relationships/customXml" Target="../ink/ink596.xml"/><Relationship Id="rId60" Type="http://schemas.openxmlformats.org/officeDocument/2006/relationships/image" Target="../media/image372.png"/><Relationship Id="rId156" Type="http://schemas.openxmlformats.org/officeDocument/2006/relationships/image" Target="../media/image420.png"/><Relationship Id="rId198" Type="http://schemas.openxmlformats.org/officeDocument/2006/relationships/image" Target="../media/image442.png"/><Relationship Id="rId321" Type="http://schemas.openxmlformats.org/officeDocument/2006/relationships/customXml" Target="../ink/ink498.xml"/><Relationship Id="rId363" Type="http://schemas.openxmlformats.org/officeDocument/2006/relationships/customXml" Target="../ink/ink519.xml"/><Relationship Id="rId419" Type="http://schemas.openxmlformats.org/officeDocument/2006/relationships/customXml" Target="../ink/ink547.xml"/><Relationship Id="rId223" Type="http://schemas.openxmlformats.org/officeDocument/2006/relationships/customXml" Target="../ink/ink449.xml"/><Relationship Id="rId430" Type="http://schemas.openxmlformats.org/officeDocument/2006/relationships/image" Target="../media/image776.png"/><Relationship Id="rId18" Type="http://schemas.openxmlformats.org/officeDocument/2006/relationships/image" Target="../media/image351.png"/><Relationship Id="rId265" Type="http://schemas.openxmlformats.org/officeDocument/2006/relationships/customXml" Target="../ink/ink470.xml"/><Relationship Id="rId472" Type="http://schemas.openxmlformats.org/officeDocument/2006/relationships/image" Target="../media/image32.png"/><Relationship Id="rId125" Type="http://schemas.openxmlformats.org/officeDocument/2006/relationships/customXml" Target="../ink/ink400.xml"/><Relationship Id="rId167" Type="http://schemas.openxmlformats.org/officeDocument/2006/relationships/customXml" Target="../ink/ink421.xml"/><Relationship Id="rId332" Type="http://schemas.openxmlformats.org/officeDocument/2006/relationships/image" Target="../media/image509.png"/><Relationship Id="rId374" Type="http://schemas.openxmlformats.org/officeDocument/2006/relationships/image" Target="../media/image530.png"/><Relationship Id="rId71" Type="http://schemas.openxmlformats.org/officeDocument/2006/relationships/customXml" Target="../ink/ink373.xml"/><Relationship Id="rId234" Type="http://schemas.openxmlformats.org/officeDocument/2006/relationships/image" Target="../media/image460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352.xml"/><Relationship Id="rId276" Type="http://schemas.openxmlformats.org/officeDocument/2006/relationships/image" Target="../media/image481.png"/><Relationship Id="rId441" Type="http://schemas.openxmlformats.org/officeDocument/2006/relationships/customXml" Target="../ink/ink558.xml"/><Relationship Id="rId483" Type="http://schemas.openxmlformats.org/officeDocument/2006/relationships/customXml" Target="../ink/ink579.xml"/><Relationship Id="rId40" Type="http://schemas.openxmlformats.org/officeDocument/2006/relationships/image" Target="../media/image362.png"/><Relationship Id="rId136" Type="http://schemas.openxmlformats.org/officeDocument/2006/relationships/image" Target="../media/image410.png"/><Relationship Id="rId178" Type="http://schemas.openxmlformats.org/officeDocument/2006/relationships/image" Target="../media/image431.png"/><Relationship Id="rId301" Type="http://schemas.openxmlformats.org/officeDocument/2006/relationships/customXml" Target="../ink/ink488.xml"/><Relationship Id="rId343" Type="http://schemas.openxmlformats.org/officeDocument/2006/relationships/customXml" Target="../ink/ink509.xml"/><Relationship Id="rId82" Type="http://schemas.openxmlformats.org/officeDocument/2006/relationships/image" Target="../media/image383.png"/><Relationship Id="rId203" Type="http://schemas.openxmlformats.org/officeDocument/2006/relationships/customXml" Target="../ink/ink439.xml"/><Relationship Id="rId385" Type="http://schemas.openxmlformats.org/officeDocument/2006/relationships/customXml" Target="../ink/ink530.xml"/><Relationship Id="rId245" Type="http://schemas.openxmlformats.org/officeDocument/2006/relationships/customXml" Target="../ink/ink460.xml"/><Relationship Id="rId287" Type="http://schemas.openxmlformats.org/officeDocument/2006/relationships/customXml" Target="../ink/ink481.xml"/><Relationship Id="rId410" Type="http://schemas.openxmlformats.org/officeDocument/2006/relationships/image" Target="../media/image766.png"/><Relationship Id="rId452" Type="http://schemas.openxmlformats.org/officeDocument/2006/relationships/image" Target="../media/image787.png"/><Relationship Id="rId494" Type="http://schemas.openxmlformats.org/officeDocument/2006/relationships/image" Target="../media/image543.png"/><Relationship Id="rId508" Type="http://schemas.openxmlformats.org/officeDocument/2006/relationships/image" Target="../media/image550.png"/><Relationship Id="rId105" Type="http://schemas.openxmlformats.org/officeDocument/2006/relationships/customXml" Target="../ink/ink390.xml"/><Relationship Id="rId147" Type="http://schemas.openxmlformats.org/officeDocument/2006/relationships/customXml" Target="../ink/ink411.xml"/><Relationship Id="rId312" Type="http://schemas.openxmlformats.org/officeDocument/2006/relationships/image" Target="../media/image499.png"/><Relationship Id="rId354" Type="http://schemas.openxmlformats.org/officeDocument/2006/relationships/image" Target="../media/image520.png"/><Relationship Id="rId51" Type="http://schemas.openxmlformats.org/officeDocument/2006/relationships/customXml" Target="../ink/ink363.xml"/><Relationship Id="rId93" Type="http://schemas.openxmlformats.org/officeDocument/2006/relationships/customXml" Target="../ink/ink384.xml"/><Relationship Id="rId189" Type="http://schemas.openxmlformats.org/officeDocument/2006/relationships/customXml" Target="../ink/ink432.xml"/><Relationship Id="rId396" Type="http://schemas.openxmlformats.org/officeDocument/2006/relationships/image" Target="../media/image759.png"/><Relationship Id="rId214" Type="http://schemas.openxmlformats.org/officeDocument/2006/relationships/image" Target="../media/image450.png"/><Relationship Id="rId256" Type="http://schemas.openxmlformats.org/officeDocument/2006/relationships/image" Target="../media/image471.png"/><Relationship Id="rId298" Type="http://schemas.openxmlformats.org/officeDocument/2006/relationships/image" Target="../media/image492.png"/><Relationship Id="rId421" Type="http://schemas.openxmlformats.org/officeDocument/2006/relationships/customXml" Target="../ink/ink548.xml"/><Relationship Id="rId463" Type="http://schemas.openxmlformats.org/officeDocument/2006/relationships/customXml" Target="../ink/ink569.xml"/><Relationship Id="rId519" Type="http://schemas.openxmlformats.org/officeDocument/2006/relationships/customXml" Target="../ink/ink597.xml"/><Relationship Id="rId116" Type="http://schemas.openxmlformats.org/officeDocument/2006/relationships/image" Target="../media/image400.png"/><Relationship Id="rId158" Type="http://schemas.openxmlformats.org/officeDocument/2006/relationships/image" Target="../media/image421.png"/><Relationship Id="rId323" Type="http://schemas.openxmlformats.org/officeDocument/2006/relationships/customXml" Target="../ink/ink499.xml"/><Relationship Id="rId20" Type="http://schemas.openxmlformats.org/officeDocument/2006/relationships/image" Target="../media/image352.png"/><Relationship Id="rId62" Type="http://schemas.openxmlformats.org/officeDocument/2006/relationships/image" Target="../media/image373.png"/><Relationship Id="rId365" Type="http://schemas.openxmlformats.org/officeDocument/2006/relationships/customXml" Target="../ink/ink520.xml"/><Relationship Id="rId225" Type="http://schemas.openxmlformats.org/officeDocument/2006/relationships/customXml" Target="../ink/ink450.xml"/><Relationship Id="rId267" Type="http://schemas.openxmlformats.org/officeDocument/2006/relationships/customXml" Target="../ink/ink471.xml"/><Relationship Id="rId432" Type="http://schemas.openxmlformats.org/officeDocument/2006/relationships/image" Target="../media/image777.png"/><Relationship Id="rId474" Type="http://schemas.openxmlformats.org/officeDocument/2006/relationships/image" Target="../media/image33.png"/><Relationship Id="rId127" Type="http://schemas.openxmlformats.org/officeDocument/2006/relationships/customXml" Target="../ink/ink401.xml"/><Relationship Id="rId31" Type="http://schemas.openxmlformats.org/officeDocument/2006/relationships/customXml" Target="../ink/ink353.xml"/><Relationship Id="rId73" Type="http://schemas.openxmlformats.org/officeDocument/2006/relationships/customXml" Target="../ink/ink374.xml"/><Relationship Id="rId169" Type="http://schemas.openxmlformats.org/officeDocument/2006/relationships/customXml" Target="../ink/ink422.xml"/><Relationship Id="rId334" Type="http://schemas.openxmlformats.org/officeDocument/2006/relationships/image" Target="../media/image510.png"/><Relationship Id="rId376" Type="http://schemas.openxmlformats.org/officeDocument/2006/relationships/image" Target="../media/image531.png"/><Relationship Id="rId4" Type="http://schemas.openxmlformats.org/officeDocument/2006/relationships/image" Target="../media/image344.png"/><Relationship Id="rId180" Type="http://schemas.openxmlformats.org/officeDocument/2006/relationships/image" Target="../media/image432.png"/><Relationship Id="rId236" Type="http://schemas.openxmlformats.org/officeDocument/2006/relationships/image" Target="../media/image461.png"/><Relationship Id="rId278" Type="http://schemas.openxmlformats.org/officeDocument/2006/relationships/image" Target="../media/image482.png"/><Relationship Id="rId401" Type="http://schemas.openxmlformats.org/officeDocument/2006/relationships/customXml" Target="../ink/ink538.xml"/><Relationship Id="rId443" Type="http://schemas.openxmlformats.org/officeDocument/2006/relationships/customXml" Target="../ink/ink559.xml"/><Relationship Id="rId303" Type="http://schemas.openxmlformats.org/officeDocument/2006/relationships/customXml" Target="../ink/ink489.xml"/><Relationship Id="rId485" Type="http://schemas.openxmlformats.org/officeDocument/2006/relationships/customXml" Target="../ink/ink580.xml"/><Relationship Id="rId42" Type="http://schemas.openxmlformats.org/officeDocument/2006/relationships/image" Target="../media/image363.png"/><Relationship Id="rId84" Type="http://schemas.openxmlformats.org/officeDocument/2006/relationships/image" Target="../media/image384.png"/><Relationship Id="rId138" Type="http://schemas.openxmlformats.org/officeDocument/2006/relationships/image" Target="../media/image411.png"/><Relationship Id="rId345" Type="http://schemas.openxmlformats.org/officeDocument/2006/relationships/customXml" Target="../ink/ink510.xml"/><Relationship Id="rId387" Type="http://schemas.openxmlformats.org/officeDocument/2006/relationships/customXml" Target="../ink/ink531.xml"/><Relationship Id="rId510" Type="http://schemas.openxmlformats.org/officeDocument/2006/relationships/image" Target="../media/image551.png"/><Relationship Id="rId191" Type="http://schemas.openxmlformats.org/officeDocument/2006/relationships/customXml" Target="../ink/ink433.xml"/><Relationship Id="rId205" Type="http://schemas.openxmlformats.org/officeDocument/2006/relationships/customXml" Target="../ink/ink440.xml"/><Relationship Id="rId247" Type="http://schemas.openxmlformats.org/officeDocument/2006/relationships/customXml" Target="../ink/ink461.xml"/><Relationship Id="rId412" Type="http://schemas.openxmlformats.org/officeDocument/2006/relationships/image" Target="../media/image767.png"/><Relationship Id="rId107" Type="http://schemas.openxmlformats.org/officeDocument/2006/relationships/customXml" Target="../ink/ink391.xml"/><Relationship Id="rId289" Type="http://schemas.openxmlformats.org/officeDocument/2006/relationships/customXml" Target="../ink/ink482.xml"/><Relationship Id="rId454" Type="http://schemas.openxmlformats.org/officeDocument/2006/relationships/image" Target="../media/image788.png"/><Relationship Id="rId496" Type="http://schemas.openxmlformats.org/officeDocument/2006/relationships/image" Target="../media/image544.png"/><Relationship Id="rId11" Type="http://schemas.openxmlformats.org/officeDocument/2006/relationships/customXml" Target="../ink/ink343.xml"/><Relationship Id="rId53" Type="http://schemas.openxmlformats.org/officeDocument/2006/relationships/customXml" Target="../ink/ink364.xml"/><Relationship Id="rId149" Type="http://schemas.openxmlformats.org/officeDocument/2006/relationships/customXml" Target="../ink/ink412.xml"/><Relationship Id="rId314" Type="http://schemas.openxmlformats.org/officeDocument/2006/relationships/image" Target="../media/image500.png"/><Relationship Id="rId356" Type="http://schemas.openxmlformats.org/officeDocument/2006/relationships/image" Target="../media/image521.png"/><Relationship Id="rId398" Type="http://schemas.openxmlformats.org/officeDocument/2006/relationships/image" Target="../media/image760.png"/><Relationship Id="rId521" Type="http://schemas.openxmlformats.org/officeDocument/2006/relationships/customXml" Target="../ink/ink598.xml"/><Relationship Id="rId95" Type="http://schemas.openxmlformats.org/officeDocument/2006/relationships/customXml" Target="../ink/ink385.xml"/><Relationship Id="rId160" Type="http://schemas.openxmlformats.org/officeDocument/2006/relationships/image" Target="../media/image422.png"/><Relationship Id="rId216" Type="http://schemas.openxmlformats.org/officeDocument/2006/relationships/image" Target="../media/image451.png"/><Relationship Id="rId423" Type="http://schemas.openxmlformats.org/officeDocument/2006/relationships/customXml" Target="../ink/ink549.xml"/><Relationship Id="rId258" Type="http://schemas.openxmlformats.org/officeDocument/2006/relationships/image" Target="../media/image472.png"/><Relationship Id="rId465" Type="http://schemas.openxmlformats.org/officeDocument/2006/relationships/customXml" Target="../ink/ink570.xml"/><Relationship Id="rId22" Type="http://schemas.openxmlformats.org/officeDocument/2006/relationships/image" Target="../media/image353.png"/><Relationship Id="rId64" Type="http://schemas.openxmlformats.org/officeDocument/2006/relationships/image" Target="../media/image374.png"/><Relationship Id="rId118" Type="http://schemas.openxmlformats.org/officeDocument/2006/relationships/image" Target="../media/image401.png"/><Relationship Id="rId325" Type="http://schemas.openxmlformats.org/officeDocument/2006/relationships/customXml" Target="../ink/ink500.xml"/><Relationship Id="rId367" Type="http://schemas.openxmlformats.org/officeDocument/2006/relationships/customXml" Target="../ink/ink521.xml"/><Relationship Id="rId171" Type="http://schemas.openxmlformats.org/officeDocument/2006/relationships/customXml" Target="../ink/ink423.xml"/><Relationship Id="rId227" Type="http://schemas.openxmlformats.org/officeDocument/2006/relationships/customXml" Target="../ink/ink451.xml"/><Relationship Id="rId269" Type="http://schemas.openxmlformats.org/officeDocument/2006/relationships/customXml" Target="../ink/ink472.xml"/><Relationship Id="rId434" Type="http://schemas.openxmlformats.org/officeDocument/2006/relationships/image" Target="../media/image778.png"/><Relationship Id="rId476" Type="http://schemas.openxmlformats.org/officeDocument/2006/relationships/image" Target="../media/image34.png"/><Relationship Id="rId33" Type="http://schemas.openxmlformats.org/officeDocument/2006/relationships/customXml" Target="../ink/ink354.xml"/><Relationship Id="rId129" Type="http://schemas.openxmlformats.org/officeDocument/2006/relationships/customXml" Target="../ink/ink402.xml"/><Relationship Id="rId280" Type="http://schemas.openxmlformats.org/officeDocument/2006/relationships/image" Target="../media/image483.png"/><Relationship Id="rId336" Type="http://schemas.openxmlformats.org/officeDocument/2006/relationships/image" Target="../media/image511.png"/><Relationship Id="rId501" Type="http://schemas.openxmlformats.org/officeDocument/2006/relationships/customXml" Target="../ink/ink588.xml"/><Relationship Id="rId75" Type="http://schemas.openxmlformats.org/officeDocument/2006/relationships/customXml" Target="../ink/ink375.xml"/><Relationship Id="rId140" Type="http://schemas.openxmlformats.org/officeDocument/2006/relationships/image" Target="../media/image412.png"/><Relationship Id="rId182" Type="http://schemas.openxmlformats.org/officeDocument/2006/relationships/image" Target="../media/image433.png"/><Relationship Id="rId378" Type="http://schemas.openxmlformats.org/officeDocument/2006/relationships/image" Target="../media/image532.png"/><Relationship Id="rId403" Type="http://schemas.openxmlformats.org/officeDocument/2006/relationships/customXml" Target="../ink/ink539.xml"/><Relationship Id="rId6" Type="http://schemas.openxmlformats.org/officeDocument/2006/relationships/image" Target="../media/image345.png"/><Relationship Id="rId238" Type="http://schemas.openxmlformats.org/officeDocument/2006/relationships/image" Target="../media/image462.png"/><Relationship Id="rId445" Type="http://schemas.openxmlformats.org/officeDocument/2006/relationships/customXml" Target="../ink/ink560.xml"/><Relationship Id="rId487" Type="http://schemas.openxmlformats.org/officeDocument/2006/relationships/customXml" Target="../ink/ink581.xml"/><Relationship Id="rId291" Type="http://schemas.openxmlformats.org/officeDocument/2006/relationships/customXml" Target="../ink/ink483.xml"/><Relationship Id="rId305" Type="http://schemas.openxmlformats.org/officeDocument/2006/relationships/customXml" Target="../ink/ink490.xml"/><Relationship Id="rId347" Type="http://schemas.openxmlformats.org/officeDocument/2006/relationships/customXml" Target="../ink/ink511.xml"/><Relationship Id="rId512" Type="http://schemas.openxmlformats.org/officeDocument/2006/relationships/image" Target="../media/image552.png"/><Relationship Id="rId44" Type="http://schemas.openxmlformats.org/officeDocument/2006/relationships/image" Target="../media/image364.png"/><Relationship Id="rId86" Type="http://schemas.openxmlformats.org/officeDocument/2006/relationships/image" Target="../media/image385.png"/><Relationship Id="rId151" Type="http://schemas.openxmlformats.org/officeDocument/2006/relationships/customXml" Target="../ink/ink413.xml"/><Relationship Id="rId389" Type="http://schemas.openxmlformats.org/officeDocument/2006/relationships/customXml" Target="../ink/ink532.xml"/><Relationship Id="rId193" Type="http://schemas.openxmlformats.org/officeDocument/2006/relationships/customXml" Target="../ink/ink434.xml"/><Relationship Id="rId207" Type="http://schemas.openxmlformats.org/officeDocument/2006/relationships/customXml" Target="../ink/ink441.xml"/><Relationship Id="rId249" Type="http://schemas.openxmlformats.org/officeDocument/2006/relationships/customXml" Target="../ink/ink462.xml"/><Relationship Id="rId414" Type="http://schemas.openxmlformats.org/officeDocument/2006/relationships/image" Target="../media/image768.png"/><Relationship Id="rId456" Type="http://schemas.openxmlformats.org/officeDocument/2006/relationships/image" Target="../media/image789.png"/><Relationship Id="rId498" Type="http://schemas.openxmlformats.org/officeDocument/2006/relationships/image" Target="../media/image545.png"/><Relationship Id="rId13" Type="http://schemas.openxmlformats.org/officeDocument/2006/relationships/customXml" Target="../ink/ink344.xml"/><Relationship Id="rId109" Type="http://schemas.openxmlformats.org/officeDocument/2006/relationships/customXml" Target="../ink/ink392.xml"/><Relationship Id="rId260" Type="http://schemas.openxmlformats.org/officeDocument/2006/relationships/image" Target="../media/image473.png"/><Relationship Id="rId316" Type="http://schemas.openxmlformats.org/officeDocument/2006/relationships/image" Target="../media/image501.png"/><Relationship Id="rId523" Type="http://schemas.openxmlformats.org/officeDocument/2006/relationships/customXml" Target="../ink/ink599.xml"/><Relationship Id="rId55" Type="http://schemas.openxmlformats.org/officeDocument/2006/relationships/customXml" Target="../ink/ink365.xml"/><Relationship Id="rId97" Type="http://schemas.openxmlformats.org/officeDocument/2006/relationships/customXml" Target="../ink/ink386.xml"/><Relationship Id="rId120" Type="http://schemas.openxmlformats.org/officeDocument/2006/relationships/image" Target="../media/image402.png"/><Relationship Id="rId358" Type="http://schemas.openxmlformats.org/officeDocument/2006/relationships/image" Target="../media/image522.png"/><Relationship Id="rId162" Type="http://schemas.openxmlformats.org/officeDocument/2006/relationships/image" Target="../media/image423.png"/><Relationship Id="rId218" Type="http://schemas.openxmlformats.org/officeDocument/2006/relationships/image" Target="../media/image452.png"/><Relationship Id="rId425" Type="http://schemas.openxmlformats.org/officeDocument/2006/relationships/customXml" Target="../ink/ink550.xml"/><Relationship Id="rId467" Type="http://schemas.openxmlformats.org/officeDocument/2006/relationships/customXml" Target="../ink/ink571.xml"/><Relationship Id="rId271" Type="http://schemas.openxmlformats.org/officeDocument/2006/relationships/customXml" Target="../ink/ink473.xml"/><Relationship Id="rId24" Type="http://schemas.openxmlformats.org/officeDocument/2006/relationships/image" Target="../media/image354.png"/><Relationship Id="rId66" Type="http://schemas.openxmlformats.org/officeDocument/2006/relationships/image" Target="../media/image375.png"/><Relationship Id="rId131" Type="http://schemas.openxmlformats.org/officeDocument/2006/relationships/customXml" Target="../ink/ink403.xml"/><Relationship Id="rId327" Type="http://schemas.openxmlformats.org/officeDocument/2006/relationships/customXml" Target="../ink/ink501.xml"/><Relationship Id="rId369" Type="http://schemas.openxmlformats.org/officeDocument/2006/relationships/customXml" Target="../ink/ink522.xml"/><Relationship Id="rId173" Type="http://schemas.openxmlformats.org/officeDocument/2006/relationships/customXml" Target="../ink/ink424.xml"/><Relationship Id="rId229" Type="http://schemas.openxmlformats.org/officeDocument/2006/relationships/customXml" Target="../ink/ink452.xml"/><Relationship Id="rId380" Type="http://schemas.openxmlformats.org/officeDocument/2006/relationships/image" Target="../media/image533.png"/><Relationship Id="rId436" Type="http://schemas.openxmlformats.org/officeDocument/2006/relationships/image" Target="../media/image779.png"/><Relationship Id="rId240" Type="http://schemas.openxmlformats.org/officeDocument/2006/relationships/image" Target="../media/image463.png"/><Relationship Id="rId478" Type="http://schemas.openxmlformats.org/officeDocument/2006/relationships/image" Target="../media/image271.png"/><Relationship Id="rId35" Type="http://schemas.openxmlformats.org/officeDocument/2006/relationships/customXml" Target="../ink/ink355.xml"/><Relationship Id="rId77" Type="http://schemas.openxmlformats.org/officeDocument/2006/relationships/customXml" Target="../ink/ink376.xml"/><Relationship Id="rId100" Type="http://schemas.openxmlformats.org/officeDocument/2006/relationships/image" Target="../media/image392.png"/><Relationship Id="rId282" Type="http://schemas.openxmlformats.org/officeDocument/2006/relationships/image" Target="../media/image484.png"/><Relationship Id="rId338" Type="http://schemas.openxmlformats.org/officeDocument/2006/relationships/image" Target="../media/image512.png"/><Relationship Id="rId503" Type="http://schemas.openxmlformats.org/officeDocument/2006/relationships/customXml" Target="../ink/ink589.xml"/><Relationship Id="rId8" Type="http://schemas.openxmlformats.org/officeDocument/2006/relationships/image" Target="../media/image346.png"/><Relationship Id="rId142" Type="http://schemas.openxmlformats.org/officeDocument/2006/relationships/image" Target="../media/image413.png"/><Relationship Id="rId184" Type="http://schemas.openxmlformats.org/officeDocument/2006/relationships/image" Target="../media/image434.png"/><Relationship Id="rId391" Type="http://schemas.openxmlformats.org/officeDocument/2006/relationships/customXml" Target="../ink/ink533.xml"/><Relationship Id="rId405" Type="http://schemas.openxmlformats.org/officeDocument/2006/relationships/customXml" Target="../ink/ink540.xml"/><Relationship Id="rId447" Type="http://schemas.openxmlformats.org/officeDocument/2006/relationships/customXml" Target="../ink/ink561.xml"/><Relationship Id="rId251" Type="http://schemas.openxmlformats.org/officeDocument/2006/relationships/customXml" Target="../ink/ink463.xml"/><Relationship Id="rId489" Type="http://schemas.openxmlformats.org/officeDocument/2006/relationships/customXml" Target="../ink/ink582.xml"/><Relationship Id="rId46" Type="http://schemas.openxmlformats.org/officeDocument/2006/relationships/image" Target="../media/image365.png"/><Relationship Id="rId293" Type="http://schemas.openxmlformats.org/officeDocument/2006/relationships/customXml" Target="../ink/ink484.xml"/><Relationship Id="rId307" Type="http://schemas.openxmlformats.org/officeDocument/2006/relationships/customXml" Target="../ink/ink491.xml"/><Relationship Id="rId349" Type="http://schemas.openxmlformats.org/officeDocument/2006/relationships/customXml" Target="../ink/ink512.xml"/><Relationship Id="rId514" Type="http://schemas.openxmlformats.org/officeDocument/2006/relationships/image" Target="../media/image553.png"/><Relationship Id="rId88" Type="http://schemas.openxmlformats.org/officeDocument/2006/relationships/image" Target="../media/image386.png"/><Relationship Id="rId111" Type="http://schemas.openxmlformats.org/officeDocument/2006/relationships/customXml" Target="../ink/ink393.xml"/><Relationship Id="rId153" Type="http://schemas.openxmlformats.org/officeDocument/2006/relationships/customXml" Target="../ink/ink414.xml"/><Relationship Id="rId195" Type="http://schemas.openxmlformats.org/officeDocument/2006/relationships/customXml" Target="../ink/ink435.xml"/><Relationship Id="rId209" Type="http://schemas.openxmlformats.org/officeDocument/2006/relationships/customXml" Target="../ink/ink442.xml"/><Relationship Id="rId360" Type="http://schemas.openxmlformats.org/officeDocument/2006/relationships/image" Target="../media/image523.png"/><Relationship Id="rId416" Type="http://schemas.openxmlformats.org/officeDocument/2006/relationships/image" Target="../media/image769.png"/><Relationship Id="rId220" Type="http://schemas.openxmlformats.org/officeDocument/2006/relationships/image" Target="../media/image453.png"/><Relationship Id="rId458" Type="http://schemas.openxmlformats.org/officeDocument/2006/relationships/image" Target="../media/image790.png"/><Relationship Id="rId15" Type="http://schemas.openxmlformats.org/officeDocument/2006/relationships/customXml" Target="../ink/ink345.xml"/><Relationship Id="rId57" Type="http://schemas.openxmlformats.org/officeDocument/2006/relationships/customXml" Target="../ink/ink366.xml"/><Relationship Id="rId262" Type="http://schemas.openxmlformats.org/officeDocument/2006/relationships/image" Target="../media/image474.png"/><Relationship Id="rId318" Type="http://schemas.openxmlformats.org/officeDocument/2006/relationships/image" Target="../media/image502.png"/><Relationship Id="rId525" Type="http://schemas.openxmlformats.org/officeDocument/2006/relationships/customXml" Target="../ink/ink600.xml"/><Relationship Id="rId99" Type="http://schemas.openxmlformats.org/officeDocument/2006/relationships/customXml" Target="../ink/ink387.xml"/><Relationship Id="rId122" Type="http://schemas.openxmlformats.org/officeDocument/2006/relationships/image" Target="../media/image403.png"/><Relationship Id="rId164" Type="http://schemas.openxmlformats.org/officeDocument/2006/relationships/image" Target="../media/image424.png"/><Relationship Id="rId371" Type="http://schemas.openxmlformats.org/officeDocument/2006/relationships/customXml" Target="../ink/ink523.xml"/><Relationship Id="rId427" Type="http://schemas.openxmlformats.org/officeDocument/2006/relationships/customXml" Target="../ink/ink551.xml"/><Relationship Id="rId469" Type="http://schemas.openxmlformats.org/officeDocument/2006/relationships/customXml" Target="../ink/ink572.xml"/><Relationship Id="rId26" Type="http://schemas.openxmlformats.org/officeDocument/2006/relationships/image" Target="../media/image355.png"/><Relationship Id="rId231" Type="http://schemas.openxmlformats.org/officeDocument/2006/relationships/customXml" Target="../ink/ink453.xml"/><Relationship Id="rId273" Type="http://schemas.openxmlformats.org/officeDocument/2006/relationships/customXml" Target="../ink/ink474.xml"/><Relationship Id="rId329" Type="http://schemas.openxmlformats.org/officeDocument/2006/relationships/customXml" Target="../ink/ink502.xml"/><Relationship Id="rId480" Type="http://schemas.openxmlformats.org/officeDocument/2006/relationships/image" Target="../media/image440.png"/><Relationship Id="rId68" Type="http://schemas.openxmlformats.org/officeDocument/2006/relationships/image" Target="../media/image376.png"/><Relationship Id="rId133" Type="http://schemas.openxmlformats.org/officeDocument/2006/relationships/customXml" Target="../ink/ink404.xml"/><Relationship Id="rId175" Type="http://schemas.openxmlformats.org/officeDocument/2006/relationships/customXml" Target="../ink/ink425.xml"/><Relationship Id="rId340" Type="http://schemas.openxmlformats.org/officeDocument/2006/relationships/image" Target="../media/image513.png"/><Relationship Id="rId200" Type="http://schemas.openxmlformats.org/officeDocument/2006/relationships/image" Target="../media/image443.png"/><Relationship Id="rId382" Type="http://schemas.openxmlformats.org/officeDocument/2006/relationships/image" Target="../media/image534.png"/><Relationship Id="rId438" Type="http://schemas.openxmlformats.org/officeDocument/2006/relationships/image" Target="../media/image780.png"/><Relationship Id="rId242" Type="http://schemas.openxmlformats.org/officeDocument/2006/relationships/image" Target="../media/image464.png"/><Relationship Id="rId284" Type="http://schemas.openxmlformats.org/officeDocument/2006/relationships/image" Target="../media/image485.png"/><Relationship Id="rId491" Type="http://schemas.openxmlformats.org/officeDocument/2006/relationships/customXml" Target="../ink/ink583.xml"/><Relationship Id="rId505" Type="http://schemas.openxmlformats.org/officeDocument/2006/relationships/customXml" Target="../ink/ink590.xml"/><Relationship Id="rId37" Type="http://schemas.openxmlformats.org/officeDocument/2006/relationships/customXml" Target="../ink/ink356.xml"/><Relationship Id="rId79" Type="http://schemas.openxmlformats.org/officeDocument/2006/relationships/customXml" Target="../ink/ink377.xml"/><Relationship Id="rId102" Type="http://schemas.openxmlformats.org/officeDocument/2006/relationships/image" Target="../media/image393.png"/><Relationship Id="rId144" Type="http://schemas.openxmlformats.org/officeDocument/2006/relationships/image" Target="../media/image414.png"/><Relationship Id="rId90" Type="http://schemas.openxmlformats.org/officeDocument/2006/relationships/image" Target="../media/image387.png"/><Relationship Id="rId186" Type="http://schemas.openxmlformats.org/officeDocument/2006/relationships/image" Target="../media/image435.png"/><Relationship Id="rId351" Type="http://schemas.openxmlformats.org/officeDocument/2006/relationships/customXml" Target="../ink/ink513.xml"/><Relationship Id="rId393" Type="http://schemas.openxmlformats.org/officeDocument/2006/relationships/customXml" Target="../ink/ink534.xml"/><Relationship Id="rId407" Type="http://schemas.openxmlformats.org/officeDocument/2006/relationships/customXml" Target="../ink/ink541.xml"/><Relationship Id="rId449" Type="http://schemas.openxmlformats.org/officeDocument/2006/relationships/customXml" Target="../ink/ink562.xml"/><Relationship Id="rId211" Type="http://schemas.openxmlformats.org/officeDocument/2006/relationships/customXml" Target="../ink/ink443.xml"/><Relationship Id="rId253" Type="http://schemas.openxmlformats.org/officeDocument/2006/relationships/customXml" Target="../ink/ink464.xml"/><Relationship Id="rId295" Type="http://schemas.openxmlformats.org/officeDocument/2006/relationships/customXml" Target="../ink/ink485.xml"/><Relationship Id="rId309" Type="http://schemas.openxmlformats.org/officeDocument/2006/relationships/customXml" Target="../ink/ink492.xml"/><Relationship Id="rId460" Type="http://schemas.openxmlformats.org/officeDocument/2006/relationships/image" Target="../media/image791.png"/><Relationship Id="rId516" Type="http://schemas.openxmlformats.org/officeDocument/2006/relationships/image" Target="../media/image554.png"/><Relationship Id="rId48" Type="http://schemas.openxmlformats.org/officeDocument/2006/relationships/image" Target="../media/image366.png"/><Relationship Id="rId113" Type="http://schemas.openxmlformats.org/officeDocument/2006/relationships/customXml" Target="../ink/ink394.xml"/><Relationship Id="rId320" Type="http://schemas.openxmlformats.org/officeDocument/2006/relationships/image" Target="../media/image503.png"/><Relationship Id="rId155" Type="http://schemas.openxmlformats.org/officeDocument/2006/relationships/customXml" Target="../ink/ink415.xml"/><Relationship Id="rId197" Type="http://schemas.openxmlformats.org/officeDocument/2006/relationships/customXml" Target="../ink/ink436.xml"/><Relationship Id="rId362" Type="http://schemas.openxmlformats.org/officeDocument/2006/relationships/image" Target="../media/image524.png"/><Relationship Id="rId418" Type="http://schemas.openxmlformats.org/officeDocument/2006/relationships/image" Target="../media/image770.png"/><Relationship Id="rId222" Type="http://schemas.openxmlformats.org/officeDocument/2006/relationships/image" Target="../media/image454.png"/><Relationship Id="rId264" Type="http://schemas.openxmlformats.org/officeDocument/2006/relationships/image" Target="../media/image475.png"/><Relationship Id="rId471" Type="http://schemas.openxmlformats.org/officeDocument/2006/relationships/customXml" Target="../ink/ink573.xml"/><Relationship Id="rId17" Type="http://schemas.openxmlformats.org/officeDocument/2006/relationships/customXml" Target="../ink/ink346.xml"/><Relationship Id="rId59" Type="http://schemas.openxmlformats.org/officeDocument/2006/relationships/customXml" Target="../ink/ink367.xml"/><Relationship Id="rId124" Type="http://schemas.openxmlformats.org/officeDocument/2006/relationships/image" Target="../media/image404.png"/><Relationship Id="rId70" Type="http://schemas.openxmlformats.org/officeDocument/2006/relationships/image" Target="../media/image377.png"/><Relationship Id="rId166" Type="http://schemas.openxmlformats.org/officeDocument/2006/relationships/image" Target="../media/image425.png"/><Relationship Id="rId331" Type="http://schemas.openxmlformats.org/officeDocument/2006/relationships/customXml" Target="../ink/ink503.xml"/><Relationship Id="rId373" Type="http://schemas.openxmlformats.org/officeDocument/2006/relationships/customXml" Target="../ink/ink524.xml"/><Relationship Id="rId429" Type="http://schemas.openxmlformats.org/officeDocument/2006/relationships/customXml" Target="../ink/ink552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54.xml"/><Relationship Id="rId440" Type="http://schemas.openxmlformats.org/officeDocument/2006/relationships/image" Target="../media/image781.png"/><Relationship Id="rId28" Type="http://schemas.openxmlformats.org/officeDocument/2006/relationships/image" Target="../media/image356.png"/><Relationship Id="rId275" Type="http://schemas.openxmlformats.org/officeDocument/2006/relationships/customXml" Target="../ink/ink475.xml"/><Relationship Id="rId300" Type="http://schemas.openxmlformats.org/officeDocument/2006/relationships/image" Target="../media/image493.png"/><Relationship Id="rId482" Type="http://schemas.openxmlformats.org/officeDocument/2006/relationships/image" Target="../media/image537.png"/><Relationship Id="rId81" Type="http://schemas.openxmlformats.org/officeDocument/2006/relationships/customXml" Target="../ink/ink378.xml"/><Relationship Id="rId135" Type="http://schemas.openxmlformats.org/officeDocument/2006/relationships/customXml" Target="../ink/ink405.xml"/><Relationship Id="rId177" Type="http://schemas.openxmlformats.org/officeDocument/2006/relationships/customXml" Target="../ink/ink426.xml"/><Relationship Id="rId342" Type="http://schemas.openxmlformats.org/officeDocument/2006/relationships/image" Target="../media/image514.png"/><Relationship Id="rId384" Type="http://schemas.openxmlformats.org/officeDocument/2006/relationships/image" Target="../media/image535.png"/><Relationship Id="rId202" Type="http://schemas.openxmlformats.org/officeDocument/2006/relationships/image" Target="../media/image444.png"/><Relationship Id="rId244" Type="http://schemas.openxmlformats.org/officeDocument/2006/relationships/image" Target="../media/image465.png"/><Relationship Id="rId39" Type="http://schemas.openxmlformats.org/officeDocument/2006/relationships/customXml" Target="../ink/ink357.xml"/><Relationship Id="rId286" Type="http://schemas.openxmlformats.org/officeDocument/2006/relationships/image" Target="../media/image486.png"/><Relationship Id="rId451" Type="http://schemas.openxmlformats.org/officeDocument/2006/relationships/customXml" Target="../ink/ink563.xml"/><Relationship Id="rId493" Type="http://schemas.openxmlformats.org/officeDocument/2006/relationships/customXml" Target="../ink/ink584.xml"/><Relationship Id="rId507" Type="http://schemas.openxmlformats.org/officeDocument/2006/relationships/customXml" Target="../ink/ink591.xml"/><Relationship Id="rId50" Type="http://schemas.openxmlformats.org/officeDocument/2006/relationships/image" Target="../media/image367.png"/><Relationship Id="rId104" Type="http://schemas.openxmlformats.org/officeDocument/2006/relationships/image" Target="../media/image394.png"/><Relationship Id="rId146" Type="http://schemas.openxmlformats.org/officeDocument/2006/relationships/image" Target="../media/image415.png"/><Relationship Id="rId188" Type="http://schemas.openxmlformats.org/officeDocument/2006/relationships/image" Target="../media/image436.png"/><Relationship Id="rId311" Type="http://schemas.openxmlformats.org/officeDocument/2006/relationships/customXml" Target="../ink/ink493.xml"/><Relationship Id="rId353" Type="http://schemas.openxmlformats.org/officeDocument/2006/relationships/customXml" Target="../ink/ink514.xml"/><Relationship Id="rId395" Type="http://schemas.openxmlformats.org/officeDocument/2006/relationships/customXml" Target="../ink/ink535.xml"/><Relationship Id="rId409" Type="http://schemas.openxmlformats.org/officeDocument/2006/relationships/customXml" Target="../ink/ink542.xml"/><Relationship Id="rId92" Type="http://schemas.openxmlformats.org/officeDocument/2006/relationships/image" Target="../media/image388.png"/><Relationship Id="rId213" Type="http://schemas.openxmlformats.org/officeDocument/2006/relationships/customXml" Target="../ink/ink444.xml"/><Relationship Id="rId420" Type="http://schemas.openxmlformats.org/officeDocument/2006/relationships/image" Target="../media/image771.png"/><Relationship Id="rId255" Type="http://schemas.openxmlformats.org/officeDocument/2006/relationships/customXml" Target="../ink/ink465.xml"/><Relationship Id="rId297" Type="http://schemas.openxmlformats.org/officeDocument/2006/relationships/customXml" Target="../ink/ink486.xml"/><Relationship Id="rId462" Type="http://schemas.openxmlformats.org/officeDocument/2006/relationships/image" Target="../media/image792.png"/><Relationship Id="rId518" Type="http://schemas.openxmlformats.org/officeDocument/2006/relationships/image" Target="../media/image556.png"/><Relationship Id="rId115" Type="http://schemas.openxmlformats.org/officeDocument/2006/relationships/customXml" Target="../ink/ink395.xml"/><Relationship Id="rId157" Type="http://schemas.openxmlformats.org/officeDocument/2006/relationships/customXml" Target="../ink/ink416.xml"/><Relationship Id="rId322" Type="http://schemas.openxmlformats.org/officeDocument/2006/relationships/image" Target="../media/image504.png"/><Relationship Id="rId364" Type="http://schemas.openxmlformats.org/officeDocument/2006/relationships/image" Target="../media/image525.png"/><Relationship Id="rId61" Type="http://schemas.openxmlformats.org/officeDocument/2006/relationships/customXml" Target="../ink/ink368.xml"/><Relationship Id="rId199" Type="http://schemas.openxmlformats.org/officeDocument/2006/relationships/customXml" Target="../ink/ink437.xml"/><Relationship Id="rId19" Type="http://schemas.openxmlformats.org/officeDocument/2006/relationships/customXml" Target="../ink/ink347.xml"/><Relationship Id="rId224" Type="http://schemas.openxmlformats.org/officeDocument/2006/relationships/image" Target="../media/image455.png"/><Relationship Id="rId266" Type="http://schemas.openxmlformats.org/officeDocument/2006/relationships/image" Target="../media/image476.png"/><Relationship Id="rId431" Type="http://schemas.openxmlformats.org/officeDocument/2006/relationships/customXml" Target="../ink/ink553.xml"/><Relationship Id="rId473" Type="http://schemas.openxmlformats.org/officeDocument/2006/relationships/customXml" Target="../ink/ink574.xml"/><Relationship Id="rId30" Type="http://schemas.openxmlformats.org/officeDocument/2006/relationships/image" Target="../media/image357.png"/><Relationship Id="rId126" Type="http://schemas.openxmlformats.org/officeDocument/2006/relationships/image" Target="../media/image405.png"/><Relationship Id="rId168" Type="http://schemas.openxmlformats.org/officeDocument/2006/relationships/image" Target="../media/image426.png"/><Relationship Id="rId333" Type="http://schemas.openxmlformats.org/officeDocument/2006/relationships/customXml" Target="../ink/ink504.xml"/><Relationship Id="rId72" Type="http://schemas.openxmlformats.org/officeDocument/2006/relationships/image" Target="../media/image378.png"/><Relationship Id="rId375" Type="http://schemas.openxmlformats.org/officeDocument/2006/relationships/customXml" Target="../ink/ink525.xml"/><Relationship Id="rId3" Type="http://schemas.openxmlformats.org/officeDocument/2006/relationships/customXml" Target="../ink/ink339.xml"/><Relationship Id="rId235" Type="http://schemas.openxmlformats.org/officeDocument/2006/relationships/customXml" Target="../ink/ink455.xml"/><Relationship Id="rId277" Type="http://schemas.openxmlformats.org/officeDocument/2006/relationships/customXml" Target="../ink/ink476.xml"/><Relationship Id="rId400" Type="http://schemas.openxmlformats.org/officeDocument/2006/relationships/image" Target="../media/image761.png"/><Relationship Id="rId442" Type="http://schemas.openxmlformats.org/officeDocument/2006/relationships/image" Target="../media/image782.png"/><Relationship Id="rId484" Type="http://schemas.openxmlformats.org/officeDocument/2006/relationships/image" Target="../media/image538.png"/><Relationship Id="rId137" Type="http://schemas.openxmlformats.org/officeDocument/2006/relationships/customXml" Target="../ink/ink406.xml"/><Relationship Id="rId302" Type="http://schemas.openxmlformats.org/officeDocument/2006/relationships/image" Target="../media/image494.png"/><Relationship Id="rId344" Type="http://schemas.openxmlformats.org/officeDocument/2006/relationships/image" Target="../media/image515.png"/><Relationship Id="rId41" Type="http://schemas.openxmlformats.org/officeDocument/2006/relationships/customXml" Target="../ink/ink358.xml"/><Relationship Id="rId83" Type="http://schemas.openxmlformats.org/officeDocument/2006/relationships/customXml" Target="../ink/ink379.xml"/><Relationship Id="rId179" Type="http://schemas.openxmlformats.org/officeDocument/2006/relationships/customXml" Target="../ink/ink427.xml"/><Relationship Id="rId386" Type="http://schemas.openxmlformats.org/officeDocument/2006/relationships/image" Target="../media/image536.png"/><Relationship Id="rId190" Type="http://schemas.openxmlformats.org/officeDocument/2006/relationships/image" Target="../media/image437.png"/><Relationship Id="rId204" Type="http://schemas.openxmlformats.org/officeDocument/2006/relationships/image" Target="../media/image445.png"/><Relationship Id="rId246" Type="http://schemas.openxmlformats.org/officeDocument/2006/relationships/image" Target="../media/image466.png"/><Relationship Id="rId288" Type="http://schemas.openxmlformats.org/officeDocument/2006/relationships/image" Target="../media/image487.png"/><Relationship Id="rId411" Type="http://schemas.openxmlformats.org/officeDocument/2006/relationships/customXml" Target="../ink/ink543.xml"/><Relationship Id="rId453" Type="http://schemas.openxmlformats.org/officeDocument/2006/relationships/customXml" Target="../ink/ink564.xml"/><Relationship Id="rId509" Type="http://schemas.openxmlformats.org/officeDocument/2006/relationships/customXml" Target="../ink/ink592.xml"/><Relationship Id="rId106" Type="http://schemas.openxmlformats.org/officeDocument/2006/relationships/image" Target="../media/image395.png"/><Relationship Id="rId313" Type="http://schemas.openxmlformats.org/officeDocument/2006/relationships/customXml" Target="../ink/ink494.xml"/><Relationship Id="rId495" Type="http://schemas.openxmlformats.org/officeDocument/2006/relationships/customXml" Target="../ink/ink585.xml"/><Relationship Id="rId10" Type="http://schemas.openxmlformats.org/officeDocument/2006/relationships/image" Target="../media/image347.png"/><Relationship Id="rId52" Type="http://schemas.openxmlformats.org/officeDocument/2006/relationships/image" Target="../media/image368.png"/><Relationship Id="rId94" Type="http://schemas.openxmlformats.org/officeDocument/2006/relationships/image" Target="../media/image389.png"/><Relationship Id="rId148" Type="http://schemas.openxmlformats.org/officeDocument/2006/relationships/image" Target="../media/image416.png"/><Relationship Id="rId355" Type="http://schemas.openxmlformats.org/officeDocument/2006/relationships/customXml" Target="../ink/ink515.xml"/><Relationship Id="rId397" Type="http://schemas.openxmlformats.org/officeDocument/2006/relationships/customXml" Target="../ink/ink536.xml"/><Relationship Id="rId520" Type="http://schemas.openxmlformats.org/officeDocument/2006/relationships/image" Target="../media/image557.png"/><Relationship Id="rId215" Type="http://schemas.openxmlformats.org/officeDocument/2006/relationships/customXml" Target="../ink/ink445.xml"/><Relationship Id="rId257" Type="http://schemas.openxmlformats.org/officeDocument/2006/relationships/customXml" Target="../ink/ink466.xml"/><Relationship Id="rId422" Type="http://schemas.openxmlformats.org/officeDocument/2006/relationships/image" Target="../media/image772.png"/><Relationship Id="rId464" Type="http://schemas.openxmlformats.org/officeDocument/2006/relationships/image" Target="../media/image793.png"/><Relationship Id="rId299" Type="http://schemas.openxmlformats.org/officeDocument/2006/relationships/customXml" Target="../ink/ink487.xml"/><Relationship Id="rId63" Type="http://schemas.openxmlformats.org/officeDocument/2006/relationships/customXml" Target="../ink/ink369.xml"/><Relationship Id="rId159" Type="http://schemas.openxmlformats.org/officeDocument/2006/relationships/customXml" Target="../ink/ink417.xml"/><Relationship Id="rId366" Type="http://schemas.openxmlformats.org/officeDocument/2006/relationships/image" Target="../media/image526.png"/><Relationship Id="rId226" Type="http://schemas.openxmlformats.org/officeDocument/2006/relationships/image" Target="../media/image456.png"/><Relationship Id="rId433" Type="http://schemas.openxmlformats.org/officeDocument/2006/relationships/customXml" Target="../ink/ink55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8.xml"/><Relationship Id="rId21" Type="http://schemas.openxmlformats.org/officeDocument/2006/relationships/customXml" Target="../ink/ink610.xml"/><Relationship Id="rId324" Type="http://schemas.openxmlformats.org/officeDocument/2006/relationships/image" Target="../media/image1439.png"/><Relationship Id="rId531" Type="http://schemas.openxmlformats.org/officeDocument/2006/relationships/customXml" Target="../ink/ink866.xml"/><Relationship Id="rId170" Type="http://schemas.openxmlformats.org/officeDocument/2006/relationships/image" Target="../media/image880.png"/><Relationship Id="rId268" Type="http://schemas.openxmlformats.org/officeDocument/2006/relationships/image" Target="../media/image1411.png"/><Relationship Id="rId475" Type="http://schemas.openxmlformats.org/officeDocument/2006/relationships/customXml" Target="../ink/ink838.xml"/><Relationship Id="rId32" Type="http://schemas.openxmlformats.org/officeDocument/2006/relationships/image" Target="../media/image811.png"/><Relationship Id="rId128" Type="http://schemas.openxmlformats.org/officeDocument/2006/relationships/image" Target="../media/image859.png"/><Relationship Id="rId335" Type="http://schemas.openxmlformats.org/officeDocument/2006/relationships/customXml" Target="../ink/ink768.xml"/><Relationship Id="rId542" Type="http://schemas.openxmlformats.org/officeDocument/2006/relationships/image" Target="../media/image1548.png"/><Relationship Id="rId181" Type="http://schemas.openxmlformats.org/officeDocument/2006/relationships/image" Target="../media/image1368.png"/><Relationship Id="rId402" Type="http://schemas.openxmlformats.org/officeDocument/2006/relationships/image" Target="../media/image1478.png"/><Relationship Id="rId279" Type="http://schemas.openxmlformats.org/officeDocument/2006/relationships/customXml" Target="../ink/ink740.xml"/><Relationship Id="rId486" Type="http://schemas.openxmlformats.org/officeDocument/2006/relationships/image" Target="../media/image1520.png"/><Relationship Id="rId43" Type="http://schemas.openxmlformats.org/officeDocument/2006/relationships/customXml" Target="../ink/ink621.xml"/><Relationship Id="rId139" Type="http://schemas.openxmlformats.org/officeDocument/2006/relationships/customXml" Target="../ink/ink669.xml"/><Relationship Id="rId346" Type="http://schemas.openxmlformats.org/officeDocument/2006/relationships/image" Target="../media/image1450.png"/><Relationship Id="rId553" Type="http://schemas.openxmlformats.org/officeDocument/2006/relationships/customXml" Target="../ink/ink877.xml"/><Relationship Id="rId192" Type="http://schemas.openxmlformats.org/officeDocument/2006/relationships/customXml" Target="../ink/ink696.xml"/><Relationship Id="rId206" Type="http://schemas.openxmlformats.org/officeDocument/2006/relationships/customXml" Target="../ink/ink703.xml"/><Relationship Id="rId413" Type="http://schemas.openxmlformats.org/officeDocument/2006/relationships/customXml" Target="../ink/ink807.xml"/><Relationship Id="rId497" Type="http://schemas.openxmlformats.org/officeDocument/2006/relationships/customXml" Target="../ink/ink849.xml"/><Relationship Id="rId357" Type="http://schemas.openxmlformats.org/officeDocument/2006/relationships/customXml" Target="../ink/ink779.xml"/><Relationship Id="rId54" Type="http://schemas.openxmlformats.org/officeDocument/2006/relationships/image" Target="../media/image822.png"/><Relationship Id="rId217" Type="http://schemas.openxmlformats.org/officeDocument/2006/relationships/image" Target="../media/image1386.png"/><Relationship Id="rId564" Type="http://schemas.openxmlformats.org/officeDocument/2006/relationships/image" Target="../media/image1559.png"/><Relationship Id="rId424" Type="http://schemas.openxmlformats.org/officeDocument/2006/relationships/image" Target="../media/image1489.png"/><Relationship Id="rId270" Type="http://schemas.openxmlformats.org/officeDocument/2006/relationships/image" Target="../media/image1412.png"/><Relationship Id="rId65" Type="http://schemas.openxmlformats.org/officeDocument/2006/relationships/customXml" Target="../ink/ink632.xml"/><Relationship Id="rId130" Type="http://schemas.openxmlformats.org/officeDocument/2006/relationships/image" Target="../media/image860.png"/><Relationship Id="rId368" Type="http://schemas.openxmlformats.org/officeDocument/2006/relationships/image" Target="../media/image1461.png"/><Relationship Id="rId575" Type="http://schemas.openxmlformats.org/officeDocument/2006/relationships/customXml" Target="../ink/ink888.xml"/><Relationship Id="rId228" Type="http://schemas.openxmlformats.org/officeDocument/2006/relationships/customXml" Target="../ink/ink714.xml"/><Relationship Id="rId435" Type="http://schemas.openxmlformats.org/officeDocument/2006/relationships/customXml" Target="../ink/ink818.xml"/><Relationship Id="rId281" Type="http://schemas.openxmlformats.org/officeDocument/2006/relationships/customXml" Target="../ink/ink741.xml"/><Relationship Id="rId502" Type="http://schemas.openxmlformats.org/officeDocument/2006/relationships/image" Target="../media/image1528.png"/><Relationship Id="rId76" Type="http://schemas.openxmlformats.org/officeDocument/2006/relationships/image" Target="../media/image833.png"/><Relationship Id="rId141" Type="http://schemas.openxmlformats.org/officeDocument/2006/relationships/customXml" Target="../ink/ink670.xml"/><Relationship Id="rId379" Type="http://schemas.openxmlformats.org/officeDocument/2006/relationships/customXml" Target="../ink/ink790.xml"/><Relationship Id="rId586" Type="http://schemas.openxmlformats.org/officeDocument/2006/relationships/image" Target="../media/image1570.png"/><Relationship Id="rId7" Type="http://schemas.openxmlformats.org/officeDocument/2006/relationships/customXml" Target="../ink/ink603.xml"/><Relationship Id="rId239" Type="http://schemas.openxmlformats.org/officeDocument/2006/relationships/image" Target="../media/image1397.png"/><Relationship Id="rId446" Type="http://schemas.openxmlformats.org/officeDocument/2006/relationships/image" Target="../media/image1500.png"/><Relationship Id="rId292" Type="http://schemas.openxmlformats.org/officeDocument/2006/relationships/image" Target="../media/image1423.png"/><Relationship Id="rId306" Type="http://schemas.openxmlformats.org/officeDocument/2006/relationships/image" Target="../media/image1430.png"/><Relationship Id="rId87" Type="http://schemas.openxmlformats.org/officeDocument/2006/relationships/customXml" Target="../ink/ink643.xml"/><Relationship Id="rId513" Type="http://schemas.openxmlformats.org/officeDocument/2006/relationships/customXml" Target="../ink/ink857.xml"/><Relationship Id="rId597" Type="http://schemas.openxmlformats.org/officeDocument/2006/relationships/customXml" Target="../ink/ink899.xml"/><Relationship Id="rId152" Type="http://schemas.openxmlformats.org/officeDocument/2006/relationships/image" Target="../media/image871.png"/><Relationship Id="rId457" Type="http://schemas.openxmlformats.org/officeDocument/2006/relationships/customXml" Target="../ink/ink829.xml"/><Relationship Id="rId14" Type="http://schemas.openxmlformats.org/officeDocument/2006/relationships/image" Target="../media/image802.png"/><Relationship Id="rId317" Type="http://schemas.openxmlformats.org/officeDocument/2006/relationships/customXml" Target="../ink/ink759.xml"/><Relationship Id="rId524" Type="http://schemas.openxmlformats.org/officeDocument/2006/relationships/image" Target="../media/image1539.png"/><Relationship Id="rId98" Type="http://schemas.openxmlformats.org/officeDocument/2006/relationships/image" Target="../media/image844.png"/><Relationship Id="rId163" Type="http://schemas.openxmlformats.org/officeDocument/2006/relationships/customXml" Target="../ink/ink681.xml"/><Relationship Id="rId370" Type="http://schemas.openxmlformats.org/officeDocument/2006/relationships/image" Target="../media/image1462.png"/><Relationship Id="rId230" Type="http://schemas.openxmlformats.org/officeDocument/2006/relationships/customXml" Target="../ink/ink715.xml"/><Relationship Id="rId468" Type="http://schemas.openxmlformats.org/officeDocument/2006/relationships/image" Target="../media/image1511.png"/><Relationship Id="rId25" Type="http://schemas.openxmlformats.org/officeDocument/2006/relationships/customXml" Target="../ink/ink612.xml"/><Relationship Id="rId67" Type="http://schemas.openxmlformats.org/officeDocument/2006/relationships/customXml" Target="../ink/ink633.xml"/><Relationship Id="rId272" Type="http://schemas.openxmlformats.org/officeDocument/2006/relationships/image" Target="../media/image1413.png"/><Relationship Id="rId328" Type="http://schemas.openxmlformats.org/officeDocument/2006/relationships/image" Target="../media/image1441.png"/><Relationship Id="rId535" Type="http://schemas.openxmlformats.org/officeDocument/2006/relationships/customXml" Target="../ink/ink868.xml"/><Relationship Id="rId577" Type="http://schemas.openxmlformats.org/officeDocument/2006/relationships/customXml" Target="../ink/ink889.xml"/><Relationship Id="rId132" Type="http://schemas.openxmlformats.org/officeDocument/2006/relationships/image" Target="../media/image861.png"/><Relationship Id="rId174" Type="http://schemas.openxmlformats.org/officeDocument/2006/relationships/customXml" Target="../ink/ink687.xml"/><Relationship Id="rId381" Type="http://schemas.openxmlformats.org/officeDocument/2006/relationships/customXml" Target="../ink/ink791.xml"/><Relationship Id="rId602" Type="http://schemas.openxmlformats.org/officeDocument/2006/relationships/image" Target="../media/image1578.png"/><Relationship Id="rId241" Type="http://schemas.openxmlformats.org/officeDocument/2006/relationships/image" Target="../media/image1398.png"/><Relationship Id="rId437" Type="http://schemas.openxmlformats.org/officeDocument/2006/relationships/customXml" Target="../ink/ink819.xml"/><Relationship Id="rId479" Type="http://schemas.openxmlformats.org/officeDocument/2006/relationships/customXml" Target="../ink/ink840.xml"/><Relationship Id="rId36" Type="http://schemas.openxmlformats.org/officeDocument/2006/relationships/image" Target="../media/image813.png"/><Relationship Id="rId283" Type="http://schemas.openxmlformats.org/officeDocument/2006/relationships/customXml" Target="../ink/ink742.xml"/><Relationship Id="rId339" Type="http://schemas.openxmlformats.org/officeDocument/2006/relationships/customXml" Target="../ink/ink770.xml"/><Relationship Id="rId490" Type="http://schemas.openxmlformats.org/officeDocument/2006/relationships/image" Target="../media/image1522.png"/><Relationship Id="rId504" Type="http://schemas.openxmlformats.org/officeDocument/2006/relationships/image" Target="../media/image1529.png"/><Relationship Id="rId546" Type="http://schemas.openxmlformats.org/officeDocument/2006/relationships/image" Target="../media/image1550.png"/><Relationship Id="rId78" Type="http://schemas.openxmlformats.org/officeDocument/2006/relationships/image" Target="../media/image834.png"/><Relationship Id="rId101" Type="http://schemas.openxmlformats.org/officeDocument/2006/relationships/customXml" Target="../ink/ink650.xml"/><Relationship Id="rId143" Type="http://schemas.openxmlformats.org/officeDocument/2006/relationships/customXml" Target="../ink/ink671.xml"/><Relationship Id="rId185" Type="http://schemas.openxmlformats.org/officeDocument/2006/relationships/image" Target="../media/image1370.png"/><Relationship Id="rId350" Type="http://schemas.openxmlformats.org/officeDocument/2006/relationships/image" Target="../media/image1452.png"/><Relationship Id="rId406" Type="http://schemas.openxmlformats.org/officeDocument/2006/relationships/image" Target="../media/image1480.png"/><Relationship Id="rId588" Type="http://schemas.openxmlformats.org/officeDocument/2006/relationships/image" Target="../media/image1571.png"/><Relationship Id="rId9" Type="http://schemas.openxmlformats.org/officeDocument/2006/relationships/customXml" Target="../ink/ink604.xml"/><Relationship Id="rId210" Type="http://schemas.openxmlformats.org/officeDocument/2006/relationships/customXml" Target="../ink/ink705.xml"/><Relationship Id="rId392" Type="http://schemas.openxmlformats.org/officeDocument/2006/relationships/image" Target="../media/image1473.png"/><Relationship Id="rId448" Type="http://schemas.openxmlformats.org/officeDocument/2006/relationships/image" Target="../media/image1501.png"/><Relationship Id="rId613" Type="http://schemas.openxmlformats.org/officeDocument/2006/relationships/customXml" Target="../ink/ink907.xml"/><Relationship Id="rId252" Type="http://schemas.openxmlformats.org/officeDocument/2006/relationships/customXml" Target="../ink/ink726.xml"/><Relationship Id="rId294" Type="http://schemas.openxmlformats.org/officeDocument/2006/relationships/image" Target="../media/image1424.png"/><Relationship Id="rId308" Type="http://schemas.openxmlformats.org/officeDocument/2006/relationships/image" Target="../media/image1431.png"/><Relationship Id="rId515" Type="http://schemas.openxmlformats.org/officeDocument/2006/relationships/customXml" Target="../ink/ink858.xml"/><Relationship Id="rId47" Type="http://schemas.openxmlformats.org/officeDocument/2006/relationships/customXml" Target="../ink/ink623.xml"/><Relationship Id="rId89" Type="http://schemas.openxmlformats.org/officeDocument/2006/relationships/customXml" Target="../ink/ink644.xml"/><Relationship Id="rId112" Type="http://schemas.openxmlformats.org/officeDocument/2006/relationships/image" Target="../media/image851.png"/><Relationship Id="rId154" Type="http://schemas.openxmlformats.org/officeDocument/2006/relationships/image" Target="../media/image872.png"/><Relationship Id="rId361" Type="http://schemas.openxmlformats.org/officeDocument/2006/relationships/customXml" Target="../ink/ink781.xml"/><Relationship Id="rId557" Type="http://schemas.openxmlformats.org/officeDocument/2006/relationships/customXml" Target="../ink/ink879.xml"/><Relationship Id="rId599" Type="http://schemas.openxmlformats.org/officeDocument/2006/relationships/customXml" Target="../ink/ink900.xml"/><Relationship Id="rId196" Type="http://schemas.openxmlformats.org/officeDocument/2006/relationships/customXml" Target="../ink/ink698.xml"/><Relationship Id="rId417" Type="http://schemas.openxmlformats.org/officeDocument/2006/relationships/customXml" Target="../ink/ink809.xml"/><Relationship Id="rId459" Type="http://schemas.openxmlformats.org/officeDocument/2006/relationships/customXml" Target="../ink/ink830.xml"/><Relationship Id="rId16" Type="http://schemas.openxmlformats.org/officeDocument/2006/relationships/image" Target="../media/image803.png"/><Relationship Id="rId221" Type="http://schemas.openxmlformats.org/officeDocument/2006/relationships/image" Target="../media/image1388.png"/><Relationship Id="rId263" Type="http://schemas.openxmlformats.org/officeDocument/2006/relationships/customXml" Target="../ink/ink732.xml"/><Relationship Id="rId319" Type="http://schemas.openxmlformats.org/officeDocument/2006/relationships/customXml" Target="../ink/ink760.xml"/><Relationship Id="rId470" Type="http://schemas.openxmlformats.org/officeDocument/2006/relationships/image" Target="../media/image1512.png"/><Relationship Id="rId526" Type="http://schemas.openxmlformats.org/officeDocument/2006/relationships/image" Target="../media/image1540.png"/><Relationship Id="rId58" Type="http://schemas.openxmlformats.org/officeDocument/2006/relationships/image" Target="../media/image824.png"/><Relationship Id="rId123" Type="http://schemas.openxmlformats.org/officeDocument/2006/relationships/customXml" Target="../ink/ink661.xml"/><Relationship Id="rId330" Type="http://schemas.openxmlformats.org/officeDocument/2006/relationships/image" Target="../media/image1442.png"/><Relationship Id="rId568" Type="http://schemas.openxmlformats.org/officeDocument/2006/relationships/image" Target="../media/image1561.png"/><Relationship Id="rId165" Type="http://schemas.openxmlformats.org/officeDocument/2006/relationships/customXml" Target="../ink/ink682.xml"/><Relationship Id="rId372" Type="http://schemas.openxmlformats.org/officeDocument/2006/relationships/image" Target="../media/image1463.png"/><Relationship Id="rId428" Type="http://schemas.openxmlformats.org/officeDocument/2006/relationships/image" Target="../media/image1491.png"/><Relationship Id="rId232" Type="http://schemas.openxmlformats.org/officeDocument/2006/relationships/customXml" Target="../ink/ink716.xml"/><Relationship Id="rId274" Type="http://schemas.openxmlformats.org/officeDocument/2006/relationships/image" Target="../media/image1414.png"/><Relationship Id="rId481" Type="http://schemas.openxmlformats.org/officeDocument/2006/relationships/customXml" Target="../ink/ink841.xml"/><Relationship Id="rId27" Type="http://schemas.openxmlformats.org/officeDocument/2006/relationships/customXml" Target="../ink/ink613.xml"/><Relationship Id="rId69" Type="http://schemas.openxmlformats.org/officeDocument/2006/relationships/customXml" Target="../ink/ink634.xml"/><Relationship Id="rId134" Type="http://schemas.openxmlformats.org/officeDocument/2006/relationships/image" Target="../media/image862.png"/><Relationship Id="rId537" Type="http://schemas.openxmlformats.org/officeDocument/2006/relationships/customXml" Target="../ink/ink869.xml"/><Relationship Id="rId579" Type="http://schemas.openxmlformats.org/officeDocument/2006/relationships/customXml" Target="../ink/ink890.xml"/><Relationship Id="rId80" Type="http://schemas.openxmlformats.org/officeDocument/2006/relationships/image" Target="../media/image835.png"/><Relationship Id="rId176" Type="http://schemas.openxmlformats.org/officeDocument/2006/relationships/customXml" Target="../ink/ink688.xml"/><Relationship Id="rId341" Type="http://schemas.openxmlformats.org/officeDocument/2006/relationships/customXml" Target="../ink/ink771.xml"/><Relationship Id="rId383" Type="http://schemas.openxmlformats.org/officeDocument/2006/relationships/customXml" Target="../ink/ink792.xml"/><Relationship Id="rId439" Type="http://schemas.openxmlformats.org/officeDocument/2006/relationships/customXml" Target="../ink/ink820.xml"/><Relationship Id="rId590" Type="http://schemas.openxmlformats.org/officeDocument/2006/relationships/image" Target="../media/image1572.png"/><Relationship Id="rId604" Type="http://schemas.openxmlformats.org/officeDocument/2006/relationships/image" Target="../media/image1579.png"/><Relationship Id="rId201" Type="http://schemas.openxmlformats.org/officeDocument/2006/relationships/image" Target="../media/image1378.png"/><Relationship Id="rId243" Type="http://schemas.openxmlformats.org/officeDocument/2006/relationships/image" Target="../media/image1399.png"/><Relationship Id="rId285" Type="http://schemas.openxmlformats.org/officeDocument/2006/relationships/customXml" Target="../ink/ink743.xml"/><Relationship Id="rId450" Type="http://schemas.openxmlformats.org/officeDocument/2006/relationships/image" Target="../media/image1502.png"/><Relationship Id="rId506" Type="http://schemas.openxmlformats.org/officeDocument/2006/relationships/image" Target="../media/image1530.png"/><Relationship Id="rId38" Type="http://schemas.openxmlformats.org/officeDocument/2006/relationships/image" Target="../media/image814.png"/><Relationship Id="rId103" Type="http://schemas.openxmlformats.org/officeDocument/2006/relationships/customXml" Target="../ink/ink651.xml"/><Relationship Id="rId310" Type="http://schemas.openxmlformats.org/officeDocument/2006/relationships/image" Target="../media/image1432.png"/><Relationship Id="rId492" Type="http://schemas.openxmlformats.org/officeDocument/2006/relationships/image" Target="../media/image1523.png"/><Relationship Id="rId548" Type="http://schemas.openxmlformats.org/officeDocument/2006/relationships/image" Target="../media/image1551.png"/><Relationship Id="rId91" Type="http://schemas.openxmlformats.org/officeDocument/2006/relationships/customXml" Target="../ink/ink645.xml"/><Relationship Id="rId145" Type="http://schemas.openxmlformats.org/officeDocument/2006/relationships/customXml" Target="../ink/ink672.xml"/><Relationship Id="rId187" Type="http://schemas.openxmlformats.org/officeDocument/2006/relationships/image" Target="../media/image1371.png"/><Relationship Id="rId352" Type="http://schemas.openxmlformats.org/officeDocument/2006/relationships/image" Target="../media/image1453.png"/><Relationship Id="rId394" Type="http://schemas.openxmlformats.org/officeDocument/2006/relationships/image" Target="../media/image1474.png"/><Relationship Id="rId408" Type="http://schemas.openxmlformats.org/officeDocument/2006/relationships/image" Target="../media/image1481.png"/><Relationship Id="rId615" Type="http://schemas.openxmlformats.org/officeDocument/2006/relationships/customXml" Target="../ink/ink908.xml"/><Relationship Id="rId212" Type="http://schemas.openxmlformats.org/officeDocument/2006/relationships/customXml" Target="../ink/ink706.xml"/><Relationship Id="rId254" Type="http://schemas.openxmlformats.org/officeDocument/2006/relationships/customXml" Target="../ink/ink727.xml"/><Relationship Id="rId49" Type="http://schemas.openxmlformats.org/officeDocument/2006/relationships/customXml" Target="../ink/ink624.xml"/><Relationship Id="rId114" Type="http://schemas.openxmlformats.org/officeDocument/2006/relationships/image" Target="../media/image852.png"/><Relationship Id="rId296" Type="http://schemas.openxmlformats.org/officeDocument/2006/relationships/image" Target="../media/image1425.png"/><Relationship Id="rId461" Type="http://schemas.openxmlformats.org/officeDocument/2006/relationships/customXml" Target="../ink/ink831.xml"/><Relationship Id="rId517" Type="http://schemas.openxmlformats.org/officeDocument/2006/relationships/customXml" Target="../ink/ink859.xml"/><Relationship Id="rId559" Type="http://schemas.openxmlformats.org/officeDocument/2006/relationships/customXml" Target="../ink/ink880.xml"/><Relationship Id="rId60" Type="http://schemas.openxmlformats.org/officeDocument/2006/relationships/image" Target="../media/image825.png"/><Relationship Id="rId156" Type="http://schemas.openxmlformats.org/officeDocument/2006/relationships/image" Target="../media/image873.png"/><Relationship Id="rId198" Type="http://schemas.openxmlformats.org/officeDocument/2006/relationships/customXml" Target="../ink/ink699.xml"/><Relationship Id="rId321" Type="http://schemas.openxmlformats.org/officeDocument/2006/relationships/customXml" Target="../ink/ink761.xml"/><Relationship Id="rId363" Type="http://schemas.openxmlformats.org/officeDocument/2006/relationships/customXml" Target="../ink/ink782.xml"/><Relationship Id="rId419" Type="http://schemas.openxmlformats.org/officeDocument/2006/relationships/customXml" Target="../ink/ink810.xml"/><Relationship Id="rId570" Type="http://schemas.openxmlformats.org/officeDocument/2006/relationships/image" Target="../media/image1562.png"/><Relationship Id="rId223" Type="http://schemas.openxmlformats.org/officeDocument/2006/relationships/image" Target="../media/image1389.png"/><Relationship Id="rId430" Type="http://schemas.openxmlformats.org/officeDocument/2006/relationships/image" Target="../media/image1492.png"/><Relationship Id="rId18" Type="http://schemas.openxmlformats.org/officeDocument/2006/relationships/image" Target="../media/image804.png"/><Relationship Id="rId265" Type="http://schemas.openxmlformats.org/officeDocument/2006/relationships/customXml" Target="../ink/ink733.xml"/><Relationship Id="rId472" Type="http://schemas.openxmlformats.org/officeDocument/2006/relationships/image" Target="../media/image1513.png"/><Relationship Id="rId528" Type="http://schemas.openxmlformats.org/officeDocument/2006/relationships/image" Target="../media/image1541.png"/><Relationship Id="rId125" Type="http://schemas.openxmlformats.org/officeDocument/2006/relationships/customXml" Target="../ink/ink662.xml"/><Relationship Id="rId167" Type="http://schemas.openxmlformats.org/officeDocument/2006/relationships/customXml" Target="../ink/ink683.xml"/><Relationship Id="rId332" Type="http://schemas.openxmlformats.org/officeDocument/2006/relationships/image" Target="../media/image1443.png"/><Relationship Id="rId374" Type="http://schemas.openxmlformats.org/officeDocument/2006/relationships/image" Target="../media/image1464.png"/><Relationship Id="rId581" Type="http://schemas.openxmlformats.org/officeDocument/2006/relationships/customXml" Target="../ink/ink891.xml"/><Relationship Id="rId71" Type="http://schemas.openxmlformats.org/officeDocument/2006/relationships/customXml" Target="../ink/ink635.xml"/><Relationship Id="rId234" Type="http://schemas.openxmlformats.org/officeDocument/2006/relationships/customXml" Target="../ink/ink717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614.xml"/><Relationship Id="rId276" Type="http://schemas.openxmlformats.org/officeDocument/2006/relationships/image" Target="../media/image1415.png"/><Relationship Id="rId441" Type="http://schemas.openxmlformats.org/officeDocument/2006/relationships/customXml" Target="../ink/ink821.xml"/><Relationship Id="rId483" Type="http://schemas.openxmlformats.org/officeDocument/2006/relationships/customXml" Target="../ink/ink842.xml"/><Relationship Id="rId539" Type="http://schemas.openxmlformats.org/officeDocument/2006/relationships/customXml" Target="../ink/ink870.xml"/><Relationship Id="rId40" Type="http://schemas.openxmlformats.org/officeDocument/2006/relationships/image" Target="../media/image815.png"/><Relationship Id="rId136" Type="http://schemas.openxmlformats.org/officeDocument/2006/relationships/image" Target="../media/image863.png"/><Relationship Id="rId178" Type="http://schemas.openxmlformats.org/officeDocument/2006/relationships/customXml" Target="../ink/ink689.xml"/><Relationship Id="rId301" Type="http://schemas.openxmlformats.org/officeDocument/2006/relationships/customXml" Target="../ink/ink751.xml"/><Relationship Id="rId343" Type="http://schemas.openxmlformats.org/officeDocument/2006/relationships/customXml" Target="../ink/ink772.xml"/><Relationship Id="rId550" Type="http://schemas.openxmlformats.org/officeDocument/2006/relationships/image" Target="../media/image1552.png"/><Relationship Id="rId82" Type="http://schemas.openxmlformats.org/officeDocument/2006/relationships/image" Target="../media/image836.png"/><Relationship Id="rId203" Type="http://schemas.openxmlformats.org/officeDocument/2006/relationships/image" Target="../media/image1379.png"/><Relationship Id="rId385" Type="http://schemas.openxmlformats.org/officeDocument/2006/relationships/customXml" Target="../ink/ink793.xml"/><Relationship Id="rId592" Type="http://schemas.openxmlformats.org/officeDocument/2006/relationships/image" Target="../media/image1573.png"/><Relationship Id="rId606" Type="http://schemas.openxmlformats.org/officeDocument/2006/relationships/image" Target="../media/image1580.png"/><Relationship Id="rId245" Type="http://schemas.openxmlformats.org/officeDocument/2006/relationships/image" Target="../media/image1400.png"/><Relationship Id="rId287" Type="http://schemas.openxmlformats.org/officeDocument/2006/relationships/customXml" Target="../ink/ink744.xml"/><Relationship Id="rId410" Type="http://schemas.openxmlformats.org/officeDocument/2006/relationships/image" Target="../media/image1482.png"/><Relationship Id="rId452" Type="http://schemas.openxmlformats.org/officeDocument/2006/relationships/image" Target="../media/image1503.png"/><Relationship Id="rId494" Type="http://schemas.openxmlformats.org/officeDocument/2006/relationships/image" Target="../media/image1524.png"/><Relationship Id="rId508" Type="http://schemas.openxmlformats.org/officeDocument/2006/relationships/image" Target="../media/image1531.png"/><Relationship Id="rId105" Type="http://schemas.openxmlformats.org/officeDocument/2006/relationships/customXml" Target="../ink/ink652.xml"/><Relationship Id="rId147" Type="http://schemas.openxmlformats.org/officeDocument/2006/relationships/customXml" Target="../ink/ink673.xml"/><Relationship Id="rId312" Type="http://schemas.openxmlformats.org/officeDocument/2006/relationships/image" Target="../media/image1433.png"/><Relationship Id="rId354" Type="http://schemas.openxmlformats.org/officeDocument/2006/relationships/image" Target="../media/image1454.png"/><Relationship Id="rId51" Type="http://schemas.openxmlformats.org/officeDocument/2006/relationships/customXml" Target="../ink/ink625.xml"/><Relationship Id="rId93" Type="http://schemas.openxmlformats.org/officeDocument/2006/relationships/customXml" Target="../ink/ink646.xml"/><Relationship Id="rId189" Type="http://schemas.openxmlformats.org/officeDocument/2006/relationships/image" Target="../media/image1372.png"/><Relationship Id="rId396" Type="http://schemas.openxmlformats.org/officeDocument/2006/relationships/image" Target="../media/image1475.png"/><Relationship Id="rId561" Type="http://schemas.openxmlformats.org/officeDocument/2006/relationships/customXml" Target="../ink/ink881.xml"/><Relationship Id="rId214" Type="http://schemas.openxmlformats.org/officeDocument/2006/relationships/customXml" Target="../ink/ink707.xml"/><Relationship Id="rId256" Type="http://schemas.openxmlformats.org/officeDocument/2006/relationships/customXml" Target="../ink/ink728.xml"/><Relationship Id="rId298" Type="http://schemas.openxmlformats.org/officeDocument/2006/relationships/image" Target="../media/image1426.png"/><Relationship Id="rId421" Type="http://schemas.openxmlformats.org/officeDocument/2006/relationships/customXml" Target="../ink/ink811.xml"/><Relationship Id="rId463" Type="http://schemas.openxmlformats.org/officeDocument/2006/relationships/customXml" Target="../ink/ink832.xml"/><Relationship Id="rId519" Type="http://schemas.openxmlformats.org/officeDocument/2006/relationships/customXml" Target="../ink/ink860.xml"/><Relationship Id="rId116" Type="http://schemas.openxmlformats.org/officeDocument/2006/relationships/image" Target="../media/image853.png"/><Relationship Id="rId158" Type="http://schemas.openxmlformats.org/officeDocument/2006/relationships/image" Target="../media/image874.png"/><Relationship Id="rId323" Type="http://schemas.openxmlformats.org/officeDocument/2006/relationships/customXml" Target="../ink/ink762.xml"/><Relationship Id="rId530" Type="http://schemas.openxmlformats.org/officeDocument/2006/relationships/image" Target="../media/image1542.png"/><Relationship Id="rId20" Type="http://schemas.openxmlformats.org/officeDocument/2006/relationships/image" Target="../media/image805.png"/><Relationship Id="rId62" Type="http://schemas.openxmlformats.org/officeDocument/2006/relationships/image" Target="../media/image826.png"/><Relationship Id="rId365" Type="http://schemas.openxmlformats.org/officeDocument/2006/relationships/customXml" Target="../ink/ink783.xml"/><Relationship Id="rId572" Type="http://schemas.openxmlformats.org/officeDocument/2006/relationships/image" Target="../media/image1563.png"/><Relationship Id="rId225" Type="http://schemas.openxmlformats.org/officeDocument/2006/relationships/image" Target="../media/image1390.png"/><Relationship Id="rId267" Type="http://schemas.openxmlformats.org/officeDocument/2006/relationships/customXml" Target="../ink/ink734.xml"/><Relationship Id="rId432" Type="http://schemas.openxmlformats.org/officeDocument/2006/relationships/image" Target="../media/image1493.png"/><Relationship Id="rId474" Type="http://schemas.openxmlformats.org/officeDocument/2006/relationships/image" Target="../media/image1514.png"/><Relationship Id="rId127" Type="http://schemas.openxmlformats.org/officeDocument/2006/relationships/customXml" Target="../ink/ink663.xml"/><Relationship Id="rId31" Type="http://schemas.openxmlformats.org/officeDocument/2006/relationships/customXml" Target="../ink/ink615.xml"/><Relationship Id="rId73" Type="http://schemas.openxmlformats.org/officeDocument/2006/relationships/customXml" Target="../ink/ink636.xml"/><Relationship Id="rId169" Type="http://schemas.openxmlformats.org/officeDocument/2006/relationships/customXml" Target="../ink/ink684.xml"/><Relationship Id="rId334" Type="http://schemas.openxmlformats.org/officeDocument/2006/relationships/image" Target="../media/image1444.png"/><Relationship Id="rId376" Type="http://schemas.openxmlformats.org/officeDocument/2006/relationships/image" Target="../media/image1465.png"/><Relationship Id="rId541" Type="http://schemas.openxmlformats.org/officeDocument/2006/relationships/customXml" Target="../ink/ink871.xml"/><Relationship Id="rId583" Type="http://schemas.openxmlformats.org/officeDocument/2006/relationships/customXml" Target="../ink/ink892.xml"/><Relationship Id="rId4" Type="http://schemas.openxmlformats.org/officeDocument/2006/relationships/image" Target="../media/image797.png"/><Relationship Id="rId180" Type="http://schemas.openxmlformats.org/officeDocument/2006/relationships/customXml" Target="../ink/ink690.xml"/><Relationship Id="rId236" Type="http://schemas.openxmlformats.org/officeDocument/2006/relationships/customXml" Target="../ink/ink718.xml"/><Relationship Id="rId278" Type="http://schemas.openxmlformats.org/officeDocument/2006/relationships/image" Target="../media/image1416.png"/><Relationship Id="rId401" Type="http://schemas.openxmlformats.org/officeDocument/2006/relationships/customXml" Target="../ink/ink801.xml"/><Relationship Id="rId443" Type="http://schemas.openxmlformats.org/officeDocument/2006/relationships/customXml" Target="../ink/ink822.xml"/><Relationship Id="rId303" Type="http://schemas.openxmlformats.org/officeDocument/2006/relationships/customXml" Target="../ink/ink752.xml"/><Relationship Id="rId485" Type="http://schemas.openxmlformats.org/officeDocument/2006/relationships/customXml" Target="../ink/ink843.xml"/><Relationship Id="rId42" Type="http://schemas.openxmlformats.org/officeDocument/2006/relationships/image" Target="../media/image816.png"/><Relationship Id="rId84" Type="http://schemas.openxmlformats.org/officeDocument/2006/relationships/image" Target="../media/image837.png"/><Relationship Id="rId138" Type="http://schemas.openxmlformats.org/officeDocument/2006/relationships/image" Target="../media/image864.png"/><Relationship Id="rId345" Type="http://schemas.openxmlformats.org/officeDocument/2006/relationships/customXml" Target="../ink/ink773.xml"/><Relationship Id="rId387" Type="http://schemas.openxmlformats.org/officeDocument/2006/relationships/customXml" Target="../ink/ink794.xml"/><Relationship Id="rId510" Type="http://schemas.openxmlformats.org/officeDocument/2006/relationships/image" Target="../media/image1532.png"/><Relationship Id="rId552" Type="http://schemas.openxmlformats.org/officeDocument/2006/relationships/image" Target="../media/image1553.png"/><Relationship Id="rId594" Type="http://schemas.openxmlformats.org/officeDocument/2006/relationships/image" Target="../media/image1574.png"/><Relationship Id="rId608" Type="http://schemas.openxmlformats.org/officeDocument/2006/relationships/image" Target="../media/image1581.png"/><Relationship Id="rId191" Type="http://schemas.openxmlformats.org/officeDocument/2006/relationships/image" Target="../media/image1373.png"/><Relationship Id="rId205" Type="http://schemas.openxmlformats.org/officeDocument/2006/relationships/image" Target="../media/image1380.png"/><Relationship Id="rId247" Type="http://schemas.openxmlformats.org/officeDocument/2006/relationships/image" Target="../media/image1401.png"/><Relationship Id="rId412" Type="http://schemas.openxmlformats.org/officeDocument/2006/relationships/image" Target="../media/image1483.png"/><Relationship Id="rId107" Type="http://schemas.openxmlformats.org/officeDocument/2006/relationships/customXml" Target="../ink/ink653.xml"/><Relationship Id="rId289" Type="http://schemas.openxmlformats.org/officeDocument/2006/relationships/customXml" Target="../ink/ink745.xml"/><Relationship Id="rId454" Type="http://schemas.openxmlformats.org/officeDocument/2006/relationships/image" Target="../media/image1504.png"/><Relationship Id="rId496" Type="http://schemas.openxmlformats.org/officeDocument/2006/relationships/image" Target="../media/image1525.png"/><Relationship Id="rId11" Type="http://schemas.openxmlformats.org/officeDocument/2006/relationships/customXml" Target="../ink/ink605.xml"/><Relationship Id="rId53" Type="http://schemas.openxmlformats.org/officeDocument/2006/relationships/customXml" Target="../ink/ink626.xml"/><Relationship Id="rId149" Type="http://schemas.openxmlformats.org/officeDocument/2006/relationships/customXml" Target="../ink/ink674.xml"/><Relationship Id="rId314" Type="http://schemas.openxmlformats.org/officeDocument/2006/relationships/image" Target="../media/image1434.png"/><Relationship Id="rId356" Type="http://schemas.openxmlformats.org/officeDocument/2006/relationships/image" Target="../media/image1455.png"/><Relationship Id="rId398" Type="http://schemas.openxmlformats.org/officeDocument/2006/relationships/image" Target="../media/image1476.png"/><Relationship Id="rId521" Type="http://schemas.openxmlformats.org/officeDocument/2006/relationships/customXml" Target="../ink/ink861.xml"/><Relationship Id="rId563" Type="http://schemas.openxmlformats.org/officeDocument/2006/relationships/customXml" Target="../ink/ink882.xml"/><Relationship Id="rId95" Type="http://schemas.openxmlformats.org/officeDocument/2006/relationships/customXml" Target="../ink/ink647.xml"/><Relationship Id="rId160" Type="http://schemas.openxmlformats.org/officeDocument/2006/relationships/image" Target="../media/image875.png"/><Relationship Id="rId216" Type="http://schemas.openxmlformats.org/officeDocument/2006/relationships/customXml" Target="../ink/ink708.xml"/><Relationship Id="rId423" Type="http://schemas.openxmlformats.org/officeDocument/2006/relationships/customXml" Target="../ink/ink812.xml"/><Relationship Id="rId258" Type="http://schemas.openxmlformats.org/officeDocument/2006/relationships/image" Target="../media/image1406.png"/><Relationship Id="rId465" Type="http://schemas.openxmlformats.org/officeDocument/2006/relationships/customXml" Target="../ink/ink833.xml"/><Relationship Id="rId22" Type="http://schemas.openxmlformats.org/officeDocument/2006/relationships/image" Target="../media/image806.png"/><Relationship Id="rId64" Type="http://schemas.openxmlformats.org/officeDocument/2006/relationships/image" Target="../media/image827.png"/><Relationship Id="rId118" Type="http://schemas.openxmlformats.org/officeDocument/2006/relationships/image" Target="../media/image854.png"/><Relationship Id="rId325" Type="http://schemas.openxmlformats.org/officeDocument/2006/relationships/customXml" Target="../ink/ink763.xml"/><Relationship Id="rId367" Type="http://schemas.openxmlformats.org/officeDocument/2006/relationships/customXml" Target="../ink/ink784.xml"/><Relationship Id="rId532" Type="http://schemas.openxmlformats.org/officeDocument/2006/relationships/image" Target="../media/image1543.png"/><Relationship Id="rId574" Type="http://schemas.openxmlformats.org/officeDocument/2006/relationships/image" Target="../media/image1564.png"/><Relationship Id="rId171" Type="http://schemas.openxmlformats.org/officeDocument/2006/relationships/customXml" Target="../ink/ink685.xml"/><Relationship Id="rId227" Type="http://schemas.openxmlformats.org/officeDocument/2006/relationships/image" Target="../media/image1391.png"/><Relationship Id="rId269" Type="http://schemas.openxmlformats.org/officeDocument/2006/relationships/customXml" Target="../ink/ink735.xml"/><Relationship Id="rId434" Type="http://schemas.openxmlformats.org/officeDocument/2006/relationships/image" Target="../media/image1494.png"/><Relationship Id="rId476" Type="http://schemas.openxmlformats.org/officeDocument/2006/relationships/image" Target="../media/image1515.png"/><Relationship Id="rId33" Type="http://schemas.openxmlformats.org/officeDocument/2006/relationships/customXml" Target="../ink/ink616.xml"/><Relationship Id="rId129" Type="http://schemas.openxmlformats.org/officeDocument/2006/relationships/customXml" Target="../ink/ink664.xml"/><Relationship Id="rId280" Type="http://schemas.openxmlformats.org/officeDocument/2006/relationships/image" Target="../media/image1417.png"/><Relationship Id="rId336" Type="http://schemas.openxmlformats.org/officeDocument/2006/relationships/image" Target="../media/image1445.png"/><Relationship Id="rId501" Type="http://schemas.openxmlformats.org/officeDocument/2006/relationships/customXml" Target="../ink/ink851.xml"/><Relationship Id="rId543" Type="http://schemas.openxmlformats.org/officeDocument/2006/relationships/customXml" Target="../ink/ink872.xml"/><Relationship Id="rId75" Type="http://schemas.openxmlformats.org/officeDocument/2006/relationships/customXml" Target="../ink/ink637.xml"/><Relationship Id="rId140" Type="http://schemas.openxmlformats.org/officeDocument/2006/relationships/image" Target="../media/image865.png"/><Relationship Id="rId182" Type="http://schemas.openxmlformats.org/officeDocument/2006/relationships/customXml" Target="../ink/ink691.xml"/><Relationship Id="rId378" Type="http://schemas.openxmlformats.org/officeDocument/2006/relationships/image" Target="../media/image1466.png"/><Relationship Id="rId403" Type="http://schemas.openxmlformats.org/officeDocument/2006/relationships/customXml" Target="../ink/ink802.xml"/><Relationship Id="rId585" Type="http://schemas.openxmlformats.org/officeDocument/2006/relationships/customXml" Target="../ink/ink893.xml"/><Relationship Id="rId6" Type="http://schemas.openxmlformats.org/officeDocument/2006/relationships/image" Target="../media/image798.png"/><Relationship Id="rId238" Type="http://schemas.openxmlformats.org/officeDocument/2006/relationships/customXml" Target="../ink/ink719.xml"/><Relationship Id="rId445" Type="http://schemas.openxmlformats.org/officeDocument/2006/relationships/customXml" Target="../ink/ink823.xml"/><Relationship Id="rId487" Type="http://schemas.openxmlformats.org/officeDocument/2006/relationships/customXml" Target="../ink/ink844.xml"/><Relationship Id="rId610" Type="http://schemas.openxmlformats.org/officeDocument/2006/relationships/image" Target="../media/image1582.png"/><Relationship Id="rId291" Type="http://schemas.openxmlformats.org/officeDocument/2006/relationships/customXml" Target="../ink/ink746.xml"/><Relationship Id="rId305" Type="http://schemas.openxmlformats.org/officeDocument/2006/relationships/customXml" Target="../ink/ink753.xml"/><Relationship Id="rId347" Type="http://schemas.openxmlformats.org/officeDocument/2006/relationships/customXml" Target="../ink/ink774.xml"/><Relationship Id="rId512" Type="http://schemas.openxmlformats.org/officeDocument/2006/relationships/image" Target="../media/image1533.png"/><Relationship Id="rId44" Type="http://schemas.openxmlformats.org/officeDocument/2006/relationships/image" Target="../media/image817.png"/><Relationship Id="rId86" Type="http://schemas.openxmlformats.org/officeDocument/2006/relationships/image" Target="../media/image838.png"/><Relationship Id="rId151" Type="http://schemas.openxmlformats.org/officeDocument/2006/relationships/customXml" Target="../ink/ink675.xml"/><Relationship Id="rId389" Type="http://schemas.openxmlformats.org/officeDocument/2006/relationships/customXml" Target="../ink/ink795.xml"/><Relationship Id="rId554" Type="http://schemas.openxmlformats.org/officeDocument/2006/relationships/image" Target="../media/image1554.png"/><Relationship Id="rId596" Type="http://schemas.openxmlformats.org/officeDocument/2006/relationships/image" Target="../media/image1575.png"/><Relationship Id="rId193" Type="http://schemas.openxmlformats.org/officeDocument/2006/relationships/image" Target="../media/image1374.png"/><Relationship Id="rId207" Type="http://schemas.openxmlformats.org/officeDocument/2006/relationships/image" Target="../media/image1381.png"/><Relationship Id="rId249" Type="http://schemas.openxmlformats.org/officeDocument/2006/relationships/image" Target="../media/image1402.png"/><Relationship Id="rId414" Type="http://schemas.openxmlformats.org/officeDocument/2006/relationships/image" Target="../media/image1484.png"/><Relationship Id="rId456" Type="http://schemas.openxmlformats.org/officeDocument/2006/relationships/image" Target="../media/image1505.png"/><Relationship Id="rId498" Type="http://schemas.openxmlformats.org/officeDocument/2006/relationships/image" Target="../media/image1526.png"/><Relationship Id="rId13" Type="http://schemas.openxmlformats.org/officeDocument/2006/relationships/customXml" Target="../ink/ink606.xml"/><Relationship Id="rId109" Type="http://schemas.openxmlformats.org/officeDocument/2006/relationships/customXml" Target="../ink/ink654.xml"/><Relationship Id="rId260" Type="http://schemas.openxmlformats.org/officeDocument/2006/relationships/image" Target="../media/image1407.png"/><Relationship Id="rId316" Type="http://schemas.openxmlformats.org/officeDocument/2006/relationships/image" Target="../media/image1435.png"/><Relationship Id="rId523" Type="http://schemas.openxmlformats.org/officeDocument/2006/relationships/customXml" Target="../ink/ink862.xml"/><Relationship Id="rId55" Type="http://schemas.openxmlformats.org/officeDocument/2006/relationships/customXml" Target="../ink/ink627.xml"/><Relationship Id="rId97" Type="http://schemas.openxmlformats.org/officeDocument/2006/relationships/customXml" Target="../ink/ink648.xml"/><Relationship Id="rId120" Type="http://schemas.openxmlformats.org/officeDocument/2006/relationships/image" Target="../media/image855.png"/><Relationship Id="rId358" Type="http://schemas.openxmlformats.org/officeDocument/2006/relationships/image" Target="../media/image1456.png"/><Relationship Id="rId565" Type="http://schemas.openxmlformats.org/officeDocument/2006/relationships/customXml" Target="../ink/ink883.xml"/><Relationship Id="rId162" Type="http://schemas.openxmlformats.org/officeDocument/2006/relationships/image" Target="../media/image876.png"/><Relationship Id="rId218" Type="http://schemas.openxmlformats.org/officeDocument/2006/relationships/customXml" Target="../ink/ink709.xml"/><Relationship Id="rId425" Type="http://schemas.openxmlformats.org/officeDocument/2006/relationships/customXml" Target="../ink/ink813.xml"/><Relationship Id="rId467" Type="http://schemas.openxmlformats.org/officeDocument/2006/relationships/customXml" Target="../ink/ink834.xml"/><Relationship Id="rId271" Type="http://schemas.openxmlformats.org/officeDocument/2006/relationships/customXml" Target="../ink/ink736.xml"/><Relationship Id="rId24" Type="http://schemas.openxmlformats.org/officeDocument/2006/relationships/image" Target="../media/image807.png"/><Relationship Id="rId66" Type="http://schemas.openxmlformats.org/officeDocument/2006/relationships/image" Target="../media/image828.png"/><Relationship Id="rId131" Type="http://schemas.openxmlformats.org/officeDocument/2006/relationships/customXml" Target="../ink/ink665.xml"/><Relationship Id="rId327" Type="http://schemas.openxmlformats.org/officeDocument/2006/relationships/customXml" Target="../ink/ink764.xml"/><Relationship Id="rId369" Type="http://schemas.openxmlformats.org/officeDocument/2006/relationships/customXml" Target="../ink/ink785.xml"/><Relationship Id="rId534" Type="http://schemas.openxmlformats.org/officeDocument/2006/relationships/image" Target="../media/image1544.png"/><Relationship Id="rId576" Type="http://schemas.openxmlformats.org/officeDocument/2006/relationships/image" Target="../media/image1565.png"/><Relationship Id="rId173" Type="http://schemas.openxmlformats.org/officeDocument/2006/relationships/image" Target="../media/image881.png"/><Relationship Id="rId229" Type="http://schemas.openxmlformats.org/officeDocument/2006/relationships/image" Target="../media/image1392.png"/><Relationship Id="rId380" Type="http://schemas.openxmlformats.org/officeDocument/2006/relationships/image" Target="../media/image1467.png"/><Relationship Id="rId436" Type="http://schemas.openxmlformats.org/officeDocument/2006/relationships/image" Target="../media/image1495.png"/><Relationship Id="rId601" Type="http://schemas.openxmlformats.org/officeDocument/2006/relationships/customXml" Target="../ink/ink901.xml"/><Relationship Id="rId240" Type="http://schemas.openxmlformats.org/officeDocument/2006/relationships/customXml" Target="../ink/ink720.xml"/><Relationship Id="rId478" Type="http://schemas.openxmlformats.org/officeDocument/2006/relationships/image" Target="../media/image1516.png"/><Relationship Id="rId35" Type="http://schemas.openxmlformats.org/officeDocument/2006/relationships/customXml" Target="../ink/ink617.xml"/><Relationship Id="rId77" Type="http://schemas.openxmlformats.org/officeDocument/2006/relationships/customXml" Target="../ink/ink638.xml"/><Relationship Id="rId100" Type="http://schemas.openxmlformats.org/officeDocument/2006/relationships/image" Target="../media/image845.png"/><Relationship Id="rId282" Type="http://schemas.openxmlformats.org/officeDocument/2006/relationships/image" Target="../media/image1418.png"/><Relationship Id="rId338" Type="http://schemas.openxmlformats.org/officeDocument/2006/relationships/image" Target="../media/image1446.png"/><Relationship Id="rId503" Type="http://schemas.openxmlformats.org/officeDocument/2006/relationships/customXml" Target="../ink/ink852.xml"/><Relationship Id="rId545" Type="http://schemas.openxmlformats.org/officeDocument/2006/relationships/customXml" Target="../ink/ink873.xml"/><Relationship Id="rId587" Type="http://schemas.openxmlformats.org/officeDocument/2006/relationships/customXml" Target="../ink/ink894.xml"/><Relationship Id="rId8" Type="http://schemas.openxmlformats.org/officeDocument/2006/relationships/image" Target="../media/image799.png"/><Relationship Id="rId142" Type="http://schemas.openxmlformats.org/officeDocument/2006/relationships/image" Target="../media/image866.png"/><Relationship Id="rId184" Type="http://schemas.openxmlformats.org/officeDocument/2006/relationships/customXml" Target="../ink/ink692.xml"/><Relationship Id="rId391" Type="http://schemas.openxmlformats.org/officeDocument/2006/relationships/customXml" Target="../ink/ink796.xml"/><Relationship Id="rId405" Type="http://schemas.openxmlformats.org/officeDocument/2006/relationships/customXml" Target="../ink/ink803.xml"/><Relationship Id="rId447" Type="http://schemas.openxmlformats.org/officeDocument/2006/relationships/customXml" Target="../ink/ink824.xml"/><Relationship Id="rId612" Type="http://schemas.openxmlformats.org/officeDocument/2006/relationships/image" Target="../media/image1583.png"/><Relationship Id="rId251" Type="http://schemas.openxmlformats.org/officeDocument/2006/relationships/image" Target="../media/image1403.png"/><Relationship Id="rId489" Type="http://schemas.openxmlformats.org/officeDocument/2006/relationships/customXml" Target="../ink/ink845.xml"/><Relationship Id="rId46" Type="http://schemas.openxmlformats.org/officeDocument/2006/relationships/image" Target="../media/image818.png"/><Relationship Id="rId293" Type="http://schemas.openxmlformats.org/officeDocument/2006/relationships/customXml" Target="../ink/ink747.xml"/><Relationship Id="rId307" Type="http://schemas.openxmlformats.org/officeDocument/2006/relationships/customXml" Target="../ink/ink754.xml"/><Relationship Id="rId349" Type="http://schemas.openxmlformats.org/officeDocument/2006/relationships/customXml" Target="../ink/ink775.xml"/><Relationship Id="rId514" Type="http://schemas.openxmlformats.org/officeDocument/2006/relationships/image" Target="../media/image1534.png"/><Relationship Id="rId556" Type="http://schemas.openxmlformats.org/officeDocument/2006/relationships/image" Target="../media/image1555.png"/><Relationship Id="rId88" Type="http://schemas.openxmlformats.org/officeDocument/2006/relationships/image" Target="../media/image839.png"/><Relationship Id="rId111" Type="http://schemas.openxmlformats.org/officeDocument/2006/relationships/customXml" Target="../ink/ink655.xml"/><Relationship Id="rId153" Type="http://schemas.openxmlformats.org/officeDocument/2006/relationships/customXml" Target="../ink/ink676.xml"/><Relationship Id="rId195" Type="http://schemas.openxmlformats.org/officeDocument/2006/relationships/image" Target="../media/image1375.png"/><Relationship Id="rId209" Type="http://schemas.openxmlformats.org/officeDocument/2006/relationships/image" Target="../media/image1382.png"/><Relationship Id="rId360" Type="http://schemas.openxmlformats.org/officeDocument/2006/relationships/image" Target="../media/image1457.png"/><Relationship Id="rId416" Type="http://schemas.openxmlformats.org/officeDocument/2006/relationships/image" Target="../media/image1485.png"/><Relationship Id="rId598" Type="http://schemas.openxmlformats.org/officeDocument/2006/relationships/image" Target="../media/image1576.png"/><Relationship Id="rId220" Type="http://schemas.openxmlformats.org/officeDocument/2006/relationships/customXml" Target="../ink/ink710.xml"/><Relationship Id="rId458" Type="http://schemas.openxmlformats.org/officeDocument/2006/relationships/image" Target="../media/image1506.png"/><Relationship Id="rId15" Type="http://schemas.openxmlformats.org/officeDocument/2006/relationships/customXml" Target="../ink/ink607.xml"/><Relationship Id="rId57" Type="http://schemas.openxmlformats.org/officeDocument/2006/relationships/customXml" Target="../ink/ink628.xml"/><Relationship Id="rId262" Type="http://schemas.openxmlformats.org/officeDocument/2006/relationships/image" Target="../media/image1408.png"/><Relationship Id="rId318" Type="http://schemas.openxmlformats.org/officeDocument/2006/relationships/image" Target="../media/image1436.png"/><Relationship Id="rId525" Type="http://schemas.openxmlformats.org/officeDocument/2006/relationships/customXml" Target="../ink/ink863.xml"/><Relationship Id="rId567" Type="http://schemas.openxmlformats.org/officeDocument/2006/relationships/customXml" Target="../ink/ink884.xml"/><Relationship Id="rId99" Type="http://schemas.openxmlformats.org/officeDocument/2006/relationships/customXml" Target="../ink/ink649.xml"/><Relationship Id="rId122" Type="http://schemas.openxmlformats.org/officeDocument/2006/relationships/image" Target="../media/image856.png"/><Relationship Id="rId164" Type="http://schemas.openxmlformats.org/officeDocument/2006/relationships/image" Target="../media/image877.png"/><Relationship Id="rId371" Type="http://schemas.openxmlformats.org/officeDocument/2006/relationships/customXml" Target="../ink/ink786.xml"/><Relationship Id="rId427" Type="http://schemas.openxmlformats.org/officeDocument/2006/relationships/customXml" Target="../ink/ink814.xml"/><Relationship Id="rId469" Type="http://schemas.openxmlformats.org/officeDocument/2006/relationships/customXml" Target="../ink/ink835.xml"/><Relationship Id="rId26" Type="http://schemas.openxmlformats.org/officeDocument/2006/relationships/image" Target="../media/image808.png"/><Relationship Id="rId231" Type="http://schemas.openxmlformats.org/officeDocument/2006/relationships/image" Target="../media/image1393.png"/><Relationship Id="rId273" Type="http://schemas.openxmlformats.org/officeDocument/2006/relationships/customXml" Target="../ink/ink737.xml"/><Relationship Id="rId329" Type="http://schemas.openxmlformats.org/officeDocument/2006/relationships/customXml" Target="../ink/ink765.xml"/><Relationship Id="rId480" Type="http://schemas.openxmlformats.org/officeDocument/2006/relationships/image" Target="../media/image1517.png"/><Relationship Id="rId536" Type="http://schemas.openxmlformats.org/officeDocument/2006/relationships/image" Target="../media/image1545.png"/><Relationship Id="rId68" Type="http://schemas.openxmlformats.org/officeDocument/2006/relationships/image" Target="../media/image829.png"/><Relationship Id="rId133" Type="http://schemas.openxmlformats.org/officeDocument/2006/relationships/customXml" Target="../ink/ink666.xml"/><Relationship Id="rId175" Type="http://schemas.openxmlformats.org/officeDocument/2006/relationships/image" Target="../media/image882.png"/><Relationship Id="rId340" Type="http://schemas.openxmlformats.org/officeDocument/2006/relationships/image" Target="../media/image1447.png"/><Relationship Id="rId578" Type="http://schemas.openxmlformats.org/officeDocument/2006/relationships/image" Target="../media/image1566.png"/><Relationship Id="rId200" Type="http://schemas.openxmlformats.org/officeDocument/2006/relationships/customXml" Target="../ink/ink700.xml"/><Relationship Id="rId382" Type="http://schemas.openxmlformats.org/officeDocument/2006/relationships/image" Target="../media/image1468.png"/><Relationship Id="rId438" Type="http://schemas.openxmlformats.org/officeDocument/2006/relationships/image" Target="../media/image1496.png"/><Relationship Id="rId603" Type="http://schemas.openxmlformats.org/officeDocument/2006/relationships/customXml" Target="../ink/ink902.xml"/><Relationship Id="rId242" Type="http://schemas.openxmlformats.org/officeDocument/2006/relationships/customXml" Target="../ink/ink721.xml"/><Relationship Id="rId284" Type="http://schemas.openxmlformats.org/officeDocument/2006/relationships/image" Target="../media/image1419.png"/><Relationship Id="rId491" Type="http://schemas.openxmlformats.org/officeDocument/2006/relationships/customXml" Target="../ink/ink846.xml"/><Relationship Id="rId505" Type="http://schemas.openxmlformats.org/officeDocument/2006/relationships/customXml" Target="../ink/ink853.xml"/><Relationship Id="rId37" Type="http://schemas.openxmlformats.org/officeDocument/2006/relationships/customXml" Target="../ink/ink618.xml"/><Relationship Id="rId79" Type="http://schemas.openxmlformats.org/officeDocument/2006/relationships/customXml" Target="../ink/ink639.xml"/><Relationship Id="rId102" Type="http://schemas.openxmlformats.org/officeDocument/2006/relationships/image" Target="../media/image846.png"/><Relationship Id="rId144" Type="http://schemas.openxmlformats.org/officeDocument/2006/relationships/image" Target="../media/image867.png"/><Relationship Id="rId547" Type="http://schemas.openxmlformats.org/officeDocument/2006/relationships/customXml" Target="../ink/ink874.xml"/><Relationship Id="rId589" Type="http://schemas.openxmlformats.org/officeDocument/2006/relationships/customXml" Target="../ink/ink895.xml"/><Relationship Id="rId90" Type="http://schemas.openxmlformats.org/officeDocument/2006/relationships/image" Target="../media/image840.png"/><Relationship Id="rId186" Type="http://schemas.openxmlformats.org/officeDocument/2006/relationships/customXml" Target="../ink/ink693.xml"/><Relationship Id="rId351" Type="http://schemas.openxmlformats.org/officeDocument/2006/relationships/customXml" Target="../ink/ink776.xml"/><Relationship Id="rId393" Type="http://schemas.openxmlformats.org/officeDocument/2006/relationships/customXml" Target="../ink/ink797.xml"/><Relationship Id="rId407" Type="http://schemas.openxmlformats.org/officeDocument/2006/relationships/customXml" Target="../ink/ink804.xml"/><Relationship Id="rId449" Type="http://schemas.openxmlformats.org/officeDocument/2006/relationships/customXml" Target="../ink/ink825.xml"/><Relationship Id="rId614" Type="http://schemas.openxmlformats.org/officeDocument/2006/relationships/image" Target="../media/image1584.png"/><Relationship Id="rId211" Type="http://schemas.openxmlformats.org/officeDocument/2006/relationships/image" Target="../media/image1383.png"/><Relationship Id="rId253" Type="http://schemas.openxmlformats.org/officeDocument/2006/relationships/image" Target="../media/image1404.png"/><Relationship Id="rId295" Type="http://schemas.openxmlformats.org/officeDocument/2006/relationships/customXml" Target="../ink/ink748.xml"/><Relationship Id="rId309" Type="http://schemas.openxmlformats.org/officeDocument/2006/relationships/customXml" Target="../ink/ink755.xml"/><Relationship Id="rId460" Type="http://schemas.openxmlformats.org/officeDocument/2006/relationships/image" Target="../media/image1507.png"/><Relationship Id="rId516" Type="http://schemas.openxmlformats.org/officeDocument/2006/relationships/image" Target="../media/image1535.png"/><Relationship Id="rId48" Type="http://schemas.openxmlformats.org/officeDocument/2006/relationships/image" Target="../media/image819.png"/><Relationship Id="rId113" Type="http://schemas.openxmlformats.org/officeDocument/2006/relationships/customXml" Target="../ink/ink656.xml"/><Relationship Id="rId320" Type="http://schemas.openxmlformats.org/officeDocument/2006/relationships/image" Target="../media/image1437.png"/><Relationship Id="rId558" Type="http://schemas.openxmlformats.org/officeDocument/2006/relationships/image" Target="../media/image1556.png"/><Relationship Id="rId155" Type="http://schemas.openxmlformats.org/officeDocument/2006/relationships/customXml" Target="../ink/ink677.xml"/><Relationship Id="rId197" Type="http://schemas.openxmlformats.org/officeDocument/2006/relationships/image" Target="../media/image1376.png"/><Relationship Id="rId362" Type="http://schemas.openxmlformats.org/officeDocument/2006/relationships/image" Target="../media/image1458.png"/><Relationship Id="rId418" Type="http://schemas.openxmlformats.org/officeDocument/2006/relationships/image" Target="../media/image1486.png"/><Relationship Id="rId222" Type="http://schemas.openxmlformats.org/officeDocument/2006/relationships/customXml" Target="../ink/ink711.xml"/><Relationship Id="rId264" Type="http://schemas.openxmlformats.org/officeDocument/2006/relationships/image" Target="../media/image1409.png"/><Relationship Id="rId471" Type="http://schemas.openxmlformats.org/officeDocument/2006/relationships/customXml" Target="../ink/ink836.xml"/><Relationship Id="rId17" Type="http://schemas.openxmlformats.org/officeDocument/2006/relationships/customXml" Target="../ink/ink608.xml"/><Relationship Id="rId59" Type="http://schemas.openxmlformats.org/officeDocument/2006/relationships/customXml" Target="../ink/ink629.xml"/><Relationship Id="rId124" Type="http://schemas.openxmlformats.org/officeDocument/2006/relationships/image" Target="../media/image857.png"/><Relationship Id="rId527" Type="http://schemas.openxmlformats.org/officeDocument/2006/relationships/customXml" Target="../ink/ink864.xml"/><Relationship Id="rId569" Type="http://schemas.openxmlformats.org/officeDocument/2006/relationships/customXml" Target="../ink/ink885.xml"/><Relationship Id="rId70" Type="http://schemas.openxmlformats.org/officeDocument/2006/relationships/image" Target="../media/image830.png"/><Relationship Id="rId166" Type="http://schemas.openxmlformats.org/officeDocument/2006/relationships/image" Target="../media/image878.png"/><Relationship Id="rId331" Type="http://schemas.openxmlformats.org/officeDocument/2006/relationships/customXml" Target="../ink/ink766.xml"/><Relationship Id="rId373" Type="http://schemas.openxmlformats.org/officeDocument/2006/relationships/customXml" Target="../ink/ink787.xml"/><Relationship Id="rId429" Type="http://schemas.openxmlformats.org/officeDocument/2006/relationships/customXml" Target="../ink/ink815.xml"/><Relationship Id="rId580" Type="http://schemas.openxmlformats.org/officeDocument/2006/relationships/image" Target="../media/image156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94.png"/><Relationship Id="rId440" Type="http://schemas.openxmlformats.org/officeDocument/2006/relationships/image" Target="../media/image1497.png"/><Relationship Id="rId28" Type="http://schemas.openxmlformats.org/officeDocument/2006/relationships/image" Target="../media/image809.png"/><Relationship Id="rId275" Type="http://schemas.openxmlformats.org/officeDocument/2006/relationships/customXml" Target="../ink/ink738.xml"/><Relationship Id="rId300" Type="http://schemas.openxmlformats.org/officeDocument/2006/relationships/image" Target="../media/image1427.png"/><Relationship Id="rId482" Type="http://schemas.openxmlformats.org/officeDocument/2006/relationships/image" Target="../media/image1518.png"/><Relationship Id="rId538" Type="http://schemas.openxmlformats.org/officeDocument/2006/relationships/image" Target="../media/image1546.png"/><Relationship Id="rId81" Type="http://schemas.openxmlformats.org/officeDocument/2006/relationships/customXml" Target="../ink/ink640.xml"/><Relationship Id="rId135" Type="http://schemas.openxmlformats.org/officeDocument/2006/relationships/customXml" Target="../ink/ink667.xml"/><Relationship Id="rId177" Type="http://schemas.openxmlformats.org/officeDocument/2006/relationships/image" Target="../media/image1032.png"/><Relationship Id="rId342" Type="http://schemas.openxmlformats.org/officeDocument/2006/relationships/image" Target="../media/image1448.png"/><Relationship Id="rId384" Type="http://schemas.openxmlformats.org/officeDocument/2006/relationships/image" Target="../media/image1469.png"/><Relationship Id="rId591" Type="http://schemas.openxmlformats.org/officeDocument/2006/relationships/customXml" Target="../ink/ink896.xml"/><Relationship Id="rId605" Type="http://schemas.openxmlformats.org/officeDocument/2006/relationships/customXml" Target="../ink/ink903.xml"/><Relationship Id="rId202" Type="http://schemas.openxmlformats.org/officeDocument/2006/relationships/customXml" Target="../ink/ink701.xml"/><Relationship Id="rId244" Type="http://schemas.openxmlformats.org/officeDocument/2006/relationships/customXml" Target="../ink/ink722.xml"/><Relationship Id="rId39" Type="http://schemas.openxmlformats.org/officeDocument/2006/relationships/customXml" Target="../ink/ink619.xml"/><Relationship Id="rId286" Type="http://schemas.openxmlformats.org/officeDocument/2006/relationships/image" Target="../media/image1420.png"/><Relationship Id="rId451" Type="http://schemas.openxmlformats.org/officeDocument/2006/relationships/customXml" Target="../ink/ink826.xml"/><Relationship Id="rId493" Type="http://schemas.openxmlformats.org/officeDocument/2006/relationships/customXml" Target="../ink/ink847.xml"/><Relationship Id="rId507" Type="http://schemas.openxmlformats.org/officeDocument/2006/relationships/customXml" Target="../ink/ink854.xml"/><Relationship Id="rId549" Type="http://schemas.openxmlformats.org/officeDocument/2006/relationships/customXml" Target="../ink/ink875.xml"/><Relationship Id="rId50" Type="http://schemas.openxmlformats.org/officeDocument/2006/relationships/image" Target="../media/image820.png"/><Relationship Id="rId104" Type="http://schemas.openxmlformats.org/officeDocument/2006/relationships/image" Target="../media/image847.png"/><Relationship Id="rId146" Type="http://schemas.openxmlformats.org/officeDocument/2006/relationships/image" Target="../media/image868.png"/><Relationship Id="rId188" Type="http://schemas.openxmlformats.org/officeDocument/2006/relationships/customXml" Target="../ink/ink694.xml"/><Relationship Id="rId311" Type="http://schemas.openxmlformats.org/officeDocument/2006/relationships/customXml" Target="../ink/ink756.xml"/><Relationship Id="rId353" Type="http://schemas.openxmlformats.org/officeDocument/2006/relationships/customXml" Target="../ink/ink777.xml"/><Relationship Id="rId395" Type="http://schemas.openxmlformats.org/officeDocument/2006/relationships/customXml" Target="../ink/ink798.xml"/><Relationship Id="rId409" Type="http://schemas.openxmlformats.org/officeDocument/2006/relationships/customXml" Target="../ink/ink805.xml"/><Relationship Id="rId560" Type="http://schemas.openxmlformats.org/officeDocument/2006/relationships/image" Target="../media/image1557.png"/><Relationship Id="rId92" Type="http://schemas.openxmlformats.org/officeDocument/2006/relationships/image" Target="../media/image841.png"/><Relationship Id="rId213" Type="http://schemas.openxmlformats.org/officeDocument/2006/relationships/image" Target="../media/image1384.png"/><Relationship Id="rId420" Type="http://schemas.openxmlformats.org/officeDocument/2006/relationships/image" Target="../media/image1487.png"/><Relationship Id="rId616" Type="http://schemas.openxmlformats.org/officeDocument/2006/relationships/image" Target="../media/image1585.png"/><Relationship Id="rId255" Type="http://schemas.openxmlformats.org/officeDocument/2006/relationships/image" Target="../media/image1405.png"/><Relationship Id="rId297" Type="http://schemas.openxmlformats.org/officeDocument/2006/relationships/customXml" Target="../ink/ink749.xml"/><Relationship Id="rId462" Type="http://schemas.openxmlformats.org/officeDocument/2006/relationships/image" Target="../media/image1508.png"/><Relationship Id="rId518" Type="http://schemas.openxmlformats.org/officeDocument/2006/relationships/image" Target="../media/image1536.png"/><Relationship Id="rId115" Type="http://schemas.openxmlformats.org/officeDocument/2006/relationships/customXml" Target="../ink/ink657.xml"/><Relationship Id="rId157" Type="http://schemas.openxmlformats.org/officeDocument/2006/relationships/customXml" Target="../ink/ink678.xml"/><Relationship Id="rId322" Type="http://schemas.openxmlformats.org/officeDocument/2006/relationships/image" Target="../media/image1438.png"/><Relationship Id="rId364" Type="http://schemas.openxmlformats.org/officeDocument/2006/relationships/image" Target="../media/image1459.png"/><Relationship Id="rId61" Type="http://schemas.openxmlformats.org/officeDocument/2006/relationships/customXml" Target="../ink/ink630.xml"/><Relationship Id="rId199" Type="http://schemas.openxmlformats.org/officeDocument/2006/relationships/image" Target="../media/image1377.png"/><Relationship Id="rId571" Type="http://schemas.openxmlformats.org/officeDocument/2006/relationships/customXml" Target="../ink/ink886.xml"/><Relationship Id="rId19" Type="http://schemas.openxmlformats.org/officeDocument/2006/relationships/customXml" Target="../ink/ink609.xml"/><Relationship Id="rId224" Type="http://schemas.openxmlformats.org/officeDocument/2006/relationships/customXml" Target="../ink/ink712.xml"/><Relationship Id="rId266" Type="http://schemas.openxmlformats.org/officeDocument/2006/relationships/image" Target="../media/image1410.png"/><Relationship Id="rId431" Type="http://schemas.openxmlformats.org/officeDocument/2006/relationships/customXml" Target="../ink/ink816.xml"/><Relationship Id="rId473" Type="http://schemas.openxmlformats.org/officeDocument/2006/relationships/customXml" Target="../ink/ink837.xml"/><Relationship Id="rId529" Type="http://schemas.openxmlformats.org/officeDocument/2006/relationships/customXml" Target="../ink/ink865.xml"/><Relationship Id="rId30" Type="http://schemas.openxmlformats.org/officeDocument/2006/relationships/image" Target="../media/image810.png"/><Relationship Id="rId126" Type="http://schemas.openxmlformats.org/officeDocument/2006/relationships/image" Target="../media/image858.png"/><Relationship Id="rId168" Type="http://schemas.openxmlformats.org/officeDocument/2006/relationships/image" Target="../media/image879.png"/><Relationship Id="rId333" Type="http://schemas.openxmlformats.org/officeDocument/2006/relationships/customXml" Target="../ink/ink767.xml"/><Relationship Id="rId540" Type="http://schemas.openxmlformats.org/officeDocument/2006/relationships/image" Target="../media/image1547.png"/><Relationship Id="rId72" Type="http://schemas.openxmlformats.org/officeDocument/2006/relationships/image" Target="../media/image831.png"/><Relationship Id="rId375" Type="http://schemas.openxmlformats.org/officeDocument/2006/relationships/customXml" Target="../ink/ink788.xml"/><Relationship Id="rId582" Type="http://schemas.openxmlformats.org/officeDocument/2006/relationships/image" Target="../media/image1568.png"/><Relationship Id="rId3" Type="http://schemas.openxmlformats.org/officeDocument/2006/relationships/customXml" Target="../ink/ink601.xml"/><Relationship Id="rId235" Type="http://schemas.openxmlformats.org/officeDocument/2006/relationships/image" Target="../media/image1395.png"/><Relationship Id="rId277" Type="http://schemas.openxmlformats.org/officeDocument/2006/relationships/customXml" Target="../ink/ink739.xml"/><Relationship Id="rId400" Type="http://schemas.openxmlformats.org/officeDocument/2006/relationships/image" Target="../media/image1477.png"/><Relationship Id="rId442" Type="http://schemas.openxmlformats.org/officeDocument/2006/relationships/image" Target="../media/image1498.png"/><Relationship Id="rId484" Type="http://schemas.openxmlformats.org/officeDocument/2006/relationships/image" Target="../media/image1519.png"/><Relationship Id="rId137" Type="http://schemas.openxmlformats.org/officeDocument/2006/relationships/customXml" Target="../ink/ink668.xml"/><Relationship Id="rId302" Type="http://schemas.openxmlformats.org/officeDocument/2006/relationships/image" Target="../media/image1428.png"/><Relationship Id="rId344" Type="http://schemas.openxmlformats.org/officeDocument/2006/relationships/image" Target="../media/image1449.png"/><Relationship Id="rId41" Type="http://schemas.openxmlformats.org/officeDocument/2006/relationships/customXml" Target="../ink/ink620.xml"/><Relationship Id="rId83" Type="http://schemas.openxmlformats.org/officeDocument/2006/relationships/customXml" Target="../ink/ink641.xml"/><Relationship Id="rId179" Type="http://schemas.openxmlformats.org/officeDocument/2006/relationships/image" Target="../media/image1227.png"/><Relationship Id="rId386" Type="http://schemas.openxmlformats.org/officeDocument/2006/relationships/image" Target="../media/image1470.png"/><Relationship Id="rId551" Type="http://schemas.openxmlformats.org/officeDocument/2006/relationships/customXml" Target="../ink/ink876.xml"/><Relationship Id="rId593" Type="http://schemas.openxmlformats.org/officeDocument/2006/relationships/customXml" Target="../ink/ink897.xml"/><Relationship Id="rId607" Type="http://schemas.openxmlformats.org/officeDocument/2006/relationships/customXml" Target="../ink/ink904.xml"/><Relationship Id="rId190" Type="http://schemas.openxmlformats.org/officeDocument/2006/relationships/customXml" Target="../ink/ink695.xml"/><Relationship Id="rId204" Type="http://schemas.openxmlformats.org/officeDocument/2006/relationships/customXml" Target="../ink/ink702.xml"/><Relationship Id="rId246" Type="http://schemas.openxmlformats.org/officeDocument/2006/relationships/customXml" Target="../ink/ink723.xml"/><Relationship Id="rId288" Type="http://schemas.openxmlformats.org/officeDocument/2006/relationships/image" Target="../media/image1421.png"/><Relationship Id="rId411" Type="http://schemas.openxmlformats.org/officeDocument/2006/relationships/customXml" Target="../ink/ink806.xml"/><Relationship Id="rId453" Type="http://schemas.openxmlformats.org/officeDocument/2006/relationships/customXml" Target="../ink/ink827.xml"/><Relationship Id="rId509" Type="http://schemas.openxmlformats.org/officeDocument/2006/relationships/customXml" Target="../ink/ink855.xml"/><Relationship Id="rId106" Type="http://schemas.openxmlformats.org/officeDocument/2006/relationships/image" Target="../media/image848.png"/><Relationship Id="rId313" Type="http://schemas.openxmlformats.org/officeDocument/2006/relationships/customXml" Target="../ink/ink757.xml"/><Relationship Id="rId495" Type="http://schemas.openxmlformats.org/officeDocument/2006/relationships/customXml" Target="../ink/ink848.xml"/><Relationship Id="rId10" Type="http://schemas.openxmlformats.org/officeDocument/2006/relationships/image" Target="../media/image800.png"/><Relationship Id="rId52" Type="http://schemas.openxmlformats.org/officeDocument/2006/relationships/image" Target="../media/image821.png"/><Relationship Id="rId94" Type="http://schemas.openxmlformats.org/officeDocument/2006/relationships/image" Target="../media/image842.png"/><Relationship Id="rId148" Type="http://schemas.openxmlformats.org/officeDocument/2006/relationships/image" Target="../media/image869.png"/><Relationship Id="rId355" Type="http://schemas.openxmlformats.org/officeDocument/2006/relationships/customXml" Target="../ink/ink778.xml"/><Relationship Id="rId397" Type="http://schemas.openxmlformats.org/officeDocument/2006/relationships/customXml" Target="../ink/ink799.xml"/><Relationship Id="rId520" Type="http://schemas.openxmlformats.org/officeDocument/2006/relationships/image" Target="../media/image1537.png"/><Relationship Id="rId562" Type="http://schemas.openxmlformats.org/officeDocument/2006/relationships/image" Target="../media/image1558.png"/><Relationship Id="rId215" Type="http://schemas.openxmlformats.org/officeDocument/2006/relationships/image" Target="../media/image1385.png"/><Relationship Id="rId257" Type="http://schemas.openxmlformats.org/officeDocument/2006/relationships/customXml" Target="../ink/ink729.xml"/><Relationship Id="rId422" Type="http://schemas.openxmlformats.org/officeDocument/2006/relationships/image" Target="../media/image1488.png"/><Relationship Id="rId464" Type="http://schemas.openxmlformats.org/officeDocument/2006/relationships/image" Target="../media/image1509.png"/><Relationship Id="rId299" Type="http://schemas.openxmlformats.org/officeDocument/2006/relationships/customXml" Target="../ink/ink750.xml"/><Relationship Id="rId63" Type="http://schemas.openxmlformats.org/officeDocument/2006/relationships/customXml" Target="../ink/ink631.xml"/><Relationship Id="rId159" Type="http://schemas.openxmlformats.org/officeDocument/2006/relationships/customXml" Target="../ink/ink679.xml"/><Relationship Id="rId366" Type="http://schemas.openxmlformats.org/officeDocument/2006/relationships/image" Target="../media/image1460.png"/><Relationship Id="rId573" Type="http://schemas.openxmlformats.org/officeDocument/2006/relationships/customXml" Target="../ink/ink887.xml"/><Relationship Id="rId226" Type="http://schemas.openxmlformats.org/officeDocument/2006/relationships/customXml" Target="../ink/ink713.xml"/><Relationship Id="rId433" Type="http://schemas.openxmlformats.org/officeDocument/2006/relationships/customXml" Target="../ink/ink817.xml"/><Relationship Id="rId74" Type="http://schemas.openxmlformats.org/officeDocument/2006/relationships/image" Target="../media/image832.png"/><Relationship Id="rId377" Type="http://schemas.openxmlformats.org/officeDocument/2006/relationships/customXml" Target="../ink/ink789.xml"/><Relationship Id="rId500" Type="http://schemas.openxmlformats.org/officeDocument/2006/relationships/image" Target="../media/image1527.png"/><Relationship Id="rId584" Type="http://schemas.openxmlformats.org/officeDocument/2006/relationships/image" Target="../media/image1569.png"/><Relationship Id="rId5" Type="http://schemas.openxmlformats.org/officeDocument/2006/relationships/customXml" Target="../ink/ink602.xml"/><Relationship Id="rId237" Type="http://schemas.openxmlformats.org/officeDocument/2006/relationships/image" Target="../media/image1396.png"/><Relationship Id="rId444" Type="http://schemas.openxmlformats.org/officeDocument/2006/relationships/image" Target="../media/image1499.png"/><Relationship Id="rId290" Type="http://schemas.openxmlformats.org/officeDocument/2006/relationships/image" Target="../media/image1422.png"/><Relationship Id="rId304" Type="http://schemas.openxmlformats.org/officeDocument/2006/relationships/image" Target="../media/image1429.png"/><Relationship Id="rId388" Type="http://schemas.openxmlformats.org/officeDocument/2006/relationships/image" Target="../media/image1471.png"/><Relationship Id="rId511" Type="http://schemas.openxmlformats.org/officeDocument/2006/relationships/customXml" Target="../ink/ink856.xml"/><Relationship Id="rId609" Type="http://schemas.openxmlformats.org/officeDocument/2006/relationships/customXml" Target="../ink/ink905.xml"/><Relationship Id="rId85" Type="http://schemas.openxmlformats.org/officeDocument/2006/relationships/customXml" Target="../ink/ink642.xml"/><Relationship Id="rId150" Type="http://schemas.openxmlformats.org/officeDocument/2006/relationships/image" Target="../media/image870.png"/><Relationship Id="rId595" Type="http://schemas.openxmlformats.org/officeDocument/2006/relationships/customXml" Target="../ink/ink898.xml"/><Relationship Id="rId248" Type="http://schemas.openxmlformats.org/officeDocument/2006/relationships/customXml" Target="../ink/ink724.xml"/><Relationship Id="rId455" Type="http://schemas.openxmlformats.org/officeDocument/2006/relationships/customXml" Target="../ink/ink828.xml"/><Relationship Id="rId12" Type="http://schemas.openxmlformats.org/officeDocument/2006/relationships/image" Target="../media/image801.png"/><Relationship Id="rId108" Type="http://schemas.openxmlformats.org/officeDocument/2006/relationships/image" Target="../media/image849.png"/><Relationship Id="rId315" Type="http://schemas.openxmlformats.org/officeDocument/2006/relationships/customXml" Target="../ink/ink758.xml"/><Relationship Id="rId522" Type="http://schemas.openxmlformats.org/officeDocument/2006/relationships/image" Target="../media/image1538.png"/><Relationship Id="rId96" Type="http://schemas.openxmlformats.org/officeDocument/2006/relationships/image" Target="../media/image843.png"/><Relationship Id="rId161" Type="http://schemas.openxmlformats.org/officeDocument/2006/relationships/customXml" Target="../ink/ink680.xml"/><Relationship Id="rId399" Type="http://schemas.openxmlformats.org/officeDocument/2006/relationships/customXml" Target="../ink/ink800.xml"/><Relationship Id="rId259" Type="http://schemas.openxmlformats.org/officeDocument/2006/relationships/customXml" Target="../ink/ink730.xml"/><Relationship Id="rId466" Type="http://schemas.openxmlformats.org/officeDocument/2006/relationships/image" Target="../media/image1510.png"/><Relationship Id="rId23" Type="http://schemas.openxmlformats.org/officeDocument/2006/relationships/customXml" Target="../ink/ink611.xml"/><Relationship Id="rId119" Type="http://schemas.openxmlformats.org/officeDocument/2006/relationships/customXml" Target="../ink/ink659.xml"/><Relationship Id="rId326" Type="http://schemas.openxmlformats.org/officeDocument/2006/relationships/image" Target="../media/image1440.png"/><Relationship Id="rId533" Type="http://schemas.openxmlformats.org/officeDocument/2006/relationships/customXml" Target="../ink/ink867.xml"/><Relationship Id="rId172" Type="http://schemas.openxmlformats.org/officeDocument/2006/relationships/customXml" Target="../ink/ink686.xml"/><Relationship Id="rId477" Type="http://schemas.openxmlformats.org/officeDocument/2006/relationships/customXml" Target="../ink/ink839.xml"/><Relationship Id="rId600" Type="http://schemas.openxmlformats.org/officeDocument/2006/relationships/image" Target="../media/image1577.png"/><Relationship Id="rId337" Type="http://schemas.openxmlformats.org/officeDocument/2006/relationships/customXml" Target="../ink/ink769.xml"/><Relationship Id="rId34" Type="http://schemas.openxmlformats.org/officeDocument/2006/relationships/image" Target="../media/image812.png"/><Relationship Id="rId544" Type="http://schemas.openxmlformats.org/officeDocument/2006/relationships/image" Target="../media/image1549.png"/><Relationship Id="rId183" Type="http://schemas.openxmlformats.org/officeDocument/2006/relationships/image" Target="../media/image1369.png"/><Relationship Id="rId390" Type="http://schemas.openxmlformats.org/officeDocument/2006/relationships/image" Target="../media/image1472.png"/><Relationship Id="rId404" Type="http://schemas.openxmlformats.org/officeDocument/2006/relationships/image" Target="../media/image1479.png"/><Relationship Id="rId611" Type="http://schemas.openxmlformats.org/officeDocument/2006/relationships/customXml" Target="../ink/ink906.xml"/><Relationship Id="rId250" Type="http://schemas.openxmlformats.org/officeDocument/2006/relationships/customXml" Target="../ink/ink725.xml"/><Relationship Id="rId488" Type="http://schemas.openxmlformats.org/officeDocument/2006/relationships/image" Target="../media/image1521.png"/><Relationship Id="rId45" Type="http://schemas.openxmlformats.org/officeDocument/2006/relationships/customXml" Target="../ink/ink622.xml"/><Relationship Id="rId110" Type="http://schemas.openxmlformats.org/officeDocument/2006/relationships/image" Target="../media/image850.png"/><Relationship Id="rId348" Type="http://schemas.openxmlformats.org/officeDocument/2006/relationships/image" Target="../media/image1451.png"/><Relationship Id="rId555" Type="http://schemas.openxmlformats.org/officeDocument/2006/relationships/customXml" Target="../ink/ink878.xml"/><Relationship Id="rId194" Type="http://schemas.openxmlformats.org/officeDocument/2006/relationships/customXml" Target="../ink/ink697.xml"/><Relationship Id="rId208" Type="http://schemas.openxmlformats.org/officeDocument/2006/relationships/customXml" Target="../ink/ink704.xml"/><Relationship Id="rId415" Type="http://schemas.openxmlformats.org/officeDocument/2006/relationships/customXml" Target="../ink/ink808.xml"/><Relationship Id="rId261" Type="http://schemas.openxmlformats.org/officeDocument/2006/relationships/customXml" Target="../ink/ink731.xml"/><Relationship Id="rId499" Type="http://schemas.openxmlformats.org/officeDocument/2006/relationships/customXml" Target="../ink/ink850.xml"/><Relationship Id="rId56" Type="http://schemas.openxmlformats.org/officeDocument/2006/relationships/image" Target="../media/image823.png"/><Relationship Id="rId359" Type="http://schemas.openxmlformats.org/officeDocument/2006/relationships/customXml" Target="../ink/ink780.xml"/><Relationship Id="rId566" Type="http://schemas.openxmlformats.org/officeDocument/2006/relationships/image" Target="../media/image1560.png"/><Relationship Id="rId121" Type="http://schemas.openxmlformats.org/officeDocument/2006/relationships/customXml" Target="../ink/ink660.xml"/><Relationship Id="rId219" Type="http://schemas.openxmlformats.org/officeDocument/2006/relationships/image" Target="../media/image1387.png"/><Relationship Id="rId426" Type="http://schemas.openxmlformats.org/officeDocument/2006/relationships/image" Target="../media/image149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6.xml"/><Relationship Id="rId21" Type="http://schemas.openxmlformats.org/officeDocument/2006/relationships/customXml" Target="../ink/ink918.xml"/><Relationship Id="rId63" Type="http://schemas.openxmlformats.org/officeDocument/2006/relationships/customXml" Target="../ink/ink939.xml"/><Relationship Id="rId159" Type="http://schemas.openxmlformats.org/officeDocument/2006/relationships/customXml" Target="../ink/ink987.xml"/><Relationship Id="rId170" Type="http://schemas.openxmlformats.org/officeDocument/2006/relationships/image" Target="../media/image634.png"/><Relationship Id="rId226" Type="http://schemas.openxmlformats.org/officeDocument/2006/relationships/customXml" Target="../ink/ink1021.xml"/><Relationship Id="rId268" Type="http://schemas.openxmlformats.org/officeDocument/2006/relationships/customXml" Target="../ink/ink1042.xml"/><Relationship Id="rId11" Type="http://schemas.openxmlformats.org/officeDocument/2006/relationships/customXml" Target="../ink/ink913.xml"/><Relationship Id="rId32" Type="http://schemas.openxmlformats.org/officeDocument/2006/relationships/image" Target="../media/image565.png"/><Relationship Id="rId53" Type="http://schemas.openxmlformats.org/officeDocument/2006/relationships/customXml" Target="../ink/ink934.xml"/><Relationship Id="rId74" Type="http://schemas.openxmlformats.org/officeDocument/2006/relationships/image" Target="../media/image586.png"/><Relationship Id="rId128" Type="http://schemas.openxmlformats.org/officeDocument/2006/relationships/image" Target="../media/image613.png"/><Relationship Id="rId149" Type="http://schemas.openxmlformats.org/officeDocument/2006/relationships/customXml" Target="../ink/ink982.xml"/><Relationship Id="rId5" Type="http://schemas.openxmlformats.org/officeDocument/2006/relationships/customXml" Target="../ink/ink910.xml"/><Relationship Id="rId95" Type="http://schemas.openxmlformats.org/officeDocument/2006/relationships/customXml" Target="../ink/ink955.xml"/><Relationship Id="rId160" Type="http://schemas.openxmlformats.org/officeDocument/2006/relationships/image" Target="../media/image629.png"/><Relationship Id="rId181" Type="http://schemas.openxmlformats.org/officeDocument/2006/relationships/customXml" Target="../ink/ink998.xml"/><Relationship Id="rId216" Type="http://schemas.openxmlformats.org/officeDocument/2006/relationships/customXml" Target="../ink/ink1016.xml"/><Relationship Id="rId237" Type="http://schemas.openxmlformats.org/officeDocument/2006/relationships/image" Target="../media/image667.png"/><Relationship Id="rId258" Type="http://schemas.openxmlformats.org/officeDocument/2006/relationships/customXml" Target="../ink/ink1037.xml"/><Relationship Id="rId22" Type="http://schemas.openxmlformats.org/officeDocument/2006/relationships/image" Target="../media/image1595.png"/><Relationship Id="rId43" Type="http://schemas.openxmlformats.org/officeDocument/2006/relationships/customXml" Target="../ink/ink929.xml"/><Relationship Id="rId64" Type="http://schemas.openxmlformats.org/officeDocument/2006/relationships/image" Target="../media/image581.png"/><Relationship Id="rId118" Type="http://schemas.openxmlformats.org/officeDocument/2006/relationships/image" Target="../media/image608.png"/><Relationship Id="rId139" Type="http://schemas.openxmlformats.org/officeDocument/2006/relationships/customXml" Target="../ink/ink977.xml"/><Relationship Id="rId85" Type="http://schemas.openxmlformats.org/officeDocument/2006/relationships/customXml" Target="../ink/ink950.xml"/><Relationship Id="rId150" Type="http://schemas.openxmlformats.org/officeDocument/2006/relationships/image" Target="../media/image624.png"/><Relationship Id="rId171" Type="http://schemas.openxmlformats.org/officeDocument/2006/relationships/customXml" Target="../ink/ink993.xml"/><Relationship Id="rId192" Type="http://schemas.openxmlformats.org/officeDocument/2006/relationships/image" Target="../media/image645.png"/><Relationship Id="rId206" Type="http://schemas.openxmlformats.org/officeDocument/2006/relationships/customXml" Target="../ink/ink1011.xml"/><Relationship Id="rId227" Type="http://schemas.openxmlformats.org/officeDocument/2006/relationships/image" Target="../media/image662.png"/><Relationship Id="rId248" Type="http://schemas.openxmlformats.org/officeDocument/2006/relationships/customXml" Target="../ink/ink1032.xml"/><Relationship Id="rId269" Type="http://schemas.openxmlformats.org/officeDocument/2006/relationships/image" Target="../media/image683.png"/><Relationship Id="rId12" Type="http://schemas.openxmlformats.org/officeDocument/2006/relationships/image" Target="../media/image1590.png"/><Relationship Id="rId33" Type="http://schemas.openxmlformats.org/officeDocument/2006/relationships/customXml" Target="../ink/ink924.xml"/><Relationship Id="rId108" Type="http://schemas.openxmlformats.org/officeDocument/2006/relationships/image" Target="../media/image603.png"/><Relationship Id="rId129" Type="http://schemas.openxmlformats.org/officeDocument/2006/relationships/customXml" Target="../ink/ink972.xml"/><Relationship Id="rId54" Type="http://schemas.openxmlformats.org/officeDocument/2006/relationships/image" Target="../media/image576.png"/><Relationship Id="rId75" Type="http://schemas.openxmlformats.org/officeDocument/2006/relationships/customXml" Target="../ink/ink945.xml"/><Relationship Id="rId96" Type="http://schemas.openxmlformats.org/officeDocument/2006/relationships/image" Target="../media/image597.png"/><Relationship Id="rId140" Type="http://schemas.openxmlformats.org/officeDocument/2006/relationships/image" Target="../media/image619.png"/><Relationship Id="rId161" Type="http://schemas.openxmlformats.org/officeDocument/2006/relationships/customXml" Target="../ink/ink988.xml"/><Relationship Id="rId182" Type="http://schemas.openxmlformats.org/officeDocument/2006/relationships/image" Target="../media/image640.png"/><Relationship Id="rId217" Type="http://schemas.openxmlformats.org/officeDocument/2006/relationships/image" Target="../media/image657.png"/><Relationship Id="rId6" Type="http://schemas.openxmlformats.org/officeDocument/2006/relationships/image" Target="../media/image1587.png"/><Relationship Id="rId238" Type="http://schemas.openxmlformats.org/officeDocument/2006/relationships/customXml" Target="../ink/ink1027.xml"/><Relationship Id="rId259" Type="http://schemas.openxmlformats.org/officeDocument/2006/relationships/image" Target="../media/image678.png"/><Relationship Id="rId23" Type="http://schemas.openxmlformats.org/officeDocument/2006/relationships/customXml" Target="../ink/ink919.xml"/><Relationship Id="rId119" Type="http://schemas.openxmlformats.org/officeDocument/2006/relationships/customXml" Target="../ink/ink967.xml"/><Relationship Id="rId270" Type="http://schemas.openxmlformats.org/officeDocument/2006/relationships/customXml" Target="../ink/ink1043.xml"/><Relationship Id="rId44" Type="http://schemas.openxmlformats.org/officeDocument/2006/relationships/image" Target="../media/image571.png"/><Relationship Id="rId65" Type="http://schemas.openxmlformats.org/officeDocument/2006/relationships/customXml" Target="../ink/ink940.xml"/><Relationship Id="rId86" Type="http://schemas.openxmlformats.org/officeDocument/2006/relationships/image" Target="../media/image592.png"/><Relationship Id="rId130" Type="http://schemas.openxmlformats.org/officeDocument/2006/relationships/image" Target="../media/image614.png"/><Relationship Id="rId151" Type="http://schemas.openxmlformats.org/officeDocument/2006/relationships/customXml" Target="../ink/ink983.xml"/><Relationship Id="rId172" Type="http://schemas.openxmlformats.org/officeDocument/2006/relationships/image" Target="../media/image635.png"/><Relationship Id="rId193" Type="http://schemas.openxmlformats.org/officeDocument/2006/relationships/customXml" Target="../ink/ink1004.xml"/><Relationship Id="rId207" Type="http://schemas.openxmlformats.org/officeDocument/2006/relationships/image" Target="../media/image652.png"/><Relationship Id="rId228" Type="http://schemas.openxmlformats.org/officeDocument/2006/relationships/customXml" Target="../ink/ink1022.xml"/><Relationship Id="rId249" Type="http://schemas.openxmlformats.org/officeDocument/2006/relationships/image" Target="../media/image673.png"/><Relationship Id="rId13" Type="http://schemas.openxmlformats.org/officeDocument/2006/relationships/customXml" Target="../ink/ink914.xml"/><Relationship Id="rId109" Type="http://schemas.openxmlformats.org/officeDocument/2006/relationships/customXml" Target="../ink/ink962.xml"/><Relationship Id="rId260" Type="http://schemas.openxmlformats.org/officeDocument/2006/relationships/customXml" Target="../ink/ink1038.xml"/><Relationship Id="rId34" Type="http://schemas.openxmlformats.org/officeDocument/2006/relationships/image" Target="../media/image566.png"/><Relationship Id="rId55" Type="http://schemas.openxmlformats.org/officeDocument/2006/relationships/customXml" Target="../ink/ink935.xml"/><Relationship Id="rId76" Type="http://schemas.openxmlformats.org/officeDocument/2006/relationships/image" Target="../media/image587.png"/><Relationship Id="rId97" Type="http://schemas.openxmlformats.org/officeDocument/2006/relationships/customXml" Target="../ink/ink956.xml"/><Relationship Id="rId120" Type="http://schemas.openxmlformats.org/officeDocument/2006/relationships/image" Target="../media/image609.png"/><Relationship Id="rId141" Type="http://schemas.openxmlformats.org/officeDocument/2006/relationships/customXml" Target="../ink/ink978.xml"/><Relationship Id="rId7" Type="http://schemas.openxmlformats.org/officeDocument/2006/relationships/customXml" Target="../ink/ink911.xml"/><Relationship Id="rId162" Type="http://schemas.openxmlformats.org/officeDocument/2006/relationships/image" Target="../media/image630.png"/><Relationship Id="rId183" Type="http://schemas.openxmlformats.org/officeDocument/2006/relationships/customXml" Target="../ink/ink999.xml"/><Relationship Id="rId218" Type="http://schemas.openxmlformats.org/officeDocument/2006/relationships/customXml" Target="../ink/ink1017.xml"/><Relationship Id="rId239" Type="http://schemas.openxmlformats.org/officeDocument/2006/relationships/image" Target="../media/image668.png"/><Relationship Id="rId250" Type="http://schemas.openxmlformats.org/officeDocument/2006/relationships/customXml" Target="../ink/ink1033.xml"/><Relationship Id="rId271" Type="http://schemas.openxmlformats.org/officeDocument/2006/relationships/image" Target="../media/image684.png"/><Relationship Id="rId24" Type="http://schemas.openxmlformats.org/officeDocument/2006/relationships/image" Target="../media/image561.png"/><Relationship Id="rId45" Type="http://schemas.openxmlformats.org/officeDocument/2006/relationships/customXml" Target="../ink/ink930.xml"/><Relationship Id="rId66" Type="http://schemas.openxmlformats.org/officeDocument/2006/relationships/image" Target="../media/image582.png"/><Relationship Id="rId87" Type="http://schemas.openxmlformats.org/officeDocument/2006/relationships/customXml" Target="../ink/ink951.xml"/><Relationship Id="rId110" Type="http://schemas.openxmlformats.org/officeDocument/2006/relationships/image" Target="../media/image604.png"/><Relationship Id="rId131" Type="http://schemas.openxmlformats.org/officeDocument/2006/relationships/customXml" Target="../ink/ink973.xml"/><Relationship Id="rId152" Type="http://schemas.openxmlformats.org/officeDocument/2006/relationships/image" Target="../media/image625.png"/><Relationship Id="rId173" Type="http://schemas.openxmlformats.org/officeDocument/2006/relationships/customXml" Target="../ink/ink994.xml"/><Relationship Id="rId194" Type="http://schemas.openxmlformats.org/officeDocument/2006/relationships/image" Target="../media/image646.png"/><Relationship Id="rId208" Type="http://schemas.openxmlformats.org/officeDocument/2006/relationships/customXml" Target="../ink/ink1012.xml"/><Relationship Id="rId229" Type="http://schemas.openxmlformats.org/officeDocument/2006/relationships/image" Target="../media/image663.png"/><Relationship Id="rId240" Type="http://schemas.openxmlformats.org/officeDocument/2006/relationships/customXml" Target="../ink/ink1028.xml"/><Relationship Id="rId261" Type="http://schemas.openxmlformats.org/officeDocument/2006/relationships/image" Target="../media/image679.png"/><Relationship Id="rId14" Type="http://schemas.openxmlformats.org/officeDocument/2006/relationships/image" Target="../media/image1591.png"/><Relationship Id="rId35" Type="http://schemas.openxmlformats.org/officeDocument/2006/relationships/customXml" Target="../ink/ink925.xml"/><Relationship Id="rId56" Type="http://schemas.openxmlformats.org/officeDocument/2006/relationships/image" Target="../media/image577.png"/><Relationship Id="rId77" Type="http://schemas.openxmlformats.org/officeDocument/2006/relationships/customXml" Target="../ink/ink946.xml"/><Relationship Id="rId100" Type="http://schemas.openxmlformats.org/officeDocument/2006/relationships/image" Target="../media/image599.png"/><Relationship Id="rId8" Type="http://schemas.openxmlformats.org/officeDocument/2006/relationships/image" Target="../media/image1588.png"/><Relationship Id="rId98" Type="http://schemas.openxmlformats.org/officeDocument/2006/relationships/image" Target="../media/image598.png"/><Relationship Id="rId121" Type="http://schemas.openxmlformats.org/officeDocument/2006/relationships/customXml" Target="../ink/ink968.xml"/><Relationship Id="rId142" Type="http://schemas.openxmlformats.org/officeDocument/2006/relationships/image" Target="../media/image620.png"/><Relationship Id="rId163" Type="http://schemas.openxmlformats.org/officeDocument/2006/relationships/customXml" Target="../ink/ink989.xml"/><Relationship Id="rId184" Type="http://schemas.openxmlformats.org/officeDocument/2006/relationships/image" Target="../media/image641.png"/><Relationship Id="rId219" Type="http://schemas.openxmlformats.org/officeDocument/2006/relationships/image" Target="../media/image658.png"/><Relationship Id="rId230" Type="http://schemas.openxmlformats.org/officeDocument/2006/relationships/customXml" Target="../ink/ink1023.xml"/><Relationship Id="rId251" Type="http://schemas.openxmlformats.org/officeDocument/2006/relationships/image" Target="../media/image674.png"/><Relationship Id="rId25" Type="http://schemas.openxmlformats.org/officeDocument/2006/relationships/customXml" Target="../ink/ink920.xml"/><Relationship Id="rId46" Type="http://schemas.openxmlformats.org/officeDocument/2006/relationships/image" Target="../media/image572.png"/><Relationship Id="rId67" Type="http://schemas.openxmlformats.org/officeDocument/2006/relationships/customXml" Target="../ink/ink941.xml"/><Relationship Id="rId88" Type="http://schemas.openxmlformats.org/officeDocument/2006/relationships/image" Target="../media/image593.png"/><Relationship Id="rId111" Type="http://schemas.openxmlformats.org/officeDocument/2006/relationships/customXml" Target="../ink/ink963.xml"/><Relationship Id="rId132" Type="http://schemas.openxmlformats.org/officeDocument/2006/relationships/image" Target="../media/image615.png"/><Relationship Id="rId153" Type="http://schemas.openxmlformats.org/officeDocument/2006/relationships/customXml" Target="../ink/ink984.xml"/><Relationship Id="rId174" Type="http://schemas.openxmlformats.org/officeDocument/2006/relationships/image" Target="../media/image636.png"/><Relationship Id="rId195" Type="http://schemas.openxmlformats.org/officeDocument/2006/relationships/customXml" Target="../ink/ink1005.xml"/><Relationship Id="rId209" Type="http://schemas.openxmlformats.org/officeDocument/2006/relationships/image" Target="../media/image653.png"/><Relationship Id="rId220" Type="http://schemas.openxmlformats.org/officeDocument/2006/relationships/customXml" Target="../ink/ink1018.xml"/><Relationship Id="rId241" Type="http://schemas.openxmlformats.org/officeDocument/2006/relationships/image" Target="../media/image669.png"/><Relationship Id="rId15" Type="http://schemas.openxmlformats.org/officeDocument/2006/relationships/customXml" Target="../ink/ink915.xml"/><Relationship Id="rId36" Type="http://schemas.openxmlformats.org/officeDocument/2006/relationships/image" Target="../media/image567.png"/><Relationship Id="rId57" Type="http://schemas.openxmlformats.org/officeDocument/2006/relationships/customXml" Target="../ink/ink936.xml"/><Relationship Id="rId262" Type="http://schemas.openxmlformats.org/officeDocument/2006/relationships/customXml" Target="../ink/ink1039.xml"/><Relationship Id="rId78" Type="http://schemas.openxmlformats.org/officeDocument/2006/relationships/image" Target="../media/image588.png"/><Relationship Id="rId99" Type="http://schemas.openxmlformats.org/officeDocument/2006/relationships/customXml" Target="../ink/ink957.xml"/><Relationship Id="rId101" Type="http://schemas.openxmlformats.org/officeDocument/2006/relationships/customXml" Target="../ink/ink958.xml"/><Relationship Id="rId122" Type="http://schemas.openxmlformats.org/officeDocument/2006/relationships/image" Target="../media/image610.png"/><Relationship Id="rId143" Type="http://schemas.openxmlformats.org/officeDocument/2006/relationships/customXml" Target="../ink/ink979.xml"/><Relationship Id="rId164" Type="http://schemas.openxmlformats.org/officeDocument/2006/relationships/image" Target="../media/image631.png"/><Relationship Id="rId185" Type="http://schemas.openxmlformats.org/officeDocument/2006/relationships/customXml" Target="../ink/ink1000.xml"/><Relationship Id="rId9" Type="http://schemas.openxmlformats.org/officeDocument/2006/relationships/customXml" Target="../ink/ink912.xml"/><Relationship Id="rId210" Type="http://schemas.openxmlformats.org/officeDocument/2006/relationships/customXml" Target="../ink/ink1013.xml"/><Relationship Id="rId26" Type="http://schemas.openxmlformats.org/officeDocument/2006/relationships/image" Target="../media/image562.png"/><Relationship Id="rId231" Type="http://schemas.openxmlformats.org/officeDocument/2006/relationships/image" Target="../media/image664.png"/><Relationship Id="rId252" Type="http://schemas.openxmlformats.org/officeDocument/2006/relationships/customXml" Target="../ink/ink1034.xml"/><Relationship Id="rId47" Type="http://schemas.openxmlformats.org/officeDocument/2006/relationships/customXml" Target="../ink/ink931.xml"/><Relationship Id="rId68" Type="http://schemas.openxmlformats.org/officeDocument/2006/relationships/image" Target="../media/image583.png"/><Relationship Id="rId89" Type="http://schemas.openxmlformats.org/officeDocument/2006/relationships/customXml" Target="../ink/ink952.xml"/><Relationship Id="rId112" Type="http://schemas.openxmlformats.org/officeDocument/2006/relationships/image" Target="../media/image605.png"/><Relationship Id="rId133" Type="http://schemas.openxmlformats.org/officeDocument/2006/relationships/customXml" Target="../ink/ink974.xml"/><Relationship Id="rId154" Type="http://schemas.openxmlformats.org/officeDocument/2006/relationships/image" Target="../media/image626.png"/><Relationship Id="rId175" Type="http://schemas.openxmlformats.org/officeDocument/2006/relationships/customXml" Target="../ink/ink995.xml"/><Relationship Id="rId196" Type="http://schemas.openxmlformats.org/officeDocument/2006/relationships/image" Target="../media/image647.png"/><Relationship Id="rId200" Type="http://schemas.openxmlformats.org/officeDocument/2006/relationships/image" Target="../media/image649.png"/><Relationship Id="rId16" Type="http://schemas.openxmlformats.org/officeDocument/2006/relationships/image" Target="../media/image1592.png"/><Relationship Id="rId221" Type="http://schemas.openxmlformats.org/officeDocument/2006/relationships/image" Target="../media/image659.png"/><Relationship Id="rId242" Type="http://schemas.openxmlformats.org/officeDocument/2006/relationships/customXml" Target="../ink/ink1029.xml"/><Relationship Id="rId263" Type="http://schemas.openxmlformats.org/officeDocument/2006/relationships/image" Target="../media/image680.png"/><Relationship Id="rId37" Type="http://schemas.openxmlformats.org/officeDocument/2006/relationships/customXml" Target="../ink/ink926.xml"/><Relationship Id="rId58" Type="http://schemas.openxmlformats.org/officeDocument/2006/relationships/image" Target="../media/image578.png"/><Relationship Id="rId79" Type="http://schemas.openxmlformats.org/officeDocument/2006/relationships/customXml" Target="../ink/ink947.xml"/><Relationship Id="rId102" Type="http://schemas.openxmlformats.org/officeDocument/2006/relationships/image" Target="../media/image600.png"/><Relationship Id="rId123" Type="http://schemas.openxmlformats.org/officeDocument/2006/relationships/customXml" Target="../ink/ink969.xml"/><Relationship Id="rId144" Type="http://schemas.openxmlformats.org/officeDocument/2006/relationships/image" Target="../media/image621.png"/><Relationship Id="rId90" Type="http://schemas.openxmlformats.org/officeDocument/2006/relationships/image" Target="../media/image594.png"/><Relationship Id="rId165" Type="http://schemas.openxmlformats.org/officeDocument/2006/relationships/customXml" Target="../ink/ink990.xml"/><Relationship Id="rId186" Type="http://schemas.openxmlformats.org/officeDocument/2006/relationships/image" Target="../media/image642.png"/><Relationship Id="rId211" Type="http://schemas.openxmlformats.org/officeDocument/2006/relationships/image" Target="../media/image654.png"/><Relationship Id="rId232" Type="http://schemas.openxmlformats.org/officeDocument/2006/relationships/customXml" Target="../ink/ink1024.xml"/><Relationship Id="rId253" Type="http://schemas.openxmlformats.org/officeDocument/2006/relationships/image" Target="../media/image675.png"/><Relationship Id="rId27" Type="http://schemas.openxmlformats.org/officeDocument/2006/relationships/customXml" Target="../ink/ink921.xml"/><Relationship Id="rId48" Type="http://schemas.openxmlformats.org/officeDocument/2006/relationships/image" Target="../media/image573.png"/><Relationship Id="rId69" Type="http://schemas.openxmlformats.org/officeDocument/2006/relationships/customXml" Target="../ink/ink942.xml"/><Relationship Id="rId113" Type="http://schemas.openxmlformats.org/officeDocument/2006/relationships/customXml" Target="../ink/ink964.xml"/><Relationship Id="rId134" Type="http://schemas.openxmlformats.org/officeDocument/2006/relationships/image" Target="../media/image616.png"/><Relationship Id="rId80" Type="http://schemas.openxmlformats.org/officeDocument/2006/relationships/image" Target="../media/image589.png"/><Relationship Id="rId155" Type="http://schemas.openxmlformats.org/officeDocument/2006/relationships/customXml" Target="../ink/ink985.xml"/><Relationship Id="rId176" Type="http://schemas.openxmlformats.org/officeDocument/2006/relationships/image" Target="../media/image637.png"/><Relationship Id="rId197" Type="http://schemas.openxmlformats.org/officeDocument/2006/relationships/customXml" Target="../ink/ink1006.xml"/><Relationship Id="rId201" Type="http://schemas.openxmlformats.org/officeDocument/2006/relationships/customXml" Target="../ink/ink1008.xml"/><Relationship Id="rId222" Type="http://schemas.openxmlformats.org/officeDocument/2006/relationships/customXml" Target="../ink/ink1019.xml"/><Relationship Id="rId243" Type="http://schemas.openxmlformats.org/officeDocument/2006/relationships/image" Target="../media/image670.png"/><Relationship Id="rId264" Type="http://schemas.openxmlformats.org/officeDocument/2006/relationships/customXml" Target="../ink/ink1040.xml"/><Relationship Id="rId17" Type="http://schemas.openxmlformats.org/officeDocument/2006/relationships/customXml" Target="../ink/ink916.xml"/><Relationship Id="rId38" Type="http://schemas.openxmlformats.org/officeDocument/2006/relationships/image" Target="../media/image568.png"/><Relationship Id="rId59" Type="http://schemas.openxmlformats.org/officeDocument/2006/relationships/customXml" Target="../ink/ink937.xml"/><Relationship Id="rId103" Type="http://schemas.openxmlformats.org/officeDocument/2006/relationships/customXml" Target="../ink/ink959.xml"/><Relationship Id="rId124" Type="http://schemas.openxmlformats.org/officeDocument/2006/relationships/image" Target="../media/image611.png"/><Relationship Id="rId70" Type="http://schemas.openxmlformats.org/officeDocument/2006/relationships/image" Target="../media/image584.png"/><Relationship Id="rId91" Type="http://schemas.openxmlformats.org/officeDocument/2006/relationships/customXml" Target="../ink/ink953.xml"/><Relationship Id="rId145" Type="http://schemas.openxmlformats.org/officeDocument/2006/relationships/customXml" Target="../ink/ink980.xml"/><Relationship Id="rId166" Type="http://schemas.openxmlformats.org/officeDocument/2006/relationships/image" Target="../media/image632.png"/><Relationship Id="rId187" Type="http://schemas.openxmlformats.org/officeDocument/2006/relationships/customXml" Target="../ink/ink100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14.xml"/><Relationship Id="rId233" Type="http://schemas.openxmlformats.org/officeDocument/2006/relationships/image" Target="../media/image665.png"/><Relationship Id="rId254" Type="http://schemas.openxmlformats.org/officeDocument/2006/relationships/customXml" Target="../ink/ink1035.xml"/><Relationship Id="rId28" Type="http://schemas.openxmlformats.org/officeDocument/2006/relationships/image" Target="../media/image563.png"/><Relationship Id="rId49" Type="http://schemas.openxmlformats.org/officeDocument/2006/relationships/customXml" Target="../ink/ink932.xml"/><Relationship Id="rId114" Type="http://schemas.openxmlformats.org/officeDocument/2006/relationships/image" Target="../media/image606.png"/><Relationship Id="rId60" Type="http://schemas.openxmlformats.org/officeDocument/2006/relationships/image" Target="../media/image579.png"/><Relationship Id="rId81" Type="http://schemas.openxmlformats.org/officeDocument/2006/relationships/customXml" Target="../ink/ink948.xml"/><Relationship Id="rId135" Type="http://schemas.openxmlformats.org/officeDocument/2006/relationships/customXml" Target="../ink/ink975.xml"/><Relationship Id="rId156" Type="http://schemas.openxmlformats.org/officeDocument/2006/relationships/image" Target="../media/image627.png"/><Relationship Id="rId177" Type="http://schemas.openxmlformats.org/officeDocument/2006/relationships/customXml" Target="../ink/ink996.xml"/><Relationship Id="rId198" Type="http://schemas.openxmlformats.org/officeDocument/2006/relationships/image" Target="../media/image648.png"/><Relationship Id="rId202" Type="http://schemas.openxmlformats.org/officeDocument/2006/relationships/image" Target="../media/image650.png"/><Relationship Id="rId223" Type="http://schemas.openxmlformats.org/officeDocument/2006/relationships/image" Target="../media/image660.png"/><Relationship Id="rId244" Type="http://schemas.openxmlformats.org/officeDocument/2006/relationships/customXml" Target="../ink/ink1030.xml"/><Relationship Id="rId18" Type="http://schemas.openxmlformats.org/officeDocument/2006/relationships/image" Target="../media/image1593.png"/><Relationship Id="rId39" Type="http://schemas.openxmlformats.org/officeDocument/2006/relationships/customXml" Target="../ink/ink927.xml"/><Relationship Id="rId265" Type="http://schemas.openxmlformats.org/officeDocument/2006/relationships/image" Target="../media/image681.png"/><Relationship Id="rId50" Type="http://schemas.openxmlformats.org/officeDocument/2006/relationships/image" Target="../media/image574.png"/><Relationship Id="rId104" Type="http://schemas.openxmlformats.org/officeDocument/2006/relationships/image" Target="../media/image601.png"/><Relationship Id="rId125" Type="http://schemas.openxmlformats.org/officeDocument/2006/relationships/customXml" Target="../ink/ink970.xml"/><Relationship Id="rId146" Type="http://schemas.openxmlformats.org/officeDocument/2006/relationships/image" Target="../media/image622.png"/><Relationship Id="rId167" Type="http://schemas.openxmlformats.org/officeDocument/2006/relationships/customXml" Target="../ink/ink991.xml"/><Relationship Id="rId188" Type="http://schemas.openxmlformats.org/officeDocument/2006/relationships/image" Target="../media/image643.png"/><Relationship Id="rId71" Type="http://schemas.openxmlformats.org/officeDocument/2006/relationships/customXml" Target="../ink/ink943.xml"/><Relationship Id="rId92" Type="http://schemas.openxmlformats.org/officeDocument/2006/relationships/image" Target="../media/image595.png"/><Relationship Id="rId213" Type="http://schemas.openxmlformats.org/officeDocument/2006/relationships/image" Target="../media/image655.png"/><Relationship Id="rId234" Type="http://schemas.openxmlformats.org/officeDocument/2006/relationships/customXml" Target="../ink/ink1025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922.xml"/><Relationship Id="rId255" Type="http://schemas.openxmlformats.org/officeDocument/2006/relationships/image" Target="../media/image676.png"/><Relationship Id="rId40" Type="http://schemas.openxmlformats.org/officeDocument/2006/relationships/image" Target="../media/image569.png"/><Relationship Id="rId115" Type="http://schemas.openxmlformats.org/officeDocument/2006/relationships/customXml" Target="../ink/ink965.xml"/><Relationship Id="rId136" Type="http://schemas.openxmlformats.org/officeDocument/2006/relationships/image" Target="../media/image617.png"/><Relationship Id="rId157" Type="http://schemas.openxmlformats.org/officeDocument/2006/relationships/customXml" Target="../ink/ink986.xml"/><Relationship Id="rId178" Type="http://schemas.openxmlformats.org/officeDocument/2006/relationships/image" Target="../media/image638.png"/><Relationship Id="rId61" Type="http://schemas.openxmlformats.org/officeDocument/2006/relationships/customXml" Target="../ink/ink938.xml"/><Relationship Id="rId82" Type="http://schemas.openxmlformats.org/officeDocument/2006/relationships/image" Target="../media/image590.png"/><Relationship Id="rId199" Type="http://schemas.openxmlformats.org/officeDocument/2006/relationships/customXml" Target="../ink/ink1007.xml"/><Relationship Id="rId203" Type="http://schemas.openxmlformats.org/officeDocument/2006/relationships/customXml" Target="../ink/ink1009.xml"/><Relationship Id="rId19" Type="http://schemas.openxmlformats.org/officeDocument/2006/relationships/customXml" Target="../ink/ink917.xml"/><Relationship Id="rId224" Type="http://schemas.openxmlformats.org/officeDocument/2006/relationships/customXml" Target="../ink/ink1020.xml"/><Relationship Id="rId245" Type="http://schemas.openxmlformats.org/officeDocument/2006/relationships/image" Target="../media/image671.png"/><Relationship Id="rId266" Type="http://schemas.openxmlformats.org/officeDocument/2006/relationships/customXml" Target="../ink/ink1041.xml"/><Relationship Id="rId30" Type="http://schemas.openxmlformats.org/officeDocument/2006/relationships/image" Target="../media/image564.png"/><Relationship Id="rId105" Type="http://schemas.openxmlformats.org/officeDocument/2006/relationships/customXml" Target="../ink/ink960.xml"/><Relationship Id="rId126" Type="http://schemas.openxmlformats.org/officeDocument/2006/relationships/image" Target="../media/image612.png"/><Relationship Id="rId147" Type="http://schemas.openxmlformats.org/officeDocument/2006/relationships/customXml" Target="../ink/ink981.xml"/><Relationship Id="rId168" Type="http://schemas.openxmlformats.org/officeDocument/2006/relationships/image" Target="../media/image633.png"/><Relationship Id="rId51" Type="http://schemas.openxmlformats.org/officeDocument/2006/relationships/customXml" Target="../ink/ink933.xml"/><Relationship Id="rId72" Type="http://schemas.openxmlformats.org/officeDocument/2006/relationships/image" Target="../media/image585.png"/><Relationship Id="rId93" Type="http://schemas.openxmlformats.org/officeDocument/2006/relationships/customXml" Target="../ink/ink954.xml"/><Relationship Id="rId189" Type="http://schemas.openxmlformats.org/officeDocument/2006/relationships/customXml" Target="../ink/ink1002.xml"/><Relationship Id="rId3" Type="http://schemas.openxmlformats.org/officeDocument/2006/relationships/customXml" Target="../ink/ink909.xml"/><Relationship Id="rId214" Type="http://schemas.openxmlformats.org/officeDocument/2006/relationships/customXml" Target="../ink/ink1015.xml"/><Relationship Id="rId235" Type="http://schemas.openxmlformats.org/officeDocument/2006/relationships/image" Target="../media/image666.png"/><Relationship Id="rId256" Type="http://schemas.openxmlformats.org/officeDocument/2006/relationships/customXml" Target="../ink/ink1036.xml"/><Relationship Id="rId116" Type="http://schemas.openxmlformats.org/officeDocument/2006/relationships/image" Target="../media/image607.png"/><Relationship Id="rId137" Type="http://schemas.openxmlformats.org/officeDocument/2006/relationships/customXml" Target="../ink/ink976.xml"/><Relationship Id="rId158" Type="http://schemas.openxmlformats.org/officeDocument/2006/relationships/image" Target="../media/image628.png"/><Relationship Id="rId20" Type="http://schemas.openxmlformats.org/officeDocument/2006/relationships/image" Target="../media/image1594.png"/><Relationship Id="rId41" Type="http://schemas.openxmlformats.org/officeDocument/2006/relationships/customXml" Target="../ink/ink928.xml"/><Relationship Id="rId62" Type="http://schemas.openxmlformats.org/officeDocument/2006/relationships/image" Target="../media/image580.png"/><Relationship Id="rId83" Type="http://schemas.openxmlformats.org/officeDocument/2006/relationships/customXml" Target="../ink/ink949.xml"/><Relationship Id="rId179" Type="http://schemas.openxmlformats.org/officeDocument/2006/relationships/customXml" Target="../ink/ink997.xml"/><Relationship Id="rId190" Type="http://schemas.openxmlformats.org/officeDocument/2006/relationships/image" Target="../media/image644.png"/><Relationship Id="rId204" Type="http://schemas.openxmlformats.org/officeDocument/2006/relationships/customXml" Target="../ink/ink1010.xml"/><Relationship Id="rId225" Type="http://schemas.openxmlformats.org/officeDocument/2006/relationships/image" Target="../media/image661.png"/><Relationship Id="rId246" Type="http://schemas.openxmlformats.org/officeDocument/2006/relationships/customXml" Target="../ink/ink1031.xml"/><Relationship Id="rId267" Type="http://schemas.openxmlformats.org/officeDocument/2006/relationships/image" Target="../media/image682.png"/><Relationship Id="rId106" Type="http://schemas.openxmlformats.org/officeDocument/2006/relationships/image" Target="../media/image602.png"/><Relationship Id="rId127" Type="http://schemas.openxmlformats.org/officeDocument/2006/relationships/customXml" Target="../ink/ink971.xml"/><Relationship Id="rId10" Type="http://schemas.openxmlformats.org/officeDocument/2006/relationships/image" Target="../media/image1589.png"/><Relationship Id="rId31" Type="http://schemas.openxmlformats.org/officeDocument/2006/relationships/customXml" Target="../ink/ink923.xml"/><Relationship Id="rId52" Type="http://schemas.openxmlformats.org/officeDocument/2006/relationships/image" Target="../media/image575.png"/><Relationship Id="rId73" Type="http://schemas.openxmlformats.org/officeDocument/2006/relationships/customXml" Target="../ink/ink944.xml"/><Relationship Id="rId94" Type="http://schemas.openxmlformats.org/officeDocument/2006/relationships/image" Target="../media/image596.png"/><Relationship Id="rId148" Type="http://schemas.openxmlformats.org/officeDocument/2006/relationships/image" Target="../media/image623.png"/><Relationship Id="rId169" Type="http://schemas.openxmlformats.org/officeDocument/2006/relationships/customXml" Target="../ink/ink992.xml"/><Relationship Id="rId4" Type="http://schemas.openxmlformats.org/officeDocument/2006/relationships/image" Target="../media/image1586.png"/><Relationship Id="rId180" Type="http://schemas.openxmlformats.org/officeDocument/2006/relationships/image" Target="../media/image639.png"/><Relationship Id="rId215" Type="http://schemas.openxmlformats.org/officeDocument/2006/relationships/image" Target="../media/image656.png"/><Relationship Id="rId236" Type="http://schemas.openxmlformats.org/officeDocument/2006/relationships/customXml" Target="../ink/ink1026.xml"/><Relationship Id="rId257" Type="http://schemas.openxmlformats.org/officeDocument/2006/relationships/image" Target="../media/image677.png"/><Relationship Id="rId42" Type="http://schemas.openxmlformats.org/officeDocument/2006/relationships/image" Target="../media/image570.png"/><Relationship Id="rId84" Type="http://schemas.openxmlformats.org/officeDocument/2006/relationships/image" Target="../media/image591.png"/><Relationship Id="rId138" Type="http://schemas.openxmlformats.org/officeDocument/2006/relationships/image" Target="../media/image618.png"/><Relationship Id="rId191" Type="http://schemas.openxmlformats.org/officeDocument/2006/relationships/customXml" Target="../ink/ink1003.xml"/><Relationship Id="rId205" Type="http://schemas.openxmlformats.org/officeDocument/2006/relationships/image" Target="../media/image651.png"/><Relationship Id="rId247" Type="http://schemas.openxmlformats.org/officeDocument/2006/relationships/image" Target="../media/image672.png"/><Relationship Id="rId107" Type="http://schemas.openxmlformats.org/officeDocument/2006/relationships/customXml" Target="../ink/ink96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49.xml"/><Relationship Id="rId18" Type="http://schemas.openxmlformats.org/officeDocument/2006/relationships/image" Target="../media/image1603.png"/><Relationship Id="rId26" Type="http://schemas.openxmlformats.org/officeDocument/2006/relationships/image" Target="../media/image1607.png"/><Relationship Id="rId39" Type="http://schemas.openxmlformats.org/officeDocument/2006/relationships/customXml" Target="../ink/ink1062.xml"/><Relationship Id="rId21" Type="http://schemas.openxmlformats.org/officeDocument/2006/relationships/customXml" Target="../ink/ink1053.xml"/><Relationship Id="rId34" Type="http://schemas.openxmlformats.org/officeDocument/2006/relationships/image" Target="../media/image1611.png"/><Relationship Id="rId42" Type="http://schemas.openxmlformats.org/officeDocument/2006/relationships/image" Target="../media/image1615.png"/><Relationship Id="rId47" Type="http://schemas.openxmlformats.org/officeDocument/2006/relationships/customXml" Target="../ink/ink1066.xml"/><Relationship Id="rId50" Type="http://schemas.openxmlformats.org/officeDocument/2006/relationships/image" Target="../media/image1619.png"/><Relationship Id="rId55" Type="http://schemas.openxmlformats.org/officeDocument/2006/relationships/customXml" Target="../ink/ink1070.xml"/><Relationship Id="rId7" Type="http://schemas.openxmlformats.org/officeDocument/2006/relationships/customXml" Target="../ink/ink1046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02.png"/><Relationship Id="rId29" Type="http://schemas.openxmlformats.org/officeDocument/2006/relationships/customXml" Target="../ink/ink1057.xml"/><Relationship Id="rId11" Type="http://schemas.openxmlformats.org/officeDocument/2006/relationships/customXml" Target="../ink/ink1048.xml"/><Relationship Id="rId24" Type="http://schemas.openxmlformats.org/officeDocument/2006/relationships/image" Target="../media/image1606.png"/><Relationship Id="rId32" Type="http://schemas.openxmlformats.org/officeDocument/2006/relationships/image" Target="../media/image1610.png"/><Relationship Id="rId37" Type="http://schemas.openxmlformats.org/officeDocument/2006/relationships/customXml" Target="../ink/ink1061.xml"/><Relationship Id="rId40" Type="http://schemas.openxmlformats.org/officeDocument/2006/relationships/image" Target="../media/image1614.png"/><Relationship Id="rId45" Type="http://schemas.openxmlformats.org/officeDocument/2006/relationships/customXml" Target="../ink/ink1065.xml"/><Relationship Id="rId53" Type="http://schemas.openxmlformats.org/officeDocument/2006/relationships/customXml" Target="../ink/ink1069.xml"/><Relationship Id="rId58" Type="http://schemas.openxmlformats.org/officeDocument/2006/relationships/image" Target="../media/image1623.png"/><Relationship Id="rId5" Type="http://schemas.openxmlformats.org/officeDocument/2006/relationships/customXml" Target="../ink/ink1045.xml"/><Relationship Id="rId19" Type="http://schemas.openxmlformats.org/officeDocument/2006/relationships/customXml" Target="../ink/ink1052.xml"/><Relationship Id="rId4" Type="http://schemas.openxmlformats.org/officeDocument/2006/relationships/image" Target="../media/image1596.png"/><Relationship Id="rId9" Type="http://schemas.openxmlformats.org/officeDocument/2006/relationships/customXml" Target="../ink/ink1047.xml"/><Relationship Id="rId14" Type="http://schemas.openxmlformats.org/officeDocument/2006/relationships/image" Target="../media/image1601.png"/><Relationship Id="rId22" Type="http://schemas.openxmlformats.org/officeDocument/2006/relationships/image" Target="../media/image1605.png"/><Relationship Id="rId27" Type="http://schemas.openxmlformats.org/officeDocument/2006/relationships/customXml" Target="../ink/ink1056.xml"/><Relationship Id="rId30" Type="http://schemas.openxmlformats.org/officeDocument/2006/relationships/image" Target="../media/image1609.png"/><Relationship Id="rId35" Type="http://schemas.openxmlformats.org/officeDocument/2006/relationships/customXml" Target="../ink/ink1060.xml"/><Relationship Id="rId43" Type="http://schemas.openxmlformats.org/officeDocument/2006/relationships/customXml" Target="../ink/ink1064.xml"/><Relationship Id="rId48" Type="http://schemas.openxmlformats.org/officeDocument/2006/relationships/image" Target="../media/image1618.png"/><Relationship Id="rId56" Type="http://schemas.openxmlformats.org/officeDocument/2006/relationships/image" Target="../media/image1622.png"/><Relationship Id="rId8" Type="http://schemas.openxmlformats.org/officeDocument/2006/relationships/image" Target="../media/image1598.png"/><Relationship Id="rId51" Type="http://schemas.openxmlformats.org/officeDocument/2006/relationships/customXml" Target="../ink/ink1068.xml"/><Relationship Id="rId3" Type="http://schemas.openxmlformats.org/officeDocument/2006/relationships/customXml" Target="../ink/ink1044.xml"/><Relationship Id="rId12" Type="http://schemas.openxmlformats.org/officeDocument/2006/relationships/image" Target="../media/image1600.png"/><Relationship Id="rId17" Type="http://schemas.openxmlformats.org/officeDocument/2006/relationships/customXml" Target="../ink/ink1051.xml"/><Relationship Id="rId25" Type="http://schemas.openxmlformats.org/officeDocument/2006/relationships/customXml" Target="../ink/ink1055.xml"/><Relationship Id="rId33" Type="http://schemas.openxmlformats.org/officeDocument/2006/relationships/customXml" Target="../ink/ink1059.xml"/><Relationship Id="rId38" Type="http://schemas.openxmlformats.org/officeDocument/2006/relationships/image" Target="../media/image1613.png"/><Relationship Id="rId46" Type="http://schemas.openxmlformats.org/officeDocument/2006/relationships/image" Target="../media/image1617.png"/><Relationship Id="rId59" Type="http://schemas.openxmlformats.org/officeDocument/2006/relationships/customXml" Target="../ink/ink1072.xml"/><Relationship Id="rId20" Type="http://schemas.openxmlformats.org/officeDocument/2006/relationships/image" Target="../media/image1604.png"/><Relationship Id="rId41" Type="http://schemas.openxmlformats.org/officeDocument/2006/relationships/customXml" Target="../ink/ink1063.xml"/><Relationship Id="rId54" Type="http://schemas.openxmlformats.org/officeDocument/2006/relationships/image" Target="../media/image16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7.png"/><Relationship Id="rId15" Type="http://schemas.openxmlformats.org/officeDocument/2006/relationships/customXml" Target="../ink/ink1050.xml"/><Relationship Id="rId23" Type="http://schemas.openxmlformats.org/officeDocument/2006/relationships/customXml" Target="../ink/ink1054.xml"/><Relationship Id="rId28" Type="http://schemas.openxmlformats.org/officeDocument/2006/relationships/image" Target="../media/image1608.png"/><Relationship Id="rId36" Type="http://schemas.openxmlformats.org/officeDocument/2006/relationships/image" Target="../media/image1612.png"/><Relationship Id="rId49" Type="http://schemas.openxmlformats.org/officeDocument/2006/relationships/customXml" Target="../ink/ink1067.xml"/><Relationship Id="rId57" Type="http://schemas.openxmlformats.org/officeDocument/2006/relationships/customXml" Target="../ink/ink1071.xml"/><Relationship Id="rId10" Type="http://schemas.openxmlformats.org/officeDocument/2006/relationships/image" Target="../media/image1599.png"/><Relationship Id="rId31" Type="http://schemas.openxmlformats.org/officeDocument/2006/relationships/customXml" Target="../ink/ink1058.xml"/><Relationship Id="rId44" Type="http://schemas.openxmlformats.org/officeDocument/2006/relationships/image" Target="../media/image1616.png"/><Relationship Id="rId52" Type="http://schemas.openxmlformats.org/officeDocument/2006/relationships/image" Target="../media/image1620.png"/><Relationship Id="rId60" Type="http://schemas.openxmlformats.org/officeDocument/2006/relationships/image" Target="../media/image16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14:cNvPr>
              <p14:cNvContentPartPr/>
              <p14:nvPr/>
            </p14:nvContentPartPr>
            <p14:xfrm>
              <a:off x="11567684" y="1341622"/>
              <a:ext cx="334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8684" y="1332622"/>
                <a:ext cx="511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B1CB0D4-566D-84CD-6145-D576B6EE313E}"/>
              </a:ext>
            </a:extLst>
          </p:cNvPr>
          <p:cNvGrpSpPr/>
          <p:nvPr/>
        </p:nvGrpSpPr>
        <p:grpSpPr>
          <a:xfrm>
            <a:off x="11439884" y="519742"/>
            <a:ext cx="344880" cy="246960"/>
            <a:chOff x="11439884" y="519742"/>
            <a:chExt cx="3448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14:cNvPr>
                <p14:cNvContentPartPr/>
                <p14:nvPr/>
              </p14:nvContentPartPr>
              <p14:xfrm>
                <a:off x="11508284" y="519742"/>
                <a:ext cx="138600" cy="246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99644" y="510742"/>
                  <a:ext cx="156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14:cNvPr>
                <p14:cNvContentPartPr/>
                <p14:nvPr/>
              </p14:nvContentPartPr>
              <p14:xfrm>
                <a:off x="11439884" y="542422"/>
                <a:ext cx="344880" cy="202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30884" y="533422"/>
                  <a:ext cx="3625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5B01F20-3CBB-48D0-8747-02422213AE57}"/>
              </a:ext>
            </a:extLst>
          </p:cNvPr>
          <p:cNvGrpSpPr/>
          <p:nvPr/>
        </p:nvGrpSpPr>
        <p:grpSpPr>
          <a:xfrm>
            <a:off x="11094800" y="1085347"/>
            <a:ext cx="403200" cy="407160"/>
            <a:chOff x="11094800" y="1085347"/>
            <a:chExt cx="4032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14:cNvPr>
                <p14:cNvContentPartPr/>
                <p14:nvPr/>
              </p14:nvContentPartPr>
              <p14:xfrm>
                <a:off x="11237360" y="1085347"/>
                <a:ext cx="132120" cy="348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33040" y="1081027"/>
                  <a:ext cx="140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14:cNvPr>
                <p14:cNvContentPartPr/>
                <p14:nvPr/>
              </p14:nvContentPartPr>
              <p14:xfrm>
                <a:off x="11094800" y="1147987"/>
                <a:ext cx="403200" cy="344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90480" y="1143667"/>
                  <a:ext cx="41184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1787947-3093-4FA1-96C8-02A90180A01E}"/>
              </a:ext>
            </a:extLst>
          </p:cNvPr>
          <p:cNvGrpSpPr/>
          <p:nvPr/>
        </p:nvGrpSpPr>
        <p:grpSpPr>
          <a:xfrm>
            <a:off x="10969053" y="361147"/>
            <a:ext cx="289800" cy="230040"/>
            <a:chOff x="10969053" y="361147"/>
            <a:chExt cx="2898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14:cNvPr>
                <p14:cNvContentPartPr/>
                <p14:nvPr/>
              </p14:nvContentPartPr>
              <p14:xfrm>
                <a:off x="10969053" y="375187"/>
                <a:ext cx="197280" cy="216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64733" y="370867"/>
                  <a:ext cx="205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14:cNvPr>
                <p14:cNvContentPartPr/>
                <p14:nvPr/>
              </p14:nvContentPartPr>
              <p14:xfrm>
                <a:off x="10978413" y="361147"/>
                <a:ext cx="280440" cy="230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74093" y="356827"/>
                  <a:ext cx="2890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1C225D-5A6E-43D6-8545-D0A4DA55C69B}"/>
              </a:ext>
            </a:extLst>
          </p:cNvPr>
          <p:cNvGrpSpPr/>
          <p:nvPr/>
        </p:nvGrpSpPr>
        <p:grpSpPr>
          <a:xfrm>
            <a:off x="11529102" y="1547947"/>
            <a:ext cx="280800" cy="304200"/>
            <a:chOff x="11529102" y="1547947"/>
            <a:chExt cx="2808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14:cNvPr>
                <p14:cNvContentPartPr/>
                <p14:nvPr/>
              </p14:nvContentPartPr>
              <p14:xfrm>
                <a:off x="11576982" y="1569187"/>
                <a:ext cx="201960" cy="282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72662" y="1564867"/>
                  <a:ext cx="210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14:cNvPr>
                <p14:cNvContentPartPr/>
                <p14:nvPr/>
              </p14:nvContentPartPr>
              <p14:xfrm>
                <a:off x="11529102" y="1547947"/>
                <a:ext cx="280800" cy="244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24782" y="1543627"/>
                  <a:ext cx="28944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73CC36B-61EC-40D5-9888-4D979B3DE6BC}"/>
              </a:ext>
            </a:extLst>
          </p:cNvPr>
          <p:cNvGrpSpPr/>
          <p:nvPr/>
        </p:nvGrpSpPr>
        <p:grpSpPr>
          <a:xfrm>
            <a:off x="10418413" y="533107"/>
            <a:ext cx="226080" cy="267120"/>
            <a:chOff x="10418413" y="533107"/>
            <a:chExt cx="22608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14:cNvPr>
                <p14:cNvContentPartPr/>
                <p14:nvPr/>
              </p14:nvContentPartPr>
              <p14:xfrm>
                <a:off x="10418413" y="533107"/>
                <a:ext cx="149760" cy="267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14093" y="528787"/>
                  <a:ext cx="158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14:cNvPr>
                <p14:cNvContentPartPr/>
                <p14:nvPr/>
              </p14:nvContentPartPr>
              <p14:xfrm>
                <a:off x="10427053" y="545347"/>
                <a:ext cx="217440" cy="252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2733" y="541027"/>
                  <a:ext cx="22608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A8C9F60-E873-27D2-5671-276AB58ED616}"/>
              </a:ext>
            </a:extLst>
          </p:cNvPr>
          <p:cNvGrpSpPr/>
          <p:nvPr/>
        </p:nvGrpSpPr>
        <p:grpSpPr>
          <a:xfrm>
            <a:off x="10185480" y="1623862"/>
            <a:ext cx="376920" cy="280440"/>
            <a:chOff x="10185480" y="1623862"/>
            <a:chExt cx="3769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BE310F5-C330-624A-7AEB-97FF1E91CAC1}"/>
                    </a:ext>
                  </a:extLst>
                </p14:cNvPr>
                <p14:cNvContentPartPr/>
                <p14:nvPr/>
              </p14:nvContentPartPr>
              <p14:xfrm>
                <a:off x="10185480" y="1670662"/>
                <a:ext cx="176400" cy="233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BE310F5-C330-624A-7AEB-97FF1E91CA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76480" y="1662022"/>
                  <a:ext cx="194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3B183DA-4050-97AA-50A0-7A79624F8751}"/>
                    </a:ext>
                  </a:extLst>
                </p14:cNvPr>
                <p14:cNvContentPartPr/>
                <p14:nvPr/>
              </p14:nvContentPartPr>
              <p14:xfrm>
                <a:off x="10189440" y="1623862"/>
                <a:ext cx="372960" cy="273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3B183DA-4050-97AA-50A0-7A79624F87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80800" y="1614862"/>
                  <a:ext cx="390600" cy="29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Gleichgewicht</a:t>
            </a:r>
            <a:r>
              <a:rPr lang="en-US" sz="2400" dirty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D0B7C66-ED5C-4B41-96D9-A1959C7564B1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B943E97-EA30-F3CF-686B-9C854919CD09}"/>
                  </a:ext>
                </a:extLst>
              </p14:cNvPr>
              <p14:cNvContentPartPr/>
              <p14:nvPr/>
            </p14:nvContentPartPr>
            <p14:xfrm>
              <a:off x="570600" y="708742"/>
              <a:ext cx="1420920" cy="78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B943E97-EA30-F3CF-686B-9C854919CD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80" y="704422"/>
                <a:ext cx="14295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FFA7FE5-F820-3CA9-1644-088A76FA46F0}"/>
                  </a:ext>
                </a:extLst>
              </p14:cNvPr>
              <p14:cNvContentPartPr/>
              <p14:nvPr/>
            </p14:nvContentPartPr>
            <p14:xfrm>
              <a:off x="1536120" y="2147662"/>
              <a:ext cx="36720" cy="565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FFA7FE5-F820-3CA9-1644-088A76FA46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1800" y="2143342"/>
                <a:ext cx="453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AC4BD08-8295-1E0D-7DE7-D9AF3F3E8278}"/>
                  </a:ext>
                </a:extLst>
              </p14:cNvPr>
              <p14:cNvContentPartPr/>
              <p14:nvPr/>
            </p14:nvContentPartPr>
            <p14:xfrm>
              <a:off x="6086520" y="709102"/>
              <a:ext cx="854640" cy="78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AC4BD08-8295-1E0D-7DE7-D9AF3F3E82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82200" y="704782"/>
                <a:ext cx="8632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4B7F62D-130A-4870-7BDC-61ED8221ABC8}"/>
                  </a:ext>
                </a:extLst>
              </p14:cNvPr>
              <p14:cNvContentPartPr/>
              <p14:nvPr/>
            </p14:nvContentPartPr>
            <p14:xfrm>
              <a:off x="6870240" y="3109222"/>
              <a:ext cx="84240" cy="939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4B7F62D-130A-4870-7BDC-61ED8221AB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65920" y="3104902"/>
                <a:ext cx="928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52A0D8E-67A5-799B-805F-68422687396C}"/>
                  </a:ext>
                </a:extLst>
              </p14:cNvPr>
              <p14:cNvContentPartPr/>
              <p14:nvPr/>
            </p14:nvContentPartPr>
            <p14:xfrm>
              <a:off x="3505680" y="713422"/>
              <a:ext cx="1131120" cy="496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52A0D8E-67A5-799B-805F-6842268739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01360" y="709102"/>
                <a:ext cx="1139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C618D66-FEEE-FEBA-D7A8-1B23CF9273FB}"/>
                  </a:ext>
                </a:extLst>
              </p14:cNvPr>
              <p14:cNvContentPartPr/>
              <p14:nvPr/>
            </p14:nvContentPartPr>
            <p14:xfrm>
              <a:off x="6803280" y="3138382"/>
              <a:ext cx="232560" cy="644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C618D66-FEEE-FEBA-D7A8-1B23CF9273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98960" y="3134062"/>
                <a:ext cx="2412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51DD100-A78D-9108-7030-42A6F72BB744}"/>
                  </a:ext>
                </a:extLst>
              </p14:cNvPr>
              <p14:cNvContentPartPr/>
              <p14:nvPr/>
            </p14:nvContentPartPr>
            <p14:xfrm>
              <a:off x="1369440" y="2136502"/>
              <a:ext cx="297720" cy="1033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51DD100-A78D-9108-7030-42A6F72BB74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5120" y="2132182"/>
                <a:ext cx="3063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E47F06D8-9057-0C24-A773-83025EA489B4}"/>
                  </a:ext>
                </a:extLst>
              </p14:cNvPr>
              <p14:cNvContentPartPr/>
              <p14:nvPr/>
            </p14:nvContentPartPr>
            <p14:xfrm>
              <a:off x="695520" y="680662"/>
              <a:ext cx="695520" cy="1180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E47F06D8-9057-0C24-A773-83025EA489B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6520" y="671662"/>
                <a:ext cx="713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8EDA165-77FA-5B2E-7A70-B04396FFAC7B}"/>
                  </a:ext>
                </a:extLst>
              </p14:cNvPr>
              <p14:cNvContentPartPr/>
              <p14:nvPr/>
            </p14:nvContentPartPr>
            <p14:xfrm>
              <a:off x="3169800" y="2136502"/>
              <a:ext cx="169920" cy="309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8EDA165-77FA-5B2E-7A70-B04396FFAC7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61160" y="2127862"/>
                <a:ext cx="187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0B39D9F-E7F8-B200-2119-9AF56CF4CA2C}"/>
                  </a:ext>
                </a:extLst>
              </p14:cNvPr>
              <p14:cNvContentPartPr/>
              <p14:nvPr/>
            </p14:nvContentPartPr>
            <p14:xfrm>
              <a:off x="4736520" y="3267982"/>
              <a:ext cx="487440" cy="374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0B39D9F-E7F8-B200-2119-9AF56CF4CA2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27880" y="3259342"/>
                <a:ext cx="505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56B2F894-388E-C5AE-5A8F-A0775E27DAE7}"/>
                  </a:ext>
                </a:extLst>
              </p14:cNvPr>
              <p14:cNvContentPartPr/>
              <p14:nvPr/>
            </p14:nvContentPartPr>
            <p14:xfrm>
              <a:off x="3218040" y="3267262"/>
              <a:ext cx="1346400" cy="450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6B2F894-388E-C5AE-5A8F-A0775E27DAE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9400" y="3258262"/>
                <a:ext cx="13640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98DDB0A-64D3-6F3E-F6E3-75286FE0E624}"/>
                  </a:ext>
                </a:extLst>
              </p14:cNvPr>
              <p14:cNvContentPartPr/>
              <p14:nvPr/>
            </p14:nvContentPartPr>
            <p14:xfrm>
              <a:off x="1570680" y="2123902"/>
              <a:ext cx="461160" cy="651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98DDB0A-64D3-6F3E-F6E3-75286FE0E62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61680" y="2114902"/>
                <a:ext cx="478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8174054-03EF-AEBA-6E56-CF1E04718E05}"/>
                  </a:ext>
                </a:extLst>
              </p14:cNvPr>
              <p14:cNvContentPartPr/>
              <p14:nvPr/>
            </p14:nvContentPartPr>
            <p14:xfrm>
              <a:off x="2221200" y="2099062"/>
              <a:ext cx="509760" cy="230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8174054-03EF-AEBA-6E56-CF1E04718E0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12200" y="2090062"/>
                <a:ext cx="527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C8314DC-F538-8F09-8D6E-C9A735114324}"/>
                  </a:ext>
                </a:extLst>
              </p14:cNvPr>
              <p14:cNvContentPartPr/>
              <p14:nvPr/>
            </p14:nvContentPartPr>
            <p14:xfrm>
              <a:off x="2941920" y="2113462"/>
              <a:ext cx="331560" cy="374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C8314DC-F538-8F09-8D6E-C9A7351143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33280" y="2104462"/>
                <a:ext cx="3492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196BB54-B55D-3497-F5AB-60CF4499ADB2}"/>
                  </a:ext>
                </a:extLst>
              </p14:cNvPr>
              <p14:cNvContentPartPr/>
              <p14:nvPr/>
            </p14:nvContentPartPr>
            <p14:xfrm>
              <a:off x="3154680" y="2141902"/>
              <a:ext cx="183600" cy="410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196BB54-B55D-3497-F5AB-60CF4499ADB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45680" y="2132902"/>
                <a:ext cx="201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EDD546C-7F57-1C19-F52E-A1A5CD7FD4C8}"/>
                  </a:ext>
                </a:extLst>
              </p14:cNvPr>
              <p14:cNvContentPartPr/>
              <p14:nvPr/>
            </p14:nvContentPartPr>
            <p14:xfrm>
              <a:off x="2872800" y="1883422"/>
              <a:ext cx="70920" cy="1713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EDD546C-7F57-1C19-F52E-A1A5CD7FD4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63800" y="1874782"/>
                <a:ext cx="885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EC3077B-9220-E421-A675-F7A4AACCA0DD}"/>
                  </a:ext>
                </a:extLst>
              </p14:cNvPr>
              <p14:cNvContentPartPr/>
              <p14:nvPr/>
            </p14:nvContentPartPr>
            <p14:xfrm>
              <a:off x="2940120" y="1939222"/>
              <a:ext cx="115200" cy="1483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EC3077B-9220-E421-A675-F7A4AACCA0D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31480" y="1930582"/>
                <a:ext cx="132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D8DD75A3-78FE-FC8A-9B04-56F4D49C9D05}"/>
                  </a:ext>
                </a:extLst>
              </p14:cNvPr>
              <p14:cNvContentPartPr/>
              <p14:nvPr/>
            </p14:nvContentPartPr>
            <p14:xfrm>
              <a:off x="1436760" y="2460862"/>
              <a:ext cx="197640" cy="237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8DD75A3-78FE-FC8A-9B04-56F4D49C9D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27760" y="2452222"/>
                <a:ext cx="215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95F8FAB-8179-18EB-C4DE-1E67AC9F3B05}"/>
                  </a:ext>
                </a:extLst>
              </p14:cNvPr>
              <p14:cNvContentPartPr/>
              <p14:nvPr/>
            </p14:nvContentPartPr>
            <p14:xfrm>
              <a:off x="1363680" y="2705302"/>
              <a:ext cx="388800" cy="388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95F8FAB-8179-18EB-C4DE-1E67AC9F3B0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54680" y="2696662"/>
                <a:ext cx="406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D942715-EC6F-4C8F-913B-ACC12CA1D52F}"/>
                  </a:ext>
                </a:extLst>
              </p14:cNvPr>
              <p14:cNvContentPartPr/>
              <p14:nvPr/>
            </p14:nvContentPartPr>
            <p14:xfrm>
              <a:off x="1280160" y="2929222"/>
              <a:ext cx="504000" cy="201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D942715-EC6F-4C8F-913B-ACC12CA1D52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71160" y="2920222"/>
                <a:ext cx="521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040092E1-9880-5EE9-FDCE-A26092F54653}"/>
                  </a:ext>
                </a:extLst>
              </p14:cNvPr>
              <p14:cNvContentPartPr/>
              <p14:nvPr/>
            </p14:nvContentPartPr>
            <p14:xfrm>
              <a:off x="3046320" y="2223262"/>
              <a:ext cx="89640" cy="1713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040092E1-9880-5EE9-FDCE-A26092F546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37320" y="2214622"/>
                <a:ext cx="1072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ADB1492-66BF-6D62-CA15-04327FE25BC0}"/>
                  </a:ext>
                </a:extLst>
              </p14:cNvPr>
              <p14:cNvContentPartPr/>
              <p14:nvPr/>
            </p14:nvContentPartPr>
            <p14:xfrm>
              <a:off x="1432440" y="2454742"/>
              <a:ext cx="189360" cy="684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ADB1492-66BF-6D62-CA15-04327FE25BC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23440" y="2445742"/>
                <a:ext cx="2070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355D059-72A2-D49C-D66F-9D718E4346EE}"/>
                  </a:ext>
                </a:extLst>
              </p14:cNvPr>
              <p14:cNvContentPartPr/>
              <p14:nvPr/>
            </p14:nvContentPartPr>
            <p14:xfrm>
              <a:off x="3274560" y="2369422"/>
              <a:ext cx="134280" cy="223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355D059-72A2-D49C-D66F-9D718E4346E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65920" y="2360782"/>
                <a:ext cx="151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F4591E9-551E-51E7-45E5-3BADB2A8641C}"/>
                  </a:ext>
                </a:extLst>
              </p14:cNvPr>
              <p14:cNvContentPartPr/>
              <p14:nvPr/>
            </p14:nvContentPartPr>
            <p14:xfrm>
              <a:off x="1342800" y="2721502"/>
              <a:ext cx="310320" cy="331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F4591E9-551E-51E7-45E5-3BADB2A8641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34160" y="2712862"/>
                <a:ext cx="3279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67C9322-312C-4EC2-DE76-A1D5E2C5EC9E}"/>
                  </a:ext>
                </a:extLst>
              </p14:cNvPr>
              <p14:cNvContentPartPr/>
              <p14:nvPr/>
            </p14:nvContentPartPr>
            <p14:xfrm>
              <a:off x="3288240" y="2616742"/>
              <a:ext cx="256320" cy="56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67C9322-312C-4EC2-DE76-A1D5E2C5EC9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79240" y="2607742"/>
                <a:ext cx="2739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9090C3C8-95B5-264D-0348-20D92F7F1DCF}"/>
                  </a:ext>
                </a:extLst>
              </p14:cNvPr>
              <p14:cNvContentPartPr/>
              <p14:nvPr/>
            </p14:nvContentPartPr>
            <p14:xfrm>
              <a:off x="1276920" y="2911942"/>
              <a:ext cx="515520" cy="543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9090C3C8-95B5-264D-0348-20D92F7F1DC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67920" y="2903302"/>
                <a:ext cx="533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4F104CE-B937-9D87-9788-FDFE3BCD3B19}"/>
                  </a:ext>
                </a:extLst>
              </p14:cNvPr>
              <p14:cNvContentPartPr/>
              <p14:nvPr/>
            </p14:nvContentPartPr>
            <p14:xfrm>
              <a:off x="3288600" y="2909782"/>
              <a:ext cx="185040" cy="277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4F104CE-B937-9D87-9788-FDFE3BCD3B1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9960" y="2901142"/>
                <a:ext cx="202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55C00B2-F70A-96FE-5BF2-A0F1A38B80A8}"/>
                  </a:ext>
                </a:extLst>
              </p14:cNvPr>
              <p14:cNvContentPartPr/>
              <p14:nvPr/>
            </p14:nvContentPartPr>
            <p14:xfrm>
              <a:off x="3387960" y="2914822"/>
              <a:ext cx="412560" cy="259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55C00B2-F70A-96FE-5BF2-A0F1A38B80A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78960" y="2905822"/>
                <a:ext cx="4302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F3B7314-A8A5-A589-6177-4049204FC55B}"/>
                  </a:ext>
                </a:extLst>
              </p14:cNvPr>
              <p14:cNvContentPartPr/>
              <p14:nvPr/>
            </p14:nvContentPartPr>
            <p14:xfrm>
              <a:off x="3256920" y="2164942"/>
              <a:ext cx="12600" cy="25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F3B7314-A8A5-A589-6177-4049204FC55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47920" y="2156302"/>
                <a:ext cx="302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8212BF5-E6DC-C006-EF50-D97AC1969153}"/>
                  </a:ext>
                </a:extLst>
              </p14:cNvPr>
              <p14:cNvContentPartPr/>
              <p14:nvPr/>
            </p14:nvContentPartPr>
            <p14:xfrm>
              <a:off x="3281400" y="2156302"/>
              <a:ext cx="8640" cy="118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8212BF5-E6DC-C006-EF50-D97AC196915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272760" y="2147662"/>
                <a:ext cx="262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599DDD66-6C34-5C7A-45DE-127083A4CAB0}"/>
                  </a:ext>
                </a:extLst>
              </p14:cNvPr>
              <p14:cNvContentPartPr/>
              <p14:nvPr/>
            </p14:nvContentPartPr>
            <p14:xfrm>
              <a:off x="3376440" y="2368702"/>
              <a:ext cx="6480" cy="108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599DDD66-6C34-5C7A-45DE-127083A4CAB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67800" y="2360062"/>
                <a:ext cx="24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B3D1119-D78E-FC11-5EDE-F2CDBB3C7DA9}"/>
                  </a:ext>
                </a:extLst>
              </p14:cNvPr>
              <p14:cNvContentPartPr/>
              <p14:nvPr/>
            </p14:nvContentPartPr>
            <p14:xfrm>
              <a:off x="3309480" y="2389582"/>
              <a:ext cx="125280" cy="183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B3D1119-D78E-FC11-5EDE-F2CDBB3C7D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0480" y="2380582"/>
                <a:ext cx="142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7BF3EB21-1D07-9D39-FF80-E04C7DB3FFDE}"/>
                  </a:ext>
                </a:extLst>
              </p14:cNvPr>
              <p14:cNvContentPartPr/>
              <p14:nvPr/>
            </p14:nvContentPartPr>
            <p14:xfrm>
              <a:off x="3328200" y="2637262"/>
              <a:ext cx="330480" cy="583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7BF3EB21-1D07-9D39-FF80-E04C7DB3FFD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319200" y="2628262"/>
                <a:ext cx="3481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F4ABE79-205D-5BB8-BF2C-812FD6465C33}"/>
                  </a:ext>
                </a:extLst>
              </p14:cNvPr>
              <p14:cNvContentPartPr/>
              <p14:nvPr/>
            </p14:nvContentPartPr>
            <p14:xfrm>
              <a:off x="3312000" y="2905462"/>
              <a:ext cx="603360" cy="572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F4ABE79-205D-5BB8-BF2C-812FD6465C3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03000" y="2896462"/>
                <a:ext cx="621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C2EA3D0-21B5-84CE-19E5-38CEC659B39B}"/>
                  </a:ext>
                </a:extLst>
              </p14:cNvPr>
              <p14:cNvContentPartPr/>
              <p14:nvPr/>
            </p14:nvContentPartPr>
            <p14:xfrm>
              <a:off x="3332880" y="2187982"/>
              <a:ext cx="81360" cy="1364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C2EA3D0-21B5-84CE-19E5-38CEC659B39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324240" y="2178982"/>
                <a:ext cx="990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578CD082-1CBF-7B6F-2EED-131A768C3E85}"/>
                  </a:ext>
                </a:extLst>
              </p14:cNvPr>
              <p14:cNvContentPartPr/>
              <p14:nvPr/>
            </p14:nvContentPartPr>
            <p14:xfrm>
              <a:off x="3260160" y="2151622"/>
              <a:ext cx="1546200" cy="19288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578CD082-1CBF-7B6F-2EED-131A768C3E8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51520" y="2142982"/>
                <a:ext cx="1563840" cy="19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E1F6ABDC-6D08-C37C-B6C0-E507CC9B0A43}"/>
              </a:ext>
            </a:extLst>
          </p:cNvPr>
          <p:cNvGrpSpPr/>
          <p:nvPr/>
        </p:nvGrpSpPr>
        <p:grpSpPr>
          <a:xfrm>
            <a:off x="4948200" y="4048102"/>
            <a:ext cx="351720" cy="268560"/>
            <a:chOff x="4948200" y="4048102"/>
            <a:chExt cx="35172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9A3C40D-68D1-F8FC-C0B2-1D31A8D4B2DB}"/>
                    </a:ext>
                  </a:extLst>
                </p14:cNvPr>
                <p14:cNvContentPartPr/>
                <p14:nvPr/>
              </p14:nvContentPartPr>
              <p14:xfrm>
                <a:off x="4952160" y="4076542"/>
                <a:ext cx="12600" cy="1447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9A3C40D-68D1-F8FC-C0B2-1D31A8D4B2D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43520" y="4067902"/>
                  <a:ext cx="30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5B001A3-C5CE-9F42-3218-8AC3ECA4DDB6}"/>
                    </a:ext>
                  </a:extLst>
                </p14:cNvPr>
                <p14:cNvContentPartPr/>
                <p14:nvPr/>
              </p14:nvContentPartPr>
              <p14:xfrm>
                <a:off x="4948200" y="4048102"/>
                <a:ext cx="111240" cy="207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5B001A3-C5CE-9F42-3218-8AC3ECA4DDB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39200" y="4039462"/>
                  <a:ext cx="128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417AB49-512B-05CC-E888-F8F90AB80BA0}"/>
                    </a:ext>
                  </a:extLst>
                </p14:cNvPr>
                <p14:cNvContentPartPr/>
                <p14:nvPr/>
              </p14:nvContentPartPr>
              <p14:xfrm>
                <a:off x="5134320" y="4187422"/>
                <a:ext cx="165600" cy="129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417AB49-512B-05CC-E888-F8F90AB80B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25680" y="4178782"/>
                  <a:ext cx="18324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DF118A9A-CFEA-E3C6-2557-715E877D7161}"/>
                  </a:ext>
                </a:extLst>
              </p14:cNvPr>
              <p14:cNvContentPartPr/>
              <p14:nvPr/>
            </p14:nvContentPartPr>
            <p14:xfrm>
              <a:off x="3141720" y="3301102"/>
              <a:ext cx="228960" cy="410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DF118A9A-CFEA-E3C6-2557-715E877D716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132720" y="3292462"/>
                <a:ext cx="24660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DD932E74-090A-FD76-876B-C062891FDD22}"/>
              </a:ext>
            </a:extLst>
          </p:cNvPr>
          <p:cNvGrpSpPr/>
          <p:nvPr/>
        </p:nvGrpSpPr>
        <p:grpSpPr>
          <a:xfrm>
            <a:off x="5535720" y="3150622"/>
            <a:ext cx="1341000" cy="369000"/>
            <a:chOff x="5535720" y="3150622"/>
            <a:chExt cx="134100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13521C3-6154-6417-D61D-654595FA4930}"/>
                    </a:ext>
                  </a:extLst>
                </p14:cNvPr>
                <p14:cNvContentPartPr/>
                <p14:nvPr/>
              </p14:nvContentPartPr>
              <p14:xfrm>
                <a:off x="6858360" y="3150622"/>
                <a:ext cx="18360" cy="18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13521C3-6154-6417-D61D-654595FA493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49360" y="314162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EC1323C-E4CB-90A6-8CC6-BC4C6556135F}"/>
                    </a:ext>
                  </a:extLst>
                </p14:cNvPr>
                <p14:cNvContentPartPr/>
                <p14:nvPr/>
              </p14:nvContentPartPr>
              <p14:xfrm>
                <a:off x="6441480" y="3177262"/>
                <a:ext cx="346680" cy="17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EC1323C-E4CB-90A6-8CC6-BC4C6556135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32480" y="3168622"/>
                  <a:ext cx="364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5301BE6-DB78-C700-9B8A-9F5F1D1C14EC}"/>
                    </a:ext>
                  </a:extLst>
                </p14:cNvPr>
                <p14:cNvContentPartPr/>
                <p14:nvPr/>
              </p14:nvContentPartPr>
              <p14:xfrm>
                <a:off x="5579280" y="3177982"/>
                <a:ext cx="734040" cy="113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5301BE6-DB78-C700-9B8A-9F5F1D1C14E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70280" y="3168982"/>
                  <a:ext cx="751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D2A57E8-2CC4-6560-9532-C860B978A16E}"/>
                    </a:ext>
                  </a:extLst>
                </p14:cNvPr>
                <p14:cNvContentPartPr/>
                <p14:nvPr/>
              </p14:nvContentPartPr>
              <p14:xfrm>
                <a:off x="5652720" y="3247822"/>
                <a:ext cx="181080" cy="34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D2A57E8-2CC4-6560-9532-C860B978A16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44080" y="3238822"/>
                  <a:ext cx="198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E4E6683-08FA-FE7F-0F88-CD941340BD0A}"/>
                    </a:ext>
                  </a:extLst>
                </p14:cNvPr>
                <p14:cNvContentPartPr/>
                <p14:nvPr/>
              </p14:nvContentPartPr>
              <p14:xfrm>
                <a:off x="5590440" y="3352942"/>
                <a:ext cx="22680" cy="163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E4E6683-08FA-FE7F-0F88-CD941340BD0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81800" y="3343942"/>
                  <a:ext cx="40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7583B07-2E14-81B8-14CD-FC70F3F10EAC}"/>
                    </a:ext>
                  </a:extLst>
                </p14:cNvPr>
                <p14:cNvContentPartPr/>
                <p14:nvPr/>
              </p14:nvContentPartPr>
              <p14:xfrm>
                <a:off x="5535720" y="3328822"/>
                <a:ext cx="91440" cy="88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7583B07-2E14-81B8-14CD-FC70F3F10EA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27080" y="3319822"/>
                  <a:ext cx="10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4F6177F-CF78-E9F9-BA55-C3155DDBAB57}"/>
                    </a:ext>
                  </a:extLst>
                </p14:cNvPr>
                <p14:cNvContentPartPr/>
                <p14:nvPr/>
              </p14:nvContentPartPr>
              <p14:xfrm>
                <a:off x="5636520" y="3374902"/>
                <a:ext cx="21960" cy="122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4F6177F-CF78-E9F9-BA55-C3155DDBAB5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27520" y="3366262"/>
                  <a:ext cx="39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B19D403-2052-A81C-1220-267A65257A0E}"/>
                    </a:ext>
                  </a:extLst>
                </p14:cNvPr>
                <p14:cNvContentPartPr/>
                <p14:nvPr/>
              </p14:nvContentPartPr>
              <p14:xfrm>
                <a:off x="5622480" y="3348622"/>
                <a:ext cx="107280" cy="171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B19D403-2052-A81C-1220-267A65257A0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13840" y="3339982"/>
                  <a:ext cx="12492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E60A888C-F8E3-4465-34ED-64AF8C040387}"/>
              </a:ext>
            </a:extLst>
          </p:cNvPr>
          <p:cNvGrpSpPr/>
          <p:nvPr/>
        </p:nvGrpSpPr>
        <p:grpSpPr>
          <a:xfrm>
            <a:off x="1122120" y="3333502"/>
            <a:ext cx="2079360" cy="303120"/>
            <a:chOff x="1122120" y="3333502"/>
            <a:chExt cx="207936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CFB1E9E-4428-C09B-10A3-EAC2297BB154}"/>
                    </a:ext>
                  </a:extLst>
                </p14:cNvPr>
                <p14:cNvContentPartPr/>
                <p14:nvPr/>
              </p14:nvContentPartPr>
              <p14:xfrm>
                <a:off x="1122120" y="3396502"/>
                <a:ext cx="877680" cy="62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CFB1E9E-4428-C09B-10A3-EAC2297BB15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3480" y="3387862"/>
                  <a:ext cx="895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1819818-8212-7AA2-9DFE-35C82FEB0268}"/>
                    </a:ext>
                  </a:extLst>
                </p14:cNvPr>
                <p14:cNvContentPartPr/>
                <p14:nvPr/>
              </p14:nvContentPartPr>
              <p14:xfrm>
                <a:off x="2013840" y="3399382"/>
                <a:ext cx="537480" cy="48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1819818-8212-7AA2-9DFE-35C82FEB026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04840" y="3390382"/>
                  <a:ext cx="555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61CCE3B-AAAA-81CA-2B21-1DB452CD7AC5}"/>
                    </a:ext>
                  </a:extLst>
                </p14:cNvPr>
                <p14:cNvContentPartPr/>
                <p14:nvPr/>
              </p14:nvContentPartPr>
              <p14:xfrm>
                <a:off x="2813400" y="3333502"/>
                <a:ext cx="374040" cy="52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61CCE3B-AAAA-81CA-2B21-1DB452CD7AC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04760" y="3324502"/>
                  <a:ext cx="391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AD22882-CEF2-57A8-1705-173290D657C6}"/>
                    </a:ext>
                  </a:extLst>
                </p14:cNvPr>
                <p14:cNvContentPartPr/>
                <p14:nvPr/>
              </p14:nvContentPartPr>
              <p14:xfrm>
                <a:off x="3031920" y="3478222"/>
                <a:ext cx="54360" cy="122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AD22882-CEF2-57A8-1705-173290D657C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22920" y="3469222"/>
                  <a:ext cx="72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4B0A044-EC39-D3BC-4F57-AB54188DD44F}"/>
                    </a:ext>
                  </a:extLst>
                </p14:cNvPr>
                <p14:cNvContentPartPr/>
                <p14:nvPr/>
              </p14:nvContentPartPr>
              <p14:xfrm>
                <a:off x="2976480" y="3426022"/>
                <a:ext cx="101880" cy="108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4B0A044-EC39-D3BC-4F57-AB54188DD44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67480" y="3417382"/>
                  <a:ext cx="119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49A765B-65CF-980F-597C-172B6D6F5DBA}"/>
                    </a:ext>
                  </a:extLst>
                </p14:cNvPr>
                <p14:cNvContentPartPr/>
                <p14:nvPr/>
              </p14:nvContentPartPr>
              <p14:xfrm>
                <a:off x="3133080" y="3517462"/>
                <a:ext cx="23400" cy="96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49A765B-65CF-980F-597C-172B6D6F5D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24080" y="3508462"/>
                  <a:ext cx="41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67375DF-158E-B9B0-81D9-52997A89C1F6}"/>
                    </a:ext>
                  </a:extLst>
                </p14:cNvPr>
                <p14:cNvContentPartPr/>
                <p14:nvPr/>
              </p14:nvContentPartPr>
              <p14:xfrm>
                <a:off x="3104640" y="3472462"/>
                <a:ext cx="96840" cy="164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67375DF-158E-B9B0-81D9-52997A89C1F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95640" y="3463822"/>
                  <a:ext cx="11448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3720EEDC-4C55-6CAB-34A5-5C8DBC2D48A1}"/>
                  </a:ext>
                </a:extLst>
              </p14:cNvPr>
              <p14:cNvContentPartPr/>
              <p14:nvPr/>
            </p14:nvContentPartPr>
            <p14:xfrm>
              <a:off x="6766560" y="2824822"/>
              <a:ext cx="209880" cy="262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3720EEDC-4C55-6CAB-34A5-5C8DBC2D48A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757560" y="2816182"/>
                <a:ext cx="227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025D59E-B8F5-34F6-1FAE-23851562823E}"/>
                  </a:ext>
                </a:extLst>
              </p14:cNvPr>
              <p14:cNvContentPartPr/>
              <p14:nvPr/>
            </p14:nvContentPartPr>
            <p14:xfrm>
              <a:off x="6771240" y="2837422"/>
              <a:ext cx="12600" cy="187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025D59E-B8F5-34F6-1FAE-23851562823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762600" y="2828782"/>
                <a:ext cx="302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D0A2605-9D17-5803-87AD-A69F078CE7E2}"/>
                  </a:ext>
                </a:extLst>
              </p14:cNvPr>
              <p14:cNvContentPartPr/>
              <p14:nvPr/>
            </p14:nvContentPartPr>
            <p14:xfrm>
              <a:off x="6785640" y="2837422"/>
              <a:ext cx="196200" cy="399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D0A2605-9D17-5803-87AD-A69F078CE7E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776640" y="2828782"/>
                <a:ext cx="2138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7BBB23FC-F821-B2BD-8098-F09D2C4A78BE}"/>
                  </a:ext>
                </a:extLst>
              </p14:cNvPr>
              <p14:cNvContentPartPr/>
              <p14:nvPr/>
            </p14:nvContentPartPr>
            <p14:xfrm>
              <a:off x="6798960" y="2869822"/>
              <a:ext cx="98280" cy="298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7BBB23FC-F821-B2BD-8098-F09D2C4A78B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790320" y="2861182"/>
                <a:ext cx="115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6C489E05-64D6-7D85-C20B-1319F606C575}"/>
                  </a:ext>
                </a:extLst>
              </p14:cNvPr>
              <p14:cNvContentPartPr/>
              <p14:nvPr/>
            </p14:nvContentPartPr>
            <p14:xfrm>
              <a:off x="3285360" y="3045142"/>
              <a:ext cx="181800" cy="374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6C489E05-64D6-7D85-C20B-1319F606C57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276720" y="3036142"/>
                <a:ext cx="199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8B1006F-AB04-90DE-2045-FC023A8545E7}"/>
                  </a:ext>
                </a:extLst>
              </p14:cNvPr>
              <p14:cNvContentPartPr/>
              <p14:nvPr/>
            </p14:nvContentPartPr>
            <p14:xfrm>
              <a:off x="6737760" y="2720782"/>
              <a:ext cx="265680" cy="205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8B1006F-AB04-90DE-2045-FC023A8545E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729120" y="2711782"/>
                <a:ext cx="283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08719A89-1562-D1E4-AF18-46E3169ACB38}"/>
                  </a:ext>
                </a:extLst>
              </p14:cNvPr>
              <p14:cNvContentPartPr/>
              <p14:nvPr/>
            </p14:nvContentPartPr>
            <p14:xfrm>
              <a:off x="3281040" y="2786302"/>
              <a:ext cx="308880" cy="352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08719A89-1562-D1E4-AF18-46E3169ACB3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72400" y="2777662"/>
                <a:ext cx="3265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855D51CF-3E82-F4BF-1AB6-9D00CF6948D7}"/>
                  </a:ext>
                </a:extLst>
              </p14:cNvPr>
              <p14:cNvContentPartPr/>
              <p14:nvPr/>
            </p14:nvContentPartPr>
            <p14:xfrm>
              <a:off x="6617520" y="2469142"/>
              <a:ext cx="511560" cy="626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855D51CF-3E82-F4BF-1AB6-9D00CF6948D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608520" y="2460502"/>
                <a:ext cx="5292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70D733E4-C2EA-6B4C-2148-262064EAE1CD}"/>
                  </a:ext>
                </a:extLst>
              </p14:cNvPr>
              <p14:cNvContentPartPr/>
              <p14:nvPr/>
            </p14:nvContentPartPr>
            <p14:xfrm>
              <a:off x="3296520" y="2485702"/>
              <a:ext cx="518040" cy="298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70D733E4-C2EA-6B4C-2148-262064EAE1C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287520" y="2477062"/>
                <a:ext cx="5356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32E37320-3179-E2D2-401B-5BA80C28AD35}"/>
                  </a:ext>
                </a:extLst>
              </p14:cNvPr>
              <p14:cNvContentPartPr/>
              <p14:nvPr/>
            </p14:nvContentPartPr>
            <p14:xfrm>
              <a:off x="6551280" y="2252062"/>
              <a:ext cx="594720" cy="6084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32E37320-3179-E2D2-401B-5BA80C28AD3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542640" y="2243422"/>
                <a:ext cx="61236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7818D583-7507-7DE9-B83B-CC00B0A3742F}"/>
              </a:ext>
            </a:extLst>
          </p:cNvPr>
          <p:cNvGrpSpPr/>
          <p:nvPr/>
        </p:nvGrpSpPr>
        <p:grpSpPr>
          <a:xfrm>
            <a:off x="3280320" y="1269982"/>
            <a:ext cx="1796760" cy="2031120"/>
            <a:chOff x="3280320" y="1269982"/>
            <a:chExt cx="1796760" cy="20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26FC519-8A94-2630-838D-B716F7E24C3C}"/>
                    </a:ext>
                  </a:extLst>
                </p14:cNvPr>
                <p14:cNvContentPartPr/>
                <p14:nvPr/>
              </p14:nvContentPartPr>
              <p14:xfrm>
                <a:off x="3280320" y="1408222"/>
                <a:ext cx="1318680" cy="1892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26FC519-8A94-2630-838D-B716F7E24C3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71680" y="1399222"/>
                  <a:ext cx="1336320" cy="19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4AEDD2A-2241-A212-CF47-2F1DAE75A76B}"/>
                    </a:ext>
                  </a:extLst>
                </p14:cNvPr>
                <p14:cNvContentPartPr/>
                <p14:nvPr/>
              </p14:nvContentPartPr>
              <p14:xfrm>
                <a:off x="4722120" y="1270702"/>
                <a:ext cx="85320" cy="2235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4AEDD2A-2241-A212-CF47-2F1DAE75A76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13480" y="1262062"/>
                  <a:ext cx="102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A842115-44E3-41CC-D2A5-779625B2F359}"/>
                    </a:ext>
                  </a:extLst>
                </p14:cNvPr>
                <p14:cNvContentPartPr/>
                <p14:nvPr/>
              </p14:nvContentPartPr>
              <p14:xfrm>
                <a:off x="4740840" y="1269982"/>
                <a:ext cx="135000" cy="203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A842115-44E3-41CC-D2A5-779625B2F35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31840" y="1260982"/>
                  <a:ext cx="152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E48342F-73A6-8DB7-5A4B-2188FDB7238B}"/>
                    </a:ext>
                  </a:extLst>
                </p14:cNvPr>
                <p14:cNvContentPartPr/>
                <p14:nvPr/>
              </p14:nvContentPartPr>
              <p14:xfrm>
                <a:off x="4929120" y="1313542"/>
                <a:ext cx="147960" cy="177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E48342F-73A6-8DB7-5A4B-2188FDB7238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20120" y="1304902"/>
                  <a:ext cx="16560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0B552F6B-3899-778C-7FD9-7596B1E85DAA}"/>
                  </a:ext>
                </a:extLst>
              </p14:cNvPr>
              <p14:cNvContentPartPr/>
              <p14:nvPr/>
            </p14:nvContentPartPr>
            <p14:xfrm>
              <a:off x="3762000" y="2726902"/>
              <a:ext cx="8640" cy="741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0B552F6B-3899-778C-7FD9-7596B1E85DA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753000" y="2718262"/>
                <a:ext cx="2628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A90A2032-F501-203E-FD5C-61497D3A09EE}"/>
              </a:ext>
            </a:extLst>
          </p:cNvPr>
          <p:cNvGrpSpPr/>
          <p:nvPr/>
        </p:nvGrpSpPr>
        <p:grpSpPr>
          <a:xfrm>
            <a:off x="3767760" y="2958022"/>
            <a:ext cx="18720" cy="1642680"/>
            <a:chOff x="3767760" y="2958022"/>
            <a:chExt cx="18720" cy="164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802DF78-D2EE-28D5-02F4-8A8E7A7C8A77}"/>
                    </a:ext>
                  </a:extLst>
                </p14:cNvPr>
                <p14:cNvContentPartPr/>
                <p14:nvPr/>
              </p14:nvContentPartPr>
              <p14:xfrm>
                <a:off x="3775680" y="2958022"/>
                <a:ext cx="9000" cy="2210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802DF78-D2EE-28D5-02F4-8A8E7A7C8A7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67040" y="2949382"/>
                  <a:ext cx="26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FC79DC3-F8C0-4D14-71BC-4C1028A7ADFC}"/>
                    </a:ext>
                  </a:extLst>
                </p14:cNvPr>
                <p14:cNvContentPartPr/>
                <p14:nvPr/>
              </p14:nvContentPartPr>
              <p14:xfrm>
                <a:off x="3777840" y="3269782"/>
                <a:ext cx="8640" cy="308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FC79DC3-F8C0-4D14-71BC-4C1028A7ADF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69200" y="3260782"/>
                  <a:ext cx="26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5DC5F1C-2E38-039C-FC8A-B1BE686F20E8}"/>
                    </a:ext>
                  </a:extLst>
                </p14:cNvPr>
                <p14:cNvContentPartPr/>
                <p14:nvPr/>
              </p14:nvContentPartPr>
              <p14:xfrm>
                <a:off x="3767760" y="3677302"/>
                <a:ext cx="10080" cy="367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5DC5F1C-2E38-039C-FC8A-B1BE686F20E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58760" y="3668662"/>
                  <a:ext cx="277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295F95E-F254-A38F-EF6F-9F2B667E6E38}"/>
                    </a:ext>
                  </a:extLst>
                </p14:cNvPr>
                <p14:cNvContentPartPr/>
                <p14:nvPr/>
              </p14:nvContentPartPr>
              <p14:xfrm>
                <a:off x="3769200" y="4131982"/>
                <a:ext cx="11880" cy="4687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295F95E-F254-A38F-EF6F-9F2B667E6E3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60560" y="4122982"/>
                  <a:ext cx="2952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6CC3A890-9150-6422-6960-BA74BA62D4A2}"/>
              </a:ext>
            </a:extLst>
          </p:cNvPr>
          <p:cNvGrpSpPr/>
          <p:nvPr/>
        </p:nvGrpSpPr>
        <p:grpSpPr>
          <a:xfrm>
            <a:off x="2801160" y="2288062"/>
            <a:ext cx="540360" cy="515880"/>
            <a:chOff x="2801160" y="2288062"/>
            <a:chExt cx="54036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9735D67-7274-E879-6976-A593C6DDA0B1}"/>
                    </a:ext>
                  </a:extLst>
                </p14:cNvPr>
                <p14:cNvContentPartPr/>
                <p14:nvPr/>
              </p14:nvContentPartPr>
              <p14:xfrm>
                <a:off x="3173760" y="2492182"/>
                <a:ext cx="167760" cy="38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9735D67-7274-E879-6976-A593C6DDA0B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165120" y="2483542"/>
                  <a:ext cx="185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7384981-3761-BA72-DD8B-998E5EF4948E}"/>
                    </a:ext>
                  </a:extLst>
                </p14:cNvPr>
                <p14:cNvContentPartPr/>
                <p14:nvPr/>
              </p14:nvContentPartPr>
              <p14:xfrm>
                <a:off x="2867040" y="2464462"/>
                <a:ext cx="64800" cy="226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7384981-3761-BA72-DD8B-998E5EF494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58400" y="2455462"/>
                  <a:ext cx="82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69AC80D-ACD6-3163-CFB2-2D664C1A7784}"/>
                    </a:ext>
                  </a:extLst>
                </p14:cNvPr>
                <p14:cNvContentPartPr/>
                <p14:nvPr/>
              </p14:nvContentPartPr>
              <p14:xfrm>
                <a:off x="2969280" y="2477782"/>
                <a:ext cx="137520" cy="141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69AC80D-ACD6-3163-CFB2-2D664C1A77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60640" y="2469142"/>
                  <a:ext cx="155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3538004-4231-9CBA-5A7A-CF08983DDCC7}"/>
                    </a:ext>
                  </a:extLst>
                </p14:cNvPr>
                <p14:cNvContentPartPr/>
                <p14:nvPr/>
              </p14:nvContentPartPr>
              <p14:xfrm>
                <a:off x="2801160" y="2288062"/>
                <a:ext cx="369720" cy="515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3538004-4231-9CBA-5A7A-CF08983DDCC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92520" y="2279422"/>
                  <a:ext cx="387360" cy="53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BD8CF865-9033-05CE-5B9E-7DB5B4606481}"/>
                  </a:ext>
                </a:extLst>
              </p14:cNvPr>
              <p14:cNvContentPartPr/>
              <p14:nvPr/>
            </p14:nvContentPartPr>
            <p14:xfrm>
              <a:off x="3848760" y="5119462"/>
              <a:ext cx="2248920" cy="2253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BD8CF865-9033-05CE-5B9E-7DB5B460648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839760" y="5110462"/>
                <a:ext cx="22665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F523454-5D2B-4C7E-BD83-E8D15BCB3CFD}"/>
                  </a:ext>
                </a:extLst>
              </p14:cNvPr>
              <p14:cNvContentPartPr/>
              <p14:nvPr/>
            </p14:nvContentPartPr>
            <p14:xfrm>
              <a:off x="5410080" y="5023342"/>
              <a:ext cx="11520" cy="1108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F523454-5D2B-4C7E-BD83-E8D15BCB3CF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401080" y="5014702"/>
                <a:ext cx="291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7D955E1-8A61-E307-376D-E6ACACC724F2}"/>
                  </a:ext>
                </a:extLst>
              </p14:cNvPr>
              <p14:cNvContentPartPr/>
              <p14:nvPr/>
            </p14:nvContentPartPr>
            <p14:xfrm>
              <a:off x="5393880" y="4967902"/>
              <a:ext cx="130320" cy="1126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7D955E1-8A61-E307-376D-E6ACACC724F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385240" y="4958902"/>
                <a:ext cx="1479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92A462E7-0891-E4D4-D7E5-B296BD301793}"/>
                  </a:ext>
                </a:extLst>
              </p14:cNvPr>
              <p14:cNvContentPartPr/>
              <p14:nvPr/>
            </p14:nvContentPartPr>
            <p14:xfrm>
              <a:off x="5434200" y="5034142"/>
              <a:ext cx="219240" cy="15048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92A462E7-0891-E4D4-D7E5-B296BD30179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425560" y="5025502"/>
                <a:ext cx="2368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583169D1-B45A-55BD-B909-297765435FA9}"/>
                  </a:ext>
                </a:extLst>
              </p14:cNvPr>
              <p14:cNvContentPartPr/>
              <p14:nvPr/>
            </p14:nvContentPartPr>
            <p14:xfrm>
              <a:off x="5559480" y="5040622"/>
              <a:ext cx="236880" cy="2404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583169D1-B45A-55BD-B909-297765435FA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550840" y="5031982"/>
                <a:ext cx="2545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C3C132BB-0118-6DDE-01B9-190EAE88BBE9}"/>
                  </a:ext>
                </a:extLst>
              </p14:cNvPr>
              <p14:cNvContentPartPr/>
              <p14:nvPr/>
            </p14:nvContentPartPr>
            <p14:xfrm>
              <a:off x="5838480" y="4911022"/>
              <a:ext cx="243000" cy="1933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C3C132BB-0118-6DDE-01B9-190EAE88BBE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829840" y="4902022"/>
                <a:ext cx="2606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F64AF5B8-AD87-AFE8-1224-319AAF0ACFA7}"/>
                  </a:ext>
                </a:extLst>
              </p14:cNvPr>
              <p14:cNvContentPartPr/>
              <p14:nvPr/>
            </p14:nvContentPartPr>
            <p14:xfrm>
              <a:off x="6122520" y="4994542"/>
              <a:ext cx="95760" cy="15372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F64AF5B8-AD87-AFE8-1224-319AAF0ACFA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113880" y="4985542"/>
                <a:ext cx="113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D4C62127-6FE5-D3D5-6BC4-589372DB32E3}"/>
                  </a:ext>
                </a:extLst>
              </p14:cNvPr>
              <p14:cNvContentPartPr/>
              <p14:nvPr/>
            </p14:nvContentPartPr>
            <p14:xfrm>
              <a:off x="6368400" y="5040262"/>
              <a:ext cx="241560" cy="770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D4C62127-6FE5-D3D5-6BC4-589372DB32E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359760" y="5031622"/>
                <a:ext cx="2592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4D0A4EF0-1B10-41AF-2F4F-97845101691E}"/>
                  </a:ext>
                </a:extLst>
              </p14:cNvPr>
              <p14:cNvContentPartPr/>
              <p14:nvPr/>
            </p14:nvContentPartPr>
            <p14:xfrm>
              <a:off x="6651720" y="5035222"/>
              <a:ext cx="83520" cy="9828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4D0A4EF0-1B10-41AF-2F4F-97845101691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643080" y="5026582"/>
                <a:ext cx="1011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26A651C-E448-0D06-022E-24B9353C584E}"/>
                  </a:ext>
                </a:extLst>
              </p14:cNvPr>
              <p14:cNvContentPartPr/>
              <p14:nvPr/>
            </p14:nvContentPartPr>
            <p14:xfrm>
              <a:off x="6846840" y="4909582"/>
              <a:ext cx="32400" cy="2682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26A651C-E448-0D06-022E-24B9353C584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838200" y="4900582"/>
                <a:ext cx="500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B56184DB-E45E-3966-E6D6-7817AF51C0DB}"/>
                  </a:ext>
                </a:extLst>
              </p14:cNvPr>
              <p14:cNvContentPartPr/>
              <p14:nvPr/>
            </p14:nvContentPartPr>
            <p14:xfrm>
              <a:off x="6911280" y="5022622"/>
              <a:ext cx="343440" cy="1324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B56184DB-E45E-3966-E6D6-7817AF51C0D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902640" y="5013982"/>
                <a:ext cx="3610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2E3D35B0-9FE0-03B8-6C78-959F2858A6DB}"/>
                  </a:ext>
                </a:extLst>
              </p14:cNvPr>
              <p14:cNvContentPartPr/>
              <p14:nvPr/>
            </p14:nvContentPartPr>
            <p14:xfrm>
              <a:off x="7472880" y="5020462"/>
              <a:ext cx="32760" cy="15912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2E3D35B0-9FE0-03B8-6C78-959F2858A6D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463880" y="5011462"/>
                <a:ext cx="504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277FDDDF-1791-27F1-99EF-6B0F171B76A6}"/>
                  </a:ext>
                </a:extLst>
              </p14:cNvPr>
              <p14:cNvContentPartPr/>
              <p14:nvPr/>
            </p14:nvContentPartPr>
            <p14:xfrm>
              <a:off x="7424280" y="5009302"/>
              <a:ext cx="149760" cy="2455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277FDDDF-1791-27F1-99EF-6B0F171B76A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415640" y="5000302"/>
                <a:ext cx="16740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E948F646-BEE4-9426-B374-90540BB9BCED}"/>
              </a:ext>
            </a:extLst>
          </p:cNvPr>
          <p:cNvGrpSpPr/>
          <p:nvPr/>
        </p:nvGrpSpPr>
        <p:grpSpPr>
          <a:xfrm>
            <a:off x="1552320" y="4603942"/>
            <a:ext cx="2508120" cy="797760"/>
            <a:chOff x="1552320" y="4603942"/>
            <a:chExt cx="2508120" cy="79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CC531B4-E862-19FD-39F7-E55C094F1A38}"/>
                    </a:ext>
                  </a:extLst>
                </p14:cNvPr>
                <p14:cNvContentPartPr/>
                <p14:nvPr/>
              </p14:nvContentPartPr>
              <p14:xfrm>
                <a:off x="3661200" y="4730662"/>
                <a:ext cx="171360" cy="218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CC531B4-E862-19FD-39F7-E55C094F1A3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652560" y="4721662"/>
                  <a:ext cx="189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67597C2-C255-6564-7F80-8C6F53D60E24}"/>
                    </a:ext>
                  </a:extLst>
                </p14:cNvPr>
                <p14:cNvContentPartPr/>
                <p14:nvPr/>
              </p14:nvContentPartPr>
              <p14:xfrm>
                <a:off x="3619080" y="4702942"/>
                <a:ext cx="212040" cy="268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67597C2-C255-6564-7F80-8C6F53D60E2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610080" y="4694302"/>
                  <a:ext cx="229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876C925-FDB3-91D9-3474-E53B7D5D24A3}"/>
                    </a:ext>
                  </a:extLst>
                </p14:cNvPr>
                <p14:cNvContentPartPr/>
                <p14:nvPr/>
              </p14:nvContentPartPr>
              <p14:xfrm>
                <a:off x="3878640" y="4864942"/>
                <a:ext cx="162360" cy="144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876C925-FDB3-91D9-3474-E53B7D5D24A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69640" y="4856302"/>
                  <a:ext cx="180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7CECC86-0C0F-189B-EE89-2D980CD0AC4A}"/>
                    </a:ext>
                  </a:extLst>
                </p14:cNvPr>
                <p14:cNvContentPartPr/>
                <p14:nvPr/>
              </p14:nvContentPartPr>
              <p14:xfrm>
                <a:off x="3941640" y="4603942"/>
                <a:ext cx="118800" cy="153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7CECC86-0C0F-189B-EE89-2D980CD0AC4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933000" y="4595302"/>
                  <a:ext cx="136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76ADD33-8948-18F8-8DE0-1FD0986D0C06}"/>
                    </a:ext>
                  </a:extLst>
                </p14:cNvPr>
                <p14:cNvContentPartPr/>
                <p14:nvPr/>
              </p14:nvContentPartPr>
              <p14:xfrm>
                <a:off x="1552320" y="4972222"/>
                <a:ext cx="2316960" cy="415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76ADD33-8948-18F8-8DE0-1FD0986D0C0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543680" y="4963582"/>
                  <a:ext cx="23346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218B8DF-00DD-D747-95CF-064E93333617}"/>
                    </a:ext>
                  </a:extLst>
                </p14:cNvPr>
                <p14:cNvContentPartPr/>
                <p14:nvPr/>
              </p14:nvContentPartPr>
              <p14:xfrm>
                <a:off x="1726200" y="5105422"/>
                <a:ext cx="18360" cy="2005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218B8DF-00DD-D747-95CF-064E9333361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17560" y="5096782"/>
                  <a:ext cx="36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B1B09D4-0D59-0C5D-2947-1E045A1AC6A5}"/>
                    </a:ext>
                  </a:extLst>
                </p14:cNvPr>
                <p14:cNvContentPartPr/>
                <p14:nvPr/>
              </p14:nvContentPartPr>
              <p14:xfrm>
                <a:off x="1690920" y="5256262"/>
                <a:ext cx="144720" cy="21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B1B09D4-0D59-0C5D-2947-1E045A1AC6A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81920" y="5247262"/>
                  <a:ext cx="162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19F8122-0487-01CB-FABA-CDBCA53BA331}"/>
                    </a:ext>
                  </a:extLst>
                </p14:cNvPr>
                <p14:cNvContentPartPr/>
                <p14:nvPr/>
              </p14:nvContentPartPr>
              <p14:xfrm>
                <a:off x="1628280" y="5069782"/>
                <a:ext cx="160200" cy="435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19F8122-0487-01CB-FABA-CDBCA53BA33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19640" y="5061142"/>
                  <a:ext cx="177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7C59B6B-A44B-A816-6160-98DFC97B7AC0}"/>
                    </a:ext>
                  </a:extLst>
                </p14:cNvPr>
                <p14:cNvContentPartPr/>
                <p14:nvPr/>
              </p14:nvContentPartPr>
              <p14:xfrm>
                <a:off x="1844640" y="5155102"/>
                <a:ext cx="205560" cy="117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7C59B6B-A44B-A816-6160-98DFC97B7AC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835640" y="5146102"/>
                  <a:ext cx="223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CE08BAC-3672-ED2C-C519-1CE2143E8DDC}"/>
                    </a:ext>
                  </a:extLst>
                </p14:cNvPr>
                <p14:cNvContentPartPr/>
                <p14:nvPr/>
              </p14:nvContentPartPr>
              <p14:xfrm>
                <a:off x="2148840" y="5137822"/>
                <a:ext cx="82440" cy="263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CE08BAC-3672-ED2C-C519-1CE2143E8DD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39840" y="5128822"/>
                  <a:ext cx="100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E9247B0-21EE-64ED-74D9-A897DF7283D9}"/>
                    </a:ext>
                  </a:extLst>
                </p14:cNvPr>
                <p14:cNvContentPartPr/>
                <p14:nvPr/>
              </p14:nvContentPartPr>
              <p14:xfrm>
                <a:off x="2238120" y="5054662"/>
                <a:ext cx="258120" cy="210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E9247B0-21EE-64ED-74D9-A897DF7283D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229480" y="5045662"/>
                  <a:ext cx="275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B14B288-89E1-0F15-A2A4-AE3B10CACFD2}"/>
                    </a:ext>
                  </a:extLst>
                </p14:cNvPr>
                <p14:cNvContentPartPr/>
                <p14:nvPr/>
              </p14:nvContentPartPr>
              <p14:xfrm>
                <a:off x="2587680" y="5042422"/>
                <a:ext cx="199080" cy="2048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B14B288-89E1-0F15-A2A4-AE3B10CACFD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79040" y="5033782"/>
                  <a:ext cx="216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3F279B3-94F7-A192-AEAC-3ACB9FB7E723}"/>
                    </a:ext>
                  </a:extLst>
                </p14:cNvPr>
                <p14:cNvContentPartPr/>
                <p14:nvPr/>
              </p14:nvContentPartPr>
              <p14:xfrm>
                <a:off x="2788920" y="5099662"/>
                <a:ext cx="75600" cy="1483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3F279B3-94F7-A192-AEAC-3ACB9FB7E72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779920" y="5091022"/>
                  <a:ext cx="93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BEA90AE-7444-86EA-5F2A-FCDA516073A7}"/>
                    </a:ext>
                  </a:extLst>
                </p14:cNvPr>
                <p14:cNvContentPartPr/>
                <p14:nvPr/>
              </p14:nvContentPartPr>
              <p14:xfrm>
                <a:off x="2916360" y="4982662"/>
                <a:ext cx="37080" cy="266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BEA90AE-7444-86EA-5F2A-FCDA516073A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907360" y="4974022"/>
                  <a:ext cx="547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2151F53-6B23-242C-E301-4A1C2DF068AD}"/>
                    </a:ext>
                  </a:extLst>
                </p14:cNvPr>
                <p14:cNvContentPartPr/>
                <p14:nvPr/>
              </p14:nvContentPartPr>
              <p14:xfrm>
                <a:off x="2961360" y="5057542"/>
                <a:ext cx="359640" cy="183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2151F53-6B23-242C-E301-4A1C2DF068A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52360" y="5048902"/>
                  <a:ext cx="377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B4F5F72-0569-93C2-99EC-9C5236A920F6}"/>
                    </a:ext>
                  </a:extLst>
                </p14:cNvPr>
                <p14:cNvContentPartPr/>
                <p14:nvPr/>
              </p14:nvContentPartPr>
              <p14:xfrm>
                <a:off x="3342240" y="5133502"/>
                <a:ext cx="57600" cy="1152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B4F5F72-0569-93C2-99EC-9C5236A920F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33600" y="5124502"/>
                  <a:ext cx="75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1F4451B-CD19-BC41-6850-DC24122AB0A4}"/>
                    </a:ext>
                  </a:extLst>
                </p14:cNvPr>
                <p14:cNvContentPartPr/>
                <p14:nvPr/>
              </p14:nvContentPartPr>
              <p14:xfrm>
                <a:off x="3433320" y="5048182"/>
                <a:ext cx="99720" cy="2286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1F4451B-CD19-BC41-6850-DC24122AB0A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424320" y="5039182"/>
                  <a:ext cx="117360" cy="24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646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D0B7C66-ED5C-4B41-96D9-A1959C7564B1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E316A7D-3A3A-466C-B340-65AB27AA8658}"/>
              </a:ext>
            </a:extLst>
          </p:cNvPr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Wirkung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eines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Zolls</a:t>
            </a:r>
            <a:r>
              <a:rPr lang="en-US" sz="2400" dirty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3B306DB7-C10E-4939-849B-502456E39FF3}"/>
              </a:ext>
            </a:extLst>
          </p:cNvPr>
          <p:cNvCxnSpPr/>
          <p:nvPr/>
        </p:nvCxnSpPr>
        <p:spPr>
          <a:xfrm>
            <a:off x="3265382" y="2189823"/>
            <a:ext cx="1545307" cy="2053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A78299F5-0467-4483-8962-6DF7832328EE}"/>
              </a:ext>
            </a:extLst>
          </p:cNvPr>
          <p:cNvCxnSpPr/>
          <p:nvPr/>
        </p:nvCxnSpPr>
        <p:spPr>
          <a:xfrm flipV="1">
            <a:off x="3236609" y="1317712"/>
            <a:ext cx="1478397" cy="182889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4">
            <a:extLst>
              <a:ext uri="{FF2B5EF4-FFF2-40B4-BE49-F238E27FC236}">
                <a16:creationId xmlns:a16="http://schemas.microsoft.com/office/drawing/2014/main" id="{5AB5936F-262B-4C3B-936A-78A80F8A0E4C}"/>
              </a:ext>
            </a:extLst>
          </p:cNvPr>
          <p:cNvCxnSpPr>
            <a:stCxn id="51" idx="3"/>
          </p:cNvCxnSpPr>
          <p:nvPr/>
        </p:nvCxnSpPr>
        <p:spPr>
          <a:xfrm>
            <a:off x="510784" y="2636231"/>
            <a:ext cx="6509457" cy="292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4">
            <a:extLst>
              <a:ext uri="{FF2B5EF4-FFF2-40B4-BE49-F238E27FC236}">
                <a16:creationId xmlns:a16="http://schemas.microsoft.com/office/drawing/2014/main" id="{8CFA91D6-7906-4EAB-B325-2F2C43F25CDC}"/>
              </a:ext>
            </a:extLst>
          </p:cNvPr>
          <p:cNvCxnSpPr/>
          <p:nvPr/>
        </p:nvCxnSpPr>
        <p:spPr>
          <a:xfrm>
            <a:off x="3622125" y="2673348"/>
            <a:ext cx="13658" cy="186561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73">
                <a:extLst>
                  <a:ext uri="{FF2B5EF4-FFF2-40B4-BE49-F238E27FC236}">
                    <a16:creationId xmlns:a16="http://schemas.microsoft.com/office/drawing/2014/main" id="{F109D94C-1930-41E4-B098-0CF0FDCD2F9F}"/>
                  </a:ext>
                </a:extLst>
              </p:cNvPr>
              <p:cNvSpPr txBox="1"/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73">
                <a:extLst>
                  <a:ext uri="{FF2B5EF4-FFF2-40B4-BE49-F238E27FC236}">
                    <a16:creationId xmlns:a16="http://schemas.microsoft.com/office/drawing/2014/main" id="{F109D94C-1930-41E4-B098-0CF0FDCD2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71">
                <a:extLst>
                  <a:ext uri="{FF2B5EF4-FFF2-40B4-BE49-F238E27FC236}">
                    <a16:creationId xmlns:a16="http://schemas.microsoft.com/office/drawing/2014/main" id="{F05EDBD6-B360-4E4C-8663-D71257A035E0}"/>
                  </a:ext>
                </a:extLst>
              </p:cNvPr>
              <p:cNvSpPr txBox="1"/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71">
                <a:extLst>
                  <a:ext uri="{FF2B5EF4-FFF2-40B4-BE49-F238E27FC236}">
                    <a16:creationId xmlns:a16="http://schemas.microsoft.com/office/drawing/2014/main" id="{F05EDBD6-B360-4E4C-8663-D71257A03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F3F8FAF-176F-B3DE-9072-6550D92CAE27}"/>
                  </a:ext>
                </a:extLst>
              </p14:cNvPr>
              <p14:cNvContentPartPr/>
              <p14:nvPr/>
            </p14:nvContentPartPr>
            <p14:xfrm>
              <a:off x="9708480" y="1235422"/>
              <a:ext cx="4320" cy="12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F3F8FAF-176F-B3DE-9072-6550D92CAE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99840" y="1226422"/>
                <a:ext cx="219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F6B0126-A790-60D0-A788-89320875A11E}"/>
              </a:ext>
            </a:extLst>
          </p:cNvPr>
          <p:cNvGrpSpPr/>
          <p:nvPr/>
        </p:nvGrpSpPr>
        <p:grpSpPr>
          <a:xfrm>
            <a:off x="8595720" y="195022"/>
            <a:ext cx="633960" cy="285480"/>
            <a:chOff x="8595720" y="195022"/>
            <a:chExt cx="63396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954C559-4D69-6692-0E81-9923496BE4C1}"/>
                    </a:ext>
                  </a:extLst>
                </p14:cNvPr>
                <p14:cNvContentPartPr/>
                <p14:nvPr/>
              </p14:nvContentPartPr>
              <p14:xfrm>
                <a:off x="8595720" y="195022"/>
                <a:ext cx="87840" cy="285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954C559-4D69-6692-0E81-9923496BE4C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87080" y="186022"/>
                  <a:ext cx="1054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D541BCA-7BCD-AA54-BC74-89C43B7237DC}"/>
                    </a:ext>
                  </a:extLst>
                </p14:cNvPr>
                <p14:cNvContentPartPr/>
                <p14:nvPr/>
              </p14:nvContentPartPr>
              <p14:xfrm>
                <a:off x="8756640" y="332542"/>
                <a:ext cx="231840" cy="1321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D541BCA-7BCD-AA54-BC74-89C43B7237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48000" y="323902"/>
                  <a:ext cx="249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F84D384-65BC-2B72-5088-9D7F1B31E22B}"/>
                    </a:ext>
                  </a:extLst>
                </p14:cNvPr>
                <p14:cNvContentPartPr/>
                <p14:nvPr/>
              </p14:nvContentPartPr>
              <p14:xfrm>
                <a:off x="9037800" y="263062"/>
                <a:ext cx="191880" cy="139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F84D384-65BC-2B72-5088-9D7F1B31E22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29160" y="254062"/>
                  <a:ext cx="20952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2FEA5B3-3ABC-5C69-1119-B20C49230134}"/>
                  </a:ext>
                </a:extLst>
              </p14:cNvPr>
              <p14:cNvContentPartPr/>
              <p14:nvPr/>
            </p14:nvContentPartPr>
            <p14:xfrm>
              <a:off x="9541440" y="236782"/>
              <a:ext cx="150120" cy="1602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2FEA5B3-3ABC-5C69-1119-B20C4923013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32440" y="227782"/>
                <a:ext cx="16776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8CF2751-0D7A-61BA-F36C-284F7835B6A2}"/>
              </a:ext>
            </a:extLst>
          </p:cNvPr>
          <p:cNvGrpSpPr/>
          <p:nvPr/>
        </p:nvGrpSpPr>
        <p:grpSpPr>
          <a:xfrm>
            <a:off x="9951840" y="119062"/>
            <a:ext cx="450720" cy="306000"/>
            <a:chOff x="9951840" y="119062"/>
            <a:chExt cx="45072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CC453DE-40E0-950B-106E-22757BA2D6FF}"/>
                    </a:ext>
                  </a:extLst>
                </p14:cNvPr>
                <p14:cNvContentPartPr/>
                <p14:nvPr/>
              </p14:nvContentPartPr>
              <p14:xfrm>
                <a:off x="9951840" y="182422"/>
                <a:ext cx="205920" cy="242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CC453DE-40E0-950B-106E-22757BA2D6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43200" y="173782"/>
                  <a:ext cx="223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898BDEA-F179-08A4-EFF2-646BD64CDA0F}"/>
                    </a:ext>
                  </a:extLst>
                </p14:cNvPr>
                <p14:cNvContentPartPr/>
                <p14:nvPr/>
              </p14:nvContentPartPr>
              <p14:xfrm>
                <a:off x="10186920" y="183142"/>
                <a:ext cx="215640" cy="139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898BDEA-F179-08A4-EFF2-646BD64CDA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78280" y="174502"/>
                  <a:ext cx="233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69658DE-9011-9A27-4EE1-A66618DACD51}"/>
                    </a:ext>
                  </a:extLst>
                </p14:cNvPr>
                <p14:cNvContentPartPr/>
                <p14:nvPr/>
              </p14:nvContentPartPr>
              <p14:xfrm>
                <a:off x="10114560" y="119062"/>
                <a:ext cx="63720" cy="24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69658DE-9011-9A27-4EE1-A66618DACD5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05920" y="110422"/>
                  <a:ext cx="8136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87DBB42-1DE1-D2B6-DABA-8F387C955AD8}"/>
                  </a:ext>
                </a:extLst>
              </p14:cNvPr>
              <p14:cNvContentPartPr/>
              <p14:nvPr/>
            </p14:nvContentPartPr>
            <p14:xfrm>
              <a:off x="10874160" y="159022"/>
              <a:ext cx="28800" cy="111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87DBB42-1DE1-D2B6-DABA-8F387C955AD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865520" y="150022"/>
                <a:ext cx="4644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5E7739A-E3C4-4F58-59F5-73CF784D7ECA}"/>
              </a:ext>
            </a:extLst>
          </p:cNvPr>
          <p:cNvGrpSpPr/>
          <p:nvPr/>
        </p:nvGrpSpPr>
        <p:grpSpPr>
          <a:xfrm>
            <a:off x="10604520" y="241102"/>
            <a:ext cx="655560" cy="65160"/>
            <a:chOff x="10604520" y="241102"/>
            <a:chExt cx="655560" cy="6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C21D19F-3842-334D-8962-57EA699EF56F}"/>
                    </a:ext>
                  </a:extLst>
                </p14:cNvPr>
                <p14:cNvContentPartPr/>
                <p14:nvPr/>
              </p14:nvContentPartPr>
              <p14:xfrm>
                <a:off x="10604520" y="241102"/>
                <a:ext cx="324720" cy="65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C21D19F-3842-334D-8962-57EA699EF5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95520" y="232462"/>
                  <a:ext cx="342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8F13682-2139-D851-79E0-5520A2A58CCA}"/>
                    </a:ext>
                  </a:extLst>
                </p14:cNvPr>
                <p14:cNvContentPartPr/>
                <p14:nvPr/>
              </p14:nvContentPartPr>
              <p14:xfrm>
                <a:off x="11010960" y="246502"/>
                <a:ext cx="249120" cy="54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8F13682-2139-D851-79E0-5520A2A58C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01960" y="237502"/>
                  <a:ext cx="2667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E589A619-CCDB-A6F9-CB57-BC18CA7F35B8}"/>
              </a:ext>
            </a:extLst>
          </p:cNvPr>
          <p:cNvGrpSpPr/>
          <p:nvPr/>
        </p:nvGrpSpPr>
        <p:grpSpPr>
          <a:xfrm>
            <a:off x="8773200" y="567982"/>
            <a:ext cx="482760" cy="222480"/>
            <a:chOff x="8773200" y="567982"/>
            <a:chExt cx="48276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BE2CFBF-BC73-99C6-6618-A329F47FE69A}"/>
                    </a:ext>
                  </a:extLst>
                </p14:cNvPr>
                <p14:cNvContentPartPr/>
                <p14:nvPr/>
              </p14:nvContentPartPr>
              <p14:xfrm>
                <a:off x="8773200" y="644662"/>
                <a:ext cx="137160" cy="145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BE2CFBF-BC73-99C6-6618-A329F47FE69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64200" y="635662"/>
                  <a:ext cx="154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7A90F8B-419F-F907-5A84-D636B1B41353}"/>
                    </a:ext>
                  </a:extLst>
                </p14:cNvPr>
                <p14:cNvContentPartPr/>
                <p14:nvPr/>
              </p14:nvContentPartPr>
              <p14:xfrm>
                <a:off x="8813520" y="712702"/>
                <a:ext cx="113760" cy="7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7A90F8B-419F-F907-5A84-D636B1B413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04520" y="703702"/>
                  <a:ext cx="13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4E04AF4-997B-7FF9-4EAD-102D4A162DB4}"/>
                    </a:ext>
                  </a:extLst>
                </p14:cNvPr>
                <p14:cNvContentPartPr/>
                <p14:nvPr/>
              </p14:nvContentPartPr>
              <p14:xfrm>
                <a:off x="8988480" y="567982"/>
                <a:ext cx="234720" cy="191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4E04AF4-997B-7FF9-4EAD-102D4A162DB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79480" y="559342"/>
                  <a:ext cx="252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6A0F222-4B95-83F9-E8F4-204EB6871A5D}"/>
                    </a:ext>
                  </a:extLst>
                </p14:cNvPr>
                <p14:cNvContentPartPr/>
                <p14:nvPr/>
              </p14:nvContentPartPr>
              <p14:xfrm>
                <a:off x="9236520" y="592462"/>
                <a:ext cx="19440" cy="125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6A0F222-4B95-83F9-E8F4-204EB6871A5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27520" y="583462"/>
                  <a:ext cx="3708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AC428988-62EF-CD95-DD06-A2801C637E23}"/>
                  </a:ext>
                </a:extLst>
              </p14:cNvPr>
              <p14:cNvContentPartPr/>
              <p14:nvPr/>
            </p14:nvContentPartPr>
            <p14:xfrm>
              <a:off x="9507240" y="631702"/>
              <a:ext cx="223920" cy="835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AC428988-62EF-CD95-DD06-A2801C637E2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98600" y="622702"/>
                <a:ext cx="2415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25ECD70-ACB9-A560-B473-2A4871DF147F}"/>
                  </a:ext>
                </a:extLst>
              </p14:cNvPr>
              <p14:cNvContentPartPr/>
              <p14:nvPr/>
            </p14:nvContentPartPr>
            <p14:xfrm>
              <a:off x="9691200" y="532702"/>
              <a:ext cx="10800" cy="183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25ECD70-ACB9-A560-B473-2A4871DF147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682200" y="523702"/>
                <a:ext cx="284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D4358675-0647-F684-3892-98728901E67A}"/>
              </a:ext>
            </a:extLst>
          </p:cNvPr>
          <p:cNvGrpSpPr/>
          <p:nvPr/>
        </p:nvGrpSpPr>
        <p:grpSpPr>
          <a:xfrm>
            <a:off x="9926640" y="448822"/>
            <a:ext cx="1106640" cy="259920"/>
            <a:chOff x="9926640" y="448822"/>
            <a:chExt cx="110664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E532ECF-B683-3FD2-8621-7E878D53A712}"/>
                    </a:ext>
                  </a:extLst>
                </p14:cNvPr>
                <p14:cNvContentPartPr/>
                <p14:nvPr/>
              </p14:nvContentPartPr>
              <p14:xfrm>
                <a:off x="9926640" y="514342"/>
                <a:ext cx="139680" cy="170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E532ECF-B683-3FD2-8621-7E878D53A71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17640" y="505702"/>
                  <a:ext cx="157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61F4AC9-79E1-3EB3-1EB5-638499F3C4CB}"/>
                    </a:ext>
                  </a:extLst>
                </p14:cNvPr>
                <p14:cNvContentPartPr/>
                <p14:nvPr/>
              </p14:nvContentPartPr>
              <p14:xfrm>
                <a:off x="10105200" y="604702"/>
                <a:ext cx="63360" cy="93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61F4AC9-79E1-3EB3-1EB5-638499F3C4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96200" y="595702"/>
                  <a:ext cx="81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4CC9477-7916-B15F-5241-F30873423FCD}"/>
                    </a:ext>
                  </a:extLst>
                </p14:cNvPr>
                <p14:cNvContentPartPr/>
                <p14:nvPr/>
              </p14:nvContentPartPr>
              <p14:xfrm>
                <a:off x="10234080" y="476542"/>
                <a:ext cx="95040" cy="208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4CC9477-7916-B15F-5241-F30873423FC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25440" y="467902"/>
                  <a:ext cx="112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3B1A8CA-ECD6-AF63-04D8-664C7DE6097A}"/>
                    </a:ext>
                  </a:extLst>
                </p14:cNvPr>
                <p14:cNvContentPartPr/>
                <p14:nvPr/>
              </p14:nvContentPartPr>
              <p14:xfrm>
                <a:off x="10049760" y="486982"/>
                <a:ext cx="11160" cy="192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3B1A8CA-ECD6-AF63-04D8-664C7DE609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40760" y="478342"/>
                  <a:ext cx="28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5A36C70-9625-0327-BF8D-F079F3FDEEE9}"/>
                    </a:ext>
                  </a:extLst>
                </p14:cNvPr>
                <p14:cNvContentPartPr/>
                <p14:nvPr/>
              </p14:nvContentPartPr>
              <p14:xfrm>
                <a:off x="10370520" y="589942"/>
                <a:ext cx="141840" cy="107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5A36C70-9625-0327-BF8D-F079F3FDEEE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61880" y="581302"/>
                  <a:ext cx="159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DC83904-9FB3-883A-9070-05E4A0E99B20}"/>
                    </a:ext>
                  </a:extLst>
                </p14:cNvPr>
                <p14:cNvContentPartPr/>
                <p14:nvPr/>
              </p14:nvContentPartPr>
              <p14:xfrm>
                <a:off x="10136880" y="448822"/>
                <a:ext cx="65880" cy="31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DC83904-9FB3-883A-9070-05E4A0E99B2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28240" y="440182"/>
                  <a:ext cx="83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DE2DEA0-88B7-D8B5-3D68-590005C051AE}"/>
                    </a:ext>
                  </a:extLst>
                </p14:cNvPr>
                <p14:cNvContentPartPr/>
                <p14:nvPr/>
              </p14:nvContentPartPr>
              <p14:xfrm>
                <a:off x="10639080" y="574822"/>
                <a:ext cx="147960" cy="133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DE2DEA0-88B7-D8B5-3D68-590005C051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30080" y="566182"/>
                  <a:ext cx="165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E691F33-B259-1A38-6E1C-7A6C651B4887}"/>
                    </a:ext>
                  </a:extLst>
                </p14:cNvPr>
                <p14:cNvContentPartPr/>
                <p14:nvPr/>
              </p14:nvContentPartPr>
              <p14:xfrm>
                <a:off x="10799640" y="573742"/>
                <a:ext cx="233640" cy="104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E691F33-B259-1A38-6E1C-7A6C651B48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91000" y="565102"/>
                  <a:ext cx="25128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18B31FF7-CC1A-4566-FEA1-E174CA8D84F9}"/>
              </a:ext>
            </a:extLst>
          </p:cNvPr>
          <p:cNvGrpSpPr/>
          <p:nvPr/>
        </p:nvGrpSpPr>
        <p:grpSpPr>
          <a:xfrm>
            <a:off x="11192040" y="485902"/>
            <a:ext cx="142200" cy="236520"/>
            <a:chOff x="11192040" y="485902"/>
            <a:chExt cx="14220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83D0CB6-EDF1-C605-210E-0EDFB43D6BA9}"/>
                    </a:ext>
                  </a:extLst>
                </p14:cNvPr>
                <p14:cNvContentPartPr/>
                <p14:nvPr/>
              </p14:nvContentPartPr>
              <p14:xfrm>
                <a:off x="11255040" y="485902"/>
                <a:ext cx="63720" cy="236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83D0CB6-EDF1-C605-210E-0EDFB43D6B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46400" y="477262"/>
                  <a:ext cx="81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958DC1D-EA0A-9A81-DEFE-01284822140A}"/>
                    </a:ext>
                  </a:extLst>
                </p14:cNvPr>
                <p14:cNvContentPartPr/>
                <p14:nvPr/>
              </p14:nvContentPartPr>
              <p14:xfrm>
                <a:off x="11192040" y="559342"/>
                <a:ext cx="142200" cy="19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958DC1D-EA0A-9A81-DEFE-01284822140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83400" y="550702"/>
                  <a:ext cx="1598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2169285-0421-72E8-8061-C25EE81CE1B4}"/>
                  </a:ext>
                </a:extLst>
              </p14:cNvPr>
              <p14:cNvContentPartPr/>
              <p14:nvPr/>
            </p14:nvContentPartPr>
            <p14:xfrm>
              <a:off x="11502360" y="552142"/>
              <a:ext cx="329040" cy="14148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2169285-0421-72E8-8061-C25EE81CE1B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493360" y="543142"/>
                <a:ext cx="346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F3863944-B622-78D2-EFDD-02015775FECE}"/>
                  </a:ext>
                </a:extLst>
              </p14:cNvPr>
              <p14:cNvContentPartPr/>
              <p14:nvPr/>
            </p14:nvContentPartPr>
            <p14:xfrm>
              <a:off x="11715840" y="456022"/>
              <a:ext cx="9000" cy="720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F3863944-B622-78D2-EFDD-02015775FEC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706840" y="447382"/>
                <a:ext cx="266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EBE2C211-E773-BF8D-172B-F9B68C5025B9}"/>
                  </a:ext>
                </a:extLst>
              </p14:cNvPr>
              <p14:cNvContentPartPr/>
              <p14:nvPr/>
            </p14:nvContentPartPr>
            <p14:xfrm>
              <a:off x="3223800" y="2604502"/>
              <a:ext cx="39600" cy="493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EBE2C211-E773-BF8D-172B-F9B68C5025B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14800" y="2595502"/>
                <a:ext cx="57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1B4AEA06-D8E5-D8B6-00A3-2B05ABE0DAF9}"/>
                  </a:ext>
                </a:extLst>
              </p14:cNvPr>
              <p14:cNvContentPartPr/>
              <p14:nvPr/>
            </p14:nvContentPartPr>
            <p14:xfrm>
              <a:off x="3235680" y="2922022"/>
              <a:ext cx="125280" cy="673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1B4AEA06-D8E5-D8B6-00A3-2B05ABE0DAF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26680" y="2913022"/>
                <a:ext cx="14292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ADD3BEDC-87A4-34BA-3213-8570BD813C37}"/>
              </a:ext>
            </a:extLst>
          </p:cNvPr>
          <p:cNvGrpSpPr/>
          <p:nvPr/>
        </p:nvGrpSpPr>
        <p:grpSpPr>
          <a:xfrm>
            <a:off x="8387280" y="871102"/>
            <a:ext cx="3647520" cy="2169000"/>
            <a:chOff x="8387280" y="871102"/>
            <a:chExt cx="3647520" cy="21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9876A92-320B-C576-D437-29933ABBE307}"/>
                    </a:ext>
                  </a:extLst>
                </p14:cNvPr>
                <p14:cNvContentPartPr/>
                <p14:nvPr/>
              </p14:nvContentPartPr>
              <p14:xfrm>
                <a:off x="8387280" y="1119862"/>
                <a:ext cx="162360" cy="417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9876A92-320B-C576-D437-29933ABBE3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78280" y="1110862"/>
                  <a:ext cx="180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771E24F-D9CF-6B60-6458-C8243DF1AB14}"/>
                    </a:ext>
                  </a:extLst>
                </p14:cNvPr>
                <p14:cNvContentPartPr/>
                <p14:nvPr/>
              </p14:nvContentPartPr>
              <p14:xfrm>
                <a:off x="8535240" y="1035622"/>
                <a:ext cx="137880" cy="1825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771E24F-D9CF-6B60-6458-C8243DF1AB1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26600" y="1026622"/>
                  <a:ext cx="155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2759FBE-607D-4919-45AB-1BC8C2877C7D}"/>
                    </a:ext>
                  </a:extLst>
                </p14:cNvPr>
                <p14:cNvContentPartPr/>
                <p14:nvPr/>
              </p14:nvContentPartPr>
              <p14:xfrm>
                <a:off x="8818200" y="952102"/>
                <a:ext cx="134280" cy="2368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2759FBE-607D-4919-45AB-1BC8C2877C7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09560" y="943102"/>
                  <a:ext cx="151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C61CACB-70A4-D37D-7BDF-BA9CD3E6DD43}"/>
                    </a:ext>
                  </a:extLst>
                </p14:cNvPr>
                <p14:cNvContentPartPr/>
                <p14:nvPr/>
              </p14:nvContentPartPr>
              <p14:xfrm>
                <a:off x="8824320" y="1070542"/>
                <a:ext cx="154440" cy="15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C61CACB-70A4-D37D-7BDF-BA9CD3E6DD4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15320" y="1061902"/>
                  <a:ext cx="172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B050D87-34E5-4106-3BF2-27A601809E09}"/>
                    </a:ext>
                  </a:extLst>
                </p14:cNvPr>
                <p14:cNvContentPartPr/>
                <p14:nvPr/>
              </p14:nvContentPartPr>
              <p14:xfrm>
                <a:off x="8925480" y="945262"/>
                <a:ext cx="16200" cy="17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B050D87-34E5-4106-3BF2-27A601809E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16480" y="936622"/>
                  <a:ext cx="3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036DF01-66E2-4237-741D-7CD2BA9A401A}"/>
                    </a:ext>
                  </a:extLst>
                </p14:cNvPr>
                <p14:cNvContentPartPr/>
                <p14:nvPr/>
              </p14:nvContentPartPr>
              <p14:xfrm>
                <a:off x="9000000" y="1037422"/>
                <a:ext cx="77040" cy="134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036DF01-66E2-4237-741D-7CD2BA9A401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91360" y="1028782"/>
                  <a:ext cx="94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226641E-22B6-D6CF-5152-F8A27E44FE5D}"/>
                    </a:ext>
                  </a:extLst>
                </p14:cNvPr>
                <p14:cNvContentPartPr/>
                <p14:nvPr/>
              </p14:nvContentPartPr>
              <p14:xfrm>
                <a:off x="9150480" y="949942"/>
                <a:ext cx="93600" cy="1573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226641E-22B6-D6CF-5152-F8A27E44FE5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41840" y="940942"/>
                  <a:ext cx="111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EED9288-2C4F-3F0D-817E-D72FB17E9857}"/>
                    </a:ext>
                  </a:extLst>
                </p14:cNvPr>
                <p14:cNvContentPartPr/>
                <p14:nvPr/>
              </p14:nvContentPartPr>
              <p14:xfrm>
                <a:off x="9447480" y="943822"/>
                <a:ext cx="63360" cy="219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EED9288-2C4F-3F0D-817E-D72FB17E985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38480" y="934822"/>
                  <a:ext cx="81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6FF36E0-DCA9-F941-792F-A0C193F8F2A5}"/>
                    </a:ext>
                  </a:extLst>
                </p14:cNvPr>
                <p14:cNvContentPartPr/>
                <p14:nvPr/>
              </p14:nvContentPartPr>
              <p14:xfrm>
                <a:off x="9410400" y="1011502"/>
                <a:ext cx="109800" cy="302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6FF36E0-DCA9-F941-792F-A0C193F8F2A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01760" y="1002502"/>
                  <a:ext cx="127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7420D6E-16B1-15EA-296E-5460BD30A4CD}"/>
                    </a:ext>
                  </a:extLst>
                </p14:cNvPr>
                <p14:cNvContentPartPr/>
                <p14:nvPr/>
              </p14:nvContentPartPr>
              <p14:xfrm>
                <a:off x="9640800" y="1015822"/>
                <a:ext cx="203040" cy="127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7420D6E-16B1-15EA-296E-5460BD30A4C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32160" y="1006822"/>
                  <a:ext cx="220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C7C40D3-4D3B-A1CF-77A5-41354412EDDD}"/>
                    </a:ext>
                  </a:extLst>
                </p14:cNvPr>
                <p14:cNvContentPartPr/>
                <p14:nvPr/>
              </p14:nvContentPartPr>
              <p14:xfrm>
                <a:off x="9868320" y="930502"/>
                <a:ext cx="116640" cy="218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C7C40D3-4D3B-A1CF-77A5-41354412EDD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59680" y="921502"/>
                  <a:ext cx="134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802AE6D-5580-6E23-D218-DE0C4C8EB4BB}"/>
                    </a:ext>
                  </a:extLst>
                </p14:cNvPr>
                <p14:cNvContentPartPr/>
                <p14:nvPr/>
              </p14:nvContentPartPr>
              <p14:xfrm>
                <a:off x="9992160" y="1024102"/>
                <a:ext cx="113760" cy="102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802AE6D-5580-6E23-D218-DE0C4C8EB4B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83160" y="1015462"/>
                  <a:ext cx="131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2073629-36F8-9F39-24C8-E05F0CF32A37}"/>
                    </a:ext>
                  </a:extLst>
                </p14:cNvPr>
                <p14:cNvContentPartPr/>
                <p14:nvPr/>
              </p14:nvContentPartPr>
              <p14:xfrm>
                <a:off x="10113840" y="921502"/>
                <a:ext cx="117720" cy="1872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2073629-36F8-9F39-24C8-E05F0CF32A3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04840" y="912862"/>
                  <a:ext cx="135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E9433D1-9FD6-50E0-8468-922F808502BB}"/>
                    </a:ext>
                  </a:extLst>
                </p14:cNvPr>
                <p14:cNvContentPartPr/>
                <p14:nvPr/>
              </p14:nvContentPartPr>
              <p14:xfrm>
                <a:off x="10209960" y="917182"/>
                <a:ext cx="99720" cy="194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E9433D1-9FD6-50E0-8468-922F808502B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00960" y="908182"/>
                  <a:ext cx="117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6C4E1C2-CDC8-A5A2-FCEA-C885C7D161A7}"/>
                    </a:ext>
                  </a:extLst>
                </p14:cNvPr>
                <p14:cNvContentPartPr/>
                <p14:nvPr/>
              </p14:nvContentPartPr>
              <p14:xfrm>
                <a:off x="10456920" y="991342"/>
                <a:ext cx="203760" cy="964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6C4E1C2-CDC8-A5A2-FCEA-C885C7D161A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47920" y="982342"/>
                  <a:ext cx="221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40DDBBC-F7FC-B28A-8D98-8E7B40731DC7}"/>
                    </a:ext>
                  </a:extLst>
                </p14:cNvPr>
                <p14:cNvContentPartPr/>
                <p14:nvPr/>
              </p14:nvContentPartPr>
              <p14:xfrm>
                <a:off x="10622880" y="871102"/>
                <a:ext cx="3960" cy="13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40DDBBC-F7FC-B28A-8D98-8E7B40731DC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14240" y="862102"/>
                  <a:ext cx="21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DF83A72-A7D8-8347-EAA4-4A52CCC2D994}"/>
                    </a:ext>
                  </a:extLst>
                </p14:cNvPr>
                <p14:cNvContentPartPr/>
                <p14:nvPr/>
              </p14:nvContentPartPr>
              <p14:xfrm>
                <a:off x="10828440" y="925822"/>
                <a:ext cx="155520" cy="187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DF83A72-A7D8-8347-EAA4-4A52CCC2D99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19440" y="916822"/>
                  <a:ext cx="173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8AD23E1-01B0-D4F6-C399-A4E0B0898CAB}"/>
                    </a:ext>
                  </a:extLst>
                </p14:cNvPr>
                <p14:cNvContentPartPr/>
                <p14:nvPr/>
              </p14:nvContentPartPr>
              <p14:xfrm>
                <a:off x="10869480" y="1003942"/>
                <a:ext cx="87120" cy="18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8AD23E1-01B0-D4F6-C399-A4E0B0898CA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60840" y="995302"/>
                  <a:ext cx="104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DE8BF17-E230-8121-9B9E-97492EC5E583}"/>
                    </a:ext>
                  </a:extLst>
                </p14:cNvPr>
                <p14:cNvContentPartPr/>
                <p14:nvPr/>
              </p14:nvContentPartPr>
              <p14:xfrm>
                <a:off x="11178360" y="922582"/>
                <a:ext cx="146880" cy="129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DE8BF17-E230-8121-9B9E-97492EC5E58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69720" y="913942"/>
                  <a:ext cx="164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2D6FC8F-CB76-E040-DD67-A0B4AD3B2F4D}"/>
                    </a:ext>
                  </a:extLst>
                </p14:cNvPr>
                <p14:cNvContentPartPr/>
                <p14:nvPr/>
              </p14:nvContentPartPr>
              <p14:xfrm>
                <a:off x="11349360" y="984502"/>
                <a:ext cx="251640" cy="77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2D6FC8F-CB76-E040-DD67-A0B4AD3B2F4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40720" y="975862"/>
                  <a:ext cx="269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0D9B3BC-7E27-AB2B-9EC1-C9B4EC47F232}"/>
                    </a:ext>
                  </a:extLst>
                </p14:cNvPr>
                <p14:cNvContentPartPr/>
                <p14:nvPr/>
              </p14:nvContentPartPr>
              <p14:xfrm>
                <a:off x="8833680" y="1363582"/>
                <a:ext cx="36000" cy="177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0D9B3BC-7E27-AB2B-9EC1-C9B4EC47F23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24680" y="1354942"/>
                  <a:ext cx="53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ED8AB07-BA01-BA62-5E73-A579B5D886FA}"/>
                    </a:ext>
                  </a:extLst>
                </p14:cNvPr>
                <p14:cNvContentPartPr/>
                <p14:nvPr/>
              </p14:nvContentPartPr>
              <p14:xfrm>
                <a:off x="8774640" y="1354222"/>
                <a:ext cx="136800" cy="91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ED8AB07-BA01-BA62-5E73-A579B5D886F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66000" y="1345582"/>
                  <a:ext cx="154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6579A1B-A505-B21E-DC41-571DEBE1B94E}"/>
                    </a:ext>
                  </a:extLst>
                </p14:cNvPr>
                <p14:cNvContentPartPr/>
                <p14:nvPr/>
              </p14:nvContentPartPr>
              <p14:xfrm>
                <a:off x="8948160" y="1385182"/>
                <a:ext cx="239400" cy="1047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6579A1B-A505-B21E-DC41-571DEBE1B94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39520" y="1376182"/>
                  <a:ext cx="257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5D0C34D-6192-B610-6533-25483DAEA3BD}"/>
                    </a:ext>
                  </a:extLst>
                </p14:cNvPr>
                <p14:cNvContentPartPr/>
                <p14:nvPr/>
              </p14:nvContentPartPr>
              <p14:xfrm>
                <a:off x="9192240" y="1322542"/>
                <a:ext cx="21960" cy="30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5D0C34D-6192-B610-6533-25483DAEA3B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83240" y="1313542"/>
                  <a:ext cx="39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5E7CE9C-0F57-05E6-EAE1-810D0FC446A3}"/>
                    </a:ext>
                  </a:extLst>
                </p14:cNvPr>
                <p14:cNvContentPartPr/>
                <p14:nvPr/>
              </p14:nvContentPartPr>
              <p14:xfrm>
                <a:off x="9245160" y="1375102"/>
                <a:ext cx="49320" cy="68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5E7CE9C-0F57-05E6-EAE1-810D0FC446A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36520" y="1366102"/>
                  <a:ext cx="66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6E28389-4F10-DD02-6B4C-C6FD415E4574}"/>
                    </a:ext>
                  </a:extLst>
                </p14:cNvPr>
                <p14:cNvContentPartPr/>
                <p14:nvPr/>
              </p14:nvContentPartPr>
              <p14:xfrm>
                <a:off x="9461160" y="1301302"/>
                <a:ext cx="365400" cy="3312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6E28389-4F10-DD02-6B4C-C6FD415E45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52160" y="1292662"/>
                  <a:ext cx="383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8D1EEF6-BBD4-B15D-DBA2-4A838A668898}"/>
                    </a:ext>
                  </a:extLst>
                </p14:cNvPr>
                <p14:cNvContentPartPr/>
                <p14:nvPr/>
              </p14:nvContentPartPr>
              <p14:xfrm>
                <a:off x="10083960" y="1332622"/>
                <a:ext cx="86760" cy="217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8D1EEF6-BBD4-B15D-DBA2-4A838A66889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74960" y="1323622"/>
                  <a:ext cx="104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1C961C4-0DF4-ECBE-1F65-DBE4B9DD5372}"/>
                    </a:ext>
                  </a:extLst>
                </p14:cNvPr>
                <p14:cNvContentPartPr/>
                <p14:nvPr/>
              </p14:nvContentPartPr>
              <p14:xfrm>
                <a:off x="10224000" y="1397782"/>
                <a:ext cx="140040" cy="849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1C961C4-0DF4-ECBE-1F65-DBE4B9DD537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15360" y="1389142"/>
                  <a:ext cx="157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5E4277B-7CBE-71A9-5DAD-6B52F4B796E7}"/>
                    </a:ext>
                  </a:extLst>
                </p14:cNvPr>
                <p14:cNvContentPartPr/>
                <p14:nvPr/>
              </p14:nvContentPartPr>
              <p14:xfrm>
                <a:off x="10359000" y="1215262"/>
                <a:ext cx="100080" cy="1490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5E4277B-7CBE-71A9-5DAD-6B52F4B796E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50360" y="1206262"/>
                  <a:ext cx="11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1F5A79D-086D-7D74-3E9D-E57CC6F2547B}"/>
                    </a:ext>
                  </a:extLst>
                </p14:cNvPr>
                <p14:cNvContentPartPr/>
                <p14:nvPr/>
              </p14:nvContentPartPr>
              <p14:xfrm>
                <a:off x="10326240" y="1250902"/>
                <a:ext cx="108360" cy="26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1F5A79D-086D-7D74-3E9D-E57CC6F2547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17600" y="1241902"/>
                  <a:ext cx="126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EDD3A1F-2F57-8908-6B5C-17EBFD2C2E0B}"/>
                    </a:ext>
                  </a:extLst>
                </p14:cNvPr>
                <p14:cNvContentPartPr/>
                <p14:nvPr/>
              </p14:nvContentPartPr>
              <p14:xfrm>
                <a:off x="10657440" y="1371862"/>
                <a:ext cx="156960" cy="946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EDD3A1F-2F57-8908-6B5C-17EBFD2C2E0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648440" y="1363222"/>
                  <a:ext cx="174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A7DA136-AB00-B82F-368C-A2553717C952}"/>
                    </a:ext>
                  </a:extLst>
                </p14:cNvPr>
                <p14:cNvContentPartPr/>
                <p14:nvPr/>
              </p14:nvContentPartPr>
              <p14:xfrm>
                <a:off x="10866960" y="1290862"/>
                <a:ext cx="136800" cy="153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A7DA136-AB00-B82F-368C-A2553717C95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58320" y="1282222"/>
                  <a:ext cx="154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CF5AD0A-7462-DEDE-ED07-092002FC0C4C}"/>
                    </a:ext>
                  </a:extLst>
                </p14:cNvPr>
                <p14:cNvContentPartPr/>
                <p14:nvPr/>
              </p14:nvContentPartPr>
              <p14:xfrm>
                <a:off x="11023200" y="1314622"/>
                <a:ext cx="233280" cy="1065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CF5AD0A-7462-DEDE-ED07-092002FC0C4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14200" y="1305982"/>
                  <a:ext cx="250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45C48CA-F811-306F-877F-59F8BAA2FCDA}"/>
                    </a:ext>
                  </a:extLst>
                </p14:cNvPr>
                <p14:cNvContentPartPr/>
                <p14:nvPr/>
              </p14:nvContentPartPr>
              <p14:xfrm>
                <a:off x="10548000" y="1483102"/>
                <a:ext cx="738360" cy="1180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45C48CA-F811-306F-877F-59F8BAA2FCD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39360" y="1474102"/>
                  <a:ext cx="756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52EAD40-40D4-BECD-06CD-F1EA0B429675}"/>
                    </a:ext>
                  </a:extLst>
                </p14:cNvPr>
                <p14:cNvContentPartPr/>
                <p14:nvPr/>
              </p14:nvContentPartPr>
              <p14:xfrm>
                <a:off x="8789760" y="1746622"/>
                <a:ext cx="94680" cy="2138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52EAD40-40D4-BECD-06CD-F1EA0B42967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80760" y="1737622"/>
                  <a:ext cx="112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F05322D-C3D9-8AD5-7085-DAAA035DE520}"/>
                    </a:ext>
                  </a:extLst>
                </p14:cNvPr>
                <p14:cNvContentPartPr/>
                <p14:nvPr/>
              </p14:nvContentPartPr>
              <p14:xfrm>
                <a:off x="8929800" y="1823302"/>
                <a:ext cx="122400" cy="89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F05322D-C3D9-8AD5-7085-DAAA035DE52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921160" y="1814662"/>
                  <a:ext cx="140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F18EAEC-6809-D9E0-DF06-30327BE5CC6E}"/>
                    </a:ext>
                  </a:extLst>
                </p14:cNvPr>
                <p14:cNvContentPartPr/>
                <p14:nvPr/>
              </p14:nvContentPartPr>
              <p14:xfrm>
                <a:off x="9074160" y="1633222"/>
                <a:ext cx="89640" cy="169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F18EAEC-6809-D9E0-DF06-30327BE5CC6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65520" y="1624222"/>
                  <a:ext cx="107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9F761A4-E4B7-C03C-7B99-9622AA3831D3}"/>
                    </a:ext>
                  </a:extLst>
                </p14:cNvPr>
                <p14:cNvContentPartPr/>
                <p14:nvPr/>
              </p14:nvContentPartPr>
              <p14:xfrm>
                <a:off x="9051840" y="1695142"/>
                <a:ext cx="92880" cy="12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9F761A4-E4B7-C03C-7B99-9622AA3831D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42840" y="1686142"/>
                  <a:ext cx="11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A4CCF85-32A8-1935-7425-8A994E9F43DD}"/>
                    </a:ext>
                  </a:extLst>
                </p14:cNvPr>
                <p14:cNvContentPartPr/>
                <p14:nvPr/>
              </p14:nvContentPartPr>
              <p14:xfrm>
                <a:off x="9276840" y="1845262"/>
                <a:ext cx="125280" cy="75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A4CCF85-32A8-1935-7425-8A994E9F43D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67840" y="1836262"/>
                  <a:ext cx="142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C7BCD4A-01AB-0683-3E54-8B7F2185CEFA}"/>
                    </a:ext>
                  </a:extLst>
                </p14:cNvPr>
                <p14:cNvContentPartPr/>
                <p14:nvPr/>
              </p14:nvContentPartPr>
              <p14:xfrm>
                <a:off x="9482400" y="1729702"/>
                <a:ext cx="102960" cy="241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C7BCD4A-01AB-0683-3E54-8B7F2185CEF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73760" y="1720702"/>
                  <a:ext cx="120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4BBD334-1669-5953-73A4-39D782EA4643}"/>
                    </a:ext>
                  </a:extLst>
                </p14:cNvPr>
                <p14:cNvContentPartPr/>
                <p14:nvPr/>
              </p14:nvContentPartPr>
              <p14:xfrm>
                <a:off x="9615240" y="1822942"/>
                <a:ext cx="172440" cy="874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4BBD334-1669-5953-73A4-39D782EA464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06600" y="1814302"/>
                  <a:ext cx="190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8DE61E9-725D-2B5E-6A63-572A072F126C}"/>
                    </a:ext>
                  </a:extLst>
                </p14:cNvPr>
                <p14:cNvContentPartPr/>
                <p14:nvPr/>
              </p14:nvContentPartPr>
              <p14:xfrm>
                <a:off x="10022760" y="1708822"/>
                <a:ext cx="171000" cy="1663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8DE61E9-725D-2B5E-6A63-572A072F126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13760" y="1700182"/>
                  <a:ext cx="188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1099234-33BD-4654-3711-13E46123E74C}"/>
                    </a:ext>
                  </a:extLst>
                </p14:cNvPr>
                <p14:cNvContentPartPr/>
                <p14:nvPr/>
              </p14:nvContentPartPr>
              <p14:xfrm>
                <a:off x="10345680" y="1636462"/>
                <a:ext cx="105840" cy="2372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1099234-33BD-4654-3711-13E46123E74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37040" y="1627462"/>
                  <a:ext cx="123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DF33403-E2A8-1E5F-4E09-285A4DA20CBE}"/>
                    </a:ext>
                  </a:extLst>
                </p14:cNvPr>
                <p14:cNvContentPartPr/>
                <p14:nvPr/>
              </p14:nvContentPartPr>
              <p14:xfrm>
                <a:off x="10306080" y="1721422"/>
                <a:ext cx="147240" cy="25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DF33403-E2A8-1E5F-4E09-285A4DA20CB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97440" y="1712422"/>
                  <a:ext cx="164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58EC01C-6A84-8E04-CC93-44E0F57CFB12}"/>
                    </a:ext>
                  </a:extLst>
                </p14:cNvPr>
                <p14:cNvContentPartPr/>
                <p14:nvPr/>
              </p14:nvContentPartPr>
              <p14:xfrm>
                <a:off x="8497800" y="2153782"/>
                <a:ext cx="104760" cy="205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58EC01C-6A84-8E04-CC93-44E0F57CFB1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88800" y="2144782"/>
                  <a:ext cx="122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6372B0F-BFF0-A1F8-1353-8DF3A70E9CEB}"/>
                    </a:ext>
                  </a:extLst>
                </p14:cNvPr>
                <p14:cNvContentPartPr/>
                <p14:nvPr/>
              </p14:nvContentPartPr>
              <p14:xfrm>
                <a:off x="8591040" y="2099062"/>
                <a:ext cx="105840" cy="1774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6372B0F-BFF0-A1F8-1353-8DF3A70E9CE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82040" y="2090062"/>
                  <a:ext cx="123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CB7D8BE-9D5F-B0D7-7D86-EED748E55E37}"/>
                    </a:ext>
                  </a:extLst>
                </p14:cNvPr>
                <p14:cNvContentPartPr/>
                <p14:nvPr/>
              </p14:nvContentPartPr>
              <p14:xfrm>
                <a:off x="8836200" y="2062342"/>
                <a:ext cx="79920" cy="1465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CB7D8BE-9D5F-B0D7-7D86-EED748E55E3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27200" y="2053342"/>
                  <a:ext cx="97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C0C8E9B-7210-0B92-CE74-1EE4E827BFFB}"/>
                    </a:ext>
                  </a:extLst>
                </p14:cNvPr>
                <p14:cNvContentPartPr/>
                <p14:nvPr/>
              </p14:nvContentPartPr>
              <p14:xfrm>
                <a:off x="8827920" y="2123182"/>
                <a:ext cx="62640" cy="111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C0C8E9B-7210-0B92-CE74-1EE4E827BFF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18920" y="2114542"/>
                  <a:ext cx="80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9C986D4-3017-0C27-A6D9-5E07505B2397}"/>
                    </a:ext>
                  </a:extLst>
                </p14:cNvPr>
                <p14:cNvContentPartPr/>
                <p14:nvPr/>
              </p14:nvContentPartPr>
              <p14:xfrm>
                <a:off x="8937360" y="2116342"/>
                <a:ext cx="66960" cy="864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9C986D4-3017-0C27-A6D9-5E07505B239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28720" y="2107342"/>
                  <a:ext cx="84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2BC3DCD-32E2-41B2-A490-5A44B67CD64A}"/>
                    </a:ext>
                  </a:extLst>
                </p14:cNvPr>
                <p14:cNvContentPartPr/>
                <p14:nvPr/>
              </p14:nvContentPartPr>
              <p14:xfrm>
                <a:off x="9082080" y="2034622"/>
                <a:ext cx="117360" cy="1314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2BC3DCD-32E2-41B2-A490-5A44B67CD64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73440" y="2025622"/>
                  <a:ext cx="135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0EDB53E-8DEA-1C48-3864-9BCEF0967BA6}"/>
                    </a:ext>
                  </a:extLst>
                </p14:cNvPr>
                <p14:cNvContentPartPr/>
                <p14:nvPr/>
              </p14:nvContentPartPr>
              <p14:xfrm>
                <a:off x="9409680" y="2058022"/>
                <a:ext cx="84600" cy="1789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0EDB53E-8DEA-1C48-3864-9BCEF0967BA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01040" y="2049022"/>
                  <a:ext cx="102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44FFF17-9B9C-7CE1-5E59-7DFD9D0A0CDF}"/>
                    </a:ext>
                  </a:extLst>
                </p14:cNvPr>
                <p14:cNvContentPartPr/>
                <p14:nvPr/>
              </p14:nvContentPartPr>
              <p14:xfrm>
                <a:off x="9377280" y="2098342"/>
                <a:ext cx="120960" cy="172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44FFF17-9B9C-7CE1-5E59-7DFD9D0A0CD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68640" y="2089702"/>
                  <a:ext cx="138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5BC06FC-52DE-7DA4-3D9E-E7D836C807A4}"/>
                    </a:ext>
                  </a:extLst>
                </p14:cNvPr>
                <p14:cNvContentPartPr/>
                <p14:nvPr/>
              </p14:nvContentPartPr>
              <p14:xfrm>
                <a:off x="9711720" y="2099422"/>
                <a:ext cx="94680" cy="144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5BC06FC-52DE-7DA4-3D9E-E7D836C807A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03080" y="2090422"/>
                  <a:ext cx="112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9CE6B7E-A9F3-EE98-63BE-320EDF98CC43}"/>
                    </a:ext>
                  </a:extLst>
                </p14:cNvPr>
                <p14:cNvContentPartPr/>
                <p14:nvPr/>
              </p14:nvContentPartPr>
              <p14:xfrm>
                <a:off x="9890640" y="2092222"/>
                <a:ext cx="287280" cy="1015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9CE6B7E-A9F3-EE98-63BE-320EDF98CC4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82000" y="2083222"/>
                  <a:ext cx="304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E5297CE-A009-874C-8995-866426AB8FEC}"/>
                    </a:ext>
                  </a:extLst>
                </p14:cNvPr>
                <p14:cNvContentPartPr/>
                <p14:nvPr/>
              </p14:nvContentPartPr>
              <p14:xfrm>
                <a:off x="10173240" y="2015902"/>
                <a:ext cx="49320" cy="1659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E5297CE-A009-874C-8995-866426AB8FE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64240" y="2007262"/>
                  <a:ext cx="66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8EB0F66-1032-1725-3EB1-5F142A599C88}"/>
                    </a:ext>
                  </a:extLst>
                </p14:cNvPr>
                <p14:cNvContentPartPr/>
                <p14:nvPr/>
              </p14:nvContentPartPr>
              <p14:xfrm>
                <a:off x="10199160" y="2143702"/>
                <a:ext cx="61920" cy="547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8EB0F66-1032-1725-3EB1-5F142A599C8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90160" y="2134702"/>
                  <a:ext cx="79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B9F3238-7F12-2AD4-0F2F-178249A67FDC}"/>
                    </a:ext>
                  </a:extLst>
                </p14:cNvPr>
                <p14:cNvContentPartPr/>
                <p14:nvPr/>
              </p14:nvContentPartPr>
              <p14:xfrm>
                <a:off x="10301040" y="1993222"/>
                <a:ext cx="114840" cy="1918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B9F3238-7F12-2AD4-0F2F-178249A67FD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92400" y="1984222"/>
                  <a:ext cx="132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6D41664-916A-BC68-0D80-B4E7072FEB67}"/>
                    </a:ext>
                  </a:extLst>
                </p14:cNvPr>
                <p14:cNvContentPartPr/>
                <p14:nvPr/>
              </p14:nvContentPartPr>
              <p14:xfrm>
                <a:off x="10533600" y="1993222"/>
                <a:ext cx="147600" cy="154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6D41664-916A-BC68-0D80-B4E7072FEB6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24600" y="1984222"/>
                  <a:ext cx="165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6BA18A3-5E5A-5794-5D7B-E96E387BE787}"/>
                    </a:ext>
                  </a:extLst>
                </p14:cNvPr>
                <p14:cNvContentPartPr/>
                <p14:nvPr/>
              </p14:nvContentPartPr>
              <p14:xfrm>
                <a:off x="10670400" y="2085742"/>
                <a:ext cx="273600" cy="63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6BA18A3-5E5A-5794-5D7B-E96E387BE78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61400" y="2077102"/>
                  <a:ext cx="291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35F19BE-5390-31BF-F42D-CCE92C2CDE1C}"/>
                    </a:ext>
                  </a:extLst>
                </p14:cNvPr>
                <p14:cNvContentPartPr/>
                <p14:nvPr/>
              </p14:nvContentPartPr>
              <p14:xfrm>
                <a:off x="11113200" y="1964782"/>
                <a:ext cx="188280" cy="184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35F19BE-5390-31BF-F42D-CCE92C2CDE1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04200" y="1956142"/>
                  <a:ext cx="205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40454C8-96C2-7908-6044-94E996167EDC}"/>
                    </a:ext>
                  </a:extLst>
                </p14:cNvPr>
                <p14:cNvContentPartPr/>
                <p14:nvPr/>
              </p14:nvContentPartPr>
              <p14:xfrm>
                <a:off x="11264040" y="2055502"/>
                <a:ext cx="182160" cy="101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40454C8-96C2-7908-6044-94E996167ED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255040" y="2046862"/>
                  <a:ext cx="199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8E44A70-8BF2-F6C3-7B55-D23CCE673B2E}"/>
                    </a:ext>
                  </a:extLst>
                </p14:cNvPr>
                <p14:cNvContentPartPr/>
                <p14:nvPr/>
              </p14:nvContentPartPr>
              <p14:xfrm>
                <a:off x="11456280" y="1927702"/>
                <a:ext cx="109080" cy="2052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8E44A70-8BF2-F6C3-7B55-D23CCE673B2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447640" y="1918702"/>
                  <a:ext cx="126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6EBA269-D570-B747-64A9-F8E46392445E}"/>
                    </a:ext>
                  </a:extLst>
                </p14:cNvPr>
                <p14:cNvContentPartPr/>
                <p14:nvPr/>
              </p14:nvContentPartPr>
              <p14:xfrm>
                <a:off x="11505240" y="2121022"/>
                <a:ext cx="54360" cy="24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6EBA269-D570-B747-64A9-F8E4639244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496600" y="2112382"/>
                  <a:ext cx="72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5804167-B77C-87C8-A033-BA223D1A78F7}"/>
                    </a:ext>
                  </a:extLst>
                </p14:cNvPr>
                <p14:cNvContentPartPr/>
                <p14:nvPr/>
              </p14:nvContentPartPr>
              <p14:xfrm>
                <a:off x="11557800" y="1921582"/>
                <a:ext cx="420120" cy="3646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5804167-B77C-87C8-A033-BA223D1A78F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549160" y="1912942"/>
                  <a:ext cx="4377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ECAD1CE-3D91-BE96-872E-C26470376645}"/>
                    </a:ext>
                  </a:extLst>
                </p14:cNvPr>
                <p14:cNvContentPartPr/>
                <p14:nvPr/>
              </p14:nvContentPartPr>
              <p14:xfrm>
                <a:off x="11985840" y="2088622"/>
                <a:ext cx="48960" cy="12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ECAD1CE-3D91-BE96-872E-C2647037664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976840" y="2079982"/>
                  <a:ext cx="66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0B4B5D9-CA35-BD11-7398-BBB55FF3B93A}"/>
                    </a:ext>
                  </a:extLst>
                </p14:cNvPr>
                <p14:cNvContentPartPr/>
                <p14:nvPr/>
              </p14:nvContentPartPr>
              <p14:xfrm>
                <a:off x="9940320" y="2356462"/>
                <a:ext cx="142200" cy="2016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0B4B5D9-CA35-BD11-7398-BBB55FF3B9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31320" y="2347462"/>
                  <a:ext cx="159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8D94BB1-A630-8CFB-7F67-BF6C743F6083}"/>
                    </a:ext>
                  </a:extLst>
                </p14:cNvPr>
                <p14:cNvContentPartPr/>
                <p14:nvPr/>
              </p14:nvContentPartPr>
              <p14:xfrm>
                <a:off x="10064880" y="2447182"/>
                <a:ext cx="285480" cy="997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8D94BB1-A630-8CFB-7F67-BF6C743F608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56240" y="2438542"/>
                  <a:ext cx="303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BB4CC10-BAC9-991C-9D9B-6E4CA8137B56}"/>
                    </a:ext>
                  </a:extLst>
                </p14:cNvPr>
                <p14:cNvContentPartPr/>
                <p14:nvPr/>
              </p14:nvContentPartPr>
              <p14:xfrm>
                <a:off x="10373040" y="2372302"/>
                <a:ext cx="168120" cy="147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BB4CC10-BAC9-991C-9D9B-6E4CA8137B5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64400" y="2363302"/>
                  <a:ext cx="185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16E4DB6-4088-E00F-8A2E-652383B2C904}"/>
                    </a:ext>
                  </a:extLst>
                </p14:cNvPr>
                <p14:cNvContentPartPr/>
                <p14:nvPr/>
              </p14:nvContentPartPr>
              <p14:xfrm>
                <a:off x="10777320" y="2437102"/>
                <a:ext cx="17280" cy="120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16E4DB6-4088-E00F-8A2E-652383B2C90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68320" y="2428102"/>
                  <a:ext cx="34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3BDC491-0897-9284-D020-7DBC6A95D951}"/>
                    </a:ext>
                  </a:extLst>
                </p14:cNvPr>
                <p14:cNvContentPartPr/>
                <p14:nvPr/>
              </p14:nvContentPartPr>
              <p14:xfrm>
                <a:off x="10675800" y="2357542"/>
                <a:ext cx="186840" cy="2394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3BDC491-0897-9284-D020-7DBC6A95D95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666800" y="2348902"/>
                  <a:ext cx="204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013D53E-45A6-05F2-25D6-3E2D715693A5}"/>
                    </a:ext>
                  </a:extLst>
                </p14:cNvPr>
                <p14:cNvContentPartPr/>
                <p14:nvPr/>
              </p14:nvContentPartPr>
              <p14:xfrm>
                <a:off x="11084400" y="2357902"/>
                <a:ext cx="430200" cy="316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013D53E-45A6-05F2-25D6-3E2D715693A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75400" y="2348902"/>
                  <a:ext cx="447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34E4C49-B58A-237D-D99E-777404E6E080}"/>
                    </a:ext>
                  </a:extLst>
                </p14:cNvPr>
                <p14:cNvContentPartPr/>
                <p14:nvPr/>
              </p14:nvContentPartPr>
              <p14:xfrm>
                <a:off x="8814600" y="2358622"/>
                <a:ext cx="108720" cy="2246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34E4C49-B58A-237D-D99E-777404E6E08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05600" y="2349622"/>
                  <a:ext cx="126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7FC590F-3425-3EE4-89E0-A792BFBACD97}"/>
                    </a:ext>
                  </a:extLst>
                </p14:cNvPr>
                <p14:cNvContentPartPr/>
                <p14:nvPr/>
              </p14:nvContentPartPr>
              <p14:xfrm>
                <a:off x="8955360" y="2406502"/>
                <a:ext cx="233280" cy="1195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7FC590F-3425-3EE4-89E0-A792BFBACD9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946360" y="2397502"/>
                  <a:ext cx="250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7857060-56A5-3433-5446-8BAB13DAED77}"/>
                    </a:ext>
                  </a:extLst>
                </p14:cNvPr>
                <p14:cNvContentPartPr/>
                <p14:nvPr/>
              </p14:nvContentPartPr>
              <p14:xfrm>
                <a:off x="9169560" y="2342422"/>
                <a:ext cx="155160" cy="2160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7857060-56A5-3433-5446-8BAB13DAED7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60560" y="2333782"/>
                  <a:ext cx="172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59FD711-B7F8-9798-2832-3249CC1A383F}"/>
                    </a:ext>
                  </a:extLst>
                </p14:cNvPr>
                <p14:cNvContentPartPr/>
                <p14:nvPr/>
              </p14:nvContentPartPr>
              <p14:xfrm>
                <a:off x="9461520" y="2451862"/>
                <a:ext cx="237600" cy="972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59FD711-B7F8-9798-2832-3249CC1A383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52880" y="2442862"/>
                  <a:ext cx="255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2FD0C82-3CC5-7FE4-E107-64DDCB3F7E1B}"/>
                    </a:ext>
                  </a:extLst>
                </p14:cNvPr>
                <p14:cNvContentPartPr/>
                <p14:nvPr/>
              </p14:nvContentPartPr>
              <p14:xfrm>
                <a:off x="9645840" y="2353942"/>
                <a:ext cx="4320" cy="86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2FD0C82-3CC5-7FE4-E107-64DDCB3F7E1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636840" y="2344942"/>
                  <a:ext cx="21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331829B-CE36-9331-29CC-F28AB6ACB7F5}"/>
                    </a:ext>
                  </a:extLst>
                </p14:cNvPr>
                <p14:cNvContentPartPr/>
                <p14:nvPr/>
              </p14:nvContentPartPr>
              <p14:xfrm>
                <a:off x="8782920" y="2789542"/>
                <a:ext cx="84240" cy="2059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331829B-CE36-9331-29CC-F28AB6ACB7F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774280" y="2780902"/>
                  <a:ext cx="101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863EFAE-756F-0C62-E764-46E8955707FB}"/>
                    </a:ext>
                  </a:extLst>
                </p14:cNvPr>
                <p14:cNvContentPartPr/>
                <p14:nvPr/>
              </p14:nvContentPartPr>
              <p14:xfrm>
                <a:off x="8938800" y="2827702"/>
                <a:ext cx="151200" cy="1270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863EFAE-756F-0C62-E764-46E8955707F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930160" y="2818702"/>
                  <a:ext cx="168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505C63D-3CCB-5421-9F21-ACFA09079D4A}"/>
                    </a:ext>
                  </a:extLst>
                </p14:cNvPr>
                <p14:cNvContentPartPr/>
                <p14:nvPr/>
              </p14:nvContentPartPr>
              <p14:xfrm>
                <a:off x="9056880" y="2631862"/>
                <a:ext cx="88200" cy="1771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505C63D-3CCB-5421-9F21-ACFA09079D4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48240" y="2623222"/>
                  <a:ext cx="105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93C9982-BA22-322A-4227-9DA14C784047}"/>
                    </a:ext>
                  </a:extLst>
                </p14:cNvPr>
                <p14:cNvContentPartPr/>
                <p14:nvPr/>
              </p14:nvContentPartPr>
              <p14:xfrm>
                <a:off x="9014040" y="2685142"/>
                <a:ext cx="146880" cy="363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93C9982-BA22-322A-4227-9DA14C78404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005400" y="2676142"/>
                  <a:ext cx="164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B2A2B7F-5CEA-8BDD-33CD-2377366F084E}"/>
                    </a:ext>
                  </a:extLst>
                </p14:cNvPr>
                <p14:cNvContentPartPr/>
                <p14:nvPr/>
              </p14:nvContentPartPr>
              <p14:xfrm>
                <a:off x="9442440" y="2771542"/>
                <a:ext cx="176040" cy="1609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B2A2B7F-5CEA-8BDD-33CD-2377366F084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433800" y="2762902"/>
                  <a:ext cx="193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59D796F-7C9A-4C70-6191-DC1E73E7E947}"/>
                    </a:ext>
                  </a:extLst>
                </p14:cNvPr>
                <p14:cNvContentPartPr/>
                <p14:nvPr/>
              </p14:nvContentPartPr>
              <p14:xfrm>
                <a:off x="9632880" y="2716102"/>
                <a:ext cx="124560" cy="2336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59D796F-7C9A-4C70-6191-DC1E73E7E94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23880" y="2707102"/>
                  <a:ext cx="142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379CA6C-9895-C23F-DAA5-7D0B5BD01734}"/>
                    </a:ext>
                  </a:extLst>
                </p14:cNvPr>
                <p14:cNvContentPartPr/>
                <p14:nvPr/>
              </p14:nvContentPartPr>
              <p14:xfrm>
                <a:off x="9783720" y="2782702"/>
                <a:ext cx="253440" cy="1479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379CA6C-9895-C23F-DAA5-7D0B5BD0173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75080" y="2773702"/>
                  <a:ext cx="271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9AA8AC9-A7C6-3F90-2377-6BF88EBA6ABF}"/>
                    </a:ext>
                  </a:extLst>
                </p14:cNvPr>
                <p14:cNvContentPartPr/>
                <p14:nvPr/>
              </p14:nvContentPartPr>
              <p14:xfrm>
                <a:off x="10220760" y="2793862"/>
                <a:ext cx="135720" cy="246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9AA8AC9-A7C6-3F90-2377-6BF88EBA6AB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11760" y="2785222"/>
                  <a:ext cx="153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568A459-C6AE-8E60-E679-5D95B99A04F9}"/>
                    </a:ext>
                  </a:extLst>
                </p14:cNvPr>
                <p14:cNvContentPartPr/>
                <p14:nvPr/>
              </p14:nvContentPartPr>
              <p14:xfrm>
                <a:off x="10411560" y="2833102"/>
                <a:ext cx="146160" cy="1497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568A459-C6AE-8E60-E679-5D95B99A04F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402560" y="2824462"/>
                  <a:ext cx="163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7212272-207E-5F85-554A-C79AC54A4120}"/>
                    </a:ext>
                  </a:extLst>
                </p14:cNvPr>
                <p14:cNvContentPartPr/>
                <p14:nvPr/>
              </p14:nvContentPartPr>
              <p14:xfrm>
                <a:off x="10690560" y="2814742"/>
                <a:ext cx="94320" cy="111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7212272-207E-5F85-554A-C79AC54A412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681560" y="2805742"/>
                  <a:ext cx="11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D4F4894-41B4-83D7-86F3-DB63AEEB5E9B}"/>
                    </a:ext>
                  </a:extLst>
                </p14:cNvPr>
                <p14:cNvContentPartPr/>
                <p14:nvPr/>
              </p14:nvContentPartPr>
              <p14:xfrm>
                <a:off x="10864440" y="2790262"/>
                <a:ext cx="105840" cy="2314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D4F4894-41B4-83D7-86F3-DB63AEEB5E9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855440" y="2781262"/>
                  <a:ext cx="123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9D43856-A43C-056D-8402-E68D36D0178C}"/>
                    </a:ext>
                  </a:extLst>
                </p14:cNvPr>
                <p14:cNvContentPartPr/>
                <p14:nvPr/>
              </p14:nvContentPartPr>
              <p14:xfrm>
                <a:off x="10998000" y="2851102"/>
                <a:ext cx="121680" cy="1429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9D43856-A43C-056D-8402-E68D36D0178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89000" y="2842462"/>
                  <a:ext cx="139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4EF37A9-376B-D860-E9D2-F5A0B458C353}"/>
                    </a:ext>
                  </a:extLst>
                </p14:cNvPr>
                <p14:cNvContentPartPr/>
                <p14:nvPr/>
              </p14:nvContentPartPr>
              <p14:xfrm>
                <a:off x="11064600" y="2684782"/>
                <a:ext cx="77760" cy="1666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4EF37A9-376B-D860-E9D2-F5A0B458C35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55960" y="2676142"/>
                  <a:ext cx="95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C08A47C-FBCE-7BE6-24CA-DA73D222545A}"/>
                    </a:ext>
                  </a:extLst>
                </p14:cNvPr>
                <p14:cNvContentPartPr/>
                <p14:nvPr/>
              </p14:nvContentPartPr>
              <p14:xfrm>
                <a:off x="11052720" y="2731582"/>
                <a:ext cx="97920" cy="219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C08A47C-FBCE-7BE6-24CA-DA73D222545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044080" y="2722582"/>
                  <a:ext cx="115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52B57EE-E2C1-9CC7-62B5-8EDAB862C028}"/>
                    </a:ext>
                  </a:extLst>
                </p14:cNvPr>
                <p14:cNvContentPartPr/>
                <p14:nvPr/>
              </p14:nvContentPartPr>
              <p14:xfrm>
                <a:off x="11259000" y="2776582"/>
                <a:ext cx="171000" cy="1044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52B57EE-E2C1-9CC7-62B5-8EDAB862C02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250000" y="2767582"/>
                  <a:ext cx="188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B0A5906-27F0-D9E1-B760-1C63AB2C5242}"/>
                    </a:ext>
                  </a:extLst>
                </p14:cNvPr>
                <p14:cNvContentPartPr/>
                <p14:nvPr/>
              </p14:nvContentPartPr>
              <p14:xfrm>
                <a:off x="11619720" y="2635462"/>
                <a:ext cx="128160" cy="2394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B0A5906-27F0-D9E1-B760-1C63AB2C524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610720" y="2626462"/>
                  <a:ext cx="145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24331E2-3A82-D914-AD13-485F56024094}"/>
                    </a:ext>
                  </a:extLst>
                </p14:cNvPr>
                <p14:cNvContentPartPr/>
                <p14:nvPr/>
              </p14:nvContentPartPr>
              <p14:xfrm>
                <a:off x="11564280" y="2747062"/>
                <a:ext cx="187560" cy="291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24331E2-3A82-D914-AD13-485F5602409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555280" y="2738062"/>
                  <a:ext cx="2052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1CD11B7A-E7AF-B203-09B7-B93CDB138F9B}"/>
              </a:ext>
            </a:extLst>
          </p:cNvPr>
          <p:cNvGrpSpPr/>
          <p:nvPr/>
        </p:nvGrpSpPr>
        <p:grpSpPr>
          <a:xfrm>
            <a:off x="66960" y="2166022"/>
            <a:ext cx="6930000" cy="1094400"/>
            <a:chOff x="66960" y="2166022"/>
            <a:chExt cx="6930000" cy="10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1580451-1F0D-D8F5-7177-4FEE4A306615}"/>
                    </a:ext>
                  </a:extLst>
                </p14:cNvPr>
                <p14:cNvContentPartPr/>
                <p14:nvPr/>
              </p14:nvContentPartPr>
              <p14:xfrm>
                <a:off x="1700640" y="2423062"/>
                <a:ext cx="307800" cy="34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1580451-1F0D-D8F5-7177-4FEE4A30661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691640" y="2414422"/>
                  <a:ext cx="325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F4A7687-67DD-F22C-E72F-0F1BA1D890AD}"/>
                    </a:ext>
                  </a:extLst>
                </p14:cNvPr>
                <p14:cNvContentPartPr/>
                <p14:nvPr/>
              </p14:nvContentPartPr>
              <p14:xfrm>
                <a:off x="1563840" y="2454022"/>
                <a:ext cx="101520" cy="3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F4A7687-67DD-F22C-E72F-0F1BA1D890A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554840" y="2445022"/>
                  <a:ext cx="119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15778ED-0D4E-4E19-47FB-08083FA0D109}"/>
                    </a:ext>
                  </a:extLst>
                </p14:cNvPr>
                <p14:cNvContentPartPr/>
                <p14:nvPr/>
              </p14:nvContentPartPr>
              <p14:xfrm>
                <a:off x="1156320" y="2447182"/>
                <a:ext cx="296640" cy="12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15778ED-0D4E-4E19-47FB-08083FA0D10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7320" y="2438542"/>
                  <a:ext cx="314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587A981-230B-D29B-31AB-B67215D0BD6D}"/>
                    </a:ext>
                  </a:extLst>
                </p14:cNvPr>
                <p14:cNvContentPartPr/>
                <p14:nvPr/>
              </p14:nvContentPartPr>
              <p14:xfrm>
                <a:off x="964080" y="2443222"/>
                <a:ext cx="131040" cy="19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587A981-230B-D29B-31AB-B67215D0BD6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55440" y="2434222"/>
                  <a:ext cx="148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2CEBD0C-7286-C591-DB60-5F8A116D53FF}"/>
                    </a:ext>
                  </a:extLst>
                </p14:cNvPr>
                <p14:cNvContentPartPr/>
                <p14:nvPr/>
              </p14:nvContentPartPr>
              <p14:xfrm>
                <a:off x="385560" y="2434942"/>
                <a:ext cx="431640" cy="32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2CEBD0C-7286-C591-DB60-5F8A116D53F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76920" y="2425942"/>
                  <a:ext cx="449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4311794-B6FE-C87C-FAD3-2BAF8C0A76E6}"/>
                    </a:ext>
                  </a:extLst>
                </p14:cNvPr>
                <p14:cNvContentPartPr/>
                <p14:nvPr/>
              </p14:nvContentPartPr>
              <p14:xfrm>
                <a:off x="66960" y="2352142"/>
                <a:ext cx="72360" cy="1670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4311794-B6FE-C87C-FAD3-2BAF8C0A76E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7960" y="2343142"/>
                  <a:ext cx="90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3AB6137-3C06-9DDB-8E9E-BC5B865D8B66}"/>
                    </a:ext>
                  </a:extLst>
                </p14:cNvPr>
                <p14:cNvContentPartPr/>
                <p14:nvPr/>
              </p14:nvContentPartPr>
              <p14:xfrm>
                <a:off x="178920" y="2380582"/>
                <a:ext cx="96480" cy="114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3AB6137-3C06-9DDB-8E9E-BC5B865D8B6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9920" y="2371942"/>
                  <a:ext cx="114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B299203-4F9F-E04A-580A-0F74D8E79E71}"/>
                    </a:ext>
                  </a:extLst>
                </p14:cNvPr>
                <p14:cNvContentPartPr/>
                <p14:nvPr/>
              </p14:nvContentPartPr>
              <p14:xfrm>
                <a:off x="204480" y="2166022"/>
                <a:ext cx="61920" cy="149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B299203-4F9F-E04A-580A-0F74D8E79E7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95480" y="2157382"/>
                  <a:ext cx="79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B19B36A-42FF-E22A-3C69-70E48FFE293A}"/>
                    </a:ext>
                  </a:extLst>
                </p14:cNvPr>
                <p14:cNvContentPartPr/>
                <p14:nvPr/>
              </p14:nvContentPartPr>
              <p14:xfrm>
                <a:off x="175320" y="2197702"/>
                <a:ext cx="60120" cy="39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B19B36A-42FF-E22A-3C69-70E48FFE293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6320" y="2188702"/>
                  <a:ext cx="77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9277C13-E323-FFC4-3E35-325231E930D3}"/>
                    </a:ext>
                  </a:extLst>
                </p14:cNvPr>
                <p14:cNvContentPartPr/>
                <p14:nvPr/>
              </p14:nvContentPartPr>
              <p14:xfrm>
                <a:off x="3368880" y="2352862"/>
                <a:ext cx="25920" cy="599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9277C13-E323-FFC4-3E35-325231E930D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359880" y="2343862"/>
                  <a:ext cx="4356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BA31F2D-7D56-EFAF-D479-ED28F9AF3883}"/>
                    </a:ext>
                  </a:extLst>
                </p14:cNvPr>
                <p14:cNvContentPartPr/>
                <p14:nvPr/>
              </p14:nvContentPartPr>
              <p14:xfrm>
                <a:off x="3225960" y="2903302"/>
                <a:ext cx="181440" cy="45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BA31F2D-7D56-EFAF-D479-ED28F9AF388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16960" y="2894302"/>
                  <a:ext cx="199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703859E-B927-A897-3320-DDEA21B11455}"/>
                    </a:ext>
                  </a:extLst>
                </p14:cNvPr>
                <p14:cNvContentPartPr/>
                <p14:nvPr/>
              </p14:nvContentPartPr>
              <p14:xfrm>
                <a:off x="3267000" y="2353942"/>
                <a:ext cx="120960" cy="42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703859E-B927-A897-3320-DDEA21B1145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58360" y="2344942"/>
                  <a:ext cx="138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64BA943-9C45-2A90-99CB-5CA6F719A061}"/>
                    </a:ext>
                  </a:extLst>
                </p14:cNvPr>
                <p14:cNvContentPartPr/>
                <p14:nvPr/>
              </p14:nvContentPartPr>
              <p14:xfrm>
                <a:off x="3098160" y="2394262"/>
                <a:ext cx="118080" cy="4309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64BA943-9C45-2A90-99CB-5CA6F719A06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089160" y="2385622"/>
                  <a:ext cx="1357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5FC3E6E-286D-AD3F-7025-8D168C1BDDA2}"/>
                    </a:ext>
                  </a:extLst>
                </p14:cNvPr>
                <p14:cNvContentPartPr/>
                <p14:nvPr/>
              </p14:nvContentPartPr>
              <p14:xfrm>
                <a:off x="2873160" y="2537542"/>
                <a:ext cx="77040" cy="264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5FC3E6E-286D-AD3F-7025-8D168C1BDDA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64520" y="2528542"/>
                  <a:ext cx="94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2122DD6-C155-AD65-DAB8-427F9C407638}"/>
                    </a:ext>
                  </a:extLst>
                </p14:cNvPr>
                <p14:cNvContentPartPr/>
                <p14:nvPr/>
              </p14:nvContentPartPr>
              <p14:xfrm>
                <a:off x="2859480" y="2582542"/>
                <a:ext cx="115560" cy="70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2122DD6-C155-AD65-DAB8-427F9C40763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850840" y="2573542"/>
                  <a:ext cx="133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DD85139-715E-F947-48D5-451E62C47A02}"/>
                    </a:ext>
                  </a:extLst>
                </p14:cNvPr>
                <p14:cNvContentPartPr/>
                <p14:nvPr/>
              </p14:nvContentPartPr>
              <p14:xfrm>
                <a:off x="2887920" y="2509822"/>
                <a:ext cx="86760" cy="313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DD85139-715E-F947-48D5-451E62C47A0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78920" y="2500822"/>
                  <a:ext cx="104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F5D03CE-3554-D2E6-EAB5-DB012A0E3AA5}"/>
                    </a:ext>
                  </a:extLst>
                </p14:cNvPr>
                <p14:cNvContentPartPr/>
                <p14:nvPr/>
              </p14:nvContentPartPr>
              <p14:xfrm>
                <a:off x="3237120" y="2358622"/>
                <a:ext cx="138600" cy="17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F5D03CE-3554-D2E6-EAB5-DB012A0E3AA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228480" y="2349982"/>
                  <a:ext cx="156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9974DD4-216C-9AFD-0109-F665CCF3CB3E}"/>
                    </a:ext>
                  </a:extLst>
                </p14:cNvPr>
                <p14:cNvContentPartPr/>
                <p14:nvPr/>
              </p14:nvContentPartPr>
              <p14:xfrm>
                <a:off x="2926440" y="2376262"/>
                <a:ext cx="284040" cy="18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9974DD4-216C-9AFD-0109-F665CCF3CB3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17800" y="2367262"/>
                  <a:ext cx="301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F1FBA20-E568-EEE0-A0D8-92FC8B77BD86}"/>
                    </a:ext>
                  </a:extLst>
                </p14:cNvPr>
                <p14:cNvContentPartPr/>
                <p14:nvPr/>
              </p14:nvContentPartPr>
              <p14:xfrm>
                <a:off x="2719080" y="2387782"/>
                <a:ext cx="174240" cy="14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F1FBA20-E568-EEE0-A0D8-92FC8B77BD8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710440" y="2378782"/>
                  <a:ext cx="191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3550E78-F85D-1EF4-6575-5CF860F6F572}"/>
                    </a:ext>
                  </a:extLst>
                </p14:cNvPr>
                <p14:cNvContentPartPr/>
                <p14:nvPr/>
              </p14:nvContentPartPr>
              <p14:xfrm>
                <a:off x="2523600" y="2402902"/>
                <a:ext cx="170280" cy="12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3550E78-F85D-1EF4-6575-5CF860F6F57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514600" y="2393902"/>
                  <a:ext cx="18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7621799-5CE7-B9DA-62A5-1959E5F76633}"/>
                    </a:ext>
                  </a:extLst>
                </p14:cNvPr>
                <p14:cNvContentPartPr/>
                <p14:nvPr/>
              </p14:nvContentPartPr>
              <p14:xfrm>
                <a:off x="2183400" y="2417302"/>
                <a:ext cx="282600" cy="19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7621799-5CE7-B9DA-62A5-1959E5F7663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174760" y="2408662"/>
                  <a:ext cx="300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E65F4F5-5623-BBA9-0AC3-F5373B7C726D}"/>
                    </a:ext>
                  </a:extLst>
                </p14:cNvPr>
                <p14:cNvContentPartPr/>
                <p14:nvPr/>
              </p14:nvContentPartPr>
              <p14:xfrm>
                <a:off x="3394080" y="2933182"/>
                <a:ext cx="112680" cy="41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E65F4F5-5623-BBA9-0AC3-F5373B7C726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385080" y="2924542"/>
                  <a:ext cx="130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B6B7C8E-A726-7916-AC16-3104907671B4}"/>
                    </a:ext>
                  </a:extLst>
                </p14:cNvPr>
                <p14:cNvContentPartPr/>
                <p14:nvPr/>
              </p14:nvContentPartPr>
              <p14:xfrm>
                <a:off x="3570480" y="2928142"/>
                <a:ext cx="105120" cy="17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B6B7C8E-A726-7916-AC16-3104907671B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561840" y="2919142"/>
                  <a:ext cx="122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4C9F4D4-A6B6-C9DD-B111-2598F4871BF8}"/>
                    </a:ext>
                  </a:extLst>
                </p14:cNvPr>
                <p14:cNvContentPartPr/>
                <p14:nvPr/>
              </p14:nvContentPartPr>
              <p14:xfrm>
                <a:off x="3771720" y="2920942"/>
                <a:ext cx="245520" cy="226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4C9F4D4-A6B6-C9DD-B111-2598F4871BF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763080" y="2912302"/>
                  <a:ext cx="263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19120CB-B287-8986-1E16-04F13A760D51}"/>
                    </a:ext>
                  </a:extLst>
                </p14:cNvPr>
                <p14:cNvContentPartPr/>
                <p14:nvPr/>
              </p14:nvContentPartPr>
              <p14:xfrm>
                <a:off x="4079880" y="2930662"/>
                <a:ext cx="159120" cy="169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19120CB-B287-8986-1E16-04F13A760D5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070880" y="2922022"/>
                  <a:ext cx="176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420BFE6-269A-9650-F8BA-506F93A33E85}"/>
                    </a:ext>
                  </a:extLst>
                </p14:cNvPr>
                <p14:cNvContentPartPr/>
                <p14:nvPr/>
              </p14:nvContentPartPr>
              <p14:xfrm>
                <a:off x="4392360" y="2894662"/>
                <a:ext cx="561600" cy="597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420BFE6-269A-9650-F8BA-506F93A33E8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83720" y="2885662"/>
                  <a:ext cx="579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7B650AC-EF76-94C7-A5BB-E959AD6CA1A4}"/>
                    </a:ext>
                  </a:extLst>
                </p14:cNvPr>
                <p14:cNvContentPartPr/>
                <p14:nvPr/>
              </p14:nvContentPartPr>
              <p14:xfrm>
                <a:off x="5116320" y="2937502"/>
                <a:ext cx="93600" cy="5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7B650AC-EF76-94C7-A5BB-E959AD6CA1A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107680" y="2928502"/>
                  <a:ext cx="111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7E394D3-512D-3E6E-7E07-961B59B8DD65}"/>
                    </a:ext>
                  </a:extLst>
                </p14:cNvPr>
                <p14:cNvContentPartPr/>
                <p14:nvPr/>
              </p14:nvContentPartPr>
              <p14:xfrm>
                <a:off x="5368680" y="2927782"/>
                <a:ext cx="423360" cy="40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7E394D3-512D-3E6E-7E07-961B59B8DD6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360040" y="2918782"/>
                  <a:ext cx="441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D4BB95F-3580-A9F1-D22D-37876FB3D5AA}"/>
                    </a:ext>
                  </a:extLst>
                </p14:cNvPr>
                <p14:cNvContentPartPr/>
                <p14:nvPr/>
              </p14:nvContentPartPr>
              <p14:xfrm>
                <a:off x="5881680" y="2925982"/>
                <a:ext cx="105120" cy="9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D4BB95F-3580-A9F1-D22D-37876FB3D5A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72680" y="2917342"/>
                  <a:ext cx="122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1FD65AC-C9AC-8148-29C1-86691CC73F79}"/>
                    </a:ext>
                  </a:extLst>
                </p14:cNvPr>
                <p14:cNvContentPartPr/>
                <p14:nvPr/>
              </p14:nvContentPartPr>
              <p14:xfrm>
                <a:off x="6152400" y="2955502"/>
                <a:ext cx="178920" cy="14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1FD65AC-C9AC-8148-29C1-86691CC73F7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43760" y="2946502"/>
                  <a:ext cx="196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22A33FA-59D5-C658-E755-0CF082928512}"/>
                    </a:ext>
                  </a:extLst>
                </p14:cNvPr>
                <p14:cNvContentPartPr/>
                <p14:nvPr/>
              </p14:nvContentPartPr>
              <p14:xfrm>
                <a:off x="6409800" y="2927782"/>
                <a:ext cx="336240" cy="410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22A33FA-59D5-C658-E755-0CF08292851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401160" y="2918782"/>
                  <a:ext cx="353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E08CDEA-C5F0-84FE-D493-D17C52C61073}"/>
                    </a:ext>
                  </a:extLst>
                </p14:cNvPr>
                <p14:cNvContentPartPr/>
                <p14:nvPr/>
              </p14:nvContentPartPr>
              <p14:xfrm>
                <a:off x="6774120" y="2935342"/>
                <a:ext cx="87120" cy="5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E08CDEA-C5F0-84FE-D493-D17C52C6107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765480" y="2926702"/>
                  <a:ext cx="104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F0EB0E7-E908-E75C-681B-6ECD89B9B920}"/>
                    </a:ext>
                  </a:extLst>
                </p14:cNvPr>
                <p14:cNvContentPartPr/>
                <p14:nvPr/>
              </p14:nvContentPartPr>
              <p14:xfrm>
                <a:off x="6938280" y="2937862"/>
                <a:ext cx="58680" cy="75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F0EB0E7-E908-E75C-681B-6ECD89B9B92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929640" y="2929222"/>
                  <a:ext cx="76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789C3A6-3C76-5038-7E14-9B0F23C1FD24}"/>
                    </a:ext>
                  </a:extLst>
                </p14:cNvPr>
                <p14:cNvContentPartPr/>
                <p14:nvPr/>
              </p14:nvContentPartPr>
              <p14:xfrm>
                <a:off x="5483880" y="3051982"/>
                <a:ext cx="106560" cy="208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789C3A6-3C76-5038-7E14-9B0F23C1FD2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474880" y="3042982"/>
                  <a:ext cx="124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25FB7F0-405B-2B1B-3462-A33CEC030080}"/>
                    </a:ext>
                  </a:extLst>
                </p14:cNvPr>
                <p14:cNvContentPartPr/>
                <p14:nvPr/>
              </p14:nvContentPartPr>
              <p14:xfrm>
                <a:off x="5602320" y="3112822"/>
                <a:ext cx="94680" cy="1234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25FB7F0-405B-2B1B-3462-A33CEC03008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593680" y="3104182"/>
                  <a:ext cx="112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0561DE0-C1AA-721D-27BA-201145B61BE8}"/>
                    </a:ext>
                  </a:extLst>
                </p14:cNvPr>
                <p14:cNvContentPartPr/>
                <p14:nvPr/>
              </p14:nvContentPartPr>
              <p14:xfrm>
                <a:off x="5618160" y="2977822"/>
                <a:ext cx="51120" cy="1054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0561DE0-C1AA-721D-27BA-201145B61BE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609160" y="2968822"/>
                  <a:ext cx="68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7B5C415-3E79-B512-0BA6-9639C461C89C}"/>
                    </a:ext>
                  </a:extLst>
                </p14:cNvPr>
                <p14:cNvContentPartPr/>
                <p14:nvPr/>
              </p14:nvContentPartPr>
              <p14:xfrm>
                <a:off x="5589360" y="3015982"/>
                <a:ext cx="70560" cy="10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7B5C415-3E79-B512-0BA6-9639C461C89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580720" y="3006982"/>
                  <a:ext cx="88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8FBDBAF-9E36-CA3C-A6ED-78A2813F2C3A}"/>
                    </a:ext>
                  </a:extLst>
                </p14:cNvPr>
                <p14:cNvContentPartPr/>
                <p14:nvPr/>
              </p14:nvContentPartPr>
              <p14:xfrm>
                <a:off x="5623200" y="2757862"/>
                <a:ext cx="12240" cy="1022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8FBDBAF-9E36-CA3C-A6ED-78A2813F2C3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614200" y="2749222"/>
                  <a:ext cx="29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2D93636-3D9F-95EC-2D7A-7F7129681EDF}"/>
                    </a:ext>
                  </a:extLst>
                </p14:cNvPr>
                <p14:cNvContentPartPr/>
                <p14:nvPr/>
              </p14:nvContentPartPr>
              <p14:xfrm>
                <a:off x="5594400" y="2798182"/>
                <a:ext cx="78120" cy="1040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2D93636-3D9F-95EC-2D7A-7F7129681ED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585400" y="2789182"/>
                  <a:ext cx="95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4E7F7DA-C6FC-0D5D-A391-BC0A68602674}"/>
                    </a:ext>
                  </a:extLst>
                </p14:cNvPr>
                <p14:cNvContentPartPr/>
                <p14:nvPr/>
              </p14:nvContentPartPr>
              <p14:xfrm>
                <a:off x="347760" y="2482822"/>
                <a:ext cx="38520" cy="1166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4E7F7DA-C6FC-0D5D-A391-BC0A686026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8760" y="2473822"/>
                  <a:ext cx="56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FFB9BED-720E-1A88-B34F-40733E6A526C}"/>
                    </a:ext>
                  </a:extLst>
                </p14:cNvPr>
                <p14:cNvContentPartPr/>
                <p14:nvPr/>
              </p14:nvContentPartPr>
              <p14:xfrm>
                <a:off x="339480" y="2448262"/>
                <a:ext cx="73800" cy="83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FFB9BED-720E-1A88-B34F-40733E6A526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30480" y="2439262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1FF14A3-25A4-F49E-4F01-38891C1DDF3F}"/>
                    </a:ext>
                  </a:extLst>
                </p14:cNvPr>
                <p14:cNvContentPartPr/>
                <p14:nvPr/>
              </p14:nvContentPartPr>
              <p14:xfrm>
                <a:off x="3440520" y="2382742"/>
                <a:ext cx="86400" cy="255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1FF14A3-25A4-F49E-4F01-38891C1DDF3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431520" y="2374102"/>
                  <a:ext cx="104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6964F72-1809-3934-A4C8-2ACEB2968F65}"/>
                    </a:ext>
                  </a:extLst>
                </p14:cNvPr>
                <p14:cNvContentPartPr/>
                <p14:nvPr/>
              </p14:nvContentPartPr>
              <p14:xfrm>
                <a:off x="3190320" y="2955142"/>
                <a:ext cx="23400" cy="172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6964F72-1809-3934-A4C8-2ACEB2968F6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181320" y="2946142"/>
                  <a:ext cx="41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60438F0-CF40-58E7-0C15-41A1F51C9B57}"/>
                    </a:ext>
                  </a:extLst>
                </p14:cNvPr>
                <p14:cNvContentPartPr/>
                <p14:nvPr/>
              </p14:nvContentPartPr>
              <p14:xfrm>
                <a:off x="3113280" y="2960542"/>
                <a:ext cx="32400" cy="61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60438F0-CF40-58E7-0C15-41A1F51C9B5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104640" y="2951902"/>
                  <a:ext cx="50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CC5D59A-D60E-6AAB-5094-90F551ADD9A1}"/>
                    </a:ext>
                  </a:extLst>
                </p14:cNvPr>
                <p14:cNvContentPartPr/>
                <p14:nvPr/>
              </p14:nvContentPartPr>
              <p14:xfrm>
                <a:off x="2482200" y="2963782"/>
                <a:ext cx="180000" cy="313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CC5D59A-D60E-6AAB-5094-90F551ADD9A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473560" y="2954782"/>
                  <a:ext cx="197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F59243F-CAFA-A405-E081-152608618088}"/>
                    </a:ext>
                  </a:extLst>
                </p14:cNvPr>
                <p14:cNvContentPartPr/>
                <p14:nvPr/>
              </p14:nvContentPartPr>
              <p14:xfrm>
                <a:off x="2772720" y="2983942"/>
                <a:ext cx="154800" cy="324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F59243F-CAFA-A405-E081-15260861808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64080" y="2974942"/>
                  <a:ext cx="172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4DF91C4-C1BA-E019-8411-F05C3D8E6D68}"/>
                    </a:ext>
                  </a:extLst>
                </p14:cNvPr>
                <p14:cNvContentPartPr/>
                <p14:nvPr/>
              </p14:nvContentPartPr>
              <p14:xfrm>
                <a:off x="1966680" y="2969902"/>
                <a:ext cx="712440" cy="583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4DF91C4-C1BA-E019-8411-F05C3D8E6D6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958040" y="2961262"/>
                  <a:ext cx="730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C879F4C-5B8B-18F0-56B7-E20BF26E2748}"/>
                    </a:ext>
                  </a:extLst>
                </p14:cNvPr>
                <p14:cNvContentPartPr/>
                <p14:nvPr/>
              </p14:nvContentPartPr>
              <p14:xfrm>
                <a:off x="919800" y="2999062"/>
                <a:ext cx="933120" cy="216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C879F4C-5B8B-18F0-56B7-E20BF26E274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1160" y="2990062"/>
                  <a:ext cx="950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7F0E77D-DF29-362C-9BA4-F7A8E837F96F}"/>
                    </a:ext>
                  </a:extLst>
                </p14:cNvPr>
                <p14:cNvContentPartPr/>
                <p14:nvPr/>
              </p14:nvContentPartPr>
              <p14:xfrm>
                <a:off x="425160" y="2945062"/>
                <a:ext cx="403920" cy="594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7F0E77D-DF29-362C-9BA4-F7A8E837F96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16160" y="2936422"/>
                  <a:ext cx="42156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F4E68BEC-2542-D970-51DB-4B2F665B121F}"/>
                  </a:ext>
                </a:extLst>
              </p14:cNvPr>
              <p14:cNvContentPartPr/>
              <p14:nvPr/>
            </p14:nvContentPartPr>
            <p14:xfrm>
              <a:off x="181080" y="1319302"/>
              <a:ext cx="15480" cy="2052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F4E68BEC-2542-D970-51DB-4B2F665B121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63080" y="1301662"/>
                <a:ext cx="511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535D958F-8B81-189F-D6A0-44795A03C7E4}"/>
                  </a:ext>
                </a:extLst>
              </p14:cNvPr>
              <p14:cNvContentPartPr/>
              <p14:nvPr/>
            </p14:nvContentPartPr>
            <p14:xfrm>
              <a:off x="1632960" y="1331902"/>
              <a:ext cx="11160" cy="3492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535D958F-8B81-189F-D6A0-44795A03C7E4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628640" y="1327582"/>
                <a:ext cx="1980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uppieren 280">
            <a:extLst>
              <a:ext uri="{FF2B5EF4-FFF2-40B4-BE49-F238E27FC236}">
                <a16:creationId xmlns:a16="http://schemas.microsoft.com/office/drawing/2014/main" id="{68C2B589-D31A-72F7-B0AD-0DFA5269E278}"/>
              </a:ext>
            </a:extLst>
          </p:cNvPr>
          <p:cNvGrpSpPr/>
          <p:nvPr/>
        </p:nvGrpSpPr>
        <p:grpSpPr>
          <a:xfrm>
            <a:off x="594360" y="682462"/>
            <a:ext cx="1143720" cy="98280"/>
            <a:chOff x="594360" y="682462"/>
            <a:chExt cx="114372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E72303E-7D24-B60B-AA29-298B0725C84D}"/>
                    </a:ext>
                  </a:extLst>
                </p14:cNvPr>
                <p14:cNvContentPartPr/>
                <p14:nvPr/>
              </p14:nvContentPartPr>
              <p14:xfrm>
                <a:off x="594360" y="682462"/>
                <a:ext cx="1143720" cy="982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E72303E-7D24-B60B-AA29-298B0725C84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90040" y="678142"/>
                  <a:ext cx="1152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93D2CA1-3123-89BA-8C50-8BF64323FC73}"/>
                    </a:ext>
                  </a:extLst>
                </p14:cNvPr>
                <p14:cNvContentPartPr/>
                <p14:nvPr/>
              </p14:nvContentPartPr>
              <p14:xfrm>
                <a:off x="724320" y="686782"/>
                <a:ext cx="761040" cy="92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93D2CA1-3123-89BA-8C50-8BF64323FC7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20000" y="682462"/>
                  <a:ext cx="76968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C2C818D3-95E3-1111-AD7E-BA4CB903D224}"/>
                  </a:ext>
                </a:extLst>
              </p14:cNvPr>
              <p14:cNvContentPartPr/>
              <p14:nvPr/>
            </p14:nvContentPartPr>
            <p14:xfrm>
              <a:off x="1422000" y="2445742"/>
              <a:ext cx="224280" cy="65268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C2C818D3-95E3-1111-AD7E-BA4CB903D224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417680" y="2441422"/>
                <a:ext cx="2329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191DD794-6DF0-E61B-12B9-45F27BF3A9B9}"/>
                  </a:ext>
                </a:extLst>
              </p14:cNvPr>
              <p14:cNvContentPartPr/>
              <p14:nvPr/>
            </p14:nvContentPartPr>
            <p14:xfrm>
              <a:off x="1441080" y="2593702"/>
              <a:ext cx="199080" cy="44928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191DD794-6DF0-E61B-12B9-45F27BF3A9B9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436760" y="2589382"/>
                <a:ext cx="20772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1BD88D91-12B3-1A93-2954-83067988EC3E}"/>
                  </a:ext>
                </a:extLst>
              </p14:cNvPr>
              <p14:cNvContentPartPr/>
              <p14:nvPr/>
            </p14:nvContentPartPr>
            <p14:xfrm>
              <a:off x="3611160" y="6507982"/>
              <a:ext cx="6120" cy="612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1BD88D91-12B3-1A93-2954-83067988EC3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606840" y="6503662"/>
                <a:ext cx="147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2D85FF25-F0EF-5262-2309-0496807F02A5}"/>
                  </a:ext>
                </a:extLst>
              </p14:cNvPr>
              <p14:cNvContentPartPr/>
              <p14:nvPr/>
            </p14:nvContentPartPr>
            <p14:xfrm>
              <a:off x="912600" y="1527742"/>
              <a:ext cx="14400" cy="4212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2D85FF25-F0EF-5262-2309-0496807F02A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908280" y="1523422"/>
                <a:ext cx="2304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6" name="Gruppieren 655">
            <a:extLst>
              <a:ext uri="{FF2B5EF4-FFF2-40B4-BE49-F238E27FC236}">
                <a16:creationId xmlns:a16="http://schemas.microsoft.com/office/drawing/2014/main" id="{2528C5B9-C955-8C18-19AD-DE7ED1AA127F}"/>
              </a:ext>
            </a:extLst>
          </p:cNvPr>
          <p:cNvGrpSpPr/>
          <p:nvPr/>
        </p:nvGrpSpPr>
        <p:grpSpPr>
          <a:xfrm>
            <a:off x="37080" y="1968382"/>
            <a:ext cx="8585280" cy="4857840"/>
            <a:chOff x="37080" y="1968382"/>
            <a:chExt cx="8585280" cy="48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A9EB016-5BDC-E7D1-9CFA-0AA799FE53ED}"/>
                    </a:ext>
                  </a:extLst>
                </p14:cNvPr>
                <p14:cNvContentPartPr/>
                <p14:nvPr/>
              </p14:nvContentPartPr>
              <p14:xfrm>
                <a:off x="2036880" y="6042862"/>
                <a:ext cx="10800" cy="111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A9EB016-5BDC-E7D1-9CFA-0AA799FE53E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032560" y="6038542"/>
                  <a:ext cx="19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68C88F74-F345-7635-7876-315BAD95C50B}"/>
                    </a:ext>
                  </a:extLst>
                </p14:cNvPr>
                <p14:cNvContentPartPr/>
                <p14:nvPr/>
              </p14:nvContentPartPr>
              <p14:xfrm>
                <a:off x="4220640" y="6092182"/>
                <a:ext cx="3960" cy="126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68C88F74-F345-7635-7876-315BAD95C50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216320" y="6087862"/>
                  <a:ext cx="12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54D41590-B5A8-D15E-D2F5-19BB9DC440EE}"/>
                    </a:ext>
                  </a:extLst>
                </p14:cNvPr>
                <p14:cNvContentPartPr/>
                <p14:nvPr/>
              </p14:nvContentPartPr>
              <p14:xfrm>
                <a:off x="4835520" y="6007942"/>
                <a:ext cx="43560" cy="655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54D41590-B5A8-D15E-D2F5-19BB9DC440E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831200" y="6003622"/>
                  <a:ext cx="52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4A88C2B-16C4-F408-92FB-3E6861EE87D3}"/>
                    </a:ext>
                  </a:extLst>
                </p14:cNvPr>
                <p14:cNvContentPartPr/>
                <p14:nvPr/>
              </p14:nvContentPartPr>
              <p14:xfrm>
                <a:off x="3647520" y="5515822"/>
                <a:ext cx="57240" cy="864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4A88C2B-16C4-F408-92FB-3E6861EE87D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643200" y="5511502"/>
                  <a:ext cx="65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EDAECFA-09A4-37D3-EDD1-D73BDBDD0D01}"/>
                    </a:ext>
                  </a:extLst>
                </p14:cNvPr>
                <p14:cNvContentPartPr/>
                <p14:nvPr/>
              </p14:nvContentPartPr>
              <p14:xfrm>
                <a:off x="4097880" y="5296942"/>
                <a:ext cx="8280" cy="100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EDAECFA-09A4-37D3-EDD1-D73BDBDD0D0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093560" y="5292622"/>
                  <a:ext cx="16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0A1D05F-DF53-A54A-99C7-660846F71D93}"/>
                    </a:ext>
                  </a:extLst>
                </p14:cNvPr>
                <p14:cNvContentPartPr/>
                <p14:nvPr/>
              </p14:nvContentPartPr>
              <p14:xfrm>
                <a:off x="3411720" y="2944702"/>
                <a:ext cx="7200" cy="1562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0A1D05F-DF53-A54A-99C7-660846F71D9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407400" y="2940382"/>
                  <a:ext cx="15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9151238-70F3-02C4-2CCE-6876A08977A8}"/>
                    </a:ext>
                  </a:extLst>
                </p14:cNvPr>
                <p14:cNvContentPartPr/>
                <p14:nvPr/>
              </p14:nvContentPartPr>
              <p14:xfrm>
                <a:off x="3417840" y="3267262"/>
                <a:ext cx="48960" cy="7365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9151238-70F3-02C4-2CCE-6876A08977A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413520" y="3262942"/>
                  <a:ext cx="5760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B0ECAB7-8F7B-D86A-F4E2-91C20EAE8322}"/>
                    </a:ext>
                  </a:extLst>
                </p14:cNvPr>
                <p14:cNvContentPartPr/>
                <p14:nvPr/>
              </p14:nvContentPartPr>
              <p14:xfrm>
                <a:off x="3433320" y="4173742"/>
                <a:ext cx="21600" cy="4273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B0ECAB7-8F7B-D86A-F4E2-91C20EAE832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429000" y="4169422"/>
                  <a:ext cx="302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2E2C919-1244-0CB3-095C-86CE4E588B23}"/>
                    </a:ext>
                  </a:extLst>
                </p14:cNvPr>
                <p14:cNvContentPartPr/>
                <p14:nvPr/>
              </p14:nvContentPartPr>
              <p14:xfrm>
                <a:off x="3276360" y="4686382"/>
                <a:ext cx="84600" cy="1951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2E2C919-1244-0CB3-095C-86CE4E588B2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272040" y="4682062"/>
                  <a:ext cx="93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259C1AD-6B86-5AD8-F5CD-2CBD0D6B5507}"/>
                    </a:ext>
                  </a:extLst>
                </p14:cNvPr>
                <p14:cNvContentPartPr/>
                <p14:nvPr/>
              </p14:nvContentPartPr>
              <p14:xfrm>
                <a:off x="3263400" y="4743982"/>
                <a:ext cx="105120" cy="849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259C1AD-6B86-5AD8-F5CD-2CBD0D6B550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259080" y="4739662"/>
                  <a:ext cx="113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8DCFE51-8AAC-112A-09D7-786474725E50}"/>
                    </a:ext>
                  </a:extLst>
                </p14:cNvPr>
                <p14:cNvContentPartPr/>
                <p14:nvPr/>
              </p14:nvContentPartPr>
              <p14:xfrm>
                <a:off x="3395160" y="4791142"/>
                <a:ext cx="97560" cy="1494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8DCFE51-8AAC-112A-09D7-786474725E5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390840" y="4786822"/>
                  <a:ext cx="106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D1B70A5-00DD-C85D-26F6-2F600E4F3C79}"/>
                    </a:ext>
                  </a:extLst>
                </p14:cNvPr>
                <p14:cNvContentPartPr/>
                <p14:nvPr/>
              </p14:nvContentPartPr>
              <p14:xfrm>
                <a:off x="3412080" y="4597102"/>
                <a:ext cx="78840" cy="1314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D1B70A5-00DD-C85D-26F6-2F600E4F3C7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407760" y="4592782"/>
                  <a:ext cx="87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797573D-B80D-105E-81EB-363AFAE9D0CD}"/>
                    </a:ext>
                  </a:extLst>
                </p14:cNvPr>
                <p14:cNvContentPartPr/>
                <p14:nvPr/>
              </p14:nvContentPartPr>
              <p14:xfrm>
                <a:off x="3373920" y="4626262"/>
                <a:ext cx="98280" cy="23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797573D-B80D-105E-81EB-363AFAE9D0C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369600" y="4621942"/>
                  <a:ext cx="106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360FE5E-AA66-0E35-8A05-42F57C71D4AB}"/>
                    </a:ext>
                  </a:extLst>
                </p14:cNvPr>
                <p14:cNvContentPartPr/>
                <p14:nvPr/>
              </p14:nvContentPartPr>
              <p14:xfrm>
                <a:off x="3243960" y="4465702"/>
                <a:ext cx="26640" cy="1861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360FE5E-AA66-0E35-8A05-42F57C71D4A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239640" y="4461382"/>
                  <a:ext cx="35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C9356A7-A837-CF9A-E9D4-9C025EEDC4B3}"/>
                    </a:ext>
                  </a:extLst>
                </p14:cNvPr>
                <p14:cNvContentPartPr/>
                <p14:nvPr/>
              </p14:nvContentPartPr>
              <p14:xfrm>
                <a:off x="3407040" y="4461742"/>
                <a:ext cx="13680" cy="1728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C9356A7-A837-CF9A-E9D4-9C025EEDC4B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402720" y="4457422"/>
                  <a:ext cx="22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76C5C02-3E67-109D-E483-D70D20528F4B}"/>
                    </a:ext>
                  </a:extLst>
                </p14:cNvPr>
                <p14:cNvContentPartPr/>
                <p14:nvPr/>
              </p14:nvContentPartPr>
              <p14:xfrm>
                <a:off x="3324240" y="4234942"/>
                <a:ext cx="11160" cy="1731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76C5C02-3E67-109D-E483-D70D20528F4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319920" y="4230622"/>
                  <a:ext cx="19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09BE304-454E-D888-4E57-75DE5E9559D9}"/>
                    </a:ext>
                  </a:extLst>
                </p14:cNvPr>
                <p14:cNvContentPartPr/>
                <p14:nvPr/>
              </p14:nvContentPartPr>
              <p14:xfrm>
                <a:off x="3287880" y="4360942"/>
                <a:ext cx="69840" cy="583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09BE304-454E-D888-4E57-75DE5E9559D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283560" y="4356622"/>
                  <a:ext cx="78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45D7539-0802-AB5F-2FBC-23CDB1163149}"/>
                    </a:ext>
                  </a:extLst>
                </p14:cNvPr>
                <p14:cNvContentPartPr/>
                <p14:nvPr/>
              </p14:nvContentPartPr>
              <p14:xfrm>
                <a:off x="3274920" y="4223062"/>
                <a:ext cx="55440" cy="327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45D7539-0802-AB5F-2FBC-23CDB116314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270600" y="4218742"/>
                  <a:ext cx="64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63456CA-638C-860C-9ED9-B23E038C8A8A}"/>
                    </a:ext>
                  </a:extLst>
                </p14:cNvPr>
                <p14:cNvContentPartPr/>
                <p14:nvPr/>
              </p14:nvContentPartPr>
              <p14:xfrm>
                <a:off x="3361680" y="4217662"/>
                <a:ext cx="150840" cy="1062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63456CA-638C-860C-9ED9-B23E038C8A8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357360" y="4213342"/>
                  <a:ext cx="159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6ACABE8-E9D7-C3B8-9BA2-5B64188B5799}"/>
                    </a:ext>
                  </a:extLst>
                </p14:cNvPr>
                <p14:cNvContentPartPr/>
                <p14:nvPr/>
              </p14:nvContentPartPr>
              <p14:xfrm>
                <a:off x="356040" y="2505502"/>
                <a:ext cx="13320" cy="1144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6ACABE8-E9D7-C3B8-9BA2-5B64188B579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38040" y="2487502"/>
                  <a:ext cx="48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5FCD2B9-BC19-35B2-B400-D1333286C620}"/>
                    </a:ext>
                  </a:extLst>
                </p14:cNvPr>
                <p14:cNvContentPartPr/>
                <p14:nvPr/>
              </p14:nvContentPartPr>
              <p14:xfrm>
                <a:off x="318240" y="2428462"/>
                <a:ext cx="87120" cy="1033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5FCD2B9-BC19-35B2-B400-D1333286C62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00240" y="2410462"/>
                  <a:ext cx="122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2E0C519-D99B-DCF9-972D-E0B2B01E7CA4}"/>
                    </a:ext>
                  </a:extLst>
                </p14:cNvPr>
                <p14:cNvContentPartPr/>
                <p14:nvPr/>
              </p14:nvContentPartPr>
              <p14:xfrm>
                <a:off x="97920" y="2463382"/>
                <a:ext cx="160920" cy="4759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2E0C519-D99B-DCF9-972D-E0B2B01E7CA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3600" y="2459062"/>
                  <a:ext cx="1695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56CC45D-4078-E44C-524F-9FB7EBFD0592}"/>
                    </a:ext>
                  </a:extLst>
                </p14:cNvPr>
                <p14:cNvContentPartPr/>
                <p14:nvPr/>
              </p14:nvContentPartPr>
              <p14:xfrm>
                <a:off x="86400" y="2729422"/>
                <a:ext cx="79200" cy="1839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56CC45D-4078-E44C-524F-9FB7EBFD059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2080" y="2725102"/>
                  <a:ext cx="87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BE266FF-C5DB-4C04-8DD7-DDBDC48BBE78}"/>
                    </a:ext>
                  </a:extLst>
                </p14:cNvPr>
                <p14:cNvContentPartPr/>
                <p14:nvPr/>
              </p14:nvContentPartPr>
              <p14:xfrm>
                <a:off x="37080" y="2787742"/>
                <a:ext cx="122040" cy="554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BE266FF-C5DB-4C04-8DD7-DDBDC48BBE7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2760" y="2783422"/>
                  <a:ext cx="130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5E8179E-8B72-1704-C708-24E36E35D300}"/>
                    </a:ext>
                  </a:extLst>
                </p14:cNvPr>
                <p14:cNvContentPartPr/>
                <p14:nvPr/>
              </p14:nvContentPartPr>
              <p14:xfrm>
                <a:off x="165240" y="3008062"/>
                <a:ext cx="70920" cy="1695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5E8179E-8B72-1704-C708-24E36E35D30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60920" y="3003742"/>
                  <a:ext cx="79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F96C476-5D63-2631-1DA1-0B8674034794}"/>
                    </a:ext>
                  </a:extLst>
                </p14:cNvPr>
                <p14:cNvContentPartPr/>
                <p14:nvPr/>
              </p14:nvContentPartPr>
              <p14:xfrm>
                <a:off x="259920" y="3030382"/>
                <a:ext cx="89640" cy="1263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F96C476-5D63-2631-1DA1-0B867403479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55600" y="3026062"/>
                  <a:ext cx="98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A5C11EC-3866-A3C1-E0FF-1517EBE5290B}"/>
                    </a:ext>
                  </a:extLst>
                </p14:cNvPr>
                <p14:cNvContentPartPr/>
                <p14:nvPr/>
              </p14:nvContentPartPr>
              <p14:xfrm>
                <a:off x="295920" y="2884222"/>
                <a:ext cx="66240" cy="1558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A5C11EC-3866-A3C1-E0FF-1517EBE5290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91600" y="2879902"/>
                  <a:ext cx="74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0F6F0D1-2FC1-700C-DE1C-EB61E2A110D7}"/>
                    </a:ext>
                  </a:extLst>
                </p14:cNvPr>
                <p14:cNvContentPartPr/>
                <p14:nvPr/>
              </p14:nvContentPartPr>
              <p14:xfrm>
                <a:off x="281520" y="2910502"/>
                <a:ext cx="81720" cy="489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0F6F0D1-2FC1-700C-DE1C-EB61E2A110D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77200" y="2906182"/>
                  <a:ext cx="90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B09D7D8-B1C7-CAB7-D30D-61ED0B6F8243}"/>
                    </a:ext>
                  </a:extLst>
                </p14:cNvPr>
                <p14:cNvContentPartPr/>
                <p14:nvPr/>
              </p14:nvContentPartPr>
              <p14:xfrm>
                <a:off x="1437840" y="2446822"/>
                <a:ext cx="30960" cy="1918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B09D7D8-B1C7-CAB7-D30D-61ED0B6F824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20200" y="2428822"/>
                  <a:ext cx="66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154D976-638E-64F5-4A77-EEC0567E3685}"/>
                    </a:ext>
                  </a:extLst>
                </p14:cNvPr>
                <p14:cNvContentPartPr/>
                <p14:nvPr/>
              </p14:nvContentPartPr>
              <p14:xfrm>
                <a:off x="1455840" y="2430622"/>
                <a:ext cx="201600" cy="2332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154D976-638E-64F5-4A77-EEC0567E368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438200" y="2412982"/>
                  <a:ext cx="237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B956813-4CA2-EBBB-01F4-0193EA138ACD}"/>
                    </a:ext>
                  </a:extLst>
                </p14:cNvPr>
                <p14:cNvContentPartPr/>
                <p14:nvPr/>
              </p14:nvContentPartPr>
              <p14:xfrm>
                <a:off x="1507320" y="2496142"/>
                <a:ext cx="57960" cy="885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B956813-4CA2-EBBB-01F4-0193EA138AC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503000" y="2491822"/>
                  <a:ext cx="66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80E4F37-8824-96E5-A626-1F52005021F5}"/>
                    </a:ext>
                  </a:extLst>
                </p14:cNvPr>
                <p14:cNvContentPartPr/>
                <p14:nvPr/>
              </p14:nvContentPartPr>
              <p14:xfrm>
                <a:off x="1532880" y="2497222"/>
                <a:ext cx="35280" cy="122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80E4F37-8824-96E5-A626-1F52005021F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528560" y="2492902"/>
                  <a:ext cx="43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C7EF7CD-B7FD-39AC-74AF-4997DBC682D3}"/>
                    </a:ext>
                  </a:extLst>
                </p14:cNvPr>
                <p14:cNvContentPartPr/>
                <p14:nvPr/>
              </p14:nvContentPartPr>
              <p14:xfrm>
                <a:off x="1447560" y="2445742"/>
                <a:ext cx="5040" cy="709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C7EF7CD-B7FD-39AC-74AF-4997DBC682D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443240" y="2441422"/>
                  <a:ext cx="13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2A8C8F9-B7BE-FD8C-367D-7C990F09C9A9}"/>
                    </a:ext>
                  </a:extLst>
                </p14:cNvPr>
                <p14:cNvContentPartPr/>
                <p14:nvPr/>
              </p14:nvContentPartPr>
              <p14:xfrm>
                <a:off x="1468800" y="2623582"/>
                <a:ext cx="15120" cy="2124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2A8C8F9-B7BE-FD8C-367D-7C990F09C9A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464480" y="2619262"/>
                  <a:ext cx="23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BA47D90-4373-7D3A-5C10-6C0FA71E6030}"/>
                    </a:ext>
                  </a:extLst>
                </p14:cNvPr>
                <p14:cNvContentPartPr/>
                <p14:nvPr/>
              </p14:nvContentPartPr>
              <p14:xfrm>
                <a:off x="1441440" y="2924542"/>
                <a:ext cx="32760" cy="4554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BA47D90-4373-7D3A-5C10-6C0FA71E603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437120" y="2920222"/>
                  <a:ext cx="414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3993B0C7-0CBF-C464-E908-3BC1C030B762}"/>
                    </a:ext>
                  </a:extLst>
                </p14:cNvPr>
                <p14:cNvContentPartPr/>
                <p14:nvPr/>
              </p14:nvContentPartPr>
              <p14:xfrm>
                <a:off x="1395000" y="3542302"/>
                <a:ext cx="18360" cy="1317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3993B0C7-0CBF-C464-E908-3BC1C030B76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390680" y="3537982"/>
                  <a:ext cx="27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588E900-9691-BA94-EE34-6205BFB05D1C}"/>
                    </a:ext>
                  </a:extLst>
                </p14:cNvPr>
                <p14:cNvContentPartPr/>
                <p14:nvPr/>
              </p14:nvContentPartPr>
              <p14:xfrm>
                <a:off x="1375920" y="3787822"/>
                <a:ext cx="9720" cy="7282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588E900-9691-BA94-EE34-6205BFB05D1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371600" y="3783502"/>
                  <a:ext cx="1836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5BAE81E-4757-92A9-1CD4-85CFF4C9ACCB}"/>
                    </a:ext>
                  </a:extLst>
                </p14:cNvPr>
                <p14:cNvContentPartPr/>
                <p14:nvPr/>
              </p14:nvContentPartPr>
              <p14:xfrm>
                <a:off x="1643760" y="2680462"/>
                <a:ext cx="8280" cy="1684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5BAE81E-4757-92A9-1CD4-85CFF4C9ACC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639440" y="2676142"/>
                  <a:ext cx="16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78B520A-DE87-68BE-D37E-94F42D98661C}"/>
                    </a:ext>
                  </a:extLst>
                </p14:cNvPr>
                <p14:cNvContentPartPr/>
                <p14:nvPr/>
              </p14:nvContentPartPr>
              <p14:xfrm>
                <a:off x="1612800" y="2986822"/>
                <a:ext cx="29880" cy="6159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78B520A-DE87-68BE-D37E-94F42D98661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608480" y="2982502"/>
                  <a:ext cx="3852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1A3C57D-F3CD-A51D-787D-A54ADE040D59}"/>
                    </a:ext>
                  </a:extLst>
                </p14:cNvPr>
                <p14:cNvContentPartPr/>
                <p14:nvPr/>
              </p14:nvContentPartPr>
              <p14:xfrm>
                <a:off x="1608120" y="3744982"/>
                <a:ext cx="17280" cy="8744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1A3C57D-F3CD-A51D-787D-A54ADE040D5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603800" y="3740662"/>
                  <a:ext cx="25920" cy="8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37D64C6-43A8-8F6A-EAC7-1334634EB904}"/>
                    </a:ext>
                  </a:extLst>
                </p14:cNvPr>
                <p14:cNvContentPartPr/>
                <p14:nvPr/>
              </p14:nvContentPartPr>
              <p14:xfrm>
                <a:off x="1398960" y="4673782"/>
                <a:ext cx="24840" cy="2498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37D64C6-43A8-8F6A-EAC7-1334634EB90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394640" y="4669462"/>
                  <a:ext cx="33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EE2C536-192F-04CD-568C-3B40F25C0AE8}"/>
                    </a:ext>
                  </a:extLst>
                </p14:cNvPr>
                <p14:cNvContentPartPr/>
                <p14:nvPr/>
              </p14:nvContentPartPr>
              <p14:xfrm>
                <a:off x="1338480" y="4649302"/>
                <a:ext cx="144360" cy="248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EE2C536-192F-04CD-568C-3B40F25C0AE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334160" y="4644982"/>
                  <a:ext cx="153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8C84146-62AC-B833-F421-6963159F8A2C}"/>
                    </a:ext>
                  </a:extLst>
                </p14:cNvPr>
                <p14:cNvContentPartPr/>
                <p14:nvPr/>
              </p14:nvContentPartPr>
              <p14:xfrm>
                <a:off x="1339200" y="4878982"/>
                <a:ext cx="148320" cy="457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8C84146-62AC-B833-F421-6963159F8A2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334880" y="4874662"/>
                  <a:ext cx="156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126EB26-807D-E9EE-DA0C-C4D8C47A0DD6}"/>
                    </a:ext>
                  </a:extLst>
                </p14:cNvPr>
                <p14:cNvContentPartPr/>
                <p14:nvPr/>
              </p14:nvContentPartPr>
              <p14:xfrm>
                <a:off x="1519920" y="4684222"/>
                <a:ext cx="99720" cy="1684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126EB26-807D-E9EE-DA0C-C4D8C47A0DD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515600" y="4679902"/>
                  <a:ext cx="108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97AFB6C-4448-B564-4CA8-BCA94AF3E217}"/>
                    </a:ext>
                  </a:extLst>
                </p14:cNvPr>
                <p14:cNvContentPartPr/>
                <p14:nvPr/>
              </p14:nvContentPartPr>
              <p14:xfrm>
                <a:off x="677880" y="2989702"/>
                <a:ext cx="871560" cy="21423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97AFB6C-4448-B564-4CA8-BCA94AF3E21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73560" y="2985382"/>
                  <a:ext cx="880200" cy="21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FA741A6-2503-3365-8216-8459F53399ED}"/>
                    </a:ext>
                  </a:extLst>
                </p14:cNvPr>
                <p14:cNvContentPartPr/>
                <p14:nvPr/>
              </p14:nvContentPartPr>
              <p14:xfrm>
                <a:off x="1347480" y="2973502"/>
                <a:ext cx="201960" cy="2548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FA741A6-2503-3365-8216-8459F53399E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343160" y="2969182"/>
                  <a:ext cx="210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19A346F-FC68-C359-D41C-45F9B8F9C5BC}"/>
                    </a:ext>
                  </a:extLst>
                </p14:cNvPr>
                <p14:cNvContentPartPr/>
                <p14:nvPr/>
              </p14:nvContentPartPr>
              <p14:xfrm>
                <a:off x="167760" y="5166262"/>
                <a:ext cx="166680" cy="1771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19A346F-FC68-C359-D41C-45F9B8F9C5B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63440" y="5161942"/>
                  <a:ext cx="175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EA44E3E-068E-2E86-E3CE-A9949E6FF7A3}"/>
                    </a:ext>
                  </a:extLst>
                </p14:cNvPr>
                <p14:cNvContentPartPr/>
                <p14:nvPr/>
              </p14:nvContentPartPr>
              <p14:xfrm>
                <a:off x="375480" y="5255182"/>
                <a:ext cx="65880" cy="918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EA44E3E-068E-2E86-E3CE-A9949E6FF7A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71160" y="5250862"/>
                  <a:ext cx="74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6B37943-3B60-7C97-BC93-ED0B6BAAA100}"/>
                    </a:ext>
                  </a:extLst>
                </p14:cNvPr>
                <p14:cNvContentPartPr/>
                <p14:nvPr/>
              </p14:nvContentPartPr>
              <p14:xfrm>
                <a:off x="474480" y="5165902"/>
                <a:ext cx="88200" cy="1674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6B37943-3B60-7C97-BC93-ED0B6BAAA10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70160" y="5161582"/>
                  <a:ext cx="96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22878DB-F3D6-B193-9678-5E98FCF2BEEC}"/>
                    </a:ext>
                  </a:extLst>
                </p14:cNvPr>
                <p14:cNvContentPartPr/>
                <p14:nvPr/>
              </p14:nvContentPartPr>
              <p14:xfrm>
                <a:off x="599400" y="5126662"/>
                <a:ext cx="16200" cy="2120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22878DB-F3D6-B193-9678-5E98FCF2BEE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95080" y="5122342"/>
                  <a:ext cx="24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592DDD1-ADE6-AAA9-B573-D707E2540BDB}"/>
                    </a:ext>
                  </a:extLst>
                </p14:cNvPr>
                <p14:cNvContentPartPr/>
                <p14:nvPr/>
              </p14:nvContentPartPr>
              <p14:xfrm>
                <a:off x="669600" y="5119462"/>
                <a:ext cx="97200" cy="2246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592DDD1-ADE6-AAA9-B573-D707E2540BD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65280" y="5115142"/>
                  <a:ext cx="105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5E77022-E5B7-2F3C-A832-B5CB8AADA2C2}"/>
                    </a:ext>
                  </a:extLst>
                </p14:cNvPr>
                <p14:cNvContentPartPr/>
                <p14:nvPr/>
              </p14:nvContentPartPr>
              <p14:xfrm>
                <a:off x="775800" y="5216302"/>
                <a:ext cx="110520" cy="903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5E77022-E5B7-2F3C-A832-B5CB8AADA2C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71480" y="5211982"/>
                  <a:ext cx="119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3C76628-D7D6-B418-DAF7-67A6878942E7}"/>
                    </a:ext>
                  </a:extLst>
                </p14:cNvPr>
                <p14:cNvContentPartPr/>
                <p14:nvPr/>
              </p14:nvContentPartPr>
              <p14:xfrm>
                <a:off x="874800" y="5111902"/>
                <a:ext cx="138240" cy="1702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3C76628-D7D6-B418-DAF7-67A6878942E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70480" y="5107582"/>
                  <a:ext cx="146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A99D4D1-39E7-37D6-3AB3-CBC9F1879CC8}"/>
                    </a:ext>
                  </a:extLst>
                </p14:cNvPr>
                <p14:cNvContentPartPr/>
                <p14:nvPr/>
              </p14:nvContentPartPr>
              <p14:xfrm>
                <a:off x="1045800" y="5097502"/>
                <a:ext cx="84960" cy="1994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A99D4D1-39E7-37D6-3AB3-CBC9F1879CC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41480" y="5093182"/>
                  <a:ext cx="93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6A43923-8BF3-A1AD-45F5-29E1BC3D18F1}"/>
                    </a:ext>
                  </a:extLst>
                </p14:cNvPr>
                <p14:cNvContentPartPr/>
                <p14:nvPr/>
              </p14:nvContentPartPr>
              <p14:xfrm>
                <a:off x="1116360" y="5193262"/>
                <a:ext cx="87480" cy="1076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6A43923-8BF3-A1AD-45F5-29E1BC3D18F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12040" y="5188942"/>
                  <a:ext cx="96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F058864-9E27-987C-EC11-79C22CC39EBD}"/>
                    </a:ext>
                  </a:extLst>
                </p14:cNvPr>
                <p14:cNvContentPartPr/>
                <p14:nvPr/>
              </p14:nvContentPartPr>
              <p14:xfrm>
                <a:off x="1203840" y="5168062"/>
                <a:ext cx="117360" cy="1324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F058864-9E27-987C-EC11-79C22CC39EB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99520" y="5163742"/>
                  <a:ext cx="126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D584372-5E25-1CAE-040C-5A94D6AD1595}"/>
                    </a:ext>
                  </a:extLst>
                </p14:cNvPr>
                <p14:cNvContentPartPr/>
                <p14:nvPr/>
              </p14:nvContentPartPr>
              <p14:xfrm>
                <a:off x="1328760" y="5054662"/>
                <a:ext cx="228600" cy="3027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D584372-5E25-1CAE-040C-5A94D6AD159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324440" y="5050342"/>
                  <a:ext cx="2372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CAD2378-4DD6-AE95-FCE8-949548DC2D18}"/>
                    </a:ext>
                  </a:extLst>
                </p14:cNvPr>
                <p14:cNvContentPartPr/>
                <p14:nvPr/>
              </p14:nvContentPartPr>
              <p14:xfrm>
                <a:off x="1547280" y="5024422"/>
                <a:ext cx="167040" cy="2336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CAD2378-4DD6-AE95-FCE8-949548DC2D1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542960" y="5020102"/>
                  <a:ext cx="175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793F26EC-0897-30C0-9E0A-C9A5FBEE6882}"/>
                    </a:ext>
                  </a:extLst>
                </p14:cNvPr>
                <p14:cNvContentPartPr/>
                <p14:nvPr/>
              </p14:nvContentPartPr>
              <p14:xfrm>
                <a:off x="1808280" y="5158342"/>
                <a:ext cx="232920" cy="1134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793F26EC-0897-30C0-9E0A-C9A5FBEE688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803960" y="5154022"/>
                  <a:ext cx="241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E0BC6FE-CA0A-C0FA-F8B7-13FC993AEE7C}"/>
                    </a:ext>
                  </a:extLst>
                </p14:cNvPr>
                <p14:cNvContentPartPr/>
                <p14:nvPr/>
              </p14:nvContentPartPr>
              <p14:xfrm>
                <a:off x="1985400" y="5109022"/>
                <a:ext cx="2880" cy="36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E0BC6FE-CA0A-C0FA-F8B7-13FC993AEE7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981080" y="5104702"/>
                  <a:ext cx="11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C2BAB1FE-3E2E-7847-E0E0-59ADE902F8EC}"/>
                    </a:ext>
                  </a:extLst>
                </p14:cNvPr>
                <p14:cNvContentPartPr/>
                <p14:nvPr/>
              </p14:nvContentPartPr>
              <p14:xfrm>
                <a:off x="2203560" y="5043502"/>
                <a:ext cx="81000" cy="2394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C2BAB1FE-3E2E-7847-E0E0-59ADE902F8E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199240" y="5039182"/>
                  <a:ext cx="89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FCD6A9C-F4CB-1EBB-A59F-A43DB7307974}"/>
                    </a:ext>
                  </a:extLst>
                </p14:cNvPr>
                <p14:cNvContentPartPr/>
                <p14:nvPr/>
              </p14:nvContentPartPr>
              <p14:xfrm>
                <a:off x="2311560" y="5112982"/>
                <a:ext cx="392040" cy="1544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FCD6A9C-F4CB-1EBB-A59F-A43DB730797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307240" y="5108662"/>
                  <a:ext cx="400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3881F9A-D3F1-D6A1-0947-7454FEEC6834}"/>
                    </a:ext>
                  </a:extLst>
                </p14:cNvPr>
                <p14:cNvContentPartPr/>
                <p14:nvPr/>
              </p14:nvContentPartPr>
              <p14:xfrm>
                <a:off x="2750760" y="5076262"/>
                <a:ext cx="176040" cy="2394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3881F9A-D3F1-D6A1-0947-7454FEEC683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746440" y="5071942"/>
                  <a:ext cx="184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895E54D-A38F-06A5-DF9F-C0D87D4FFC5E}"/>
                    </a:ext>
                  </a:extLst>
                </p14:cNvPr>
                <p14:cNvContentPartPr/>
                <p14:nvPr/>
              </p14:nvContentPartPr>
              <p14:xfrm>
                <a:off x="192240" y="5531302"/>
                <a:ext cx="162000" cy="1623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895E54D-A38F-06A5-DF9F-C0D87D4FFC5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87920" y="5526982"/>
                  <a:ext cx="170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1703881-68EE-EF92-88FC-09FC6DFC8080}"/>
                    </a:ext>
                  </a:extLst>
                </p14:cNvPr>
                <p14:cNvContentPartPr/>
                <p14:nvPr/>
              </p14:nvContentPartPr>
              <p14:xfrm>
                <a:off x="373680" y="5594662"/>
                <a:ext cx="78120" cy="918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1703881-68EE-EF92-88FC-09FC6DFC808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69360" y="5590342"/>
                  <a:ext cx="86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18E2BAC-466F-735F-C9A3-BE5113E401E4}"/>
                    </a:ext>
                  </a:extLst>
                </p14:cNvPr>
                <p14:cNvContentPartPr/>
                <p14:nvPr/>
              </p14:nvContentPartPr>
              <p14:xfrm>
                <a:off x="478800" y="5520862"/>
                <a:ext cx="90720" cy="1785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18E2BAC-466F-735F-C9A3-BE5113E401E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74480" y="5516542"/>
                  <a:ext cx="99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9335DA5-C3BB-B7D0-C57D-FB1A0EDC100C}"/>
                    </a:ext>
                  </a:extLst>
                </p14:cNvPr>
                <p14:cNvContentPartPr/>
                <p14:nvPr/>
              </p14:nvContentPartPr>
              <p14:xfrm>
                <a:off x="662760" y="5492062"/>
                <a:ext cx="4320" cy="2055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9335DA5-C3BB-B7D0-C57D-FB1A0EDC100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58440" y="5487742"/>
                  <a:ext cx="12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E8EC39B-C6D2-FBFE-805A-A293B0C96131}"/>
                    </a:ext>
                  </a:extLst>
                </p14:cNvPr>
                <p14:cNvContentPartPr/>
                <p14:nvPr/>
              </p14:nvContentPartPr>
              <p14:xfrm>
                <a:off x="713160" y="5479462"/>
                <a:ext cx="187560" cy="2397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E8EC39B-C6D2-FBFE-805A-A293B0C9613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08840" y="5475142"/>
                  <a:ext cx="196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0FB04B1-22D9-404F-AECE-6B359FD6EA0F}"/>
                    </a:ext>
                  </a:extLst>
                </p14:cNvPr>
                <p14:cNvContentPartPr/>
                <p14:nvPr/>
              </p14:nvContentPartPr>
              <p14:xfrm>
                <a:off x="906840" y="5494582"/>
                <a:ext cx="198360" cy="1832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0FB04B1-22D9-404F-AECE-6B359FD6EA0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02520" y="5490262"/>
                  <a:ext cx="20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4E9A6CF-36EF-17D0-9B90-907C60C1A8DD}"/>
                    </a:ext>
                  </a:extLst>
                </p14:cNvPr>
                <p14:cNvContentPartPr/>
                <p14:nvPr/>
              </p14:nvContentPartPr>
              <p14:xfrm>
                <a:off x="1124280" y="5553262"/>
                <a:ext cx="79920" cy="1288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4E9A6CF-36EF-17D0-9B90-907C60C1A8D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19960" y="5548942"/>
                  <a:ext cx="88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2AB6A896-1A66-B6CE-DA4B-628A709C900B}"/>
                    </a:ext>
                  </a:extLst>
                </p14:cNvPr>
                <p14:cNvContentPartPr/>
                <p14:nvPr/>
              </p14:nvContentPartPr>
              <p14:xfrm>
                <a:off x="1257480" y="5451382"/>
                <a:ext cx="424440" cy="2235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2AB6A896-1A66-B6CE-DA4B-628A709C900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253160" y="5447062"/>
                  <a:ext cx="433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617E080-6E8A-5DEF-DE0E-94DE8DF3E267}"/>
                    </a:ext>
                  </a:extLst>
                </p14:cNvPr>
                <p14:cNvContentPartPr/>
                <p14:nvPr/>
              </p14:nvContentPartPr>
              <p14:xfrm>
                <a:off x="1701720" y="5539942"/>
                <a:ext cx="122040" cy="1447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617E080-6E8A-5DEF-DE0E-94DE8DF3E26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697400" y="5535622"/>
                  <a:ext cx="130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93AA113-B556-4F46-F29D-2B2228888E24}"/>
                    </a:ext>
                  </a:extLst>
                </p14:cNvPr>
                <p14:cNvContentPartPr/>
                <p14:nvPr/>
              </p14:nvContentPartPr>
              <p14:xfrm>
                <a:off x="1787760" y="5427622"/>
                <a:ext cx="150120" cy="1987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93AA113-B556-4F46-F29D-2B2228888E2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783440" y="5423302"/>
                  <a:ext cx="158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C2F770E2-E8FD-8E29-7810-771FFEA8DC79}"/>
                    </a:ext>
                  </a:extLst>
                </p14:cNvPr>
                <p14:cNvContentPartPr/>
                <p14:nvPr/>
              </p14:nvContentPartPr>
              <p14:xfrm>
                <a:off x="1234800" y="2244862"/>
                <a:ext cx="186120" cy="3531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C2F770E2-E8FD-8E29-7810-771FFEA8DC7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230480" y="2240542"/>
                  <a:ext cx="194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0927D41-10A4-AA57-6882-7C2A486F40C0}"/>
                    </a:ext>
                  </a:extLst>
                </p14:cNvPr>
                <p14:cNvContentPartPr/>
                <p14:nvPr/>
              </p14:nvContentPartPr>
              <p14:xfrm>
                <a:off x="1363680" y="2496142"/>
                <a:ext cx="87120" cy="146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0927D41-10A4-AA57-6882-7C2A486F40C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359360" y="2491822"/>
                  <a:ext cx="95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D4ACA18-19A1-FD96-22AF-689F2E18A477}"/>
                    </a:ext>
                  </a:extLst>
                </p14:cNvPr>
                <p14:cNvContentPartPr/>
                <p14:nvPr/>
              </p14:nvContentPartPr>
              <p14:xfrm>
                <a:off x="1529640" y="2804302"/>
                <a:ext cx="7200" cy="1227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D4ACA18-19A1-FD96-22AF-689F2E18A47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525320" y="2799982"/>
                  <a:ext cx="15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FFA0784-9C87-1595-CC3D-6765A4EF7791}"/>
                    </a:ext>
                  </a:extLst>
                </p14:cNvPr>
                <p14:cNvContentPartPr/>
                <p14:nvPr/>
              </p14:nvContentPartPr>
              <p14:xfrm>
                <a:off x="1525680" y="2775502"/>
                <a:ext cx="61920" cy="216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FFA0784-9C87-1595-CC3D-6765A4EF779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521360" y="2771182"/>
                  <a:ext cx="70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FC04A89-85B8-56CD-64FD-DF860C27D207}"/>
                    </a:ext>
                  </a:extLst>
                </p14:cNvPr>
                <p14:cNvContentPartPr/>
                <p14:nvPr/>
              </p14:nvContentPartPr>
              <p14:xfrm>
                <a:off x="1544760" y="2832742"/>
                <a:ext cx="44640" cy="338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FC04A89-85B8-56CD-64FD-DF860C27D20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540440" y="2828422"/>
                  <a:ext cx="53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17206FE-5B90-52F7-CC57-4A4F6E2D3037}"/>
                    </a:ext>
                  </a:extLst>
                </p14:cNvPr>
                <p14:cNvContentPartPr/>
                <p14:nvPr/>
              </p14:nvContentPartPr>
              <p14:xfrm>
                <a:off x="1542240" y="2877742"/>
                <a:ext cx="74520" cy="738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17206FE-5B90-52F7-CC57-4A4F6E2D303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537920" y="2873422"/>
                  <a:ext cx="83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1DA91FA-5EFA-9E38-3644-41574DED288C}"/>
                    </a:ext>
                  </a:extLst>
                </p14:cNvPr>
                <p14:cNvContentPartPr/>
                <p14:nvPr/>
              </p14:nvContentPartPr>
              <p14:xfrm>
                <a:off x="1148760" y="2047942"/>
                <a:ext cx="136080" cy="1670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1DA91FA-5EFA-9E38-3644-41574DED288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44440" y="2043622"/>
                  <a:ext cx="144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5F2D171-0D2F-3F13-6F38-F7210A726310}"/>
                    </a:ext>
                  </a:extLst>
                </p14:cNvPr>
                <p14:cNvContentPartPr/>
                <p14:nvPr/>
              </p14:nvContentPartPr>
              <p14:xfrm>
                <a:off x="1688040" y="2154142"/>
                <a:ext cx="267480" cy="4485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5F2D171-0D2F-3F13-6F38-F7210A72631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683720" y="2149822"/>
                  <a:ext cx="2761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B39628C-B63C-4DC1-38C1-0B069D1997D9}"/>
                    </a:ext>
                  </a:extLst>
                </p14:cNvPr>
                <p14:cNvContentPartPr/>
                <p14:nvPr/>
              </p14:nvContentPartPr>
              <p14:xfrm>
                <a:off x="1986840" y="1972702"/>
                <a:ext cx="11880" cy="1238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B39628C-B63C-4DC1-38C1-0B069D1997D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982520" y="1968382"/>
                  <a:ext cx="20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8C946C80-DEF0-81D3-470A-3F52BDCD916B}"/>
                    </a:ext>
                  </a:extLst>
                </p14:cNvPr>
                <p14:cNvContentPartPr/>
                <p14:nvPr/>
              </p14:nvContentPartPr>
              <p14:xfrm>
                <a:off x="1911960" y="1968382"/>
                <a:ext cx="199080" cy="1972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8C946C80-DEF0-81D3-470A-3F52BDCD916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907640" y="1964062"/>
                  <a:ext cx="207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E453348-3BBF-7C28-C324-C48704C3E5A9}"/>
                    </a:ext>
                  </a:extLst>
                </p14:cNvPr>
                <p14:cNvContentPartPr/>
                <p14:nvPr/>
              </p14:nvContentPartPr>
              <p14:xfrm>
                <a:off x="3266640" y="4980502"/>
                <a:ext cx="87840" cy="1911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E453348-3BBF-7C28-C324-C48704C3E5A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262320" y="4976182"/>
                  <a:ext cx="96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244A9E1-75FB-678A-38BF-3B2FA3793A1D}"/>
                    </a:ext>
                  </a:extLst>
                </p14:cNvPr>
                <p14:cNvContentPartPr/>
                <p14:nvPr/>
              </p14:nvContentPartPr>
              <p14:xfrm>
                <a:off x="3301560" y="5060062"/>
                <a:ext cx="100440" cy="1252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244A9E1-75FB-678A-38BF-3B2FA3793A1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297240" y="5055742"/>
                  <a:ext cx="109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0375B29-A015-CE46-EED3-5C8FA2B360BE}"/>
                    </a:ext>
                  </a:extLst>
                </p14:cNvPr>
                <p14:cNvContentPartPr/>
                <p14:nvPr/>
              </p14:nvContentPartPr>
              <p14:xfrm>
                <a:off x="3397680" y="5036302"/>
                <a:ext cx="137160" cy="1155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0375B29-A015-CE46-EED3-5C8FA2B360B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393360" y="5031982"/>
                  <a:ext cx="145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1B569D4-2933-9AC8-D9B8-42A5B058A765}"/>
                    </a:ext>
                  </a:extLst>
                </p14:cNvPr>
                <p14:cNvContentPartPr/>
                <p14:nvPr/>
              </p14:nvContentPartPr>
              <p14:xfrm>
                <a:off x="1110960" y="2036422"/>
                <a:ext cx="93240" cy="2502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1B569D4-2933-9AC8-D9B8-42A5B058A76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06640" y="2032102"/>
                  <a:ext cx="101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CBA7CD30-5B83-95CF-CFE7-BAAE0B57C79F}"/>
                    </a:ext>
                  </a:extLst>
                </p14:cNvPr>
                <p14:cNvContentPartPr/>
                <p14:nvPr/>
              </p14:nvContentPartPr>
              <p14:xfrm>
                <a:off x="1010160" y="1970182"/>
                <a:ext cx="302400" cy="4003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CBA7CD30-5B83-95CF-CFE7-BAAE0B57C79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05840" y="1965862"/>
                  <a:ext cx="3110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3613BD0-BCBC-9332-BB7F-FB898B9756DA}"/>
                    </a:ext>
                  </a:extLst>
                </p14:cNvPr>
                <p14:cNvContentPartPr/>
                <p14:nvPr/>
              </p14:nvContentPartPr>
              <p14:xfrm>
                <a:off x="1998720" y="5549662"/>
                <a:ext cx="7560" cy="108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3613BD0-BCBC-9332-BB7F-FB898B9756D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994400" y="5545342"/>
                  <a:ext cx="16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3F0AA3D5-277F-D430-80C6-A5230BE17B49}"/>
                    </a:ext>
                  </a:extLst>
                </p14:cNvPr>
                <p14:cNvContentPartPr/>
                <p14:nvPr/>
              </p14:nvContentPartPr>
              <p14:xfrm>
                <a:off x="2012760" y="5634982"/>
                <a:ext cx="8640" cy="716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3F0AA3D5-277F-D430-80C6-A5230BE17B4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008440" y="5630662"/>
                  <a:ext cx="17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9D13D43-BE16-8852-19F0-E2B161997F79}"/>
                    </a:ext>
                  </a:extLst>
                </p14:cNvPr>
                <p14:cNvContentPartPr/>
                <p14:nvPr/>
              </p14:nvContentPartPr>
              <p14:xfrm>
                <a:off x="2365560" y="5507542"/>
                <a:ext cx="15840" cy="1512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9D13D43-BE16-8852-19F0-E2B161997F7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361240" y="5503222"/>
                  <a:ext cx="24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CBBED83F-1CC9-8A11-FC9C-F9D0F75F0271}"/>
                    </a:ext>
                  </a:extLst>
                </p14:cNvPr>
                <p14:cNvContentPartPr/>
                <p14:nvPr/>
              </p14:nvContentPartPr>
              <p14:xfrm>
                <a:off x="2256120" y="5468662"/>
                <a:ext cx="180360" cy="982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CBBED83F-1CC9-8A11-FC9C-F9D0F75F027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251800" y="5464342"/>
                  <a:ext cx="189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7943CCA-0E25-AA18-84B4-B1CE9F0E9394}"/>
                    </a:ext>
                  </a:extLst>
                </p14:cNvPr>
                <p14:cNvContentPartPr/>
                <p14:nvPr/>
              </p14:nvContentPartPr>
              <p14:xfrm>
                <a:off x="2509200" y="5489542"/>
                <a:ext cx="25920" cy="1666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7943CCA-0E25-AA18-84B4-B1CE9F0E939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504880" y="5485222"/>
                  <a:ext cx="34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FEAA19EC-B8FC-2AFA-3ACA-E54D318E1212}"/>
                    </a:ext>
                  </a:extLst>
                </p14:cNvPr>
                <p14:cNvContentPartPr/>
                <p14:nvPr/>
              </p14:nvContentPartPr>
              <p14:xfrm>
                <a:off x="2472840" y="5464702"/>
                <a:ext cx="213840" cy="1857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FEAA19EC-B8FC-2AFA-3ACA-E54D318E121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468520" y="5460382"/>
                  <a:ext cx="222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1264EE23-D721-DBE3-B8F9-F7D5D180C043}"/>
                    </a:ext>
                  </a:extLst>
                </p14:cNvPr>
                <p14:cNvContentPartPr/>
                <p14:nvPr/>
              </p14:nvContentPartPr>
              <p14:xfrm>
                <a:off x="2810520" y="5530582"/>
                <a:ext cx="91800" cy="1180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1264EE23-D721-DBE3-B8F9-F7D5D180C04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806200" y="5526262"/>
                  <a:ext cx="100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C6E0570-4E14-4372-FB7F-29D5CD800C63}"/>
                    </a:ext>
                  </a:extLst>
                </p14:cNvPr>
                <p14:cNvContentPartPr/>
                <p14:nvPr/>
              </p14:nvContentPartPr>
              <p14:xfrm>
                <a:off x="2921400" y="5437342"/>
                <a:ext cx="244800" cy="1821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C6E0570-4E14-4372-FB7F-29D5CD800C6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917080" y="5433022"/>
                  <a:ext cx="253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06C21D15-0E33-3715-3291-7D02CB19352B}"/>
                    </a:ext>
                  </a:extLst>
                </p14:cNvPr>
                <p14:cNvContentPartPr/>
                <p14:nvPr/>
              </p14:nvContentPartPr>
              <p14:xfrm>
                <a:off x="3132360" y="5457502"/>
                <a:ext cx="13680" cy="464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06C21D15-0E33-3715-3291-7D02CB19352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128040" y="5453182"/>
                  <a:ext cx="22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16A4A39-8019-F747-8892-D6F6D9B47F5D}"/>
                    </a:ext>
                  </a:extLst>
                </p14:cNvPr>
                <p14:cNvContentPartPr/>
                <p14:nvPr/>
              </p14:nvContentPartPr>
              <p14:xfrm>
                <a:off x="3204720" y="5343022"/>
                <a:ext cx="168480" cy="3830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16A4A39-8019-F747-8892-D6F6D9B47F5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200400" y="5338702"/>
                  <a:ext cx="1771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BE14C11E-12B0-E3CA-E2E7-23BB8E081B0E}"/>
                    </a:ext>
                  </a:extLst>
                </p14:cNvPr>
                <p14:cNvContentPartPr/>
                <p14:nvPr/>
              </p14:nvContentPartPr>
              <p14:xfrm>
                <a:off x="3542760" y="5487382"/>
                <a:ext cx="348840" cy="1184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BE14C11E-12B0-E3CA-E2E7-23BB8E081B0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538440" y="5483062"/>
                  <a:ext cx="357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3535D00-77EF-33C2-AA1E-10651596A345}"/>
                    </a:ext>
                  </a:extLst>
                </p14:cNvPr>
                <p14:cNvContentPartPr/>
                <p14:nvPr/>
              </p14:nvContentPartPr>
              <p14:xfrm>
                <a:off x="800640" y="2495422"/>
                <a:ext cx="129960" cy="1717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3535D00-77EF-33C2-AA1E-10651596A34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96320" y="2491102"/>
                  <a:ext cx="138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15DF9034-F553-FF71-D362-3DBDAF97423F}"/>
                    </a:ext>
                  </a:extLst>
                </p14:cNvPr>
                <p14:cNvContentPartPr/>
                <p14:nvPr/>
              </p14:nvContentPartPr>
              <p14:xfrm>
                <a:off x="906120" y="2481742"/>
                <a:ext cx="50400" cy="1389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15DF9034-F553-FF71-D362-3DBDAF97423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01800" y="2477422"/>
                  <a:ext cx="59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2E121A7-67C4-DFF0-EC57-DD3A1AEC65EF}"/>
                    </a:ext>
                  </a:extLst>
                </p14:cNvPr>
                <p14:cNvContentPartPr/>
                <p14:nvPr/>
              </p14:nvContentPartPr>
              <p14:xfrm>
                <a:off x="831240" y="2558062"/>
                <a:ext cx="151920" cy="360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2E121A7-67C4-DFF0-EC57-DD3A1AEC65E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6920" y="2553742"/>
                  <a:ext cx="160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06C7E518-1CCC-7A27-90D4-BDA9D310FE48}"/>
                    </a:ext>
                  </a:extLst>
                </p14:cNvPr>
                <p14:cNvContentPartPr/>
                <p14:nvPr/>
              </p14:nvContentPartPr>
              <p14:xfrm>
                <a:off x="4095360" y="5419342"/>
                <a:ext cx="144360" cy="1854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06C7E518-1CCC-7A27-90D4-BDA9D310FE48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091040" y="5415022"/>
                  <a:ext cx="153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FBD7BBA-B439-198C-04B9-F68CFFEDD517}"/>
                    </a:ext>
                  </a:extLst>
                </p14:cNvPr>
                <p14:cNvContentPartPr/>
                <p14:nvPr/>
              </p14:nvContentPartPr>
              <p14:xfrm>
                <a:off x="4149360" y="5526982"/>
                <a:ext cx="116280" cy="169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FBD7BBA-B439-198C-04B9-F68CFFEDD51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145040" y="5522662"/>
                  <a:ext cx="124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84A7F9C3-60B0-139C-2FD8-CE75D323044B}"/>
                    </a:ext>
                  </a:extLst>
                </p14:cNvPr>
                <p14:cNvContentPartPr/>
                <p14:nvPr/>
              </p14:nvContentPartPr>
              <p14:xfrm>
                <a:off x="4572000" y="5402062"/>
                <a:ext cx="107640" cy="1908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84A7F9C3-60B0-139C-2FD8-CE75D323044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567680" y="5397742"/>
                  <a:ext cx="116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A0F2CFAE-5EB8-22FD-9002-2448EFBFA718}"/>
                    </a:ext>
                  </a:extLst>
                </p14:cNvPr>
                <p14:cNvContentPartPr/>
                <p14:nvPr/>
              </p14:nvContentPartPr>
              <p14:xfrm>
                <a:off x="4641840" y="5519422"/>
                <a:ext cx="72000" cy="514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A0F2CFAE-5EB8-22FD-9002-2448EFBFA71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637520" y="5515102"/>
                  <a:ext cx="80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8AE156CA-5CD7-7672-1D61-DA67BCE6A2BD}"/>
                    </a:ext>
                  </a:extLst>
                </p14:cNvPr>
                <p14:cNvContentPartPr/>
                <p14:nvPr/>
              </p14:nvContentPartPr>
              <p14:xfrm>
                <a:off x="4822200" y="5411062"/>
                <a:ext cx="9720" cy="1638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8AE156CA-5CD7-7672-1D61-DA67BCE6A2BD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817880" y="5406742"/>
                  <a:ext cx="18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0B5A4807-8FDC-1845-5813-1A738790F021}"/>
                    </a:ext>
                  </a:extLst>
                </p14:cNvPr>
                <p14:cNvContentPartPr/>
                <p14:nvPr/>
              </p14:nvContentPartPr>
              <p14:xfrm>
                <a:off x="4736160" y="5376142"/>
                <a:ext cx="239400" cy="2242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0B5A4807-8FDC-1845-5813-1A738790F02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731840" y="5371822"/>
                  <a:ext cx="248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770965D9-C803-9971-658D-4C08FB8E900C}"/>
                    </a:ext>
                  </a:extLst>
                </p14:cNvPr>
                <p14:cNvContentPartPr/>
                <p14:nvPr/>
              </p14:nvContentPartPr>
              <p14:xfrm>
                <a:off x="5133600" y="5494582"/>
                <a:ext cx="61560" cy="982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770965D9-C803-9971-658D-4C08FB8E900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129280" y="5490262"/>
                  <a:ext cx="70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EBEECFED-B50E-5EE0-11D2-9DEA1D344C96}"/>
                    </a:ext>
                  </a:extLst>
                </p14:cNvPr>
                <p14:cNvContentPartPr/>
                <p14:nvPr/>
              </p14:nvContentPartPr>
              <p14:xfrm>
                <a:off x="5283000" y="5503222"/>
                <a:ext cx="197640" cy="655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EBEECFED-B50E-5EE0-11D2-9DEA1D344C9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278680" y="5498902"/>
                  <a:ext cx="206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4B55952-AE89-6003-7965-CBB36A5A91EC}"/>
                    </a:ext>
                  </a:extLst>
                </p14:cNvPr>
                <p14:cNvContentPartPr/>
                <p14:nvPr/>
              </p14:nvContentPartPr>
              <p14:xfrm>
                <a:off x="5420880" y="5391982"/>
                <a:ext cx="9000" cy="252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4B55952-AE89-6003-7965-CBB36A5A91EC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416560" y="5387662"/>
                  <a:ext cx="17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61737F42-A163-0BEF-8BDC-5DE6CAC198AA}"/>
                    </a:ext>
                  </a:extLst>
                </p14:cNvPr>
                <p14:cNvContentPartPr/>
                <p14:nvPr/>
              </p14:nvContentPartPr>
              <p14:xfrm>
                <a:off x="5554440" y="5334022"/>
                <a:ext cx="101520" cy="2088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61737F42-A163-0BEF-8BDC-5DE6CAC198A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550120" y="5329702"/>
                  <a:ext cx="110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815B4FC5-521E-9B2E-3918-780AF91EED22}"/>
                    </a:ext>
                  </a:extLst>
                </p14:cNvPr>
                <p14:cNvContentPartPr/>
                <p14:nvPr/>
              </p14:nvContentPartPr>
              <p14:xfrm>
                <a:off x="5619600" y="5353822"/>
                <a:ext cx="172800" cy="2293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815B4FC5-521E-9B2E-3918-780AF91EED2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615280" y="5349502"/>
                  <a:ext cx="181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B363633E-1502-BAD2-A4E3-AC2859BB9ED9}"/>
                    </a:ext>
                  </a:extLst>
                </p14:cNvPr>
                <p14:cNvContentPartPr/>
                <p14:nvPr/>
              </p14:nvContentPartPr>
              <p14:xfrm>
                <a:off x="5938920" y="5457502"/>
                <a:ext cx="309600" cy="1036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B363633E-1502-BAD2-A4E3-AC2859BB9ED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934600" y="5453182"/>
                  <a:ext cx="318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DF577C5-3B03-30A3-2175-09FB2017657C}"/>
                    </a:ext>
                  </a:extLst>
                </p14:cNvPr>
                <p14:cNvContentPartPr/>
                <p14:nvPr/>
              </p14:nvContentPartPr>
              <p14:xfrm>
                <a:off x="6493320" y="5397382"/>
                <a:ext cx="60120" cy="14004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DF577C5-3B03-30A3-2175-09FB2017657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489000" y="5393062"/>
                  <a:ext cx="68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89FB53B-5601-8B43-EA07-9B58EF1EFCD6}"/>
                    </a:ext>
                  </a:extLst>
                </p14:cNvPr>
                <p14:cNvContentPartPr/>
                <p14:nvPr/>
              </p14:nvContentPartPr>
              <p14:xfrm>
                <a:off x="6520320" y="5373622"/>
                <a:ext cx="83520" cy="1922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89FB53B-5601-8B43-EA07-9B58EF1EFCD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516000" y="5369302"/>
                  <a:ext cx="92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035EB372-000E-6D97-E503-B068C9158274}"/>
                    </a:ext>
                  </a:extLst>
                </p14:cNvPr>
                <p14:cNvContentPartPr/>
                <p14:nvPr/>
              </p14:nvContentPartPr>
              <p14:xfrm>
                <a:off x="6651360" y="5448142"/>
                <a:ext cx="75600" cy="979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035EB372-000E-6D97-E503-B068C915827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647040" y="5443822"/>
                  <a:ext cx="84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AB44AFCD-B822-EC0C-41B2-604FDC929526}"/>
                    </a:ext>
                  </a:extLst>
                </p14:cNvPr>
                <p14:cNvContentPartPr/>
                <p14:nvPr/>
              </p14:nvContentPartPr>
              <p14:xfrm>
                <a:off x="6898680" y="5382622"/>
                <a:ext cx="15840" cy="1591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AB44AFCD-B822-EC0C-41B2-604FDC92952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894360" y="5378302"/>
                  <a:ext cx="24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5818E9FF-1480-E487-31DD-4DDF8B603E6E}"/>
                    </a:ext>
                  </a:extLst>
                </p14:cNvPr>
                <p14:cNvContentPartPr/>
                <p14:nvPr/>
              </p14:nvContentPartPr>
              <p14:xfrm>
                <a:off x="6829920" y="5373622"/>
                <a:ext cx="139680" cy="2106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5818E9FF-1480-E487-31DD-4DDF8B603E6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25600" y="5369302"/>
                  <a:ext cx="148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18493DE-59E1-A304-B71D-B7C1AECC765E}"/>
                    </a:ext>
                  </a:extLst>
                </p14:cNvPr>
                <p14:cNvContentPartPr/>
                <p14:nvPr/>
              </p14:nvContentPartPr>
              <p14:xfrm>
                <a:off x="7016400" y="5429062"/>
                <a:ext cx="110160" cy="1357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18493DE-59E1-A304-B71D-B7C1AECC765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012080" y="5424742"/>
                  <a:ext cx="118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3ADB39ED-5B0C-549A-EEC7-03C0E292A3AA}"/>
                    </a:ext>
                  </a:extLst>
                </p14:cNvPr>
                <p14:cNvContentPartPr/>
                <p14:nvPr/>
              </p14:nvContentPartPr>
              <p14:xfrm>
                <a:off x="7187040" y="5420062"/>
                <a:ext cx="100440" cy="12816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3ADB39ED-5B0C-549A-EEC7-03C0E292A3A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182720" y="5415742"/>
                  <a:ext cx="109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36A90B8D-26BD-B7B3-AC54-07658E3CD391}"/>
                    </a:ext>
                  </a:extLst>
                </p14:cNvPr>
                <p14:cNvContentPartPr/>
                <p14:nvPr/>
              </p14:nvContentPartPr>
              <p14:xfrm>
                <a:off x="7388640" y="5420062"/>
                <a:ext cx="111960" cy="1386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36A90B8D-26BD-B7B3-AC54-07658E3CD39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384320" y="5415742"/>
                  <a:ext cx="120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6F385B70-5930-B845-4A73-06531CB42900}"/>
                    </a:ext>
                  </a:extLst>
                </p14:cNvPr>
                <p14:cNvContentPartPr/>
                <p14:nvPr/>
              </p14:nvContentPartPr>
              <p14:xfrm>
                <a:off x="7610760" y="5406382"/>
                <a:ext cx="19080" cy="14328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6F385B70-5930-B845-4A73-06531CB4290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606440" y="5402062"/>
                  <a:ext cx="27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E65CCAC-C760-8BCA-E2CE-B92F2D531534}"/>
                    </a:ext>
                  </a:extLst>
                </p14:cNvPr>
                <p14:cNvContentPartPr/>
                <p14:nvPr/>
              </p14:nvContentPartPr>
              <p14:xfrm>
                <a:off x="7526160" y="5384062"/>
                <a:ext cx="167760" cy="1990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E65CCAC-C760-8BCA-E2CE-B92F2D531534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521840" y="5379742"/>
                  <a:ext cx="176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055B979A-1823-300F-F32E-838F359BA98E}"/>
                    </a:ext>
                  </a:extLst>
                </p14:cNvPr>
                <p14:cNvContentPartPr/>
                <p14:nvPr/>
              </p14:nvContentPartPr>
              <p14:xfrm>
                <a:off x="2263320" y="5879422"/>
                <a:ext cx="177480" cy="108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055B979A-1823-300F-F32E-838F359BA98E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259000" y="5875102"/>
                  <a:ext cx="186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F9C5D82-B880-81F9-9BDE-50A18002521D}"/>
                    </a:ext>
                  </a:extLst>
                </p14:cNvPr>
                <p14:cNvContentPartPr/>
                <p14:nvPr/>
              </p14:nvContentPartPr>
              <p14:xfrm>
                <a:off x="2262960" y="5965102"/>
                <a:ext cx="187560" cy="194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F9C5D82-B880-81F9-9BDE-50A18002521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258640" y="5960782"/>
                  <a:ext cx="196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384249DB-9BF3-09DF-56F7-C2815B02940B}"/>
                    </a:ext>
                  </a:extLst>
                </p14:cNvPr>
                <p14:cNvContentPartPr/>
                <p14:nvPr/>
              </p14:nvContentPartPr>
              <p14:xfrm>
                <a:off x="2466720" y="5824342"/>
                <a:ext cx="102600" cy="21240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384249DB-9BF3-09DF-56F7-C2815B02940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462400" y="5820022"/>
                  <a:ext cx="111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B41A78E9-070F-8A4A-DB3F-8080B04F6CD4}"/>
                    </a:ext>
                  </a:extLst>
                </p14:cNvPr>
                <p14:cNvContentPartPr/>
                <p14:nvPr/>
              </p14:nvContentPartPr>
              <p14:xfrm>
                <a:off x="2733840" y="5889862"/>
                <a:ext cx="303120" cy="1137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B41A78E9-070F-8A4A-DB3F-8080B04F6CD4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729520" y="5885542"/>
                  <a:ext cx="311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100468C0-2751-A114-8350-F3E4AAC4FBDC}"/>
                    </a:ext>
                  </a:extLst>
                </p14:cNvPr>
                <p14:cNvContentPartPr/>
                <p14:nvPr/>
              </p14:nvContentPartPr>
              <p14:xfrm>
                <a:off x="2931840" y="5787262"/>
                <a:ext cx="2520" cy="14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100468C0-2751-A114-8350-F3E4AAC4FBD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927520" y="5782942"/>
                  <a:ext cx="111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DC54049-A28A-80B7-2E50-6C11923C38A5}"/>
                    </a:ext>
                  </a:extLst>
                </p14:cNvPr>
                <p14:cNvContentPartPr/>
                <p14:nvPr/>
              </p14:nvContentPartPr>
              <p14:xfrm>
                <a:off x="3284640" y="5835142"/>
                <a:ext cx="92520" cy="1587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DC54049-A28A-80B7-2E50-6C11923C38A5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280320" y="5830822"/>
                  <a:ext cx="101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49653A84-F959-6022-9908-98497FD3FF9C}"/>
                    </a:ext>
                  </a:extLst>
                </p14:cNvPr>
                <p14:cNvContentPartPr/>
                <p14:nvPr/>
              </p14:nvContentPartPr>
              <p14:xfrm>
                <a:off x="3440160" y="5902462"/>
                <a:ext cx="91800" cy="928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49653A84-F959-6022-9908-98497FD3FF9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435840" y="5898142"/>
                  <a:ext cx="100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EBF04D5D-EA56-F3DF-4F5C-F2176915FF3B}"/>
                    </a:ext>
                  </a:extLst>
                </p14:cNvPr>
                <p14:cNvContentPartPr/>
                <p14:nvPr/>
              </p14:nvContentPartPr>
              <p14:xfrm>
                <a:off x="3639600" y="5774302"/>
                <a:ext cx="28080" cy="2127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EBF04D5D-EA56-F3DF-4F5C-F2176915FF3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635280" y="5769982"/>
                  <a:ext cx="36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36416E58-7EE5-BC30-0CB2-94239DED8E8C}"/>
                    </a:ext>
                  </a:extLst>
                </p14:cNvPr>
                <p14:cNvContentPartPr/>
                <p14:nvPr/>
              </p14:nvContentPartPr>
              <p14:xfrm>
                <a:off x="3746160" y="5800222"/>
                <a:ext cx="87120" cy="1670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36416E58-7EE5-BC30-0CB2-94239DED8E8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741840" y="5795902"/>
                  <a:ext cx="95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F82A22F2-43C5-8600-16AA-03E027E4AA02}"/>
                    </a:ext>
                  </a:extLst>
                </p14:cNvPr>
                <p14:cNvContentPartPr/>
                <p14:nvPr/>
              </p14:nvContentPartPr>
              <p14:xfrm>
                <a:off x="3876840" y="5872582"/>
                <a:ext cx="84240" cy="9288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F82A22F2-43C5-8600-16AA-03E027E4AA0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872520" y="5868262"/>
                  <a:ext cx="92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AEA951BE-36FC-326C-09CB-2EFAE3BF85D7}"/>
                    </a:ext>
                  </a:extLst>
                </p14:cNvPr>
                <p14:cNvContentPartPr/>
                <p14:nvPr/>
              </p14:nvContentPartPr>
              <p14:xfrm>
                <a:off x="4211280" y="5815702"/>
                <a:ext cx="404280" cy="15048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AEA951BE-36FC-326C-09CB-2EFAE3BF85D7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206960" y="5811382"/>
                  <a:ext cx="412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0B8093E-451F-AEE6-9A35-EC413210A7DE}"/>
                    </a:ext>
                  </a:extLst>
                </p14:cNvPr>
                <p14:cNvContentPartPr/>
                <p14:nvPr/>
              </p14:nvContentPartPr>
              <p14:xfrm>
                <a:off x="4483440" y="5730382"/>
                <a:ext cx="13320" cy="198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0B8093E-451F-AEE6-9A35-EC413210A7D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479120" y="5726062"/>
                  <a:ext cx="21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6891E19-C1AA-B15E-D0A1-7D13489EB17E}"/>
                    </a:ext>
                  </a:extLst>
                </p14:cNvPr>
                <p14:cNvContentPartPr/>
                <p14:nvPr/>
              </p14:nvContentPartPr>
              <p14:xfrm>
                <a:off x="4654800" y="5775382"/>
                <a:ext cx="288720" cy="1548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6891E19-C1AA-B15E-D0A1-7D13489EB17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650480" y="5771062"/>
                  <a:ext cx="297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B6EC425D-09AB-D6B0-1B41-0638BC35DF5F}"/>
                    </a:ext>
                  </a:extLst>
                </p14:cNvPr>
                <p14:cNvContentPartPr/>
                <p14:nvPr/>
              </p14:nvContentPartPr>
              <p14:xfrm>
                <a:off x="5089680" y="5836222"/>
                <a:ext cx="299520" cy="10080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B6EC425D-09AB-D6B0-1B41-0638BC35DF5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085360" y="5831902"/>
                  <a:ext cx="308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07147816-0C36-937C-F2D2-B6F84440AF67}"/>
                    </a:ext>
                  </a:extLst>
                </p14:cNvPr>
                <p14:cNvContentPartPr/>
                <p14:nvPr/>
              </p14:nvContentPartPr>
              <p14:xfrm>
                <a:off x="5366160" y="5768542"/>
                <a:ext cx="8640" cy="180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07147816-0C36-937C-F2D2-B6F84440AF6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361840" y="5764222"/>
                  <a:ext cx="17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6284F59-A060-603B-A3AA-D954371CDCFD}"/>
                    </a:ext>
                  </a:extLst>
                </p14:cNvPr>
                <p14:cNvContentPartPr/>
                <p14:nvPr/>
              </p14:nvContentPartPr>
              <p14:xfrm>
                <a:off x="5446440" y="5811022"/>
                <a:ext cx="168480" cy="9792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6284F59-A060-603B-A3AA-D954371CDCF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442120" y="5806702"/>
                  <a:ext cx="177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39415517-F885-F03F-676A-D3E73DB01E57}"/>
                    </a:ext>
                  </a:extLst>
                </p14:cNvPr>
                <p14:cNvContentPartPr/>
                <p14:nvPr/>
              </p14:nvContentPartPr>
              <p14:xfrm>
                <a:off x="5813280" y="5717062"/>
                <a:ext cx="131400" cy="1760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39415517-F885-F03F-676A-D3E73DB01E5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808960" y="5712742"/>
                  <a:ext cx="140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8C46A265-D929-ABC4-2981-3652740EA973}"/>
                    </a:ext>
                  </a:extLst>
                </p14:cNvPr>
                <p14:cNvContentPartPr/>
                <p14:nvPr/>
              </p14:nvContentPartPr>
              <p14:xfrm>
                <a:off x="5934600" y="5705542"/>
                <a:ext cx="319680" cy="1886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8C46A265-D929-ABC4-2981-3652740EA97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930280" y="5701222"/>
                  <a:ext cx="328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067F3FB1-C6DD-FA47-3447-E528EDA55144}"/>
                    </a:ext>
                  </a:extLst>
                </p14:cNvPr>
                <p14:cNvContentPartPr/>
                <p14:nvPr/>
              </p14:nvContentPartPr>
              <p14:xfrm>
                <a:off x="6281640" y="5773582"/>
                <a:ext cx="65160" cy="1292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067F3FB1-C6DD-FA47-3447-E528EDA5514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277320" y="5769262"/>
                  <a:ext cx="73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46CA5E7A-C428-51A4-E19D-140286394950}"/>
                    </a:ext>
                  </a:extLst>
                </p14:cNvPr>
                <p14:cNvContentPartPr/>
                <p14:nvPr/>
              </p14:nvContentPartPr>
              <p14:xfrm>
                <a:off x="6389280" y="5685022"/>
                <a:ext cx="140040" cy="18828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46CA5E7A-C428-51A4-E19D-14028639495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384960" y="5680702"/>
                  <a:ext cx="148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A57EBCE6-4E25-E755-34B5-A58F11EE9BCE}"/>
                    </a:ext>
                  </a:extLst>
                </p14:cNvPr>
                <p14:cNvContentPartPr/>
                <p14:nvPr/>
              </p14:nvContentPartPr>
              <p14:xfrm>
                <a:off x="6621840" y="5773222"/>
                <a:ext cx="132480" cy="10332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A57EBCE6-4E25-E755-34B5-A58F11EE9BC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617520" y="5768902"/>
                  <a:ext cx="141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E0C706CA-49E4-4264-49DC-C77C295B7BE6}"/>
                    </a:ext>
                  </a:extLst>
                </p14:cNvPr>
                <p14:cNvContentPartPr/>
                <p14:nvPr/>
              </p14:nvContentPartPr>
              <p14:xfrm>
                <a:off x="6813000" y="5785102"/>
                <a:ext cx="178920" cy="1159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E0C706CA-49E4-4264-49DC-C77C295B7BE6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808680" y="5780782"/>
                  <a:ext cx="187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2D8DFE34-A99F-A06F-6A55-C30F97EF45E0}"/>
                    </a:ext>
                  </a:extLst>
                </p14:cNvPr>
                <p14:cNvContentPartPr/>
                <p14:nvPr/>
              </p14:nvContentPartPr>
              <p14:xfrm>
                <a:off x="7257600" y="5739022"/>
                <a:ext cx="5040" cy="1195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2D8DFE34-A99F-A06F-6A55-C30F97EF45E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253280" y="5734702"/>
                  <a:ext cx="13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95E95EA1-5447-19E7-113C-EBED9B535D89}"/>
                    </a:ext>
                  </a:extLst>
                </p14:cNvPr>
                <p14:cNvContentPartPr/>
                <p14:nvPr/>
              </p14:nvContentPartPr>
              <p14:xfrm>
                <a:off x="7184880" y="5718502"/>
                <a:ext cx="155520" cy="1929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95E95EA1-5447-19E7-113C-EBED9B535D8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180560" y="5714182"/>
                  <a:ext cx="164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D9F756B4-EE13-1260-7262-9652282FBC7F}"/>
                    </a:ext>
                  </a:extLst>
                </p14:cNvPr>
                <p14:cNvContentPartPr/>
                <p14:nvPr/>
              </p14:nvContentPartPr>
              <p14:xfrm>
                <a:off x="7420320" y="5762782"/>
                <a:ext cx="83880" cy="1159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D9F756B4-EE13-1260-7262-9652282FBC7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416000" y="5758462"/>
                  <a:ext cx="92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109EB1E0-8552-89BC-E0FF-F5F78DA5C119}"/>
                    </a:ext>
                  </a:extLst>
                </p14:cNvPr>
                <p14:cNvContentPartPr/>
                <p14:nvPr/>
              </p14:nvContentPartPr>
              <p14:xfrm>
                <a:off x="7610760" y="5737942"/>
                <a:ext cx="110880" cy="1299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109EB1E0-8552-89BC-E0FF-F5F78DA5C11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606440" y="5733622"/>
                  <a:ext cx="119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1E09EAF2-E1E4-2F72-3C93-B5DB237FEEA7}"/>
                    </a:ext>
                  </a:extLst>
                </p14:cNvPr>
                <p14:cNvContentPartPr/>
                <p14:nvPr/>
              </p14:nvContentPartPr>
              <p14:xfrm>
                <a:off x="7923240" y="5738662"/>
                <a:ext cx="8640" cy="13176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1E09EAF2-E1E4-2F72-3C93-B5DB237FEEA7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918920" y="5734342"/>
                  <a:ext cx="17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6601AAC3-98A3-9976-33C6-6DC746D93B41}"/>
                    </a:ext>
                  </a:extLst>
                </p14:cNvPr>
                <p14:cNvContentPartPr/>
                <p14:nvPr/>
              </p14:nvContentPartPr>
              <p14:xfrm>
                <a:off x="7870320" y="5697262"/>
                <a:ext cx="265680" cy="1400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6601AAC3-98A3-9976-33C6-6DC746D93B41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866000" y="5692942"/>
                  <a:ext cx="274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D0748EED-A802-F31B-91B0-2CD725FF9F71}"/>
                    </a:ext>
                  </a:extLst>
                </p14:cNvPr>
                <p14:cNvContentPartPr/>
                <p14:nvPr/>
              </p14:nvContentPartPr>
              <p14:xfrm>
                <a:off x="8029080" y="5698342"/>
                <a:ext cx="183600" cy="2052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D0748EED-A802-F31B-91B0-2CD725FF9F7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024760" y="5694022"/>
                  <a:ext cx="192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6AA486C8-8C08-F746-8F49-F1C4E192E320}"/>
                    </a:ext>
                  </a:extLst>
                </p14:cNvPr>
                <p14:cNvContentPartPr/>
                <p14:nvPr/>
              </p14:nvContentPartPr>
              <p14:xfrm>
                <a:off x="275400" y="6385942"/>
                <a:ext cx="150480" cy="2084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6AA486C8-8C08-F746-8F49-F1C4E192E32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71080" y="6381622"/>
                  <a:ext cx="159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EB9F9041-36D4-0B81-9EC7-1907467479BC}"/>
                    </a:ext>
                  </a:extLst>
                </p14:cNvPr>
                <p14:cNvContentPartPr/>
                <p14:nvPr/>
              </p14:nvContentPartPr>
              <p14:xfrm>
                <a:off x="331560" y="6474502"/>
                <a:ext cx="86040" cy="162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EB9F9041-36D4-0B81-9EC7-1907467479B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27240" y="6470182"/>
                  <a:ext cx="94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87A680CF-603D-491E-5FC1-D661518AB5B7}"/>
                    </a:ext>
                  </a:extLst>
                </p14:cNvPr>
                <p14:cNvContentPartPr/>
                <p14:nvPr/>
              </p14:nvContentPartPr>
              <p14:xfrm>
                <a:off x="451800" y="6354622"/>
                <a:ext cx="271800" cy="2188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87A680CF-603D-491E-5FC1-D661518AB5B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47480" y="6350302"/>
                  <a:ext cx="280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8F1DC5F0-1F23-42DF-BF92-0DD0CF215ADD}"/>
                    </a:ext>
                  </a:extLst>
                </p14:cNvPr>
                <p14:cNvContentPartPr/>
                <p14:nvPr/>
              </p14:nvContentPartPr>
              <p14:xfrm>
                <a:off x="829440" y="6427342"/>
                <a:ext cx="325440" cy="10836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8F1DC5F0-1F23-42DF-BF92-0DD0CF215AD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825120" y="6423022"/>
                  <a:ext cx="334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CFA2187C-696B-EA50-1244-5ACEA5C6FA7F}"/>
                    </a:ext>
                  </a:extLst>
                </p14:cNvPr>
                <p14:cNvContentPartPr/>
                <p14:nvPr/>
              </p14:nvContentPartPr>
              <p14:xfrm>
                <a:off x="1100520" y="6349942"/>
                <a:ext cx="2520" cy="162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CFA2187C-696B-EA50-1244-5ACEA5C6FA7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96200" y="6345622"/>
                  <a:ext cx="11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A74A5D58-EAB2-B57C-7E9A-89629AF1748A}"/>
                    </a:ext>
                  </a:extLst>
                </p14:cNvPr>
                <p14:cNvContentPartPr/>
                <p14:nvPr/>
              </p14:nvContentPartPr>
              <p14:xfrm>
                <a:off x="1224360" y="6428422"/>
                <a:ext cx="103320" cy="691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A74A5D58-EAB2-B57C-7E9A-89629AF1748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220040" y="6424102"/>
                  <a:ext cx="111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7E47F521-3775-848F-7149-DBDFFD0CD1CA}"/>
                    </a:ext>
                  </a:extLst>
                </p14:cNvPr>
                <p14:cNvContentPartPr/>
                <p14:nvPr/>
              </p14:nvContentPartPr>
              <p14:xfrm>
                <a:off x="1346400" y="6412582"/>
                <a:ext cx="96840" cy="885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7E47F521-3775-848F-7149-DBDFFD0CD1C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342080" y="6408262"/>
                  <a:ext cx="105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9D9FB498-121E-C7BE-EA4C-437F3BD2F870}"/>
                    </a:ext>
                  </a:extLst>
                </p14:cNvPr>
                <p14:cNvContentPartPr/>
                <p14:nvPr/>
              </p14:nvContentPartPr>
              <p14:xfrm>
                <a:off x="1467000" y="6293422"/>
                <a:ext cx="307440" cy="2095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9D9FB498-121E-C7BE-EA4C-437F3BD2F870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462680" y="6289102"/>
                  <a:ext cx="316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004910EA-2F69-3841-24B4-476F45E090CE}"/>
                    </a:ext>
                  </a:extLst>
                </p14:cNvPr>
                <p14:cNvContentPartPr/>
                <p14:nvPr/>
              </p14:nvContentPartPr>
              <p14:xfrm>
                <a:off x="1836720" y="6372982"/>
                <a:ext cx="265680" cy="1155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004910EA-2F69-3841-24B4-476F45E090C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832400" y="6368662"/>
                  <a:ext cx="274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44FBBC19-27C7-A2AD-83FA-8693B5A9BA11}"/>
                    </a:ext>
                  </a:extLst>
                </p14:cNvPr>
                <p14:cNvContentPartPr/>
                <p14:nvPr/>
              </p14:nvContentPartPr>
              <p14:xfrm>
                <a:off x="2238480" y="6347782"/>
                <a:ext cx="128160" cy="1382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44FBBC19-27C7-A2AD-83FA-8693B5A9BA1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234160" y="6343462"/>
                  <a:ext cx="136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4D80D58B-491F-1F54-6DA2-C0E896752940}"/>
                    </a:ext>
                  </a:extLst>
                </p14:cNvPr>
                <p14:cNvContentPartPr/>
                <p14:nvPr/>
              </p14:nvContentPartPr>
              <p14:xfrm>
                <a:off x="2419200" y="6388462"/>
                <a:ext cx="200880" cy="644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4D80D58B-491F-1F54-6DA2-C0E89675294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414880" y="6384142"/>
                  <a:ext cx="209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AAF02A61-CFC2-D8D6-9032-962EDC48DEDE}"/>
                    </a:ext>
                  </a:extLst>
                </p14:cNvPr>
                <p14:cNvContentPartPr/>
                <p14:nvPr/>
              </p14:nvContentPartPr>
              <p14:xfrm>
                <a:off x="2554560" y="6278302"/>
                <a:ext cx="29880" cy="2808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AAF02A61-CFC2-D8D6-9032-962EDC48DEDE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550240" y="6273982"/>
                  <a:ext cx="38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CA911937-5DE2-7ED8-58A6-3999209716DA}"/>
                    </a:ext>
                  </a:extLst>
                </p14:cNvPr>
                <p14:cNvContentPartPr/>
                <p14:nvPr/>
              </p14:nvContentPartPr>
              <p14:xfrm>
                <a:off x="2649600" y="6260302"/>
                <a:ext cx="155520" cy="1872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CA911937-5DE2-7ED8-58A6-3999209716D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645280" y="6255982"/>
                  <a:ext cx="164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EC9F5EA-1A5A-C75E-B71D-3C2AD807AD63}"/>
                    </a:ext>
                  </a:extLst>
                </p14:cNvPr>
                <p14:cNvContentPartPr/>
                <p14:nvPr/>
              </p14:nvContentPartPr>
              <p14:xfrm>
                <a:off x="3007440" y="6280822"/>
                <a:ext cx="119160" cy="1706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EC9F5EA-1A5A-C75E-B71D-3C2AD807AD63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003120" y="6276502"/>
                  <a:ext cx="127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0BAFB6B9-0004-A8D3-0D21-A665861D323A}"/>
                    </a:ext>
                  </a:extLst>
                </p14:cNvPr>
                <p14:cNvContentPartPr/>
                <p14:nvPr/>
              </p14:nvContentPartPr>
              <p14:xfrm>
                <a:off x="3344040" y="6272182"/>
                <a:ext cx="12240" cy="1933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0BAFB6B9-0004-A8D3-0D21-A665861D323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339720" y="6267862"/>
                  <a:ext cx="20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D182F053-36BD-1C42-C5C7-A219AEEAF7DB}"/>
                    </a:ext>
                  </a:extLst>
                </p14:cNvPr>
                <p14:cNvContentPartPr/>
                <p14:nvPr/>
              </p14:nvContentPartPr>
              <p14:xfrm>
                <a:off x="3277440" y="6284062"/>
                <a:ext cx="257760" cy="1645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D182F053-36BD-1C42-C5C7-A219AEEAF7DB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273120" y="6279742"/>
                  <a:ext cx="266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67E4332A-4782-05C1-2AC8-15924F64C08A}"/>
                    </a:ext>
                  </a:extLst>
                </p14:cNvPr>
                <p14:cNvContentPartPr/>
                <p14:nvPr/>
              </p14:nvContentPartPr>
              <p14:xfrm>
                <a:off x="3495600" y="6252022"/>
                <a:ext cx="149040" cy="1346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67E4332A-4782-05C1-2AC8-15924F64C08A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491280" y="6247702"/>
                  <a:ext cx="157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44E9489A-0F14-C37B-2681-EA35FDA360A6}"/>
                    </a:ext>
                  </a:extLst>
                </p14:cNvPr>
                <p14:cNvContentPartPr/>
                <p14:nvPr/>
              </p14:nvContentPartPr>
              <p14:xfrm>
                <a:off x="3543120" y="6454702"/>
                <a:ext cx="97200" cy="374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44E9489A-0F14-C37B-2681-EA35FDA360A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538800" y="6450382"/>
                  <a:ext cx="105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F0B8D885-9BD0-3770-C3C3-4EC454D64C79}"/>
                    </a:ext>
                  </a:extLst>
                </p14:cNvPr>
                <p14:cNvContentPartPr/>
                <p14:nvPr/>
              </p14:nvContentPartPr>
              <p14:xfrm>
                <a:off x="3814560" y="6340582"/>
                <a:ext cx="132480" cy="1116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F0B8D885-9BD0-3770-C3C3-4EC454D64C7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810240" y="6336262"/>
                  <a:ext cx="141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90315F6C-681C-8E21-3644-71E89BB37CCF}"/>
                    </a:ext>
                  </a:extLst>
                </p14:cNvPr>
                <p14:cNvContentPartPr/>
                <p14:nvPr/>
              </p14:nvContentPartPr>
              <p14:xfrm>
                <a:off x="3829680" y="6295582"/>
                <a:ext cx="247320" cy="17424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90315F6C-681C-8E21-3644-71E89BB37CCF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825360" y="6291262"/>
                  <a:ext cx="255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85D21B21-06CB-E527-E17F-5B2690968D1D}"/>
                    </a:ext>
                  </a:extLst>
                </p14:cNvPr>
                <p14:cNvContentPartPr/>
                <p14:nvPr/>
              </p14:nvContentPartPr>
              <p14:xfrm>
                <a:off x="4307760" y="6227182"/>
                <a:ext cx="220680" cy="1969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85D21B21-06CB-E527-E17F-5B2690968D1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303440" y="6222862"/>
                  <a:ext cx="229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761D09C7-9074-C454-5607-716D4EE829F0}"/>
                    </a:ext>
                  </a:extLst>
                </p14:cNvPr>
                <p14:cNvContentPartPr/>
                <p14:nvPr/>
              </p14:nvContentPartPr>
              <p14:xfrm>
                <a:off x="4554360" y="6306742"/>
                <a:ext cx="106200" cy="10584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761D09C7-9074-C454-5607-716D4EE829F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550040" y="6302422"/>
                  <a:ext cx="114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7D889CCA-564D-0399-1331-582587627AEE}"/>
                    </a:ext>
                  </a:extLst>
                </p14:cNvPr>
                <p14:cNvContentPartPr/>
                <p14:nvPr/>
              </p14:nvContentPartPr>
              <p14:xfrm>
                <a:off x="4718160" y="6189382"/>
                <a:ext cx="16560" cy="2016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7D889CCA-564D-0399-1331-582587627AEE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713840" y="6185062"/>
                  <a:ext cx="25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B0DFF1B5-7853-B922-159E-B8E3E78DD12A}"/>
                    </a:ext>
                  </a:extLst>
                </p14:cNvPr>
                <p14:cNvContentPartPr/>
                <p14:nvPr/>
              </p14:nvContentPartPr>
              <p14:xfrm>
                <a:off x="4723560" y="6282982"/>
                <a:ext cx="62280" cy="9252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B0DFF1B5-7853-B922-159E-B8E3E78DD12A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719240" y="6278662"/>
                  <a:ext cx="70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1C31FC63-8688-3565-E0AC-354EFE450163}"/>
                    </a:ext>
                  </a:extLst>
                </p14:cNvPr>
                <p14:cNvContentPartPr/>
                <p14:nvPr/>
              </p14:nvContentPartPr>
              <p14:xfrm>
                <a:off x="4871880" y="6174982"/>
                <a:ext cx="18000" cy="2127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1C31FC63-8688-3565-E0AC-354EFE45016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867560" y="6170662"/>
                  <a:ext cx="26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620F9979-B3A2-3478-16A4-7DF689D8EE4A}"/>
                    </a:ext>
                  </a:extLst>
                </p14:cNvPr>
                <p14:cNvContentPartPr/>
                <p14:nvPr/>
              </p14:nvContentPartPr>
              <p14:xfrm>
                <a:off x="4971240" y="6187582"/>
                <a:ext cx="209160" cy="2098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620F9979-B3A2-3478-16A4-7DF689D8EE4A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966920" y="6183262"/>
                  <a:ext cx="217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53880144-9565-B8AE-C9BC-5592A6369F79}"/>
                    </a:ext>
                  </a:extLst>
                </p14:cNvPr>
                <p14:cNvContentPartPr/>
                <p14:nvPr/>
              </p14:nvContentPartPr>
              <p14:xfrm>
                <a:off x="5200560" y="6134302"/>
                <a:ext cx="149040" cy="18972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53880144-9565-B8AE-C9BC-5592A6369F7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196240" y="6129982"/>
                  <a:ext cx="157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E34669E9-BF3B-1335-0B11-B105EE04BF80}"/>
                    </a:ext>
                  </a:extLst>
                </p14:cNvPr>
                <p14:cNvContentPartPr/>
                <p14:nvPr/>
              </p14:nvContentPartPr>
              <p14:xfrm>
                <a:off x="5409720" y="6221062"/>
                <a:ext cx="68760" cy="6300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E34669E9-BF3B-1335-0B11-B105EE04BF8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405400" y="6216742"/>
                  <a:ext cx="77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ED0F957C-C8FC-676E-6D9F-56F2A3549057}"/>
                    </a:ext>
                  </a:extLst>
                </p14:cNvPr>
                <p14:cNvContentPartPr/>
                <p14:nvPr/>
              </p14:nvContentPartPr>
              <p14:xfrm>
                <a:off x="5392080" y="6133942"/>
                <a:ext cx="95400" cy="20556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ED0F957C-C8FC-676E-6D9F-56F2A354905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387760" y="6129622"/>
                  <a:ext cx="104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CEA2BFAE-21DA-EE91-FF7F-1C775A93BC93}"/>
                    </a:ext>
                  </a:extLst>
                </p14:cNvPr>
                <p14:cNvContentPartPr/>
                <p14:nvPr/>
              </p14:nvContentPartPr>
              <p14:xfrm>
                <a:off x="5481360" y="6218542"/>
                <a:ext cx="99720" cy="1198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CEA2BFAE-21DA-EE91-FF7F-1C775A93BC9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477040" y="6214222"/>
                  <a:ext cx="108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5A825212-8F7D-965A-D6ED-B02740F9C540}"/>
                    </a:ext>
                  </a:extLst>
                </p14:cNvPr>
                <p14:cNvContentPartPr/>
                <p14:nvPr/>
              </p14:nvContentPartPr>
              <p14:xfrm>
                <a:off x="5653080" y="6202342"/>
                <a:ext cx="392400" cy="1447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5A825212-8F7D-965A-D6ED-B02740F9C54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648760" y="6198022"/>
                  <a:ext cx="401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E9CA6CCA-A7BB-B5CF-FCDC-4F27CC7A83CC}"/>
                    </a:ext>
                  </a:extLst>
                </p14:cNvPr>
                <p14:cNvContentPartPr/>
                <p14:nvPr/>
              </p14:nvContentPartPr>
              <p14:xfrm>
                <a:off x="5960880" y="6096502"/>
                <a:ext cx="41760" cy="255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E9CA6CCA-A7BB-B5CF-FCDC-4F27CC7A83CC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956560" y="6092182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91ACD1B7-8E4C-6F05-EDE4-2B999AAD2C52}"/>
                    </a:ext>
                  </a:extLst>
                </p14:cNvPr>
                <p14:cNvContentPartPr/>
                <p14:nvPr/>
              </p14:nvContentPartPr>
              <p14:xfrm>
                <a:off x="6109560" y="6055822"/>
                <a:ext cx="113040" cy="2869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91ACD1B7-8E4C-6F05-EDE4-2B999AAD2C52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105240" y="6051502"/>
                  <a:ext cx="121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05A677F6-F51B-76A2-6CE8-16F9548191B6}"/>
                    </a:ext>
                  </a:extLst>
                </p14:cNvPr>
                <p14:cNvContentPartPr/>
                <p14:nvPr/>
              </p14:nvContentPartPr>
              <p14:xfrm>
                <a:off x="6168960" y="6230422"/>
                <a:ext cx="342000" cy="25524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05A677F6-F51B-76A2-6CE8-16F9548191B6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164640" y="6226102"/>
                  <a:ext cx="350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3B6ED981-C431-5F08-BF6A-7A320D727EF0}"/>
                    </a:ext>
                  </a:extLst>
                </p14:cNvPr>
                <p14:cNvContentPartPr/>
                <p14:nvPr/>
              </p14:nvContentPartPr>
              <p14:xfrm>
                <a:off x="6654240" y="6240142"/>
                <a:ext cx="129240" cy="13500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3B6ED981-C431-5F08-BF6A-7A320D727EF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649920" y="6235822"/>
                  <a:ext cx="137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09B0313-4210-B801-E6F6-33D341F7BA72}"/>
                    </a:ext>
                  </a:extLst>
                </p14:cNvPr>
                <p14:cNvContentPartPr/>
                <p14:nvPr/>
              </p14:nvContentPartPr>
              <p14:xfrm>
                <a:off x="6804000" y="6127462"/>
                <a:ext cx="23040" cy="2264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09B0313-4210-B801-E6F6-33D341F7BA72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799680" y="6123142"/>
                  <a:ext cx="31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9CCE59FE-A38B-2C0B-6CEE-F426BB1E0842}"/>
                    </a:ext>
                  </a:extLst>
                </p14:cNvPr>
                <p14:cNvContentPartPr/>
                <p14:nvPr/>
              </p14:nvContentPartPr>
              <p14:xfrm>
                <a:off x="6902640" y="6222862"/>
                <a:ext cx="80280" cy="1584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9CCE59FE-A38B-2C0B-6CEE-F426BB1E0842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898320" y="6218542"/>
                  <a:ext cx="88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2B739833-DE0E-A40B-9642-DEAE4984E1DC}"/>
                    </a:ext>
                  </a:extLst>
                </p14:cNvPr>
                <p14:cNvContentPartPr/>
                <p14:nvPr/>
              </p14:nvContentPartPr>
              <p14:xfrm>
                <a:off x="2054880" y="6709222"/>
                <a:ext cx="158760" cy="50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2B739833-DE0E-A40B-9642-DEAE4984E1D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050560" y="6704902"/>
                  <a:ext cx="167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00A2FC21-95CB-0775-71A6-D65F0D5AA11A}"/>
                    </a:ext>
                  </a:extLst>
                </p14:cNvPr>
                <p14:cNvContentPartPr/>
                <p14:nvPr/>
              </p14:nvContentPartPr>
              <p14:xfrm>
                <a:off x="2078280" y="6668182"/>
                <a:ext cx="237240" cy="12168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00A2FC21-95CB-0775-71A6-D65F0D5AA11A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073960" y="6663862"/>
                  <a:ext cx="245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B65BFD1B-0A9B-C7B5-3B84-39B20DB1EAD6}"/>
                    </a:ext>
                  </a:extLst>
                </p14:cNvPr>
                <p14:cNvContentPartPr/>
                <p14:nvPr/>
              </p14:nvContentPartPr>
              <p14:xfrm>
                <a:off x="2420280" y="6601582"/>
                <a:ext cx="118080" cy="18900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B65BFD1B-0A9B-C7B5-3B84-39B20DB1EAD6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415960" y="6597262"/>
                  <a:ext cx="126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5119CD3E-089B-5274-370F-1B8A77A83C9F}"/>
                    </a:ext>
                  </a:extLst>
                </p14:cNvPr>
                <p14:cNvContentPartPr/>
                <p14:nvPr/>
              </p14:nvContentPartPr>
              <p14:xfrm>
                <a:off x="2557080" y="6690502"/>
                <a:ext cx="128520" cy="9180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5119CD3E-089B-5274-370F-1B8A77A83C9F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552760" y="6686182"/>
                  <a:ext cx="137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DBDA990F-6495-4CDD-A611-7498253D88BC}"/>
                    </a:ext>
                  </a:extLst>
                </p14:cNvPr>
                <p14:cNvContentPartPr/>
                <p14:nvPr/>
              </p14:nvContentPartPr>
              <p14:xfrm>
                <a:off x="2696760" y="6672502"/>
                <a:ext cx="139680" cy="9252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DBDA990F-6495-4CDD-A611-7498253D88BC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692440" y="6668182"/>
                  <a:ext cx="148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49164BC0-E0D5-C5B8-E99D-93286F2C9048}"/>
                    </a:ext>
                  </a:extLst>
                </p14:cNvPr>
                <p14:cNvContentPartPr/>
                <p14:nvPr/>
              </p14:nvContentPartPr>
              <p14:xfrm>
                <a:off x="2845080" y="6527782"/>
                <a:ext cx="153360" cy="29844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49164BC0-E0D5-C5B8-E99D-93286F2C904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840760" y="6523462"/>
                  <a:ext cx="162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3D6ACAC6-8AD2-06FA-CE95-83528C0C7353}"/>
                    </a:ext>
                  </a:extLst>
                </p14:cNvPr>
                <p14:cNvContentPartPr/>
                <p14:nvPr/>
              </p14:nvContentPartPr>
              <p14:xfrm>
                <a:off x="2566800" y="6586822"/>
                <a:ext cx="76320" cy="2628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3D6ACAC6-8AD2-06FA-CE95-83528C0C7353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562480" y="6582502"/>
                  <a:ext cx="8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8106E739-622D-AF2A-8F26-0557416D5A2C}"/>
                    </a:ext>
                  </a:extLst>
                </p14:cNvPr>
                <p14:cNvContentPartPr/>
                <p14:nvPr/>
              </p14:nvContentPartPr>
              <p14:xfrm>
                <a:off x="3117240" y="6623902"/>
                <a:ext cx="282240" cy="1238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8106E739-622D-AF2A-8F26-0557416D5A2C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112920" y="6619582"/>
                  <a:ext cx="290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1395754B-D3FA-6A32-B8F9-234CD00C7007}"/>
                    </a:ext>
                  </a:extLst>
                </p14:cNvPr>
                <p14:cNvContentPartPr/>
                <p14:nvPr/>
              </p14:nvContentPartPr>
              <p14:xfrm>
                <a:off x="3338640" y="6554782"/>
                <a:ext cx="9000" cy="1800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1395754B-D3FA-6A32-B8F9-234CD00C7007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334320" y="6550462"/>
                  <a:ext cx="17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976D5196-9BB5-4E15-2EBD-BC08AE3F8450}"/>
                    </a:ext>
                  </a:extLst>
                </p14:cNvPr>
                <p14:cNvContentPartPr/>
                <p14:nvPr/>
              </p14:nvContentPartPr>
              <p14:xfrm>
                <a:off x="3519000" y="6591502"/>
                <a:ext cx="226800" cy="17532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976D5196-9BB5-4E15-2EBD-BC08AE3F8450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514680" y="6587182"/>
                  <a:ext cx="235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BBEA71A2-03F9-5E38-5B01-042848B886BB}"/>
                    </a:ext>
                  </a:extLst>
                </p14:cNvPr>
                <p14:cNvContentPartPr/>
                <p14:nvPr/>
              </p14:nvContentPartPr>
              <p14:xfrm>
                <a:off x="3751200" y="6648742"/>
                <a:ext cx="66600" cy="10728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BBEA71A2-03F9-5E38-5B01-042848B886BB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746880" y="6644422"/>
                  <a:ext cx="75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4A242495-3EF2-D5CA-07D0-B1973193D9A7}"/>
                    </a:ext>
                  </a:extLst>
                </p14:cNvPr>
                <p14:cNvContentPartPr/>
                <p14:nvPr/>
              </p14:nvContentPartPr>
              <p14:xfrm>
                <a:off x="3818880" y="6562342"/>
                <a:ext cx="75240" cy="1749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4A242495-3EF2-D5CA-07D0-B1973193D9A7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814560" y="6558022"/>
                  <a:ext cx="83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36B77AC2-DA44-6E51-0414-3FB941AED1E6}"/>
                    </a:ext>
                  </a:extLst>
                </p14:cNvPr>
                <p14:cNvContentPartPr/>
                <p14:nvPr/>
              </p14:nvContentPartPr>
              <p14:xfrm>
                <a:off x="3947040" y="6528862"/>
                <a:ext cx="37080" cy="24804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36B77AC2-DA44-6E51-0414-3FB941AED1E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942720" y="6524542"/>
                  <a:ext cx="45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0DB0B1C0-7AD6-58B6-A049-ECAFE4653584}"/>
                    </a:ext>
                  </a:extLst>
                </p14:cNvPr>
                <p14:cNvContentPartPr/>
                <p14:nvPr/>
              </p14:nvContentPartPr>
              <p14:xfrm>
                <a:off x="4026240" y="6497182"/>
                <a:ext cx="190080" cy="29700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0DB0B1C0-7AD6-58B6-A049-ECAFE4653584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021920" y="6492862"/>
                  <a:ext cx="1987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C969CB6C-C419-DD8B-E1E1-144D184EE927}"/>
                    </a:ext>
                  </a:extLst>
                </p14:cNvPr>
                <p14:cNvContentPartPr/>
                <p14:nvPr/>
              </p14:nvContentPartPr>
              <p14:xfrm>
                <a:off x="4214880" y="6509422"/>
                <a:ext cx="291960" cy="20700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C969CB6C-C419-DD8B-E1E1-144D184EE92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210560" y="6505102"/>
                  <a:ext cx="300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9E46DE99-61A8-0E1F-4543-979F5D353F9E}"/>
                    </a:ext>
                  </a:extLst>
                </p14:cNvPr>
                <p14:cNvContentPartPr/>
                <p14:nvPr/>
              </p14:nvContentPartPr>
              <p14:xfrm>
                <a:off x="4546080" y="6602662"/>
                <a:ext cx="291960" cy="11700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9E46DE99-61A8-0E1F-4543-979F5D353F9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4541760" y="6598342"/>
                  <a:ext cx="300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26E6E2B5-31EE-7DC3-1DB8-6203EFD36169}"/>
                    </a:ext>
                  </a:extLst>
                </p14:cNvPr>
                <p14:cNvContentPartPr/>
                <p14:nvPr/>
              </p14:nvContentPartPr>
              <p14:xfrm>
                <a:off x="4751640" y="6497902"/>
                <a:ext cx="9000" cy="360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26E6E2B5-31EE-7DC3-1DB8-6203EFD36169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4747320" y="6493582"/>
                  <a:ext cx="176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D9E91A72-F425-EA1C-46D2-E0A404E59337}"/>
                    </a:ext>
                  </a:extLst>
                </p14:cNvPr>
                <p14:cNvContentPartPr/>
                <p14:nvPr/>
              </p14:nvContentPartPr>
              <p14:xfrm>
                <a:off x="4868640" y="6504742"/>
                <a:ext cx="99000" cy="19944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D9E91A72-F425-EA1C-46D2-E0A404E59337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864320" y="6500422"/>
                  <a:ext cx="107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54C84006-79EE-B891-5E0C-F6312A47E8EB}"/>
                    </a:ext>
                  </a:extLst>
                </p14:cNvPr>
                <p14:cNvContentPartPr/>
                <p14:nvPr/>
              </p14:nvContentPartPr>
              <p14:xfrm>
                <a:off x="4941000" y="6631102"/>
                <a:ext cx="44280" cy="720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54C84006-79EE-B891-5E0C-F6312A47E8EB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4936680" y="6626782"/>
                  <a:ext cx="52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546FBE97-7252-9AED-A692-B10417DA312B}"/>
                    </a:ext>
                  </a:extLst>
                </p14:cNvPr>
                <p14:cNvContentPartPr/>
                <p14:nvPr/>
              </p14:nvContentPartPr>
              <p14:xfrm>
                <a:off x="5001480" y="6612742"/>
                <a:ext cx="263520" cy="1904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546FBE97-7252-9AED-A692-B10417DA312B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4997160" y="6608422"/>
                  <a:ext cx="272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E51C9F86-B22E-735F-3DEC-D13B560F9FAE}"/>
                    </a:ext>
                  </a:extLst>
                </p14:cNvPr>
                <p14:cNvContentPartPr/>
                <p14:nvPr/>
              </p14:nvContentPartPr>
              <p14:xfrm>
                <a:off x="5382360" y="6622102"/>
                <a:ext cx="127440" cy="8100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E51C9F86-B22E-735F-3DEC-D13B560F9FAE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5378040" y="6617782"/>
                  <a:ext cx="136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8C5F0E2B-8445-04A9-B102-A58D1A47C1AA}"/>
                    </a:ext>
                  </a:extLst>
                </p14:cNvPr>
                <p14:cNvContentPartPr/>
                <p14:nvPr/>
              </p14:nvContentPartPr>
              <p14:xfrm>
                <a:off x="5573520" y="6622822"/>
                <a:ext cx="160560" cy="8568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8C5F0E2B-8445-04A9-B102-A58D1A47C1AA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569200" y="6618502"/>
                  <a:ext cx="169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7A0B4058-B052-E8A5-8D77-14C6A5CF09A3}"/>
                    </a:ext>
                  </a:extLst>
                </p14:cNvPr>
                <p14:cNvContentPartPr/>
                <p14:nvPr/>
              </p14:nvContentPartPr>
              <p14:xfrm>
                <a:off x="5857200" y="6521302"/>
                <a:ext cx="114840" cy="1720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7A0B4058-B052-E8A5-8D77-14C6A5CF09A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852880" y="6516982"/>
                  <a:ext cx="123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D37A4D33-B801-9CB9-BBC4-BA62A5A438B0}"/>
                    </a:ext>
                  </a:extLst>
                </p14:cNvPr>
                <p14:cNvContentPartPr/>
                <p14:nvPr/>
              </p14:nvContentPartPr>
              <p14:xfrm>
                <a:off x="5983560" y="6600142"/>
                <a:ext cx="101880" cy="9936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D37A4D33-B801-9CB9-BBC4-BA62A5A438B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5979240" y="6595822"/>
                  <a:ext cx="110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FAF645E3-7F12-EA35-70D7-29BA1002DE8D}"/>
                    </a:ext>
                  </a:extLst>
                </p14:cNvPr>
                <p14:cNvContentPartPr/>
                <p14:nvPr/>
              </p14:nvContentPartPr>
              <p14:xfrm>
                <a:off x="6121800" y="6563782"/>
                <a:ext cx="86040" cy="13932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FAF645E3-7F12-EA35-70D7-29BA1002DE8D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117480" y="6559462"/>
                  <a:ext cx="94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2C2B29E1-3B75-F15A-2732-F71BBA33A962}"/>
                    </a:ext>
                  </a:extLst>
                </p14:cNvPr>
                <p14:cNvContentPartPr/>
                <p14:nvPr/>
              </p14:nvContentPartPr>
              <p14:xfrm>
                <a:off x="6110640" y="6610582"/>
                <a:ext cx="111960" cy="2412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2C2B29E1-3B75-F15A-2732-F71BBA33A962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106320" y="6606262"/>
                  <a:ext cx="120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3D23FB41-3065-3FA0-4900-215B967C24B9}"/>
                    </a:ext>
                  </a:extLst>
                </p14:cNvPr>
                <p14:cNvContentPartPr/>
                <p14:nvPr/>
              </p14:nvContentPartPr>
              <p14:xfrm>
                <a:off x="6222240" y="6478822"/>
                <a:ext cx="132840" cy="20448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3D23FB41-3065-3FA0-4900-215B967C24B9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217920" y="6474502"/>
                  <a:ext cx="141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0CC8285D-C943-B51C-3B1C-6875C0640AFD}"/>
                    </a:ext>
                  </a:extLst>
                </p14:cNvPr>
                <p14:cNvContentPartPr/>
                <p14:nvPr/>
              </p14:nvContentPartPr>
              <p14:xfrm>
                <a:off x="6407280" y="6567382"/>
                <a:ext cx="109440" cy="12780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0CC8285D-C943-B51C-3B1C-6875C0640AFD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402960" y="6563062"/>
                  <a:ext cx="118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73AE58C7-0042-4C9D-8C27-95740B7FD98D}"/>
                    </a:ext>
                  </a:extLst>
                </p14:cNvPr>
                <p14:cNvContentPartPr/>
                <p14:nvPr/>
              </p14:nvContentPartPr>
              <p14:xfrm>
                <a:off x="6507360" y="6477742"/>
                <a:ext cx="76320" cy="2055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73AE58C7-0042-4C9D-8C27-95740B7FD98D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503040" y="6473422"/>
                  <a:ext cx="84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6E9A5A60-D8DC-3EED-71C4-28B07D6E88DF}"/>
                    </a:ext>
                  </a:extLst>
                </p14:cNvPr>
                <p14:cNvContentPartPr/>
                <p14:nvPr/>
              </p14:nvContentPartPr>
              <p14:xfrm>
                <a:off x="6636600" y="6564862"/>
                <a:ext cx="155160" cy="12312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6E9A5A60-D8DC-3EED-71C4-28B07D6E88DF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632280" y="6560542"/>
                  <a:ext cx="163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F5D542F6-058A-3488-3F5B-EA55636FD024}"/>
                    </a:ext>
                  </a:extLst>
                </p14:cNvPr>
                <p14:cNvContentPartPr/>
                <p14:nvPr/>
              </p14:nvContentPartPr>
              <p14:xfrm>
                <a:off x="6894720" y="6585742"/>
                <a:ext cx="95760" cy="9684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F5D542F6-058A-3488-3F5B-EA55636FD02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890400" y="6581422"/>
                  <a:ext cx="104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5D188E6A-CFC4-9669-F26E-A8FE4CD319FC}"/>
                    </a:ext>
                  </a:extLst>
                </p14:cNvPr>
                <p14:cNvContentPartPr/>
                <p14:nvPr/>
              </p14:nvContentPartPr>
              <p14:xfrm>
                <a:off x="7030080" y="6596182"/>
                <a:ext cx="163080" cy="9144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5D188E6A-CFC4-9669-F26E-A8FE4CD319FC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025760" y="6591862"/>
                  <a:ext cx="171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E2FC8D27-3857-AF35-F68E-844FEB63AAC5}"/>
                    </a:ext>
                  </a:extLst>
                </p14:cNvPr>
                <p14:cNvContentPartPr/>
                <p14:nvPr/>
              </p14:nvContentPartPr>
              <p14:xfrm>
                <a:off x="7194240" y="6165982"/>
                <a:ext cx="106920" cy="1818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E2FC8D27-3857-AF35-F68E-844FEB63AAC5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189920" y="6161662"/>
                  <a:ext cx="115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E73943DC-1BAF-9651-AF72-88F8E223EFB6}"/>
                    </a:ext>
                  </a:extLst>
                </p14:cNvPr>
                <p14:cNvContentPartPr/>
                <p14:nvPr/>
              </p14:nvContentPartPr>
              <p14:xfrm>
                <a:off x="7441560" y="6199822"/>
                <a:ext cx="18360" cy="1436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E73943DC-1BAF-9651-AF72-88F8E223EFB6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437240" y="6195502"/>
                  <a:ext cx="27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91CCDDB-6197-36EA-A7B5-DE3B9C73AC09}"/>
                    </a:ext>
                  </a:extLst>
                </p14:cNvPr>
                <p14:cNvContentPartPr/>
                <p14:nvPr/>
              </p14:nvContentPartPr>
              <p14:xfrm>
                <a:off x="7392960" y="6249502"/>
                <a:ext cx="86400" cy="208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91CCDDB-6197-36EA-A7B5-DE3B9C73AC09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388640" y="6245182"/>
                  <a:ext cx="95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738E7706-78F0-3F22-2198-65F650CA473E}"/>
                    </a:ext>
                  </a:extLst>
                </p14:cNvPr>
                <p14:cNvContentPartPr/>
                <p14:nvPr/>
              </p14:nvContentPartPr>
              <p14:xfrm>
                <a:off x="7581600" y="6164902"/>
                <a:ext cx="21600" cy="1584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738E7706-78F0-3F22-2198-65F650CA473E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577280" y="6160582"/>
                  <a:ext cx="30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F916DD55-5B75-9B93-8E60-9366D48EEA26}"/>
                    </a:ext>
                  </a:extLst>
                </p14:cNvPr>
                <p14:cNvContentPartPr/>
                <p14:nvPr/>
              </p14:nvContentPartPr>
              <p14:xfrm>
                <a:off x="7579080" y="6172102"/>
                <a:ext cx="100080" cy="18252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F916DD55-5B75-9B93-8E60-9366D48EEA2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574760" y="6167782"/>
                  <a:ext cx="108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0381E810-5033-1AAA-001D-8BC721825208}"/>
                    </a:ext>
                  </a:extLst>
                </p14:cNvPr>
                <p14:cNvContentPartPr/>
                <p14:nvPr/>
              </p14:nvContentPartPr>
              <p14:xfrm>
                <a:off x="7761240" y="6242662"/>
                <a:ext cx="89640" cy="75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0381E810-5033-1AAA-001D-8BC721825208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756920" y="6238342"/>
                  <a:ext cx="98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71859965-DF26-960A-A4F1-7279418FDAF9}"/>
                    </a:ext>
                  </a:extLst>
                </p14:cNvPr>
                <p14:cNvContentPartPr/>
                <p14:nvPr/>
              </p14:nvContentPartPr>
              <p14:xfrm>
                <a:off x="7909560" y="6110182"/>
                <a:ext cx="65880" cy="2001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71859965-DF26-960A-A4F1-7279418FDAF9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905240" y="6105862"/>
                  <a:ext cx="74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A997539-D313-3B2F-4333-C8ADF16B74F6}"/>
                    </a:ext>
                  </a:extLst>
                </p14:cNvPr>
                <p14:cNvContentPartPr/>
                <p14:nvPr/>
              </p14:nvContentPartPr>
              <p14:xfrm>
                <a:off x="8053920" y="6149782"/>
                <a:ext cx="18000" cy="1335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A997539-D313-3B2F-4333-C8ADF16B74F6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049600" y="6145462"/>
                  <a:ext cx="26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28797973-719B-00DE-9E7E-4AAB438B9919}"/>
                    </a:ext>
                  </a:extLst>
                </p14:cNvPr>
                <p14:cNvContentPartPr/>
                <p14:nvPr/>
              </p14:nvContentPartPr>
              <p14:xfrm>
                <a:off x="7990560" y="6166342"/>
                <a:ext cx="136080" cy="15660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28797973-719B-00DE-9E7E-4AAB438B9919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986240" y="6162022"/>
                  <a:ext cx="144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29DF78FC-CE2E-0616-0F2B-A485DA280285}"/>
                    </a:ext>
                  </a:extLst>
                </p14:cNvPr>
                <p14:cNvContentPartPr/>
                <p14:nvPr/>
              </p14:nvContentPartPr>
              <p14:xfrm>
                <a:off x="8154360" y="6158422"/>
                <a:ext cx="94680" cy="11268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29DF78FC-CE2E-0616-0F2B-A485DA280285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150040" y="6154102"/>
                  <a:ext cx="103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196019B8-E2A7-D510-5E9D-280EB8B74B86}"/>
                    </a:ext>
                  </a:extLst>
                </p14:cNvPr>
                <p14:cNvContentPartPr/>
                <p14:nvPr/>
              </p14:nvContentPartPr>
              <p14:xfrm>
                <a:off x="8260920" y="6137182"/>
                <a:ext cx="87840" cy="1335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196019B8-E2A7-D510-5E9D-280EB8B74B86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256600" y="6132862"/>
                  <a:ext cx="96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31F6245B-4AE3-4B0A-C78E-0A741A2A960D}"/>
                    </a:ext>
                  </a:extLst>
                </p14:cNvPr>
                <p14:cNvContentPartPr/>
                <p14:nvPr/>
              </p14:nvContentPartPr>
              <p14:xfrm>
                <a:off x="8401680" y="6139342"/>
                <a:ext cx="13320" cy="12420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31F6245B-4AE3-4B0A-C78E-0A741A2A960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8397360" y="6135022"/>
                  <a:ext cx="21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E2A7C3FD-34C8-8F7E-2F55-430BBA7C0A86}"/>
                    </a:ext>
                  </a:extLst>
                </p14:cNvPr>
                <p14:cNvContentPartPr/>
                <p14:nvPr/>
              </p14:nvContentPartPr>
              <p14:xfrm>
                <a:off x="8368560" y="6178582"/>
                <a:ext cx="64440" cy="172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E2A7C3FD-34C8-8F7E-2F55-430BBA7C0A86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364240" y="6174262"/>
                  <a:ext cx="73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4148149A-FFCB-B5F2-7FE2-5BB27D9FB606}"/>
                    </a:ext>
                  </a:extLst>
                </p14:cNvPr>
                <p14:cNvContentPartPr/>
                <p14:nvPr/>
              </p14:nvContentPartPr>
              <p14:xfrm>
                <a:off x="8518320" y="6079582"/>
                <a:ext cx="7560" cy="16200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4148149A-FFCB-B5F2-7FE2-5BB27D9FB606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514000" y="6075262"/>
                  <a:ext cx="16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F0CFEC51-C1FB-CD49-01A5-5C6F8007DD20}"/>
                    </a:ext>
                  </a:extLst>
                </p14:cNvPr>
                <p14:cNvContentPartPr/>
                <p14:nvPr/>
              </p14:nvContentPartPr>
              <p14:xfrm>
                <a:off x="8398440" y="6095782"/>
                <a:ext cx="180360" cy="1897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F0CFEC51-C1FB-CD49-01A5-5C6F8007DD20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8394120" y="6091462"/>
                  <a:ext cx="189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37FD7F5D-9B62-08D0-EA41-CF3CAB8B7D41}"/>
                    </a:ext>
                  </a:extLst>
                </p14:cNvPr>
                <p14:cNvContentPartPr/>
                <p14:nvPr/>
              </p14:nvContentPartPr>
              <p14:xfrm>
                <a:off x="8563680" y="6007942"/>
                <a:ext cx="58680" cy="32868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37FD7F5D-9B62-08D0-EA41-CF3CAB8B7D41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8559360" y="6003622"/>
                  <a:ext cx="673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F2297EB8-A34F-0740-4317-4C7F2534F312}"/>
                    </a:ext>
                  </a:extLst>
                </p14:cNvPr>
                <p14:cNvContentPartPr/>
                <p14:nvPr/>
              </p14:nvContentPartPr>
              <p14:xfrm>
                <a:off x="8212320" y="6061942"/>
                <a:ext cx="153000" cy="3268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F2297EB8-A34F-0740-4317-4C7F2534F312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208000" y="6057622"/>
                  <a:ext cx="161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F855E84C-3ACF-4E55-A3D2-EE6B61A12447}"/>
                    </a:ext>
                  </a:extLst>
                </p14:cNvPr>
                <p14:cNvContentPartPr/>
                <p14:nvPr/>
              </p14:nvContentPartPr>
              <p14:xfrm>
                <a:off x="7235640" y="6128182"/>
                <a:ext cx="131400" cy="2638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F855E84C-3ACF-4E55-A3D2-EE6B61A12447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231320" y="6123862"/>
                  <a:ext cx="140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8352E58A-12E2-08D3-14B5-9A9D307571FA}"/>
                    </a:ext>
                  </a:extLst>
                </p14:cNvPr>
                <p14:cNvContentPartPr/>
                <p14:nvPr/>
              </p14:nvContentPartPr>
              <p14:xfrm>
                <a:off x="7304760" y="6538942"/>
                <a:ext cx="41400" cy="1386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8352E58A-12E2-08D3-14B5-9A9D307571FA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300440" y="6534622"/>
                  <a:ext cx="50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74AC8870-E21F-112A-4752-E70D06D02CC9}"/>
                    </a:ext>
                  </a:extLst>
                </p14:cNvPr>
                <p14:cNvContentPartPr/>
                <p14:nvPr/>
              </p14:nvContentPartPr>
              <p14:xfrm>
                <a:off x="7286760" y="6511942"/>
                <a:ext cx="131760" cy="2556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74AC8870-E21F-112A-4752-E70D06D02CC9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282440" y="6507622"/>
                  <a:ext cx="14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2EB2244-25DB-C31D-A2F5-B9398B55E711}"/>
                    </a:ext>
                  </a:extLst>
                </p14:cNvPr>
                <p14:cNvContentPartPr/>
                <p14:nvPr/>
              </p14:nvContentPartPr>
              <p14:xfrm>
                <a:off x="7354800" y="6592942"/>
                <a:ext cx="84960" cy="10152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2EB2244-25DB-C31D-A2F5-B9398B55E71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350480" y="6588622"/>
                  <a:ext cx="93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53DF7E49-C8A8-BCCA-602B-C7EE7DB81037}"/>
                    </a:ext>
                  </a:extLst>
                </p14:cNvPr>
                <p14:cNvContentPartPr/>
                <p14:nvPr/>
              </p14:nvContentPartPr>
              <p14:xfrm>
                <a:off x="7526520" y="6584662"/>
                <a:ext cx="72000" cy="3024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53DF7E49-C8A8-BCCA-602B-C7EE7DB81037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522200" y="6580342"/>
                  <a:ext cx="80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8B55BDDE-9758-7FDE-BA0D-B994937DABC2}"/>
                    </a:ext>
                  </a:extLst>
                </p14:cNvPr>
                <p14:cNvContentPartPr/>
                <p14:nvPr/>
              </p14:nvContentPartPr>
              <p14:xfrm>
                <a:off x="7736400" y="6511582"/>
                <a:ext cx="41040" cy="14904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8B55BDDE-9758-7FDE-BA0D-B994937DABC2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732080" y="6507262"/>
                  <a:ext cx="49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909C38CC-DA52-703D-B98B-D580C69CA597}"/>
                    </a:ext>
                  </a:extLst>
                </p14:cNvPr>
                <p14:cNvContentPartPr/>
                <p14:nvPr/>
              </p14:nvContentPartPr>
              <p14:xfrm>
                <a:off x="7697160" y="6488902"/>
                <a:ext cx="163440" cy="22608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909C38CC-DA52-703D-B98B-D580C69CA597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692840" y="6484582"/>
                  <a:ext cx="1720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D3E4DC2E-C233-F442-CF3B-F71C91319C5E}"/>
                    </a:ext>
                  </a:extLst>
                </p14:cNvPr>
                <p14:cNvContentPartPr/>
                <p14:nvPr/>
              </p14:nvContentPartPr>
              <p14:xfrm>
                <a:off x="7909920" y="6523822"/>
                <a:ext cx="17640" cy="11088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D3E4DC2E-C233-F442-CF3B-F71C91319C5E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905600" y="6519502"/>
                  <a:ext cx="26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0E01AF58-A945-1EF6-DF2A-0FDFBB52A601}"/>
                    </a:ext>
                  </a:extLst>
                </p14:cNvPr>
                <p14:cNvContentPartPr/>
                <p14:nvPr/>
              </p14:nvContentPartPr>
              <p14:xfrm>
                <a:off x="7875720" y="6457222"/>
                <a:ext cx="159120" cy="16236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0E01AF58-A945-1EF6-DF2A-0FDFBB52A60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871400" y="6452902"/>
                  <a:ext cx="167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882696F3-EC24-8E38-4281-B18C92F0001E}"/>
                    </a:ext>
                  </a:extLst>
                </p14:cNvPr>
                <p14:cNvContentPartPr/>
                <p14:nvPr/>
              </p14:nvContentPartPr>
              <p14:xfrm>
                <a:off x="7912800" y="6466222"/>
                <a:ext cx="185760" cy="16524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882696F3-EC24-8E38-4281-B18C92F0001E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908480" y="6461902"/>
                  <a:ext cx="194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8E0493FC-8E41-D2B4-574A-5D00A9341FF1}"/>
                    </a:ext>
                  </a:extLst>
                </p14:cNvPr>
                <p14:cNvContentPartPr/>
                <p14:nvPr/>
              </p14:nvContentPartPr>
              <p14:xfrm>
                <a:off x="8065800" y="6425902"/>
                <a:ext cx="83160" cy="25884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8E0493FC-8E41-D2B4-574A-5D00A9341FF1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8061480" y="6421582"/>
                  <a:ext cx="91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A7561062-6FDE-7874-7657-9A83B128E2F0}"/>
                    </a:ext>
                  </a:extLst>
                </p14:cNvPr>
                <p14:cNvContentPartPr/>
                <p14:nvPr/>
              </p14:nvContentPartPr>
              <p14:xfrm>
                <a:off x="7660080" y="6441742"/>
                <a:ext cx="98640" cy="30276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A7561062-6FDE-7874-7657-9A83B128E2F0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655760" y="6437422"/>
                  <a:ext cx="1072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964AFE8D-0A10-221E-9F9C-2A2A0DF1F906}"/>
                    </a:ext>
                  </a:extLst>
                </p14:cNvPr>
                <p14:cNvContentPartPr/>
                <p14:nvPr/>
              </p14:nvContentPartPr>
              <p14:xfrm>
                <a:off x="8259120" y="6502222"/>
                <a:ext cx="117720" cy="15624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964AFE8D-0A10-221E-9F9C-2A2A0DF1F906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254800" y="6497902"/>
                  <a:ext cx="126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B1EFA225-9D71-E507-C300-8512CCAF9126}"/>
                    </a:ext>
                  </a:extLst>
                </p14:cNvPr>
                <p14:cNvContentPartPr/>
                <p14:nvPr/>
              </p14:nvContentPartPr>
              <p14:xfrm>
                <a:off x="8414640" y="6428062"/>
                <a:ext cx="142200" cy="22572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B1EFA225-9D71-E507-C300-8512CCAF9126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410320" y="6423742"/>
                  <a:ext cx="15084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3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24A21395-0E86-6359-4F84-9C30C5C55705}"/>
                  </a:ext>
                </a:extLst>
              </p14:cNvPr>
              <p14:cNvContentPartPr/>
              <p14:nvPr/>
            </p14:nvContentPartPr>
            <p14:xfrm>
              <a:off x="5687280" y="2912302"/>
              <a:ext cx="153000" cy="59040"/>
            </p14:xfrm>
          </p:contentPart>
        </mc:Choice>
        <mc:Fallback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24A21395-0E86-6359-4F84-9C30C5C55705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5682960" y="2907982"/>
                <a:ext cx="16164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2" name="Gruppieren 781">
            <a:extLst>
              <a:ext uri="{FF2B5EF4-FFF2-40B4-BE49-F238E27FC236}">
                <a16:creationId xmlns:a16="http://schemas.microsoft.com/office/drawing/2014/main" id="{65C4F972-A3D8-F1C8-CC0B-981E2C4737D6}"/>
              </a:ext>
            </a:extLst>
          </p:cNvPr>
          <p:cNvGrpSpPr/>
          <p:nvPr/>
        </p:nvGrpSpPr>
        <p:grpSpPr>
          <a:xfrm>
            <a:off x="8100360" y="2885302"/>
            <a:ext cx="4002840" cy="1311480"/>
            <a:chOff x="8100360" y="2885302"/>
            <a:chExt cx="4002840" cy="13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1F799223-600C-1C57-AD0B-AE3FC7438C7D}"/>
                    </a:ext>
                  </a:extLst>
                </p14:cNvPr>
                <p14:cNvContentPartPr/>
                <p14:nvPr/>
              </p14:nvContentPartPr>
              <p14:xfrm>
                <a:off x="8140320" y="3089782"/>
                <a:ext cx="193680" cy="21276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1F799223-600C-1C57-AD0B-AE3FC7438C7D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136000" y="3085462"/>
                  <a:ext cx="202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F82729AC-D58F-6724-5232-B47BA4F5E7EC}"/>
                    </a:ext>
                  </a:extLst>
                </p14:cNvPr>
                <p14:cNvContentPartPr/>
                <p14:nvPr/>
              </p14:nvContentPartPr>
              <p14:xfrm>
                <a:off x="8389440" y="3174022"/>
                <a:ext cx="79560" cy="1094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F82729AC-D58F-6724-5232-B47BA4F5E7EC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8385120" y="3169702"/>
                  <a:ext cx="88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5D1B726-F486-619C-3981-41E7168EBCC7}"/>
                    </a:ext>
                  </a:extLst>
                </p14:cNvPr>
                <p14:cNvContentPartPr/>
                <p14:nvPr/>
              </p14:nvContentPartPr>
              <p14:xfrm>
                <a:off x="8492400" y="3107062"/>
                <a:ext cx="103680" cy="18216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5D1B726-F486-619C-3981-41E7168EBCC7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488080" y="3102742"/>
                  <a:ext cx="112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923FE4D5-5000-5943-0297-172066B45A19}"/>
                    </a:ext>
                  </a:extLst>
                </p14:cNvPr>
                <p14:cNvContentPartPr/>
                <p14:nvPr/>
              </p14:nvContentPartPr>
              <p14:xfrm>
                <a:off x="8640000" y="3073582"/>
                <a:ext cx="28080" cy="18468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923FE4D5-5000-5943-0297-172066B45A19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8635680" y="3069262"/>
                  <a:ext cx="36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99A0A7BA-F544-E81F-1401-6DA556ECB47A}"/>
                    </a:ext>
                  </a:extLst>
                </p14:cNvPr>
                <p14:cNvContentPartPr/>
                <p14:nvPr/>
              </p14:nvContentPartPr>
              <p14:xfrm>
                <a:off x="8775360" y="3037942"/>
                <a:ext cx="62640" cy="27756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99A0A7BA-F544-E81F-1401-6DA556ECB47A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8771040" y="3033622"/>
                  <a:ext cx="71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F19194B0-30F4-D005-0D34-76C75EB5FB66}"/>
                    </a:ext>
                  </a:extLst>
                </p14:cNvPr>
                <p14:cNvContentPartPr/>
                <p14:nvPr/>
              </p14:nvContentPartPr>
              <p14:xfrm>
                <a:off x="8880480" y="3163942"/>
                <a:ext cx="97920" cy="10152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F19194B0-30F4-D005-0D34-76C75EB5FB66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8876160" y="3159622"/>
                  <a:ext cx="106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FEA739FF-9518-D20A-F1B3-A48836749DDD}"/>
                    </a:ext>
                  </a:extLst>
                </p14:cNvPr>
                <p14:cNvContentPartPr/>
                <p14:nvPr/>
              </p14:nvContentPartPr>
              <p14:xfrm>
                <a:off x="9014760" y="3079702"/>
                <a:ext cx="168480" cy="1713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FEA739FF-9518-D20A-F1B3-A48836749DDD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9010440" y="3075382"/>
                  <a:ext cx="177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560E8EB0-ABD8-C570-6BD7-6546DB1C856D}"/>
                    </a:ext>
                  </a:extLst>
                </p14:cNvPr>
                <p14:cNvContentPartPr/>
                <p14:nvPr/>
              </p14:nvContentPartPr>
              <p14:xfrm>
                <a:off x="9192240" y="3053422"/>
                <a:ext cx="49320" cy="21636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560E8EB0-ABD8-C570-6BD7-6546DB1C856D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9187920" y="3049102"/>
                  <a:ext cx="57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B3FBA23D-42CE-E0E1-8083-D274FB363EBB}"/>
                    </a:ext>
                  </a:extLst>
                </p14:cNvPr>
                <p14:cNvContentPartPr/>
                <p14:nvPr/>
              </p14:nvContentPartPr>
              <p14:xfrm>
                <a:off x="9289440" y="3142702"/>
                <a:ext cx="81360" cy="1396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B3FBA23D-42CE-E0E1-8083-D274FB363EBB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9285120" y="3138382"/>
                  <a:ext cx="90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EB884463-E446-0F20-35A3-3DB52F79EEFB}"/>
                    </a:ext>
                  </a:extLst>
                </p14:cNvPr>
                <p14:cNvContentPartPr/>
                <p14:nvPr/>
              </p14:nvContentPartPr>
              <p14:xfrm>
                <a:off x="9434160" y="3171502"/>
                <a:ext cx="318600" cy="10512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EB884463-E446-0F20-35A3-3DB52F79EEFB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9429840" y="3167182"/>
                  <a:ext cx="327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E4CB51DA-BE12-EC98-C9C4-67EEC7559E53}"/>
                    </a:ext>
                  </a:extLst>
                </p14:cNvPr>
                <p14:cNvContentPartPr/>
                <p14:nvPr/>
              </p14:nvContentPartPr>
              <p14:xfrm>
                <a:off x="9794160" y="3048382"/>
                <a:ext cx="84600" cy="18936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E4CB51DA-BE12-EC98-C9C4-67EEC7559E53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9789840" y="3044062"/>
                  <a:ext cx="93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0F0AC82F-9129-843A-555E-D2BD05664811}"/>
                    </a:ext>
                  </a:extLst>
                </p14:cNvPr>
                <p14:cNvContentPartPr/>
                <p14:nvPr/>
              </p14:nvContentPartPr>
              <p14:xfrm>
                <a:off x="9848880" y="3147382"/>
                <a:ext cx="218520" cy="2556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0F0AC82F-9129-843A-555E-D2BD05664811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9844560" y="3143062"/>
                  <a:ext cx="227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A9C71F67-FF24-6DA6-FD1E-49D2D1EB99C3}"/>
                    </a:ext>
                  </a:extLst>
                </p14:cNvPr>
                <p14:cNvContentPartPr/>
                <p14:nvPr/>
              </p14:nvContentPartPr>
              <p14:xfrm>
                <a:off x="9671040" y="3035422"/>
                <a:ext cx="27720" cy="1008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A9C71F67-FF24-6DA6-FD1E-49D2D1EB99C3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9666720" y="3031102"/>
                  <a:ext cx="36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9524E46A-75D9-42E6-9782-B20615642800}"/>
                    </a:ext>
                  </a:extLst>
                </p14:cNvPr>
                <p14:cNvContentPartPr/>
                <p14:nvPr/>
              </p14:nvContentPartPr>
              <p14:xfrm>
                <a:off x="10206720" y="3183382"/>
                <a:ext cx="235440" cy="7164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9524E46A-75D9-42E6-9782-B20615642800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0202400" y="3179062"/>
                  <a:ext cx="244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24100074-FDDE-DA7D-57FB-016566016B6A}"/>
                    </a:ext>
                  </a:extLst>
                </p14:cNvPr>
                <p14:cNvContentPartPr/>
                <p14:nvPr/>
              </p14:nvContentPartPr>
              <p14:xfrm>
                <a:off x="10397520" y="3058822"/>
                <a:ext cx="221040" cy="18936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24100074-FDDE-DA7D-57FB-016566016B6A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0393200" y="3054502"/>
                  <a:ext cx="229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7D5BA555-6C1B-337C-8925-24520779B7A9}"/>
                    </a:ext>
                  </a:extLst>
                </p14:cNvPr>
                <p14:cNvContentPartPr/>
                <p14:nvPr/>
              </p14:nvContentPartPr>
              <p14:xfrm>
                <a:off x="10663920" y="3144502"/>
                <a:ext cx="222120" cy="9648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7D5BA555-6C1B-337C-8925-24520779B7A9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10659600" y="3140182"/>
                  <a:ext cx="230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740C567C-41E1-3C27-8C23-9CD6969BE224}"/>
                    </a:ext>
                  </a:extLst>
                </p14:cNvPr>
                <p14:cNvContentPartPr/>
                <p14:nvPr/>
              </p14:nvContentPartPr>
              <p14:xfrm>
                <a:off x="10932120" y="3083662"/>
                <a:ext cx="180720" cy="13500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740C567C-41E1-3C27-8C23-9CD6969BE224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10927800" y="3079342"/>
                  <a:ext cx="189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6C97FCE8-BF79-6203-F352-5BEEF467FD2B}"/>
                    </a:ext>
                  </a:extLst>
                </p14:cNvPr>
                <p14:cNvContentPartPr/>
                <p14:nvPr/>
              </p14:nvContentPartPr>
              <p14:xfrm>
                <a:off x="11313000" y="3096982"/>
                <a:ext cx="20520" cy="12744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6C97FCE8-BF79-6203-F352-5BEEF467FD2B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11308680" y="3092662"/>
                  <a:ext cx="29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A558C136-1475-0144-6062-2F512440F4EC}"/>
                    </a:ext>
                  </a:extLst>
                </p14:cNvPr>
                <p14:cNvContentPartPr/>
                <p14:nvPr/>
              </p14:nvContentPartPr>
              <p14:xfrm>
                <a:off x="11184480" y="3044782"/>
                <a:ext cx="236880" cy="24588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A558C136-1475-0144-6062-2F512440F4E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11180160" y="3040462"/>
                  <a:ext cx="245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488FD95A-E2A5-4C42-2008-7DF2BECB8857}"/>
                    </a:ext>
                  </a:extLst>
                </p14:cNvPr>
                <p14:cNvContentPartPr/>
                <p14:nvPr/>
              </p14:nvContentPartPr>
              <p14:xfrm>
                <a:off x="8184600" y="3430702"/>
                <a:ext cx="116280" cy="12168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488FD95A-E2A5-4C42-2008-7DF2BECB8857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8180280" y="3426382"/>
                  <a:ext cx="124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309D2FAD-D5E2-2C74-184C-086F97B4EAD8}"/>
                    </a:ext>
                  </a:extLst>
                </p14:cNvPr>
                <p14:cNvContentPartPr/>
                <p14:nvPr/>
              </p14:nvContentPartPr>
              <p14:xfrm>
                <a:off x="8250120" y="3497302"/>
                <a:ext cx="74160" cy="7668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309D2FAD-D5E2-2C74-184C-086F97B4EAD8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8245800" y="3492982"/>
                  <a:ext cx="82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66E5D2F9-56E8-BA8C-2D6B-5CB0AB34E458}"/>
                    </a:ext>
                  </a:extLst>
                </p14:cNvPr>
                <p14:cNvContentPartPr/>
                <p14:nvPr/>
              </p14:nvContentPartPr>
              <p14:xfrm>
                <a:off x="8418240" y="3438262"/>
                <a:ext cx="7560" cy="12204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66E5D2F9-56E8-BA8C-2D6B-5CB0AB34E45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8413920" y="3433942"/>
                  <a:ext cx="16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239EBE8B-8EA3-713A-9964-40D4083EA2CA}"/>
                    </a:ext>
                  </a:extLst>
                </p14:cNvPr>
                <p14:cNvContentPartPr/>
                <p14:nvPr/>
              </p14:nvContentPartPr>
              <p14:xfrm>
                <a:off x="8368200" y="3422782"/>
                <a:ext cx="166320" cy="11520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239EBE8B-8EA3-713A-9964-40D4083EA2CA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363880" y="3418462"/>
                  <a:ext cx="174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DBED7740-6444-C9E2-806E-DE8A2EF4B266}"/>
                    </a:ext>
                  </a:extLst>
                </p14:cNvPr>
                <p14:cNvContentPartPr/>
                <p14:nvPr/>
              </p14:nvContentPartPr>
              <p14:xfrm>
                <a:off x="8667720" y="3468502"/>
                <a:ext cx="106200" cy="12780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DBED7740-6444-C9E2-806E-DE8A2EF4B266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663400" y="3464182"/>
                  <a:ext cx="114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F37F4BE1-386D-0E3B-44F5-5A2BED3987ED}"/>
                    </a:ext>
                  </a:extLst>
                </p14:cNvPr>
                <p14:cNvContentPartPr/>
                <p14:nvPr/>
              </p14:nvContentPartPr>
              <p14:xfrm>
                <a:off x="8820720" y="3392542"/>
                <a:ext cx="206640" cy="15300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F37F4BE1-386D-0E3B-44F5-5A2BED3987ED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8816400" y="3388222"/>
                  <a:ext cx="215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8FE0128F-B1F8-A943-D37D-BADAA7D03327}"/>
                    </a:ext>
                  </a:extLst>
                </p14:cNvPr>
                <p14:cNvContentPartPr/>
                <p14:nvPr/>
              </p14:nvContentPartPr>
              <p14:xfrm>
                <a:off x="8998560" y="3421342"/>
                <a:ext cx="13320" cy="1836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8FE0128F-B1F8-A943-D37D-BADAA7D03327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8994240" y="3417022"/>
                  <a:ext cx="21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985E5B1A-AB30-339E-43AF-369892095D3F}"/>
                    </a:ext>
                  </a:extLst>
                </p14:cNvPr>
                <p14:cNvContentPartPr/>
                <p14:nvPr/>
              </p14:nvContentPartPr>
              <p14:xfrm>
                <a:off x="9051480" y="3377782"/>
                <a:ext cx="183600" cy="30204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985E5B1A-AB30-339E-43AF-369892095D3F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9047160" y="3373462"/>
                  <a:ext cx="1922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AE23D1F9-3D74-1F72-99D5-C0282266DEE6}"/>
                    </a:ext>
                  </a:extLst>
                </p14:cNvPr>
                <p14:cNvContentPartPr/>
                <p14:nvPr/>
              </p14:nvContentPartPr>
              <p14:xfrm>
                <a:off x="9403200" y="3449782"/>
                <a:ext cx="340920" cy="7488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AE23D1F9-3D74-1F72-99D5-C0282266DEE6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9398880" y="3445462"/>
                  <a:ext cx="349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4BFA7AE9-36ED-6804-F153-82DCD1F7A9D2}"/>
                    </a:ext>
                  </a:extLst>
                </p14:cNvPr>
                <p14:cNvContentPartPr/>
                <p14:nvPr/>
              </p14:nvContentPartPr>
              <p14:xfrm>
                <a:off x="9617400" y="3375622"/>
                <a:ext cx="7560" cy="756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4BFA7AE9-36ED-6804-F153-82DCD1F7A9D2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9613080" y="3371302"/>
                  <a:ext cx="16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868351BF-6865-035C-D63D-373A7FAF9BF2}"/>
                    </a:ext>
                  </a:extLst>
                </p14:cNvPr>
                <p14:cNvContentPartPr/>
                <p14:nvPr/>
              </p14:nvContentPartPr>
              <p14:xfrm>
                <a:off x="9919080" y="3354382"/>
                <a:ext cx="215280" cy="22104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868351BF-6865-035C-D63D-373A7FAF9BF2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9914760" y="3350062"/>
                  <a:ext cx="223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AC18D5BF-CF22-01E1-0154-D6BE3D78FBE5}"/>
                    </a:ext>
                  </a:extLst>
                </p14:cNvPr>
                <p14:cNvContentPartPr/>
                <p14:nvPr/>
              </p14:nvContentPartPr>
              <p14:xfrm>
                <a:off x="10011600" y="3310822"/>
                <a:ext cx="191160" cy="18612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AC18D5BF-CF22-01E1-0154-D6BE3D78FBE5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10007280" y="3306502"/>
                  <a:ext cx="199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D9158F40-4181-D5EE-6C3C-27B9AD223C15}"/>
                    </a:ext>
                  </a:extLst>
                </p14:cNvPr>
                <p14:cNvContentPartPr/>
                <p14:nvPr/>
              </p14:nvContentPartPr>
              <p14:xfrm>
                <a:off x="8183520" y="3721582"/>
                <a:ext cx="12240" cy="18252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D9158F40-4181-D5EE-6C3C-27B9AD223C15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8179200" y="3717262"/>
                  <a:ext cx="20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59DB956A-AEF7-467D-1694-31228D9C677B}"/>
                    </a:ext>
                  </a:extLst>
                </p14:cNvPr>
                <p14:cNvContentPartPr/>
                <p14:nvPr/>
              </p14:nvContentPartPr>
              <p14:xfrm>
                <a:off x="8100360" y="3692782"/>
                <a:ext cx="178200" cy="1148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59DB956A-AEF7-467D-1694-31228D9C677B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8096040" y="3688462"/>
                  <a:ext cx="186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F39D8D2C-73DD-F309-FAD9-FD11BA0294E8}"/>
                    </a:ext>
                  </a:extLst>
                </p14:cNvPr>
                <p14:cNvContentPartPr/>
                <p14:nvPr/>
              </p14:nvContentPartPr>
              <p14:xfrm>
                <a:off x="8348040" y="3704662"/>
                <a:ext cx="160560" cy="19080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F39D8D2C-73DD-F309-FAD9-FD11BA0294E8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8343720" y="3700342"/>
                  <a:ext cx="169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9A94492E-1A07-1DE3-BBD9-856CD4D73D31}"/>
                    </a:ext>
                  </a:extLst>
                </p14:cNvPr>
                <p14:cNvContentPartPr/>
                <p14:nvPr/>
              </p14:nvContentPartPr>
              <p14:xfrm>
                <a:off x="8412480" y="3818782"/>
                <a:ext cx="130320" cy="10728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9A94492E-1A07-1DE3-BBD9-856CD4D73D31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8408160" y="3814462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E4F7123E-11BD-C10D-00F8-B09BA9C0FBEB}"/>
                    </a:ext>
                  </a:extLst>
                </p14:cNvPr>
                <p14:cNvContentPartPr/>
                <p14:nvPr/>
              </p14:nvContentPartPr>
              <p14:xfrm>
                <a:off x="8712360" y="3743542"/>
                <a:ext cx="82080" cy="13320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E4F7123E-11BD-C10D-00F8-B09BA9C0FBE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8708040" y="3739222"/>
                  <a:ext cx="90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B74D3876-C8BA-9BE8-B49B-A29E1ED2A16D}"/>
                    </a:ext>
                  </a:extLst>
                </p14:cNvPr>
                <p14:cNvContentPartPr/>
                <p14:nvPr/>
              </p14:nvContentPartPr>
              <p14:xfrm>
                <a:off x="8838720" y="3759742"/>
                <a:ext cx="157320" cy="10728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B74D3876-C8BA-9BE8-B49B-A29E1ED2A16D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8834400" y="3755422"/>
                  <a:ext cx="165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59F4A9ED-2E8D-7172-097C-D1CD70812199}"/>
                    </a:ext>
                  </a:extLst>
                </p14:cNvPr>
                <p14:cNvContentPartPr/>
                <p14:nvPr/>
              </p14:nvContentPartPr>
              <p14:xfrm>
                <a:off x="8964720" y="3670102"/>
                <a:ext cx="105480" cy="16740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59F4A9ED-2E8D-7172-097C-D1CD70812199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8960400" y="3665782"/>
                  <a:ext cx="114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AD2EF696-1D1B-98CA-63A6-EC5F0C5DA601}"/>
                    </a:ext>
                  </a:extLst>
                </p14:cNvPr>
                <p14:cNvContentPartPr/>
                <p14:nvPr/>
              </p14:nvContentPartPr>
              <p14:xfrm>
                <a:off x="9032040" y="3807262"/>
                <a:ext cx="49320" cy="5544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AD2EF696-1D1B-98CA-63A6-EC5F0C5DA601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9027720" y="3802942"/>
                  <a:ext cx="57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B84B6E36-062E-2759-AD48-3F7D4B714C6D}"/>
                    </a:ext>
                  </a:extLst>
                </p14:cNvPr>
                <p14:cNvContentPartPr/>
                <p14:nvPr/>
              </p14:nvContentPartPr>
              <p14:xfrm>
                <a:off x="9102960" y="3702142"/>
                <a:ext cx="84600" cy="16956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B84B6E36-062E-2759-AD48-3F7D4B714C6D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9098640" y="3697822"/>
                  <a:ext cx="93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9BAE35AF-DBED-4F67-1E34-8AA76454E117}"/>
                    </a:ext>
                  </a:extLst>
                </p14:cNvPr>
                <p14:cNvContentPartPr/>
                <p14:nvPr/>
              </p14:nvContentPartPr>
              <p14:xfrm>
                <a:off x="9412560" y="3720502"/>
                <a:ext cx="354960" cy="11016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9BAE35AF-DBED-4F67-1E34-8AA76454E11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9408240" y="3716182"/>
                  <a:ext cx="363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0686A53D-C3AD-23A8-EAA6-504AD839C77C}"/>
                    </a:ext>
                  </a:extLst>
                </p14:cNvPr>
                <p14:cNvContentPartPr/>
                <p14:nvPr/>
              </p14:nvContentPartPr>
              <p14:xfrm>
                <a:off x="9980280" y="3711502"/>
                <a:ext cx="118440" cy="13896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0686A53D-C3AD-23A8-EAA6-504AD839C77C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9975960" y="3707182"/>
                  <a:ext cx="127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D25BC286-4860-883D-2F17-210B6FB3118D}"/>
                    </a:ext>
                  </a:extLst>
                </p14:cNvPr>
                <p14:cNvContentPartPr/>
                <p14:nvPr/>
              </p14:nvContentPartPr>
              <p14:xfrm>
                <a:off x="10052280" y="3689542"/>
                <a:ext cx="103680" cy="17568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D25BC286-4860-883D-2F17-210B6FB3118D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10047960" y="3685222"/>
                  <a:ext cx="112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6E8DA1BE-37BD-70C3-99DE-7B3BD682B8F5}"/>
                    </a:ext>
                  </a:extLst>
                </p14:cNvPr>
                <p14:cNvContentPartPr/>
                <p14:nvPr/>
              </p14:nvContentPartPr>
              <p14:xfrm>
                <a:off x="10197720" y="3608182"/>
                <a:ext cx="15480" cy="11808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6E8DA1BE-37BD-70C3-99DE-7B3BD682B8F5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0193400" y="3603862"/>
                  <a:ext cx="24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243DB412-C838-7D2B-7961-94A98B8C68E2}"/>
                    </a:ext>
                  </a:extLst>
                </p14:cNvPr>
                <p14:cNvContentPartPr/>
                <p14:nvPr/>
              </p14:nvContentPartPr>
              <p14:xfrm>
                <a:off x="10295280" y="3708622"/>
                <a:ext cx="103680" cy="13500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243DB412-C838-7D2B-7961-94A98B8C68E2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0290960" y="3704302"/>
                  <a:ext cx="112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3E7EBE3A-6CCF-4D1F-1BDD-696C68B35CD0}"/>
                    </a:ext>
                  </a:extLst>
                </p14:cNvPr>
                <p14:cNvContentPartPr/>
                <p14:nvPr/>
              </p14:nvContentPartPr>
              <p14:xfrm>
                <a:off x="10549800" y="3697462"/>
                <a:ext cx="11880" cy="10188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3E7EBE3A-6CCF-4D1F-1BDD-696C68B35CD0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0545480" y="3693142"/>
                  <a:ext cx="20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F2502E20-F12D-4B08-64FD-DFC607BF4F39}"/>
                    </a:ext>
                  </a:extLst>
                </p14:cNvPr>
                <p14:cNvContentPartPr/>
                <p14:nvPr/>
              </p14:nvContentPartPr>
              <p14:xfrm>
                <a:off x="10461600" y="3688102"/>
                <a:ext cx="181800" cy="21960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F2502E20-F12D-4B08-64FD-DFC607BF4F39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0457280" y="3683782"/>
                  <a:ext cx="190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D61D8624-5E86-239F-B270-59C4EB033C42}"/>
                    </a:ext>
                  </a:extLst>
                </p14:cNvPr>
                <p14:cNvContentPartPr/>
                <p14:nvPr/>
              </p14:nvContentPartPr>
              <p14:xfrm>
                <a:off x="10668240" y="3534382"/>
                <a:ext cx="10080" cy="16092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D61D8624-5E86-239F-B270-59C4EB033C42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0663920" y="3530062"/>
                  <a:ext cx="1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7DB65E8C-08E1-E378-DF4A-D9DB1385018C}"/>
                    </a:ext>
                  </a:extLst>
                </p14:cNvPr>
                <p14:cNvContentPartPr/>
                <p14:nvPr/>
              </p14:nvContentPartPr>
              <p14:xfrm>
                <a:off x="8167320" y="4078342"/>
                <a:ext cx="170280" cy="1908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7DB65E8C-08E1-E378-DF4A-D9DB1385018C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8163000" y="4074022"/>
                  <a:ext cx="178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B34C28F6-F2B4-F397-DE15-2DF248135D4A}"/>
                    </a:ext>
                  </a:extLst>
                </p14:cNvPr>
                <p14:cNvContentPartPr/>
                <p14:nvPr/>
              </p14:nvContentPartPr>
              <p14:xfrm>
                <a:off x="8152920" y="4031182"/>
                <a:ext cx="262080" cy="16560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B34C28F6-F2B4-F397-DE15-2DF248135D4A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8148600" y="4026862"/>
                  <a:ext cx="270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C1E66E08-AE3B-85CE-5A77-24E7FCEC1FE8}"/>
                    </a:ext>
                  </a:extLst>
                </p14:cNvPr>
                <p14:cNvContentPartPr/>
                <p14:nvPr/>
              </p14:nvContentPartPr>
              <p14:xfrm>
                <a:off x="8524080" y="3980422"/>
                <a:ext cx="201240" cy="17928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C1E66E08-AE3B-85CE-5A77-24E7FCEC1FE8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8519760" y="3976102"/>
                  <a:ext cx="209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16C7AC6B-96E5-8501-C262-227B1311A630}"/>
                    </a:ext>
                  </a:extLst>
                </p14:cNvPr>
                <p14:cNvContentPartPr/>
                <p14:nvPr/>
              </p14:nvContentPartPr>
              <p14:xfrm>
                <a:off x="8725320" y="4057822"/>
                <a:ext cx="72720" cy="10548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16C7AC6B-96E5-8501-C262-227B1311A630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8721000" y="4053142"/>
                  <a:ext cx="81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AC995D75-57C2-FDFB-E817-62328EE520A9}"/>
                    </a:ext>
                  </a:extLst>
                </p14:cNvPr>
                <p14:cNvContentPartPr/>
                <p14:nvPr/>
              </p14:nvContentPartPr>
              <p14:xfrm>
                <a:off x="8814960" y="3985462"/>
                <a:ext cx="80280" cy="17820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AC995D75-57C2-FDFB-E817-62328EE520A9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8810640" y="3981142"/>
                  <a:ext cx="88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FA864728-5739-9DC2-9A5F-E1FCA1827BC1}"/>
                    </a:ext>
                  </a:extLst>
                </p14:cNvPr>
                <p14:cNvContentPartPr/>
                <p14:nvPr/>
              </p14:nvContentPartPr>
              <p14:xfrm>
                <a:off x="8947080" y="3979702"/>
                <a:ext cx="11880" cy="18468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FA864728-5739-9DC2-9A5F-E1FCA1827BC1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8942760" y="3975382"/>
                  <a:ext cx="20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8C672BE1-D8CC-35D0-885E-8F9DCA823F9D}"/>
                    </a:ext>
                  </a:extLst>
                </p14:cNvPr>
                <p14:cNvContentPartPr/>
                <p14:nvPr/>
              </p14:nvContentPartPr>
              <p14:xfrm>
                <a:off x="9036360" y="3965302"/>
                <a:ext cx="107640" cy="20556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8C672BE1-D8CC-35D0-885E-8F9DCA823F9D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9032040" y="3960982"/>
                  <a:ext cx="116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7979CD69-D04F-807B-289B-69C89A35D0EB}"/>
                    </a:ext>
                  </a:extLst>
                </p14:cNvPr>
                <p14:cNvContentPartPr/>
                <p14:nvPr/>
              </p14:nvContentPartPr>
              <p14:xfrm>
                <a:off x="9154440" y="4043422"/>
                <a:ext cx="92880" cy="8208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7979CD69-D04F-807B-289B-69C89A35D0EB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9150120" y="4039102"/>
                  <a:ext cx="101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BE3BDC09-95D9-DC27-DB40-9571F44241B6}"/>
                    </a:ext>
                  </a:extLst>
                </p14:cNvPr>
                <p14:cNvContentPartPr/>
                <p14:nvPr/>
              </p14:nvContentPartPr>
              <p14:xfrm>
                <a:off x="9250200" y="3953782"/>
                <a:ext cx="220320" cy="16776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BE3BDC09-95D9-DC27-DB40-9571F44241B6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9245880" y="3949462"/>
                  <a:ext cx="228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31B7404C-00F5-5E21-96C2-466B36E988B0}"/>
                    </a:ext>
                  </a:extLst>
                </p14:cNvPr>
                <p14:cNvContentPartPr/>
                <p14:nvPr/>
              </p14:nvContentPartPr>
              <p14:xfrm>
                <a:off x="9622800" y="4030822"/>
                <a:ext cx="95400" cy="12816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31B7404C-00F5-5E21-96C2-466B36E988B0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9618480" y="4026502"/>
                  <a:ext cx="104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8D9AB32B-9423-1DC9-0DC5-E4D834F3E254}"/>
                    </a:ext>
                  </a:extLst>
                </p14:cNvPr>
                <p14:cNvContentPartPr/>
                <p14:nvPr/>
              </p14:nvContentPartPr>
              <p14:xfrm>
                <a:off x="9750600" y="4073662"/>
                <a:ext cx="204480" cy="6120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8D9AB32B-9423-1DC9-0DC5-E4D834F3E254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9746280" y="4069342"/>
                  <a:ext cx="213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6C2B9C65-B759-0492-E417-1B70E3B4BDFC}"/>
                    </a:ext>
                  </a:extLst>
                </p14:cNvPr>
                <p14:cNvContentPartPr/>
                <p14:nvPr/>
              </p14:nvContentPartPr>
              <p14:xfrm>
                <a:off x="9929880" y="3980782"/>
                <a:ext cx="10080" cy="612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6C2B9C65-B759-0492-E417-1B70E3B4BDFC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9925560" y="3976462"/>
                  <a:ext cx="1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EE8F21C5-96E3-600E-6AAA-56FA8DABC7B3}"/>
                    </a:ext>
                  </a:extLst>
                </p14:cNvPr>
                <p14:cNvContentPartPr/>
                <p14:nvPr/>
              </p14:nvContentPartPr>
              <p14:xfrm>
                <a:off x="9991440" y="3957022"/>
                <a:ext cx="156960" cy="19404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EE8F21C5-96E3-600E-6AAA-56FA8DABC7B3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9987120" y="3952702"/>
                  <a:ext cx="16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D4E1275A-8E30-BBA0-CBA4-D8302EF4AA1B}"/>
                    </a:ext>
                  </a:extLst>
                </p14:cNvPr>
                <p14:cNvContentPartPr/>
                <p14:nvPr/>
              </p14:nvContentPartPr>
              <p14:xfrm>
                <a:off x="10085760" y="4082302"/>
                <a:ext cx="66240" cy="6444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D4E1275A-8E30-BBA0-CBA4-D8302EF4AA1B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0081440" y="4077982"/>
                  <a:ext cx="74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3971A74D-C917-5826-2700-09ED6F289798}"/>
                    </a:ext>
                  </a:extLst>
                </p14:cNvPr>
                <p14:cNvContentPartPr/>
                <p14:nvPr/>
              </p14:nvContentPartPr>
              <p14:xfrm>
                <a:off x="10162080" y="3959182"/>
                <a:ext cx="79920" cy="18468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3971A74D-C917-5826-2700-09ED6F289798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10157760" y="3954862"/>
                  <a:ext cx="88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3F62B364-3481-7E84-74D0-1D000A874A4B}"/>
                    </a:ext>
                  </a:extLst>
                </p14:cNvPr>
                <p14:cNvContentPartPr/>
                <p14:nvPr/>
              </p14:nvContentPartPr>
              <p14:xfrm>
                <a:off x="10427040" y="4036222"/>
                <a:ext cx="375480" cy="9504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3F62B364-3481-7E84-74D0-1D000A874A4B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0422720" y="4031902"/>
                  <a:ext cx="384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55567703-A5BD-FA07-FAF0-98953728D7DF}"/>
                    </a:ext>
                  </a:extLst>
                </p14:cNvPr>
                <p14:cNvContentPartPr/>
                <p14:nvPr/>
              </p14:nvContentPartPr>
              <p14:xfrm>
                <a:off x="10964520" y="3915622"/>
                <a:ext cx="77400" cy="12312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55567703-A5BD-FA07-FAF0-98953728D7DF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0960200" y="3911302"/>
                  <a:ext cx="86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2F360EFF-D256-746D-D8F2-75DD8CFDB202}"/>
                    </a:ext>
                  </a:extLst>
                </p14:cNvPr>
                <p14:cNvContentPartPr/>
                <p14:nvPr/>
              </p14:nvContentPartPr>
              <p14:xfrm>
                <a:off x="10958400" y="3898702"/>
                <a:ext cx="140760" cy="18648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2F360EFF-D256-746D-D8F2-75DD8CFDB202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0954080" y="3894382"/>
                  <a:ext cx="149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B048DA50-6A0B-0BDA-BF10-B7197D519904}"/>
                    </a:ext>
                  </a:extLst>
                </p14:cNvPr>
                <p14:cNvContentPartPr/>
                <p14:nvPr/>
              </p14:nvContentPartPr>
              <p14:xfrm>
                <a:off x="11152440" y="3917062"/>
                <a:ext cx="184320" cy="11628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B048DA50-6A0B-0BDA-BF10-B7197D519904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1148120" y="3912742"/>
                  <a:ext cx="192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BC1129D5-5D57-8F71-AE80-FDE7390E08A9}"/>
                    </a:ext>
                  </a:extLst>
                </p14:cNvPr>
                <p14:cNvContentPartPr/>
                <p14:nvPr/>
              </p14:nvContentPartPr>
              <p14:xfrm>
                <a:off x="11370600" y="3967822"/>
                <a:ext cx="134640" cy="1800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BC1129D5-5D57-8F71-AE80-FDE7390E08A9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1366280" y="3963502"/>
                  <a:ext cx="143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000AC047-D7B6-1161-248A-9E50B2977805}"/>
                    </a:ext>
                  </a:extLst>
                </p14:cNvPr>
                <p14:cNvContentPartPr/>
                <p14:nvPr/>
              </p14:nvContentPartPr>
              <p14:xfrm>
                <a:off x="11377800" y="4007062"/>
                <a:ext cx="122040" cy="3456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000AC047-D7B6-1161-248A-9E50B2977805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11373480" y="4002742"/>
                  <a:ext cx="130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AE0E8673-0919-9FC3-66C3-DA205E992648}"/>
                    </a:ext>
                  </a:extLst>
                </p14:cNvPr>
                <p14:cNvContentPartPr/>
                <p14:nvPr/>
              </p14:nvContentPartPr>
              <p14:xfrm>
                <a:off x="11510280" y="3692422"/>
                <a:ext cx="66240" cy="17820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AE0E8673-0919-9FC3-66C3-DA205E992648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1505960" y="3688102"/>
                  <a:ext cx="74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B5281DED-F588-0F32-3D40-A176FCD8EE40}"/>
                    </a:ext>
                  </a:extLst>
                </p14:cNvPr>
                <p14:cNvContentPartPr/>
                <p14:nvPr/>
              </p14:nvContentPartPr>
              <p14:xfrm>
                <a:off x="11537640" y="3754702"/>
                <a:ext cx="65520" cy="1584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B5281DED-F588-0F32-3D40-A176FCD8EE40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1533320" y="3750382"/>
                  <a:ext cx="74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4478639E-FA1E-CE3A-894E-2A98216ACAC1}"/>
                    </a:ext>
                  </a:extLst>
                </p14:cNvPr>
                <p14:cNvContentPartPr/>
                <p14:nvPr/>
              </p14:nvContentPartPr>
              <p14:xfrm>
                <a:off x="11618280" y="3585862"/>
                <a:ext cx="18000" cy="12168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4478639E-FA1E-CE3A-894E-2A98216ACAC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1613960" y="3581542"/>
                  <a:ext cx="26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204E239B-D449-B8A6-0650-6B10B097C9BE}"/>
                    </a:ext>
                  </a:extLst>
                </p14:cNvPr>
                <p14:cNvContentPartPr/>
                <p14:nvPr/>
              </p14:nvContentPartPr>
              <p14:xfrm>
                <a:off x="11725560" y="3710782"/>
                <a:ext cx="71640" cy="8712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204E239B-D449-B8A6-0650-6B10B097C9BE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11721240" y="3706462"/>
                  <a:ext cx="80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990FEFD7-518B-CB66-FEEF-82346989079B}"/>
                    </a:ext>
                  </a:extLst>
                </p14:cNvPr>
                <p14:cNvContentPartPr/>
                <p14:nvPr/>
              </p14:nvContentPartPr>
              <p14:xfrm>
                <a:off x="11883960" y="3651022"/>
                <a:ext cx="15840" cy="11340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990FEFD7-518B-CB66-FEEF-82346989079B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11879640" y="3646702"/>
                  <a:ext cx="24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C9819283-A995-38BC-E6F4-2382820AF084}"/>
                    </a:ext>
                  </a:extLst>
                </p14:cNvPr>
                <p14:cNvContentPartPr/>
                <p14:nvPr/>
              </p14:nvContentPartPr>
              <p14:xfrm>
                <a:off x="11803680" y="3501982"/>
                <a:ext cx="203040" cy="31536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C9819283-A995-38BC-E6F4-2382820AF084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11799360" y="3497662"/>
                  <a:ext cx="211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AD541760-0991-8E90-67FC-6005DECFD28C}"/>
                    </a:ext>
                  </a:extLst>
                </p14:cNvPr>
                <p14:cNvContentPartPr/>
                <p14:nvPr/>
              </p14:nvContentPartPr>
              <p14:xfrm>
                <a:off x="11637360" y="3968902"/>
                <a:ext cx="95760" cy="2304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AD541760-0991-8E90-67FC-6005DECFD28C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11633040" y="3964582"/>
                  <a:ext cx="104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DE3CA8DE-9725-1C46-6893-9042A1C6C2AA}"/>
                    </a:ext>
                  </a:extLst>
                </p14:cNvPr>
                <p14:cNvContentPartPr/>
                <p14:nvPr/>
              </p14:nvContentPartPr>
              <p14:xfrm>
                <a:off x="11833920" y="3905902"/>
                <a:ext cx="30240" cy="7776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DE3CA8DE-9725-1C46-6893-9042A1C6C2AA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11829600" y="3901582"/>
                  <a:ext cx="38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273C1865-6643-97AD-27DD-0F784023452C}"/>
                    </a:ext>
                  </a:extLst>
                </p14:cNvPr>
                <p14:cNvContentPartPr/>
                <p14:nvPr/>
              </p14:nvContentPartPr>
              <p14:xfrm>
                <a:off x="11779200" y="3879982"/>
                <a:ext cx="136080" cy="11160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273C1865-6643-97AD-27DD-0F784023452C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1774880" y="3875662"/>
                  <a:ext cx="144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81873C7C-EA75-69A4-0BA4-7C7F4A0D030C}"/>
                    </a:ext>
                  </a:extLst>
                </p14:cNvPr>
                <p14:cNvContentPartPr/>
                <p14:nvPr/>
              </p14:nvContentPartPr>
              <p14:xfrm>
                <a:off x="11967480" y="3796462"/>
                <a:ext cx="20520" cy="11916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81873C7C-EA75-69A4-0BA4-7C7F4A0D030C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1963160" y="3792142"/>
                  <a:ext cx="29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23A084CC-49FD-4387-45D3-58B5C94518EB}"/>
                    </a:ext>
                  </a:extLst>
                </p14:cNvPr>
                <p14:cNvContentPartPr/>
                <p14:nvPr/>
              </p14:nvContentPartPr>
              <p14:xfrm>
                <a:off x="11783520" y="3879982"/>
                <a:ext cx="156960" cy="22464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23A084CC-49FD-4387-45D3-58B5C94518EB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1779200" y="3875662"/>
                  <a:ext cx="165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79186DB7-FA16-01D4-496B-D2D5FB816409}"/>
                    </a:ext>
                  </a:extLst>
                </p14:cNvPr>
                <p14:cNvContentPartPr/>
                <p14:nvPr/>
              </p14:nvContentPartPr>
              <p14:xfrm>
                <a:off x="11795400" y="3957382"/>
                <a:ext cx="143280" cy="6408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79186DB7-FA16-01D4-496B-D2D5FB816409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1791080" y="3953062"/>
                  <a:ext cx="151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AD833C09-5218-D596-B3F8-D7AB629EE848}"/>
                    </a:ext>
                  </a:extLst>
                </p14:cNvPr>
                <p14:cNvContentPartPr/>
                <p14:nvPr/>
              </p14:nvContentPartPr>
              <p14:xfrm>
                <a:off x="11910240" y="3950902"/>
                <a:ext cx="56520" cy="13860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AD833C09-5218-D596-B3F8-D7AB629EE848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11905920" y="3946582"/>
                  <a:ext cx="65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BF93CBB3-9E10-79AF-E2A5-7324A5E35F0D}"/>
                    </a:ext>
                  </a:extLst>
                </p14:cNvPr>
                <p14:cNvContentPartPr/>
                <p14:nvPr/>
              </p14:nvContentPartPr>
              <p14:xfrm>
                <a:off x="11440800" y="3349702"/>
                <a:ext cx="662400" cy="56880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BF93CBB3-9E10-79AF-E2A5-7324A5E35F0D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1436480" y="3345382"/>
                  <a:ext cx="67104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5DB7431E-82B3-7605-7320-EC5138A17079}"/>
                    </a:ext>
                  </a:extLst>
                </p14:cNvPr>
                <p14:cNvContentPartPr/>
                <p14:nvPr/>
              </p14:nvContentPartPr>
              <p14:xfrm>
                <a:off x="11601360" y="3242782"/>
                <a:ext cx="130320" cy="8460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5DB7431E-82B3-7605-7320-EC5138A17079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11597040" y="3238462"/>
                  <a:ext cx="138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355C9207-3E8C-EB3B-285D-253672ACFA3F}"/>
                    </a:ext>
                  </a:extLst>
                </p14:cNvPr>
                <p14:cNvContentPartPr/>
                <p14:nvPr/>
              </p14:nvContentPartPr>
              <p14:xfrm>
                <a:off x="11756520" y="3204622"/>
                <a:ext cx="81360" cy="4104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355C9207-3E8C-EB3B-285D-253672ACFA3F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1752200" y="3200302"/>
                  <a:ext cx="90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F41B9F35-6217-2B8F-C465-359498CADE61}"/>
                    </a:ext>
                  </a:extLst>
                </p14:cNvPr>
                <p14:cNvContentPartPr/>
                <p14:nvPr/>
              </p14:nvContentPartPr>
              <p14:xfrm>
                <a:off x="11762640" y="3240982"/>
                <a:ext cx="86400" cy="4212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F41B9F35-6217-2B8F-C465-359498CADE61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11758320" y="3236662"/>
                  <a:ext cx="95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6EC741D2-A961-8309-1708-7D7FA41F3084}"/>
                    </a:ext>
                  </a:extLst>
                </p14:cNvPr>
                <p14:cNvContentPartPr/>
                <p14:nvPr/>
              </p14:nvContentPartPr>
              <p14:xfrm>
                <a:off x="11957400" y="3068902"/>
                <a:ext cx="31320" cy="16524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6EC741D2-A961-8309-1708-7D7FA41F3084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1953080" y="3064582"/>
                  <a:ext cx="39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91FF8F6F-2A79-CA0C-4077-67F3E37E6842}"/>
                    </a:ext>
                  </a:extLst>
                </p14:cNvPr>
                <p14:cNvContentPartPr/>
                <p14:nvPr/>
              </p14:nvContentPartPr>
              <p14:xfrm>
                <a:off x="11876400" y="3029302"/>
                <a:ext cx="153720" cy="22788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91FF8F6F-2A79-CA0C-4077-67F3E37E6842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1872080" y="3024982"/>
                  <a:ext cx="162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6BD17C9D-7957-7FBA-4316-95D4A77C7C1A}"/>
                    </a:ext>
                  </a:extLst>
                </p14:cNvPr>
                <p14:cNvContentPartPr/>
                <p14:nvPr/>
              </p14:nvContentPartPr>
              <p14:xfrm>
                <a:off x="11992320" y="2885302"/>
                <a:ext cx="51840" cy="13608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6BD17C9D-7957-7FBA-4316-95D4A77C7C1A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1988000" y="2880982"/>
                  <a:ext cx="6048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3">
            <p14:nvContentPartPr>
              <p14:cNvPr id="783" name="Freihand 782">
                <a:extLst>
                  <a:ext uri="{FF2B5EF4-FFF2-40B4-BE49-F238E27FC236}">
                    <a16:creationId xmlns:a16="http://schemas.microsoft.com/office/drawing/2014/main" id="{4EFDE00F-27AA-6692-450D-855F976D71D7}"/>
                  </a:ext>
                </a:extLst>
              </p14:cNvPr>
              <p14:cNvContentPartPr/>
              <p14:nvPr/>
            </p14:nvContentPartPr>
            <p14:xfrm>
              <a:off x="6660000" y="2451862"/>
              <a:ext cx="489960" cy="691200"/>
            </p14:xfrm>
          </p:contentPart>
        </mc:Choice>
        <mc:Fallback>
          <p:pic>
            <p:nvPicPr>
              <p:cNvPr id="783" name="Freihand 782">
                <a:extLst>
                  <a:ext uri="{FF2B5EF4-FFF2-40B4-BE49-F238E27FC236}">
                    <a16:creationId xmlns:a16="http://schemas.microsoft.com/office/drawing/2014/main" id="{4EFDE00F-27AA-6692-450D-855F976D71D7}"/>
                  </a:ext>
                </a:extLst>
              </p:cNvPr>
              <p:cNvPicPr/>
              <p:nvPr/>
            </p:nvPicPr>
            <p:blipFill>
              <a:blip r:embed="rId1054"/>
              <a:stretch>
                <a:fillRect/>
              </a:stretch>
            </p:blipFill>
            <p:spPr>
              <a:xfrm>
                <a:off x="6655680" y="2447542"/>
                <a:ext cx="498600" cy="69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9" name="Gruppieren 808">
            <a:extLst>
              <a:ext uri="{FF2B5EF4-FFF2-40B4-BE49-F238E27FC236}">
                <a16:creationId xmlns:a16="http://schemas.microsoft.com/office/drawing/2014/main" id="{270BE2FE-BFFD-A677-2B6F-BD500CC3D5D0}"/>
              </a:ext>
            </a:extLst>
          </p:cNvPr>
          <p:cNvGrpSpPr/>
          <p:nvPr/>
        </p:nvGrpSpPr>
        <p:grpSpPr>
          <a:xfrm>
            <a:off x="6469920" y="215542"/>
            <a:ext cx="1722240" cy="964440"/>
            <a:chOff x="6469920" y="215542"/>
            <a:chExt cx="1722240" cy="96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5D18DBA0-475C-A242-E570-6B3DC37250B0}"/>
                    </a:ext>
                  </a:extLst>
                </p14:cNvPr>
                <p14:cNvContentPartPr/>
                <p14:nvPr/>
              </p14:nvContentPartPr>
              <p14:xfrm>
                <a:off x="6469920" y="941302"/>
                <a:ext cx="147960" cy="19548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5D18DBA0-475C-A242-E570-6B3DC37250B0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6465600" y="936982"/>
                  <a:ext cx="156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47731199-F779-338A-E8E0-5691B1DA7B68}"/>
                    </a:ext>
                  </a:extLst>
                </p14:cNvPr>
                <p14:cNvContentPartPr/>
                <p14:nvPr/>
              </p14:nvContentPartPr>
              <p14:xfrm>
                <a:off x="6686640" y="954982"/>
                <a:ext cx="67680" cy="12960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47731199-F779-338A-E8E0-5691B1DA7B68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6682320" y="950662"/>
                  <a:ext cx="76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804B2EE5-5B32-9B61-8BFF-88A99D634008}"/>
                    </a:ext>
                  </a:extLst>
                </p14:cNvPr>
                <p14:cNvContentPartPr/>
                <p14:nvPr/>
              </p14:nvContentPartPr>
              <p14:xfrm>
                <a:off x="6741360" y="891982"/>
                <a:ext cx="104400" cy="16488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804B2EE5-5B32-9B61-8BFF-88A99D634008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6737040" y="887662"/>
                  <a:ext cx="113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20418776-590C-AB0A-2D14-A2899601E86E}"/>
                    </a:ext>
                  </a:extLst>
                </p14:cNvPr>
                <p14:cNvContentPartPr/>
                <p14:nvPr/>
              </p14:nvContentPartPr>
              <p14:xfrm>
                <a:off x="6831720" y="815302"/>
                <a:ext cx="87120" cy="17388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20418776-590C-AB0A-2D14-A2899601E86E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6827400" y="810982"/>
                  <a:ext cx="95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0919FDE5-5A55-7A02-8FEA-DCBA4F895545}"/>
                    </a:ext>
                  </a:extLst>
                </p14:cNvPr>
                <p14:cNvContentPartPr/>
                <p14:nvPr/>
              </p14:nvContentPartPr>
              <p14:xfrm>
                <a:off x="6935760" y="728542"/>
                <a:ext cx="94320" cy="29088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0919FDE5-5A55-7A02-8FEA-DCBA4F895545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6931440" y="724222"/>
                  <a:ext cx="1029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54812633-6F62-8CE0-FD27-99C4069FE86C}"/>
                    </a:ext>
                  </a:extLst>
                </p14:cNvPr>
                <p14:cNvContentPartPr/>
                <p14:nvPr/>
              </p14:nvContentPartPr>
              <p14:xfrm>
                <a:off x="7023960" y="764902"/>
                <a:ext cx="95040" cy="12456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54812633-6F62-8CE0-FD27-99C4069FE86C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7019640" y="760582"/>
                  <a:ext cx="103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E8FE0456-4F81-F8B0-9B2A-FC787AB008A5}"/>
                    </a:ext>
                  </a:extLst>
                </p14:cNvPr>
                <p14:cNvContentPartPr/>
                <p14:nvPr/>
              </p14:nvContentPartPr>
              <p14:xfrm>
                <a:off x="7085880" y="596422"/>
                <a:ext cx="312840" cy="22176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E8FE0456-4F81-F8B0-9B2A-FC787AB008A5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7081560" y="592102"/>
                  <a:ext cx="321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8A31C3D2-25A1-BAEB-ECD3-90E297EBB0BE}"/>
                    </a:ext>
                  </a:extLst>
                </p14:cNvPr>
                <p14:cNvContentPartPr/>
                <p14:nvPr/>
              </p14:nvContentPartPr>
              <p14:xfrm>
                <a:off x="7374960" y="467542"/>
                <a:ext cx="350640" cy="25560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8A31C3D2-25A1-BAEB-ECD3-90E297EBB0BE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7370640" y="463222"/>
                  <a:ext cx="359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F29C2FA7-70F8-32F5-4EF6-C297FAAE82A4}"/>
                    </a:ext>
                  </a:extLst>
                </p14:cNvPr>
                <p14:cNvContentPartPr/>
                <p14:nvPr/>
              </p14:nvContentPartPr>
              <p14:xfrm>
                <a:off x="7725960" y="469702"/>
                <a:ext cx="107280" cy="9792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F29C2FA7-70F8-32F5-4EF6-C297FAAE82A4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7721640" y="465382"/>
                  <a:ext cx="115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89DB05F4-B875-95B0-B338-A315D685B86B}"/>
                    </a:ext>
                  </a:extLst>
                </p14:cNvPr>
                <p14:cNvContentPartPr/>
                <p14:nvPr/>
              </p14:nvContentPartPr>
              <p14:xfrm>
                <a:off x="7773840" y="308422"/>
                <a:ext cx="81360" cy="18036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89DB05F4-B875-95B0-B338-A315D685B86B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7769520" y="304102"/>
                  <a:ext cx="90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4E1D51FA-BDF2-54C7-BF4A-344FF39A34B4}"/>
                    </a:ext>
                  </a:extLst>
                </p14:cNvPr>
                <p14:cNvContentPartPr/>
                <p14:nvPr/>
              </p14:nvContentPartPr>
              <p14:xfrm>
                <a:off x="7115760" y="1004662"/>
                <a:ext cx="78840" cy="16380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4E1D51FA-BDF2-54C7-BF4A-344FF39A34B4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7111440" y="1000342"/>
                  <a:ext cx="87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1476FA32-CAD7-32AA-F978-39F29647C625}"/>
                    </a:ext>
                  </a:extLst>
                </p14:cNvPr>
                <p14:cNvContentPartPr/>
                <p14:nvPr/>
              </p14:nvContentPartPr>
              <p14:xfrm>
                <a:off x="7026480" y="967942"/>
                <a:ext cx="194400" cy="21204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1476FA32-CAD7-32AA-F978-39F29647C625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7022160" y="963622"/>
                  <a:ext cx="203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9B5D9729-4643-C51B-C957-2504F403852C}"/>
                    </a:ext>
                  </a:extLst>
                </p14:cNvPr>
                <p14:cNvContentPartPr/>
                <p14:nvPr/>
              </p14:nvContentPartPr>
              <p14:xfrm>
                <a:off x="7182720" y="847342"/>
                <a:ext cx="56520" cy="12312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9B5D9729-4643-C51B-C957-2504F403852C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7178400" y="843022"/>
                  <a:ext cx="65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D453E596-CB30-A057-8C62-7D56460AFB27}"/>
                    </a:ext>
                  </a:extLst>
                </p14:cNvPr>
                <p14:cNvContentPartPr/>
                <p14:nvPr/>
              </p14:nvContentPartPr>
              <p14:xfrm>
                <a:off x="7903080" y="324982"/>
                <a:ext cx="174240" cy="11628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D453E596-CB30-A057-8C62-7D56460AFB27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7898760" y="320662"/>
                  <a:ext cx="182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C27DD6AE-53AB-0698-7822-6886C46AB158}"/>
                    </a:ext>
                  </a:extLst>
                </p14:cNvPr>
                <p14:cNvContentPartPr/>
                <p14:nvPr/>
              </p14:nvContentPartPr>
              <p14:xfrm>
                <a:off x="7963200" y="215542"/>
                <a:ext cx="5400" cy="3168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C27DD6AE-53AB-0698-7822-6886C46AB158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7958880" y="211222"/>
                  <a:ext cx="14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C9CFEF2A-50E9-8B3C-4061-FFE0D94E0967}"/>
                    </a:ext>
                  </a:extLst>
                </p14:cNvPr>
                <p14:cNvContentPartPr/>
                <p14:nvPr/>
              </p14:nvContentPartPr>
              <p14:xfrm>
                <a:off x="7627320" y="727102"/>
                <a:ext cx="111960" cy="12168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C9CFEF2A-50E9-8B3C-4061-FFE0D94E0967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7623000" y="722782"/>
                  <a:ext cx="120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E82A9E2B-CEA9-EC46-CF9C-5ED9A29BD374}"/>
                    </a:ext>
                  </a:extLst>
                </p14:cNvPr>
                <p14:cNvContentPartPr/>
                <p14:nvPr/>
              </p14:nvContentPartPr>
              <p14:xfrm>
                <a:off x="7735680" y="584902"/>
                <a:ext cx="280800" cy="20808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E82A9E2B-CEA9-EC46-CF9C-5ED9A29BD374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7731360" y="580582"/>
                  <a:ext cx="289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1BBC7DEF-C1C6-990E-D7B3-5474882F14BB}"/>
                    </a:ext>
                  </a:extLst>
                </p14:cNvPr>
                <p14:cNvContentPartPr/>
                <p14:nvPr/>
              </p14:nvContentPartPr>
              <p14:xfrm>
                <a:off x="8048160" y="520822"/>
                <a:ext cx="60120" cy="13572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1BBC7DEF-C1C6-990E-D7B3-5474882F14BB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8043840" y="516502"/>
                  <a:ext cx="68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A049DC53-FF1B-72DC-55DB-7C3ECCA12F39}"/>
                    </a:ext>
                  </a:extLst>
                </p14:cNvPr>
                <p14:cNvContentPartPr/>
                <p14:nvPr/>
              </p14:nvContentPartPr>
              <p14:xfrm>
                <a:off x="7995600" y="498862"/>
                <a:ext cx="196560" cy="20808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A049DC53-FF1B-72DC-55DB-7C3ECCA12F39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7991280" y="494542"/>
                  <a:ext cx="20520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5" name="Gruppieren 814">
            <a:extLst>
              <a:ext uri="{FF2B5EF4-FFF2-40B4-BE49-F238E27FC236}">
                <a16:creationId xmlns:a16="http://schemas.microsoft.com/office/drawing/2014/main" id="{0B29FFB8-E759-D372-B4D6-A663E3EDEE77}"/>
              </a:ext>
            </a:extLst>
          </p:cNvPr>
          <p:cNvGrpSpPr/>
          <p:nvPr/>
        </p:nvGrpSpPr>
        <p:grpSpPr>
          <a:xfrm>
            <a:off x="5430240" y="1560862"/>
            <a:ext cx="1538640" cy="1844640"/>
            <a:chOff x="5430240" y="1560862"/>
            <a:chExt cx="1538640" cy="184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E745D475-B7B0-C9B1-6E7E-7FAF0F2E2DFE}"/>
                    </a:ext>
                  </a:extLst>
                </p14:cNvPr>
                <p14:cNvContentPartPr/>
                <p14:nvPr/>
              </p14:nvContentPartPr>
              <p14:xfrm>
                <a:off x="6807240" y="1560862"/>
                <a:ext cx="111960" cy="75204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E745D475-B7B0-C9B1-6E7E-7FAF0F2E2DFE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6802920" y="1556542"/>
                  <a:ext cx="12060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59A04BC6-2689-9149-5E8E-F2C3E7F0765E}"/>
                    </a:ext>
                  </a:extLst>
                </p14:cNvPr>
                <p14:cNvContentPartPr/>
                <p14:nvPr/>
              </p14:nvContentPartPr>
              <p14:xfrm>
                <a:off x="6721560" y="2106622"/>
                <a:ext cx="186120" cy="31104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59A04BC6-2689-9149-5E8E-F2C3E7F0765E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6717240" y="2102302"/>
                  <a:ext cx="194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4973690A-C413-D1CF-DDB0-6A2CB530E4EC}"/>
                    </a:ext>
                  </a:extLst>
                </p14:cNvPr>
                <p14:cNvContentPartPr/>
                <p14:nvPr/>
              </p14:nvContentPartPr>
              <p14:xfrm>
                <a:off x="6682680" y="2680462"/>
                <a:ext cx="107640" cy="24300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4973690A-C413-D1CF-DDB0-6A2CB530E4EC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6678360" y="2676142"/>
                  <a:ext cx="116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29BE4307-512E-BF93-86FE-C80C46172D02}"/>
                    </a:ext>
                  </a:extLst>
                </p14:cNvPr>
                <p14:cNvContentPartPr/>
                <p14:nvPr/>
              </p14:nvContentPartPr>
              <p14:xfrm>
                <a:off x="5797080" y="2696302"/>
                <a:ext cx="39960" cy="28332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29BE4307-512E-BF93-86FE-C80C46172D02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5792760" y="2691982"/>
                  <a:ext cx="48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C124CF32-F4BF-8E9A-A6D9-014540D44243}"/>
                    </a:ext>
                  </a:extLst>
                </p14:cNvPr>
                <p14:cNvContentPartPr/>
                <p14:nvPr/>
              </p14:nvContentPartPr>
              <p14:xfrm>
                <a:off x="5810760" y="2680102"/>
                <a:ext cx="906840" cy="27252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C124CF32-F4BF-8E9A-A6D9-014540D44243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5806440" y="2675782"/>
                  <a:ext cx="915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8E907C65-AD7C-C0B4-8A74-31B83ACE5D2C}"/>
                    </a:ext>
                  </a:extLst>
                </p14:cNvPr>
                <p14:cNvContentPartPr/>
                <p14:nvPr/>
              </p14:nvContentPartPr>
              <p14:xfrm>
                <a:off x="5802480" y="2655262"/>
                <a:ext cx="967320" cy="28296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8E907C65-AD7C-C0B4-8A74-31B83ACE5D2C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5798160" y="2650942"/>
                  <a:ext cx="9759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700DE88A-6260-E4BA-742A-C90C39663D4A}"/>
                    </a:ext>
                  </a:extLst>
                </p14:cNvPr>
                <p14:cNvContentPartPr/>
                <p14:nvPr/>
              </p14:nvContentPartPr>
              <p14:xfrm>
                <a:off x="5801760" y="2832022"/>
                <a:ext cx="453240" cy="720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700DE88A-6260-E4BA-742A-C90C39663D4A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5797440" y="2827702"/>
                  <a:ext cx="461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D291FAC4-861A-C1E9-FF91-73AD47D9F663}"/>
                    </a:ext>
                  </a:extLst>
                </p14:cNvPr>
                <p14:cNvContentPartPr/>
                <p14:nvPr/>
              </p14:nvContentPartPr>
              <p14:xfrm>
                <a:off x="6159240" y="2744902"/>
                <a:ext cx="78120" cy="15984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D291FAC4-861A-C1E9-FF91-73AD47D9F663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6154920" y="2740582"/>
                  <a:ext cx="86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11734C4A-4B80-DB97-EF9E-15993CF384BA}"/>
                    </a:ext>
                  </a:extLst>
                </p14:cNvPr>
                <p14:cNvContentPartPr/>
                <p14:nvPr/>
              </p14:nvContentPartPr>
              <p14:xfrm>
                <a:off x="6187680" y="2727262"/>
                <a:ext cx="115560" cy="14112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11734C4A-4B80-DB97-EF9E-15993CF384BA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6183360" y="2722942"/>
                  <a:ext cx="124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5EEF406F-49E3-0FE5-9CEC-4CBC458CCFB7}"/>
                    </a:ext>
                  </a:extLst>
                </p14:cNvPr>
                <p14:cNvContentPartPr/>
                <p14:nvPr/>
              </p14:nvContentPartPr>
              <p14:xfrm>
                <a:off x="6144120" y="2723662"/>
                <a:ext cx="154440" cy="19764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5EEF406F-49E3-0FE5-9CEC-4CBC458CCFB7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6139800" y="2719342"/>
                  <a:ext cx="163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0EBA0D7F-D296-6593-7A1E-12FC9794EE73}"/>
                    </a:ext>
                  </a:extLst>
                </p14:cNvPr>
                <p14:cNvContentPartPr/>
                <p14:nvPr/>
              </p14:nvContentPartPr>
              <p14:xfrm>
                <a:off x="6142320" y="2833822"/>
                <a:ext cx="133560" cy="2196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0EBA0D7F-D296-6593-7A1E-12FC9794EE73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6138000" y="2829502"/>
                  <a:ext cx="142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080D95C5-84B0-ACDC-EDBF-7ED2E33655C4}"/>
                    </a:ext>
                  </a:extLst>
                </p14:cNvPr>
                <p14:cNvContentPartPr/>
                <p14:nvPr/>
              </p14:nvContentPartPr>
              <p14:xfrm>
                <a:off x="6348600" y="2627182"/>
                <a:ext cx="16200" cy="16812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080D95C5-84B0-ACDC-EDBF-7ED2E33655C4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6344280" y="2622862"/>
                  <a:ext cx="24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36E173F0-41DC-7829-A533-66D11189E407}"/>
                    </a:ext>
                  </a:extLst>
                </p14:cNvPr>
                <p14:cNvContentPartPr/>
                <p14:nvPr/>
              </p14:nvContentPartPr>
              <p14:xfrm>
                <a:off x="6839640" y="2757502"/>
                <a:ext cx="23040" cy="12024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36E173F0-41DC-7829-A533-66D11189E407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6835320" y="2753182"/>
                  <a:ext cx="3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4971EEEF-264F-EA3F-A65C-9DAF1FE575E7}"/>
                    </a:ext>
                  </a:extLst>
                </p14:cNvPr>
                <p14:cNvContentPartPr/>
                <p14:nvPr/>
              </p14:nvContentPartPr>
              <p14:xfrm>
                <a:off x="6774480" y="2735182"/>
                <a:ext cx="166320" cy="1951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4971EEEF-264F-EA3F-A65C-9DAF1FE575E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6770160" y="2730862"/>
                  <a:ext cx="174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0C4FC693-F4AD-02AF-96CD-FF6D6F25D0C0}"/>
                    </a:ext>
                  </a:extLst>
                </p14:cNvPr>
                <p14:cNvContentPartPr/>
                <p14:nvPr/>
              </p14:nvContentPartPr>
              <p14:xfrm>
                <a:off x="6917040" y="2622142"/>
                <a:ext cx="51840" cy="15480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0C4FC693-F4AD-02AF-96CD-FF6D6F25D0C0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6912720" y="2617822"/>
                  <a:ext cx="60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3329B41C-E90D-935A-1025-41C3C07CC6BC}"/>
                    </a:ext>
                  </a:extLst>
                </p14:cNvPr>
                <p14:cNvContentPartPr/>
                <p14:nvPr/>
              </p14:nvContentPartPr>
              <p14:xfrm>
                <a:off x="5430240" y="2921302"/>
                <a:ext cx="285840" cy="48420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3329B41C-E90D-935A-1025-41C3C07CC6BC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5425920" y="2916982"/>
                  <a:ext cx="29448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6D610208-150C-3232-230F-5671F2965EF7}"/>
                    </a:ext>
                  </a:extLst>
                </p14:cNvPr>
                <p14:cNvContentPartPr/>
                <p14:nvPr/>
              </p14:nvContentPartPr>
              <p14:xfrm>
                <a:off x="5479560" y="2486422"/>
                <a:ext cx="19080" cy="7092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6D610208-150C-3232-230F-5671F2965EF7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5475240" y="2482102"/>
                  <a:ext cx="27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EB7287DD-52A1-83C5-8C34-2C4458EC6432}"/>
                    </a:ext>
                  </a:extLst>
                </p14:cNvPr>
                <p14:cNvContentPartPr/>
                <p14:nvPr/>
              </p14:nvContentPartPr>
              <p14:xfrm>
                <a:off x="5484240" y="2452222"/>
                <a:ext cx="103680" cy="22212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EB7287DD-52A1-83C5-8C34-2C4458EC6432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5479920" y="2447902"/>
                  <a:ext cx="112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B2021679-8A75-E613-227D-C7F6F514B83F}"/>
                    </a:ext>
                  </a:extLst>
                </p14:cNvPr>
                <p14:cNvContentPartPr/>
                <p14:nvPr/>
              </p14:nvContentPartPr>
              <p14:xfrm>
                <a:off x="5614920" y="2387782"/>
                <a:ext cx="133200" cy="18144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B2021679-8A75-E613-227D-C7F6F514B83F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5610600" y="2383462"/>
                  <a:ext cx="14184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1">
            <p14:nvContentPartPr>
              <p14:cNvPr id="816" name="Freihand 815">
                <a:extLst>
                  <a:ext uri="{FF2B5EF4-FFF2-40B4-BE49-F238E27FC236}">
                    <a16:creationId xmlns:a16="http://schemas.microsoft.com/office/drawing/2014/main" id="{90617FF1-D845-70E4-EDED-F618FCBDB811}"/>
                  </a:ext>
                </a:extLst>
              </p14:cNvPr>
              <p14:cNvContentPartPr/>
              <p14:nvPr/>
            </p14:nvContentPartPr>
            <p14:xfrm>
              <a:off x="6817680" y="3089062"/>
              <a:ext cx="164160" cy="95400"/>
            </p14:xfrm>
          </p:contentPart>
        </mc:Choice>
        <mc:Fallback>
          <p:pic>
            <p:nvPicPr>
              <p:cNvPr id="816" name="Freihand 815">
                <a:extLst>
                  <a:ext uri="{FF2B5EF4-FFF2-40B4-BE49-F238E27FC236}">
                    <a16:creationId xmlns:a16="http://schemas.microsoft.com/office/drawing/2014/main" id="{90617FF1-D845-70E4-EDED-F618FCBDB811}"/>
                  </a:ext>
                </a:extLst>
              </p:cNvPr>
              <p:cNvPicPr/>
              <p:nvPr/>
            </p:nvPicPr>
            <p:blipFill>
              <a:blip r:embed="rId1132"/>
              <a:stretch>
                <a:fillRect/>
              </a:stretch>
            </p:blipFill>
            <p:spPr>
              <a:xfrm>
                <a:off x="6813360" y="3084742"/>
                <a:ext cx="172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3">
            <p14:nvContentPartPr>
              <p14:cNvPr id="817" name="Freihand 816">
                <a:extLst>
                  <a:ext uri="{FF2B5EF4-FFF2-40B4-BE49-F238E27FC236}">
                    <a16:creationId xmlns:a16="http://schemas.microsoft.com/office/drawing/2014/main" id="{E0464335-6B08-76C8-C5BE-03487FA66BF2}"/>
                  </a:ext>
                </a:extLst>
              </p14:cNvPr>
              <p14:cNvContentPartPr/>
              <p14:nvPr/>
            </p14:nvContentPartPr>
            <p14:xfrm>
              <a:off x="3561120" y="2653822"/>
              <a:ext cx="185040" cy="57600"/>
            </p14:xfrm>
          </p:contentPart>
        </mc:Choice>
        <mc:Fallback>
          <p:pic>
            <p:nvPicPr>
              <p:cNvPr id="817" name="Freihand 816">
                <a:extLst>
                  <a:ext uri="{FF2B5EF4-FFF2-40B4-BE49-F238E27FC236}">
                    <a16:creationId xmlns:a16="http://schemas.microsoft.com/office/drawing/2014/main" id="{E0464335-6B08-76C8-C5BE-03487FA66BF2}"/>
                  </a:ext>
                </a:extLst>
              </p:cNvPr>
              <p:cNvPicPr/>
              <p:nvPr/>
            </p:nvPicPr>
            <p:blipFill>
              <a:blip r:embed="rId1134"/>
              <a:stretch>
                <a:fillRect/>
              </a:stretch>
            </p:blipFill>
            <p:spPr>
              <a:xfrm>
                <a:off x="3556800" y="2649502"/>
                <a:ext cx="1936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5">
            <p14:nvContentPartPr>
              <p14:cNvPr id="818" name="Freihand 817">
                <a:extLst>
                  <a:ext uri="{FF2B5EF4-FFF2-40B4-BE49-F238E27FC236}">
                    <a16:creationId xmlns:a16="http://schemas.microsoft.com/office/drawing/2014/main" id="{F597F064-E135-67BB-83D1-8FE9E151409E}"/>
                  </a:ext>
                </a:extLst>
              </p14:cNvPr>
              <p14:cNvContentPartPr/>
              <p14:nvPr/>
            </p14:nvContentPartPr>
            <p14:xfrm>
              <a:off x="2765880" y="2062702"/>
              <a:ext cx="1399320" cy="1396440"/>
            </p14:xfrm>
          </p:contentPart>
        </mc:Choice>
        <mc:Fallback>
          <p:pic>
            <p:nvPicPr>
              <p:cNvPr id="818" name="Freihand 817">
                <a:extLst>
                  <a:ext uri="{FF2B5EF4-FFF2-40B4-BE49-F238E27FC236}">
                    <a16:creationId xmlns:a16="http://schemas.microsoft.com/office/drawing/2014/main" id="{F597F064-E135-67BB-83D1-8FE9E151409E}"/>
                  </a:ext>
                </a:extLst>
              </p:cNvPr>
              <p:cNvPicPr/>
              <p:nvPr/>
            </p:nvPicPr>
            <p:blipFill>
              <a:blip r:embed="rId1136"/>
              <a:stretch>
                <a:fillRect/>
              </a:stretch>
            </p:blipFill>
            <p:spPr>
              <a:xfrm>
                <a:off x="2761560" y="2058382"/>
                <a:ext cx="1407960" cy="14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14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Wirkung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eines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Zolls</a:t>
            </a:r>
            <a:r>
              <a:rPr lang="en-US" sz="2400" dirty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45"/>
          <p:cNvCxnSpPr/>
          <p:nvPr/>
        </p:nvCxnSpPr>
        <p:spPr>
          <a:xfrm>
            <a:off x="3265382" y="2189823"/>
            <a:ext cx="1545307" cy="2053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50"/>
          <p:cNvSpPr txBox="1"/>
          <p:nvPr/>
        </p:nvSpPr>
        <p:spPr>
          <a:xfrm>
            <a:off x="4351874" y="4206236"/>
            <a:ext cx="59926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W-D</a:t>
            </a: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545898" y="5169772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49" name="Straight Connector 32"/>
          <p:cNvCxnSpPr/>
          <p:nvPr/>
        </p:nvCxnSpPr>
        <p:spPr>
          <a:xfrm flipV="1">
            <a:off x="3236609" y="1317712"/>
            <a:ext cx="1478397" cy="182889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/>
              <p:nvPr/>
            </p:nvSpPr>
            <p:spPr>
              <a:xfrm>
                <a:off x="7756455" y="314242"/>
                <a:ext cx="443243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Führt das Land A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einen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Importzoll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Mengeneinheit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von t auf das Gut x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ein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verteuert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sich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für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die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Konsumenten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Land A 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der Preis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gegenüber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allerdings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können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die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Exporteure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Land B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gleichzeitig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bedingt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durch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Nachfragerückgang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ebenfalls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nicht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mehr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verlangen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Der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Zoll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t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schiebt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sich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damit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äquivalent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zum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Steuerkeil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der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Mikroökonomie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zwischen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das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Angebot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W-A und die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Nachfrage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W-D auf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dem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Weltmarkt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455" y="314242"/>
                <a:ext cx="4432431" cy="2031325"/>
              </a:xfrm>
              <a:prstGeom prst="rect">
                <a:avLst/>
              </a:prstGeom>
              <a:blipFill>
                <a:blip r:embed="rId3"/>
                <a:stretch>
                  <a:fillRect l="-413" t="-601" r="-1100" b="-2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50"/>
          <p:cNvSpPr txBox="1"/>
          <p:nvPr/>
        </p:nvSpPr>
        <p:spPr>
          <a:xfrm>
            <a:off x="4472474" y="975438"/>
            <a:ext cx="58804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W-A</a:t>
            </a:r>
          </a:p>
        </p:txBody>
      </p:sp>
      <p:cxnSp>
        <p:nvCxnSpPr>
          <p:cNvPr id="77" name="Straight Connector 64"/>
          <p:cNvCxnSpPr>
            <a:stCxn id="85" idx="3"/>
          </p:cNvCxnSpPr>
          <p:nvPr/>
        </p:nvCxnSpPr>
        <p:spPr>
          <a:xfrm>
            <a:off x="510784" y="2636231"/>
            <a:ext cx="6509457" cy="292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64"/>
          <p:cNvCxnSpPr/>
          <p:nvPr/>
        </p:nvCxnSpPr>
        <p:spPr>
          <a:xfrm>
            <a:off x="3622125" y="2673348"/>
            <a:ext cx="13658" cy="186561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73">
                <a:extLst>
                  <a:ext uri="{FF2B5EF4-FFF2-40B4-BE49-F238E27FC236}">
                    <a16:creationId xmlns:a16="http://schemas.microsoft.com/office/drawing/2014/main" id="{AD4EC967-1C20-47C0-939B-AB9655458832}"/>
                  </a:ext>
                </a:extLst>
              </p:cNvPr>
              <p:cNvSpPr txBox="1"/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73">
                <a:extLst>
                  <a:ext uri="{FF2B5EF4-FFF2-40B4-BE49-F238E27FC236}">
                    <a16:creationId xmlns:a16="http://schemas.microsoft.com/office/drawing/2014/main" id="{AD4EC967-1C20-47C0-939B-AB9655458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71"/>
              <p:cNvSpPr txBox="1"/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Flowchart: Connector 2"/>
          <p:cNvSpPr/>
          <p:nvPr/>
        </p:nvSpPr>
        <p:spPr>
          <a:xfrm>
            <a:off x="3545023" y="2581108"/>
            <a:ext cx="165888" cy="165888"/>
          </a:xfrm>
          <a:prstGeom prst="flowChartConnector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07" name="TextBox 29"/>
          <p:cNvSpPr txBox="1"/>
          <p:nvPr/>
        </p:nvSpPr>
        <p:spPr>
          <a:xfrm>
            <a:off x="1266630" y="2718742"/>
            <a:ext cx="534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</a:t>
            </a:r>
            <a:endParaRPr lang="en-US" sz="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29"/>
          <p:cNvSpPr txBox="1"/>
          <p:nvPr/>
        </p:nvSpPr>
        <p:spPr>
          <a:xfrm>
            <a:off x="6574729" y="2356731"/>
            <a:ext cx="5405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</a:t>
            </a:r>
            <a:endParaRPr lang="en-US" sz="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71"/>
              <p:cNvSpPr txBox="1"/>
              <p:nvPr/>
            </p:nvSpPr>
            <p:spPr>
              <a:xfrm>
                <a:off x="2857657" y="23878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5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657" y="2387831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71"/>
              <p:cNvSpPr txBox="1"/>
              <p:nvPr/>
            </p:nvSpPr>
            <p:spPr>
              <a:xfrm>
                <a:off x="5397538" y="2393189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6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38" y="2393189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/>
              <p:nvPr/>
            </p:nvSpPr>
            <p:spPr>
              <a:xfrm>
                <a:off x="7734362" y="2298533"/>
                <a:ext cx="4524103" cy="525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auf dem Weltmarkt gehandelte Menge geht damit auf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zurück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7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62" y="2298533"/>
                <a:ext cx="4524103" cy="525721"/>
              </a:xfrm>
              <a:prstGeom prst="rect">
                <a:avLst/>
              </a:prstGeom>
              <a:blipFill>
                <a:blip r:embed="rId6"/>
                <a:stretch>
                  <a:fillRect l="-404" t="-2326" b="-127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64"/>
          <p:cNvCxnSpPr/>
          <p:nvPr/>
        </p:nvCxnSpPr>
        <p:spPr>
          <a:xfrm>
            <a:off x="3386841" y="2355665"/>
            <a:ext cx="3689" cy="57448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2762139" y="2315642"/>
            <a:ext cx="24878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de-DE" dirty="0"/>
          </a:p>
        </p:txBody>
      </p:sp>
      <p:cxnSp>
        <p:nvCxnSpPr>
          <p:cNvPr id="58" name="Straight Connector 64"/>
          <p:cNvCxnSpPr>
            <a:endCxn id="26" idx="0"/>
          </p:cNvCxnSpPr>
          <p:nvPr/>
        </p:nvCxnSpPr>
        <p:spPr>
          <a:xfrm>
            <a:off x="3388867" y="2956368"/>
            <a:ext cx="11753" cy="15986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3143562" y="4554997"/>
                <a:ext cx="514115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562" y="4554997"/>
                <a:ext cx="514115" cy="3415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Gerade Verbindung mit Pfeil 28"/>
          <p:cNvCxnSpPr/>
          <p:nvPr/>
        </p:nvCxnSpPr>
        <p:spPr>
          <a:xfrm flipH="1">
            <a:off x="3403711" y="4466256"/>
            <a:ext cx="193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4"/>
          <p:cNvCxnSpPr/>
          <p:nvPr/>
        </p:nvCxnSpPr>
        <p:spPr>
          <a:xfrm>
            <a:off x="3224169" y="2925298"/>
            <a:ext cx="3738941" cy="146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4"/>
          <p:cNvCxnSpPr/>
          <p:nvPr/>
        </p:nvCxnSpPr>
        <p:spPr>
          <a:xfrm flipV="1">
            <a:off x="409425" y="2355665"/>
            <a:ext cx="2977416" cy="1290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/>
              <p:cNvSpPr/>
              <p:nvPr/>
            </p:nvSpPr>
            <p:spPr>
              <a:xfrm>
                <a:off x="-12297" y="2172203"/>
                <a:ext cx="494686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8" name="Rechtec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97" y="2172203"/>
                <a:ext cx="494686" cy="3415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hteck 38"/>
              <p:cNvSpPr/>
              <p:nvPr/>
            </p:nvSpPr>
            <p:spPr>
              <a:xfrm>
                <a:off x="5330035" y="2923638"/>
                <a:ext cx="513217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9" name="Rechteck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35" y="2923638"/>
                <a:ext cx="513217" cy="341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/>
              <p:cNvSpPr/>
              <p:nvPr/>
            </p:nvSpPr>
            <p:spPr>
              <a:xfrm>
                <a:off x="6577857" y="2061335"/>
                <a:ext cx="514115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8" name="Rechtec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857" y="2061335"/>
                <a:ext cx="514115" cy="3415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77"/>
          <p:cNvCxnSpPr/>
          <p:nvPr/>
        </p:nvCxnSpPr>
        <p:spPr>
          <a:xfrm flipH="1">
            <a:off x="1437721" y="2366912"/>
            <a:ext cx="178972" cy="580"/>
          </a:xfrm>
          <a:prstGeom prst="line">
            <a:avLst/>
          </a:prstGeom>
          <a:ln w="508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hteck 81"/>
              <p:cNvSpPr/>
              <p:nvPr/>
            </p:nvSpPr>
            <p:spPr>
              <a:xfrm>
                <a:off x="1287406" y="2873096"/>
                <a:ext cx="514115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2" name="Rechteck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06" y="2873096"/>
                <a:ext cx="514115" cy="3415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77"/>
          <p:cNvCxnSpPr/>
          <p:nvPr/>
        </p:nvCxnSpPr>
        <p:spPr>
          <a:xfrm flipH="1">
            <a:off x="6796601" y="2923638"/>
            <a:ext cx="178972" cy="580"/>
          </a:xfrm>
          <a:prstGeom prst="line">
            <a:avLst/>
          </a:prstGeom>
          <a:ln w="508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/>
              <p:nvPr/>
            </p:nvSpPr>
            <p:spPr>
              <a:xfrm>
                <a:off x="7679518" y="2826773"/>
                <a:ext cx="4524103" cy="741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Konsumenten aus Land A müssen nun </a:t>
                </a:r>
                <a:r>
                  <a:rPr lang="de-DE" sz="1400">
                    <a:latin typeface="Arial" panose="020B0604020202020204" pitchFamily="34" charset="0"/>
                    <a:cs typeface="Arial" panose="020B0604020202020204" pitchFamily="34" charset="0"/>
                  </a:rPr>
                  <a:t>den Preis 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bezahlen und die Überschussnachfrage geht auf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zurück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518" y="2826773"/>
                <a:ext cx="4524103" cy="741165"/>
              </a:xfrm>
              <a:prstGeom prst="rect">
                <a:avLst/>
              </a:prstGeom>
              <a:blipFill>
                <a:blip r:embed="rId12"/>
                <a:stretch>
                  <a:fillRect l="-404" t="-1653" b="-82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/>
              <p:nvPr/>
            </p:nvSpPr>
            <p:spPr>
              <a:xfrm>
                <a:off x="7676413" y="3532785"/>
                <a:ext cx="4524103" cy="74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Produzenten aus Land B können nur noch zum Preis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verkaufen und das Überschussangebot geht auf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zurück.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413" y="3532785"/>
                <a:ext cx="4524103" cy="743665"/>
              </a:xfrm>
              <a:prstGeom prst="rect">
                <a:avLst/>
              </a:prstGeom>
              <a:blipFill>
                <a:blip r:embed="rId13"/>
                <a:stretch>
                  <a:fillRect l="-404" t="-1639" b="-73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eschweifte Klammer links 21"/>
          <p:cNvSpPr/>
          <p:nvPr/>
        </p:nvSpPr>
        <p:spPr>
          <a:xfrm>
            <a:off x="2839148" y="2368105"/>
            <a:ext cx="341683" cy="572902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9A596FB1-A51A-4A8A-B2CA-69F579D86FC9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Box 27">
            <a:extLst>
              <a:ext uri="{FF2B5EF4-FFF2-40B4-BE49-F238E27FC236}">
                <a16:creationId xmlns:a16="http://schemas.microsoft.com/office/drawing/2014/main" id="{0CDBCAC4-A619-4F7C-8EFD-25284AC09B67}"/>
              </a:ext>
            </a:extLst>
          </p:cNvPr>
          <p:cNvSpPr txBox="1"/>
          <p:nvPr/>
        </p:nvSpPr>
        <p:spPr>
          <a:xfrm>
            <a:off x="13540" y="5104796"/>
            <a:ext cx="8327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Der Preisanstieg in Land A ist damit geringer als der Zoll t ebenso, wie die Preisreduktion in Land B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55D98994-D21D-4938-9938-0D81B51E279A}"/>
                  </a:ext>
                </a:extLst>
              </p:cNvPr>
              <p:cNvSpPr/>
              <p:nvPr/>
            </p:nvSpPr>
            <p:spPr>
              <a:xfrm>
                <a:off x="12574" y="5459218"/>
                <a:ext cx="4146648" cy="310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Welthandelsvolumen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sinkt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auf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55D98994-D21D-4938-9938-0D81B51E2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" y="5459218"/>
                <a:ext cx="4146648" cy="310278"/>
              </a:xfrm>
              <a:prstGeom prst="rect">
                <a:avLst/>
              </a:prstGeom>
              <a:blipFill>
                <a:blip r:embed="rId14"/>
                <a:stretch>
                  <a:fillRect l="-147" t="-2000" b="-2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hteck 65">
            <a:extLst>
              <a:ext uri="{FF2B5EF4-FFF2-40B4-BE49-F238E27FC236}">
                <a16:creationId xmlns:a16="http://schemas.microsoft.com/office/drawing/2014/main" id="{2F497C56-C3EC-4228-9119-A456BC47B06C}"/>
              </a:ext>
            </a:extLst>
          </p:cNvPr>
          <p:cNvSpPr/>
          <p:nvPr/>
        </p:nvSpPr>
        <p:spPr>
          <a:xfrm>
            <a:off x="13491" y="5831091"/>
            <a:ext cx="11794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Importland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steigen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Heimische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Produzenten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(A)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gewinnen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Konsumenten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(A)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verlieren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280E591A-640D-48A7-9085-989E210A133B}"/>
              </a:ext>
            </a:extLst>
          </p:cNvPr>
          <p:cNvSpPr/>
          <p:nvPr/>
        </p:nvSpPr>
        <p:spPr>
          <a:xfrm>
            <a:off x="8202" y="6189347"/>
            <a:ext cx="10191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Exportland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sinken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Produzenten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(B)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verlieren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Konsumenten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(B)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gewinnen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85F5FB8A-7B34-4EC5-9EE2-0EE8AE3551B2}"/>
                  </a:ext>
                </a:extLst>
              </p:cNvPr>
              <p:cNvSpPr/>
              <p:nvPr/>
            </p:nvSpPr>
            <p:spPr>
              <a:xfrm>
                <a:off x="23961" y="6541642"/>
                <a:ext cx="3481209" cy="310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Land A hat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Zolleinnnahmen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de-DE" sz="1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85F5FB8A-7B34-4EC5-9EE2-0EE8AE355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" y="6541642"/>
                <a:ext cx="3481209" cy="310278"/>
              </a:xfrm>
              <a:prstGeom prst="rect">
                <a:avLst/>
              </a:prstGeom>
              <a:blipFill>
                <a:blip r:embed="rId15"/>
                <a:stretch>
                  <a:fillRect l="-350" t="-1961" b="-215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8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07" grpId="0"/>
      <p:bldP spid="108" grpId="0"/>
      <p:bldP spid="117" grpId="0"/>
      <p:bldP spid="23" grpId="0"/>
      <p:bldP spid="26" grpId="0"/>
      <p:bldP spid="38" grpId="0"/>
      <p:bldP spid="39" grpId="0"/>
      <p:bldP spid="48" grpId="0"/>
      <p:bldP spid="82" grpId="0"/>
      <p:bldP spid="83" grpId="0"/>
      <p:bldP spid="88" grpId="0"/>
      <p:bldP spid="22" grpId="0" animBg="1"/>
      <p:bldP spid="63" grpId="0"/>
      <p:bldP spid="65" grpId="0"/>
      <p:bldP spid="66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 und Marktgleichgewicht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363980" y="1469475"/>
            <a:ext cx="8674026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540" dirty="0"/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 dienen der Einnahmeerzielung öffentlicher Haushalte </a:t>
            </a:r>
          </a:p>
          <a:p>
            <a:endParaRPr lang="de-DE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beeinflussen Steuern Marktgleichgewichte?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EB8B16-81EA-007A-56CE-3538563AB603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5CC10BD-28E6-B274-1835-B1207264672E}"/>
                  </a:ext>
                </a:extLst>
              </p14:cNvPr>
              <p14:cNvContentPartPr/>
              <p14:nvPr/>
            </p14:nvContentPartPr>
            <p14:xfrm>
              <a:off x="1190160" y="3405142"/>
              <a:ext cx="243000" cy="295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5CC10BD-28E6-B274-1835-B120726467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1520" y="3396142"/>
                <a:ext cx="26064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B58A89D-8E74-AB01-39F1-92F436799EF9}"/>
              </a:ext>
            </a:extLst>
          </p:cNvPr>
          <p:cNvGrpSpPr/>
          <p:nvPr/>
        </p:nvGrpSpPr>
        <p:grpSpPr>
          <a:xfrm>
            <a:off x="1598040" y="3353302"/>
            <a:ext cx="1120320" cy="398520"/>
            <a:chOff x="1598040" y="3353302"/>
            <a:chExt cx="112032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C792F52-B949-80A2-B2CE-A8B7FDC73EC8}"/>
                    </a:ext>
                  </a:extLst>
                </p14:cNvPr>
                <p14:cNvContentPartPr/>
                <p14:nvPr/>
              </p14:nvContentPartPr>
              <p14:xfrm>
                <a:off x="1598040" y="3631942"/>
                <a:ext cx="11160" cy="442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C792F52-B949-80A2-B2CE-A8B7FDC73E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89040" y="3622942"/>
                  <a:ext cx="28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53A72A5-6D58-477E-A01D-1249ED8ECDBC}"/>
                    </a:ext>
                  </a:extLst>
                </p14:cNvPr>
                <p14:cNvContentPartPr/>
                <p14:nvPr/>
              </p14:nvContentPartPr>
              <p14:xfrm>
                <a:off x="1705680" y="3353302"/>
                <a:ext cx="263520" cy="2768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53A72A5-6D58-477E-A01D-1249ED8ECD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97040" y="3344302"/>
                  <a:ext cx="281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38C0228-EB4A-83DD-D100-7154FEA0C325}"/>
                    </a:ext>
                  </a:extLst>
                </p14:cNvPr>
                <p14:cNvContentPartPr/>
                <p14:nvPr/>
              </p14:nvContentPartPr>
              <p14:xfrm>
                <a:off x="1742760" y="3479662"/>
                <a:ext cx="228600" cy="374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38C0228-EB4A-83DD-D100-7154FEA0C32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34120" y="3471022"/>
                  <a:ext cx="246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0E6ECDE-7018-D42D-96A8-B7E7753B7668}"/>
                    </a:ext>
                  </a:extLst>
                </p14:cNvPr>
                <p14:cNvContentPartPr/>
                <p14:nvPr/>
              </p14:nvContentPartPr>
              <p14:xfrm>
                <a:off x="2068200" y="3474982"/>
                <a:ext cx="95040" cy="177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0E6ECDE-7018-D42D-96A8-B7E7753B766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59200" y="3466342"/>
                  <a:ext cx="112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7323F70-E629-943D-85BD-4E5B0C3AC04A}"/>
                    </a:ext>
                  </a:extLst>
                </p14:cNvPr>
                <p14:cNvContentPartPr/>
                <p14:nvPr/>
              </p14:nvContentPartPr>
              <p14:xfrm>
                <a:off x="2207520" y="3477142"/>
                <a:ext cx="149760" cy="84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7323F70-E629-943D-85BD-4E5B0C3AC04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98880" y="3468502"/>
                  <a:ext cx="167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2891D3F-1035-EE82-7C31-C268B6C84C6C}"/>
                    </a:ext>
                  </a:extLst>
                </p14:cNvPr>
                <p14:cNvContentPartPr/>
                <p14:nvPr/>
              </p14:nvContentPartPr>
              <p14:xfrm>
                <a:off x="2352600" y="3457342"/>
                <a:ext cx="223920" cy="294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2891D3F-1035-EE82-7C31-C268B6C84C6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3600" y="3448702"/>
                  <a:ext cx="2415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C9BED54-5AD1-1D4A-3EDB-665C565A0D31}"/>
                    </a:ext>
                  </a:extLst>
                </p14:cNvPr>
                <p14:cNvContentPartPr/>
                <p14:nvPr/>
              </p14:nvContentPartPr>
              <p14:xfrm>
                <a:off x="2680920" y="3501982"/>
                <a:ext cx="37440" cy="131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C9BED54-5AD1-1D4A-3EDB-665C565A0D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72280" y="3492982"/>
                  <a:ext cx="5508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15873EC-F27D-604E-F818-26844BDAA97F}"/>
                  </a:ext>
                </a:extLst>
              </p14:cNvPr>
              <p14:cNvContentPartPr/>
              <p14:nvPr/>
            </p14:nvContentPartPr>
            <p14:xfrm>
              <a:off x="3065040" y="3394702"/>
              <a:ext cx="424800" cy="369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15873EC-F27D-604E-F818-26844BDAA97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56040" y="3385702"/>
                <a:ext cx="442440" cy="38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6BBA9B9-2986-B80B-2621-E9CBB09B39E0}"/>
              </a:ext>
            </a:extLst>
          </p:cNvPr>
          <p:cNvGrpSpPr/>
          <p:nvPr/>
        </p:nvGrpSpPr>
        <p:grpSpPr>
          <a:xfrm>
            <a:off x="3781440" y="3290302"/>
            <a:ext cx="911520" cy="288360"/>
            <a:chOff x="3781440" y="3290302"/>
            <a:chExt cx="91152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579417F-4620-AA25-0DF1-588F6484BE3E}"/>
                    </a:ext>
                  </a:extLst>
                </p14:cNvPr>
                <p14:cNvContentPartPr/>
                <p14:nvPr/>
              </p14:nvContentPartPr>
              <p14:xfrm>
                <a:off x="3781440" y="3290302"/>
                <a:ext cx="452520" cy="288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579417F-4620-AA25-0DF1-588F6484BE3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72440" y="3281662"/>
                  <a:ext cx="4701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7F3114B-4C66-B96E-F0CB-4A7BA703BB3C}"/>
                    </a:ext>
                  </a:extLst>
                </p14:cNvPr>
                <p14:cNvContentPartPr/>
                <p14:nvPr/>
              </p14:nvContentPartPr>
              <p14:xfrm>
                <a:off x="4253040" y="3291382"/>
                <a:ext cx="162000" cy="245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7F3114B-4C66-B96E-F0CB-4A7BA703BB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44400" y="3282742"/>
                  <a:ext cx="179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7DF472F-199C-2DC9-A787-25C2A89FD53E}"/>
                    </a:ext>
                  </a:extLst>
                </p14:cNvPr>
                <p14:cNvContentPartPr/>
                <p14:nvPr/>
              </p14:nvContentPartPr>
              <p14:xfrm>
                <a:off x="4464000" y="3426382"/>
                <a:ext cx="228960" cy="86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7DF472F-199C-2DC9-A787-25C2A89FD53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55360" y="3417742"/>
                  <a:ext cx="24660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25DF285-AFB0-7CCE-420D-31B1C7257D3A}"/>
              </a:ext>
            </a:extLst>
          </p:cNvPr>
          <p:cNvGrpSpPr/>
          <p:nvPr/>
        </p:nvGrpSpPr>
        <p:grpSpPr>
          <a:xfrm>
            <a:off x="4981320" y="3243862"/>
            <a:ext cx="638640" cy="300600"/>
            <a:chOff x="4981320" y="3243862"/>
            <a:chExt cx="63864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F3941D2-1968-93F0-3B4A-701411BE5CCB}"/>
                    </a:ext>
                  </a:extLst>
                </p14:cNvPr>
                <p14:cNvContentPartPr/>
                <p14:nvPr/>
              </p14:nvContentPartPr>
              <p14:xfrm>
                <a:off x="4981320" y="3288142"/>
                <a:ext cx="124560" cy="256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F3941D2-1968-93F0-3B4A-701411BE5C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72320" y="3279142"/>
                  <a:ext cx="142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61586BC-D03E-F1DC-CDD2-54EAD9A73EBC}"/>
                    </a:ext>
                  </a:extLst>
                </p14:cNvPr>
                <p14:cNvContentPartPr/>
                <p14:nvPr/>
              </p14:nvContentPartPr>
              <p14:xfrm>
                <a:off x="5159160" y="3398302"/>
                <a:ext cx="254520" cy="139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61586BC-D03E-F1DC-CDD2-54EAD9A73EB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50160" y="3389302"/>
                  <a:ext cx="272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2BEAA70-EB05-936D-A11B-925F6502B0E3}"/>
                    </a:ext>
                  </a:extLst>
                </p14:cNvPr>
                <p14:cNvContentPartPr/>
                <p14:nvPr/>
              </p14:nvContentPartPr>
              <p14:xfrm>
                <a:off x="5416920" y="3280582"/>
                <a:ext cx="203040" cy="231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2BEAA70-EB05-936D-A11B-925F6502B0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07920" y="3271582"/>
                  <a:ext cx="220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C643705-5C53-91C8-7AAA-B084478B709E}"/>
                    </a:ext>
                  </a:extLst>
                </p14:cNvPr>
                <p14:cNvContentPartPr/>
                <p14:nvPr/>
              </p14:nvContentPartPr>
              <p14:xfrm>
                <a:off x="5306400" y="3243862"/>
                <a:ext cx="19800" cy="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C643705-5C53-91C8-7AAA-B084478B709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97400" y="3235222"/>
                  <a:ext cx="3744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17FADB00-8C19-7E05-BFA3-967974F7806C}"/>
              </a:ext>
            </a:extLst>
          </p:cNvPr>
          <p:cNvGrpSpPr/>
          <p:nvPr/>
        </p:nvGrpSpPr>
        <p:grpSpPr>
          <a:xfrm>
            <a:off x="5931720" y="3373462"/>
            <a:ext cx="1053720" cy="249480"/>
            <a:chOff x="5931720" y="3373462"/>
            <a:chExt cx="105372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70673BA-0109-27FC-F722-2EA5A076F515}"/>
                    </a:ext>
                  </a:extLst>
                </p14:cNvPr>
                <p14:cNvContentPartPr/>
                <p14:nvPr/>
              </p14:nvContentPartPr>
              <p14:xfrm>
                <a:off x="5931720" y="3473542"/>
                <a:ext cx="244080" cy="132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70673BA-0109-27FC-F722-2EA5A076F51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22720" y="3464902"/>
                  <a:ext cx="261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CFB96E7-E870-EAB2-971F-11A7FE06D4A9}"/>
                    </a:ext>
                  </a:extLst>
                </p14:cNvPr>
                <p14:cNvContentPartPr/>
                <p14:nvPr/>
              </p14:nvContentPartPr>
              <p14:xfrm>
                <a:off x="6220440" y="3378862"/>
                <a:ext cx="111960" cy="197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CFB96E7-E870-EAB2-971F-11A7FE06D4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11440" y="3370222"/>
                  <a:ext cx="129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9C19A38-0D9B-2433-3493-185BB922F7F1}"/>
                    </a:ext>
                  </a:extLst>
                </p14:cNvPr>
                <p14:cNvContentPartPr/>
                <p14:nvPr/>
              </p14:nvContentPartPr>
              <p14:xfrm>
                <a:off x="6435720" y="3478582"/>
                <a:ext cx="128160" cy="119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9C19A38-0D9B-2433-3493-185BB922F7F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26720" y="3469582"/>
                  <a:ext cx="145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8F1C118-476F-9615-C15C-1DE60B89F77C}"/>
                    </a:ext>
                  </a:extLst>
                </p14:cNvPr>
                <p14:cNvContentPartPr/>
                <p14:nvPr/>
              </p14:nvContentPartPr>
              <p14:xfrm>
                <a:off x="6559560" y="3373462"/>
                <a:ext cx="146880" cy="249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8F1C118-476F-9615-C15C-1DE60B89F7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50920" y="3364462"/>
                  <a:ext cx="164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0687F78-8359-041C-FA78-96F18B07AC51}"/>
                    </a:ext>
                  </a:extLst>
                </p14:cNvPr>
                <p14:cNvContentPartPr/>
                <p14:nvPr/>
              </p14:nvContentPartPr>
              <p14:xfrm>
                <a:off x="6720840" y="3483262"/>
                <a:ext cx="264600" cy="98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0687F78-8359-041C-FA78-96F18B07AC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12200" y="3474262"/>
                  <a:ext cx="28224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0DD6A47-7632-8283-9D2F-60CA2FBCCD88}"/>
              </a:ext>
            </a:extLst>
          </p:cNvPr>
          <p:cNvGrpSpPr/>
          <p:nvPr/>
        </p:nvGrpSpPr>
        <p:grpSpPr>
          <a:xfrm>
            <a:off x="7279200" y="3356542"/>
            <a:ext cx="669240" cy="256320"/>
            <a:chOff x="7279200" y="3356542"/>
            <a:chExt cx="66924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542A147-50DA-C159-7283-3568B711B108}"/>
                    </a:ext>
                  </a:extLst>
                </p14:cNvPr>
                <p14:cNvContentPartPr/>
                <p14:nvPr/>
              </p14:nvContentPartPr>
              <p14:xfrm>
                <a:off x="7279200" y="3467782"/>
                <a:ext cx="421920" cy="145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542A147-50DA-C159-7283-3568B711B10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70560" y="3459142"/>
                  <a:ext cx="439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F38ED5E-9DA7-009F-A0CE-0C660F4DB9A7}"/>
                    </a:ext>
                  </a:extLst>
                </p14:cNvPr>
                <p14:cNvContentPartPr/>
                <p14:nvPr/>
              </p14:nvContentPartPr>
              <p14:xfrm>
                <a:off x="7616160" y="3383182"/>
                <a:ext cx="21600" cy="16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F38ED5E-9DA7-009F-A0CE-0C660F4DB9A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07520" y="3374542"/>
                  <a:ext cx="39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BF84047-5270-E7D9-D30F-C1DB6C3970B9}"/>
                    </a:ext>
                  </a:extLst>
                </p14:cNvPr>
                <p14:cNvContentPartPr/>
                <p14:nvPr/>
              </p14:nvContentPartPr>
              <p14:xfrm>
                <a:off x="7762320" y="3356542"/>
                <a:ext cx="186120" cy="187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BF84047-5270-E7D9-D30F-C1DB6C3970B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53680" y="3347902"/>
                  <a:ext cx="2037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F6AC3F8-FA5B-33B6-6BE1-EFBB35F50236}"/>
              </a:ext>
            </a:extLst>
          </p:cNvPr>
          <p:cNvGrpSpPr/>
          <p:nvPr/>
        </p:nvGrpSpPr>
        <p:grpSpPr>
          <a:xfrm>
            <a:off x="1919880" y="3906262"/>
            <a:ext cx="1427400" cy="278640"/>
            <a:chOff x="1919880" y="3906262"/>
            <a:chExt cx="142740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B9349A4-92E1-3A4E-06C2-FABB14F29854}"/>
                    </a:ext>
                  </a:extLst>
                </p14:cNvPr>
                <p14:cNvContentPartPr/>
                <p14:nvPr/>
              </p14:nvContentPartPr>
              <p14:xfrm>
                <a:off x="1919880" y="3979702"/>
                <a:ext cx="408240" cy="181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B9349A4-92E1-3A4E-06C2-FABB14F298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10880" y="3970702"/>
                  <a:ext cx="425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25755D-5993-1825-27E0-4C6A2139C087}"/>
                    </a:ext>
                  </a:extLst>
                </p14:cNvPr>
                <p14:cNvContentPartPr/>
                <p14:nvPr/>
              </p14:nvContentPartPr>
              <p14:xfrm>
                <a:off x="2314080" y="3944422"/>
                <a:ext cx="8640" cy="25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25755D-5993-1825-27E0-4C6A2139C0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05080" y="3935782"/>
                  <a:ext cx="26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97C88EB-5F9E-F3EF-1955-FC4BBBBF4CDE}"/>
                    </a:ext>
                  </a:extLst>
                </p14:cNvPr>
                <p14:cNvContentPartPr/>
                <p14:nvPr/>
              </p14:nvContentPartPr>
              <p14:xfrm>
                <a:off x="2477160" y="3995182"/>
                <a:ext cx="194040" cy="189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97C88EB-5F9E-F3EF-1955-FC4BBBBF4C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68520" y="3986182"/>
                  <a:ext cx="211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86DDE94-C827-B185-65D1-8FE3636EA651}"/>
                    </a:ext>
                  </a:extLst>
                </p14:cNvPr>
                <p14:cNvContentPartPr/>
                <p14:nvPr/>
              </p14:nvContentPartPr>
              <p14:xfrm>
                <a:off x="2705400" y="3906262"/>
                <a:ext cx="347400" cy="219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86DDE94-C827-B185-65D1-8FE3636EA65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96760" y="3897622"/>
                  <a:ext cx="365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5585B11-73C6-6594-6B4F-33EFF27A66F3}"/>
                    </a:ext>
                  </a:extLst>
                </p14:cNvPr>
                <p14:cNvContentPartPr/>
                <p14:nvPr/>
              </p14:nvContentPartPr>
              <p14:xfrm>
                <a:off x="3088800" y="3971782"/>
                <a:ext cx="258480" cy="114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5585B11-73C6-6594-6B4F-33EFF27A66F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80160" y="3963142"/>
                  <a:ext cx="27612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728102D6-8E9B-5145-4657-66158C68A7C9}"/>
              </a:ext>
            </a:extLst>
          </p:cNvPr>
          <p:cNvGrpSpPr/>
          <p:nvPr/>
        </p:nvGrpSpPr>
        <p:grpSpPr>
          <a:xfrm>
            <a:off x="3618000" y="3772342"/>
            <a:ext cx="201600" cy="241560"/>
            <a:chOff x="3618000" y="3772342"/>
            <a:chExt cx="20160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F00C173-FD5E-339B-94CF-F358E83A450C}"/>
                    </a:ext>
                  </a:extLst>
                </p14:cNvPr>
                <p14:cNvContentPartPr/>
                <p14:nvPr/>
              </p14:nvContentPartPr>
              <p14:xfrm>
                <a:off x="3678840" y="3953782"/>
                <a:ext cx="2880" cy="13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F00C173-FD5E-339B-94CF-F358E83A45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70200" y="3945142"/>
                  <a:ext cx="20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BE679AD-ADFD-BDE9-3592-BD56077C27CE}"/>
                    </a:ext>
                  </a:extLst>
                </p14:cNvPr>
                <p14:cNvContentPartPr/>
                <p14:nvPr/>
              </p14:nvContentPartPr>
              <p14:xfrm>
                <a:off x="3618000" y="3772342"/>
                <a:ext cx="201600" cy="241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BE679AD-ADFD-BDE9-3592-BD56077C27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09000" y="3763342"/>
                  <a:ext cx="21924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5133194B-6DC7-F8F0-93DB-23D3A0F5D2CF}"/>
                  </a:ext>
                </a:extLst>
              </p14:cNvPr>
              <p14:cNvContentPartPr/>
              <p14:nvPr/>
            </p14:nvContentPartPr>
            <p14:xfrm>
              <a:off x="3671280" y="4134502"/>
              <a:ext cx="59760" cy="183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5133194B-6DC7-F8F0-93DB-23D3A0F5D2C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62280" y="4125502"/>
                <a:ext cx="774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851EB37B-47BE-856F-77B0-3F38A16057A2}"/>
              </a:ext>
            </a:extLst>
          </p:cNvPr>
          <p:cNvGrpSpPr/>
          <p:nvPr/>
        </p:nvGrpSpPr>
        <p:grpSpPr>
          <a:xfrm>
            <a:off x="2818800" y="4463542"/>
            <a:ext cx="653400" cy="311040"/>
            <a:chOff x="2818800" y="4463542"/>
            <a:chExt cx="65340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2522A4B-76B7-D73F-85AE-A38AFE80106F}"/>
                    </a:ext>
                  </a:extLst>
                </p14:cNvPr>
                <p14:cNvContentPartPr/>
                <p14:nvPr/>
              </p14:nvContentPartPr>
              <p14:xfrm>
                <a:off x="2880000" y="4493062"/>
                <a:ext cx="23040" cy="201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2522A4B-76B7-D73F-85AE-A38AFE80106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71360" y="4484062"/>
                  <a:ext cx="40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484009E-844C-D87A-7CE8-601C389BFAD8}"/>
                    </a:ext>
                  </a:extLst>
                </p14:cNvPr>
                <p14:cNvContentPartPr/>
                <p14:nvPr/>
              </p14:nvContentPartPr>
              <p14:xfrm>
                <a:off x="2818800" y="4463542"/>
                <a:ext cx="158400" cy="311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484009E-844C-D87A-7CE8-601C389BFAD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09800" y="4454902"/>
                  <a:ext cx="176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50F95A7-7B80-AF1A-BA68-E80ABC2830BE}"/>
                    </a:ext>
                  </a:extLst>
                </p14:cNvPr>
                <p14:cNvContentPartPr/>
                <p14:nvPr/>
              </p14:nvContentPartPr>
              <p14:xfrm>
                <a:off x="3008160" y="4573702"/>
                <a:ext cx="448920" cy="134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50F95A7-7B80-AF1A-BA68-E80ABC2830B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99520" y="4565062"/>
                  <a:ext cx="466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5FFC57-A992-02D4-704C-A3AE23F31ADD}"/>
                    </a:ext>
                  </a:extLst>
                </p14:cNvPr>
                <p14:cNvContentPartPr/>
                <p14:nvPr/>
              </p14:nvContentPartPr>
              <p14:xfrm>
                <a:off x="3461040" y="4468222"/>
                <a:ext cx="11160" cy="25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5FFC57-A992-02D4-704C-A3AE23F31AD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52400" y="4459582"/>
                  <a:ext cx="2880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94EAEDB-02DC-3D0D-7B28-C38076F62B0D}"/>
                  </a:ext>
                </a:extLst>
              </p14:cNvPr>
              <p14:cNvContentPartPr/>
              <p14:nvPr/>
            </p14:nvContentPartPr>
            <p14:xfrm>
              <a:off x="3881160" y="4519342"/>
              <a:ext cx="396720" cy="1612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94EAEDB-02DC-3D0D-7B28-C38076F62B0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72160" y="4510342"/>
                <a:ext cx="41436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C9DE91F4-7524-6E8E-6DFE-759C76166E91}"/>
              </a:ext>
            </a:extLst>
          </p:cNvPr>
          <p:cNvGrpSpPr/>
          <p:nvPr/>
        </p:nvGrpSpPr>
        <p:grpSpPr>
          <a:xfrm>
            <a:off x="4584960" y="4319542"/>
            <a:ext cx="1326600" cy="508320"/>
            <a:chOff x="4584960" y="4319542"/>
            <a:chExt cx="132660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7DD7702-C53C-EF09-C32D-2EC8EA36E8BC}"/>
                    </a:ext>
                  </a:extLst>
                </p14:cNvPr>
                <p14:cNvContentPartPr/>
                <p14:nvPr/>
              </p14:nvContentPartPr>
              <p14:xfrm>
                <a:off x="4638960" y="4334662"/>
                <a:ext cx="179280" cy="318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7DD7702-C53C-EF09-C32D-2EC8EA36E8B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30320" y="4326022"/>
                  <a:ext cx="1969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C0ECA7A-7C1D-3D55-C318-0C5A4B0A43AA}"/>
                    </a:ext>
                  </a:extLst>
                </p14:cNvPr>
                <p14:cNvContentPartPr/>
                <p14:nvPr/>
              </p14:nvContentPartPr>
              <p14:xfrm>
                <a:off x="4873320" y="4506382"/>
                <a:ext cx="76320" cy="97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C0ECA7A-7C1D-3D55-C318-0C5A4B0A43A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64320" y="4497382"/>
                  <a:ext cx="93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474DCDC-79C9-114F-2B43-1C1D9C8FB5FD}"/>
                    </a:ext>
                  </a:extLst>
                </p14:cNvPr>
                <p14:cNvContentPartPr/>
                <p14:nvPr/>
              </p14:nvContentPartPr>
              <p14:xfrm>
                <a:off x="5016240" y="4376782"/>
                <a:ext cx="141480" cy="236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474DCDC-79C9-114F-2B43-1C1D9C8FB5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07240" y="4368142"/>
                  <a:ext cx="159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7F8B5FA-1F00-F88B-82F8-CCA917A9DC54}"/>
                    </a:ext>
                  </a:extLst>
                </p14:cNvPr>
                <p14:cNvContentPartPr/>
                <p14:nvPr/>
              </p14:nvContentPartPr>
              <p14:xfrm>
                <a:off x="5225760" y="4319542"/>
                <a:ext cx="200160" cy="389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7F8B5FA-1F00-F88B-82F8-CCA917A9DC5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16760" y="4310902"/>
                  <a:ext cx="2178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7E04E91-03D7-5F6A-0652-E1127B77A0A2}"/>
                    </a:ext>
                  </a:extLst>
                </p14:cNvPr>
                <p14:cNvContentPartPr/>
                <p14:nvPr/>
              </p14:nvContentPartPr>
              <p14:xfrm>
                <a:off x="5430600" y="4455982"/>
                <a:ext cx="132480" cy="122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7E04E91-03D7-5F6A-0652-E1127B77A0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21600" y="4446982"/>
                  <a:ext cx="150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554C3B1-A984-461D-64DE-1828FDD9950C}"/>
                    </a:ext>
                  </a:extLst>
                </p14:cNvPr>
                <p14:cNvContentPartPr/>
                <p14:nvPr/>
              </p14:nvContentPartPr>
              <p14:xfrm>
                <a:off x="5623920" y="4421062"/>
                <a:ext cx="222840" cy="283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554C3B1-A984-461D-64DE-1828FDD995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14920" y="4412062"/>
                  <a:ext cx="2404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2A4D454-8DBD-DAB1-0EA5-12B978A53919}"/>
                    </a:ext>
                  </a:extLst>
                </p14:cNvPr>
                <p14:cNvContentPartPr/>
                <p14:nvPr/>
              </p14:nvContentPartPr>
              <p14:xfrm>
                <a:off x="4584960" y="4720222"/>
                <a:ext cx="1326600" cy="107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2A4D454-8DBD-DAB1-0EA5-12B978A539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75960" y="4711582"/>
                  <a:ext cx="134424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B606791B-2700-AD50-A2A7-2A3E5E48E232}"/>
              </a:ext>
            </a:extLst>
          </p:cNvPr>
          <p:cNvGrpSpPr/>
          <p:nvPr/>
        </p:nvGrpSpPr>
        <p:grpSpPr>
          <a:xfrm>
            <a:off x="6318360" y="4366342"/>
            <a:ext cx="658440" cy="192960"/>
            <a:chOff x="6318360" y="4366342"/>
            <a:chExt cx="65844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C345D1B-A5CD-82EB-896D-7D0360864C5E}"/>
                    </a:ext>
                  </a:extLst>
                </p14:cNvPr>
                <p14:cNvContentPartPr/>
                <p14:nvPr/>
              </p14:nvContentPartPr>
              <p14:xfrm>
                <a:off x="6318360" y="4432942"/>
                <a:ext cx="129600" cy="126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C345D1B-A5CD-82EB-896D-7D0360864C5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09720" y="4424302"/>
                  <a:ext cx="147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167DB55-10FD-046A-6E2C-4E5FA5F6C10E}"/>
                    </a:ext>
                  </a:extLst>
                </p14:cNvPr>
                <p14:cNvContentPartPr/>
                <p14:nvPr/>
              </p14:nvContentPartPr>
              <p14:xfrm>
                <a:off x="6523920" y="4366342"/>
                <a:ext cx="452880" cy="164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167DB55-10FD-046A-6E2C-4E5FA5F6C10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14920" y="4357342"/>
                  <a:ext cx="4705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6C34888F-8D03-0E2E-1147-46648EC1C733}"/>
              </a:ext>
            </a:extLst>
          </p:cNvPr>
          <p:cNvGrpSpPr/>
          <p:nvPr/>
        </p:nvGrpSpPr>
        <p:grpSpPr>
          <a:xfrm>
            <a:off x="4737600" y="4892662"/>
            <a:ext cx="2173680" cy="493560"/>
            <a:chOff x="4737600" y="4892662"/>
            <a:chExt cx="2173680" cy="49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7FCBA3C-679E-58DE-F190-0100D3D5DC22}"/>
                    </a:ext>
                  </a:extLst>
                </p14:cNvPr>
                <p14:cNvContentPartPr/>
                <p14:nvPr/>
              </p14:nvContentPartPr>
              <p14:xfrm>
                <a:off x="4737600" y="5085262"/>
                <a:ext cx="182880" cy="174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7FCBA3C-679E-58DE-F190-0100D3D5DC2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28600" y="5076262"/>
                  <a:ext cx="200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C472A3D-00E4-3784-BCBE-A02B49388E70}"/>
                    </a:ext>
                  </a:extLst>
                </p14:cNvPr>
                <p14:cNvContentPartPr/>
                <p14:nvPr/>
              </p14:nvContentPartPr>
              <p14:xfrm>
                <a:off x="4961160" y="5127382"/>
                <a:ext cx="537120" cy="127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C472A3D-00E4-3784-BCBE-A02B49388E7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52160" y="5118382"/>
                  <a:ext cx="554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ACEDFAE-F46A-C786-89C8-BC56D5C7316F}"/>
                    </a:ext>
                  </a:extLst>
                </p14:cNvPr>
                <p14:cNvContentPartPr/>
                <p14:nvPr/>
              </p14:nvContentPartPr>
              <p14:xfrm>
                <a:off x="5837400" y="5007502"/>
                <a:ext cx="299160" cy="209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ACEDFAE-F46A-C786-89C8-BC56D5C7316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28400" y="4998862"/>
                  <a:ext cx="316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4A111B8-FA7C-4727-4212-FAFB4A2923A4}"/>
                    </a:ext>
                  </a:extLst>
                </p14:cNvPr>
                <p14:cNvContentPartPr/>
                <p14:nvPr/>
              </p14:nvContentPartPr>
              <p14:xfrm>
                <a:off x="6168600" y="5068342"/>
                <a:ext cx="190080" cy="243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4A111B8-FA7C-4727-4212-FAFB4A2923A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59600" y="5059702"/>
                  <a:ext cx="207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B9EAF19-97BF-5038-1BA7-E144377F9EED}"/>
                    </a:ext>
                  </a:extLst>
                </p14:cNvPr>
                <p14:cNvContentPartPr/>
                <p14:nvPr/>
              </p14:nvContentPartPr>
              <p14:xfrm>
                <a:off x="6404400" y="4964662"/>
                <a:ext cx="120240" cy="222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B9EAF19-97BF-5038-1BA7-E144377F9EE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95760" y="4955662"/>
                  <a:ext cx="137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67BFC27-B9B2-838E-F005-D80B2E29D58A}"/>
                    </a:ext>
                  </a:extLst>
                </p14:cNvPr>
                <p14:cNvContentPartPr/>
                <p14:nvPr/>
              </p14:nvContentPartPr>
              <p14:xfrm>
                <a:off x="6546960" y="4892662"/>
                <a:ext cx="352440" cy="275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67BFC27-B9B2-838E-F005-D80B2E29D58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37960" y="4883662"/>
                  <a:ext cx="370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8A6218E-AAA0-2A77-9887-9271AE57BD58}"/>
                    </a:ext>
                  </a:extLst>
                </p14:cNvPr>
                <p14:cNvContentPartPr/>
                <p14:nvPr/>
              </p14:nvContentPartPr>
              <p14:xfrm>
                <a:off x="5767560" y="5249422"/>
                <a:ext cx="1143720" cy="136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8A6218E-AAA0-2A77-9887-9271AE57BD5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58560" y="5240782"/>
                  <a:ext cx="1161360" cy="15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0962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Besteuerung der Käufer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838971" y="336344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10011" y="4050104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0109" y="38005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34429" y="4069282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654506" y="1175593"/>
            <a:ext cx="3200557" cy="228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654506" y="792117"/>
            <a:ext cx="4049685" cy="253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985699" y="1044958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411987" y="2847309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7" name="Gerade Verbindung 11"/>
          <p:cNvCxnSpPr/>
          <p:nvPr/>
        </p:nvCxnSpPr>
        <p:spPr>
          <a:xfrm>
            <a:off x="959617" y="1087130"/>
            <a:ext cx="4049685" cy="253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911796" y="3241047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4186276" y="3024028"/>
            <a:ext cx="8053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847360" y="2043390"/>
            <a:ext cx="2792880" cy="2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H="1" flipV="1">
            <a:off x="3641670" y="2036890"/>
            <a:ext cx="5519" cy="201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486619" y="40474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91584" y="185160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6511" y="225370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447832" y="1494951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q*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0581530-EC4B-F726-CE30-FEF51F1394AF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DE5BE74-61CB-B6E1-F9D6-3204310A2694}"/>
                  </a:ext>
                </a:extLst>
              </p14:cNvPr>
              <p14:cNvContentPartPr/>
              <p14:nvPr/>
            </p14:nvContentPartPr>
            <p14:xfrm>
              <a:off x="6952680" y="1614862"/>
              <a:ext cx="33840" cy="23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DE5BE74-61CB-B6E1-F9D6-3204310A26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4040" y="1606222"/>
                <a:ext cx="51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EDF3C-E308-B0EC-CFC1-5E68DA55250F}"/>
                  </a:ext>
                </a:extLst>
              </p14:cNvPr>
              <p14:cNvContentPartPr/>
              <p14:nvPr/>
            </p14:nvContentPartPr>
            <p14:xfrm>
              <a:off x="5393160" y="2769742"/>
              <a:ext cx="313200" cy="4251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EDF3C-E308-B0EC-CFC1-5E68DA5525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4160" y="2760742"/>
                <a:ext cx="3308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792148A0-A70D-FBD5-24B5-A538E2F66CCA}"/>
                  </a:ext>
                </a:extLst>
              </p14:cNvPr>
              <p14:cNvContentPartPr/>
              <p14:nvPr/>
            </p14:nvContentPartPr>
            <p14:xfrm>
              <a:off x="824040" y="2529982"/>
              <a:ext cx="135000" cy="295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792148A0-A70D-FBD5-24B5-A538E2F66C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5400" y="2520982"/>
                <a:ext cx="1526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1A7F2AA5-3D15-04FA-10C2-7C76E3E8E7DD}"/>
                  </a:ext>
                </a:extLst>
              </p14:cNvPr>
              <p14:cNvContentPartPr/>
              <p14:nvPr/>
            </p14:nvContentPartPr>
            <p14:xfrm>
              <a:off x="867240" y="2510902"/>
              <a:ext cx="61560" cy="5400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1A7F2AA5-3D15-04FA-10C2-7C76E3E8E7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8240" y="2501902"/>
                <a:ext cx="7920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uppieren 334">
            <a:extLst>
              <a:ext uri="{FF2B5EF4-FFF2-40B4-BE49-F238E27FC236}">
                <a16:creationId xmlns:a16="http://schemas.microsoft.com/office/drawing/2014/main" id="{1915A8A6-7716-4E15-C8F5-1114B3A875CA}"/>
              </a:ext>
            </a:extLst>
          </p:cNvPr>
          <p:cNvGrpSpPr/>
          <p:nvPr/>
        </p:nvGrpSpPr>
        <p:grpSpPr>
          <a:xfrm>
            <a:off x="99753" y="86302"/>
            <a:ext cx="11757600" cy="6403320"/>
            <a:chOff x="99753" y="86302"/>
            <a:chExt cx="11757600" cy="64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871707D-5570-9856-B9F5-A38FACEB6670}"/>
                    </a:ext>
                  </a:extLst>
                </p14:cNvPr>
                <p14:cNvContentPartPr/>
                <p14:nvPr/>
              </p14:nvContentPartPr>
              <p14:xfrm>
                <a:off x="8101833" y="742615"/>
                <a:ext cx="19080" cy="154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871707D-5570-9856-B9F5-A38FACEB66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92833" y="733615"/>
                  <a:ext cx="36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507B20B-C70D-25FC-50E8-6230DCF5796E}"/>
                    </a:ext>
                  </a:extLst>
                </p14:cNvPr>
                <p14:cNvContentPartPr/>
                <p14:nvPr/>
              </p14:nvContentPartPr>
              <p14:xfrm>
                <a:off x="7943793" y="712015"/>
                <a:ext cx="250560" cy="208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507B20B-C70D-25FC-50E8-6230DCF579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35153" y="703375"/>
                  <a:ext cx="268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3769CCD-7B1D-1EB5-8B69-216EF1A9820B}"/>
                    </a:ext>
                  </a:extLst>
                </p14:cNvPr>
                <p14:cNvContentPartPr/>
                <p14:nvPr/>
              </p14:nvContentPartPr>
              <p14:xfrm>
                <a:off x="8259513" y="762775"/>
                <a:ext cx="121320" cy="135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3769CCD-7B1D-1EB5-8B69-216EF1A982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50513" y="754135"/>
                  <a:ext cx="138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6897ACB-9A66-CD1F-DB8D-D03693365C90}"/>
                    </a:ext>
                  </a:extLst>
                </p14:cNvPr>
                <p14:cNvContentPartPr/>
                <p14:nvPr/>
              </p14:nvContentPartPr>
              <p14:xfrm>
                <a:off x="8642913" y="684295"/>
                <a:ext cx="372960" cy="147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6897ACB-9A66-CD1F-DB8D-D03693365C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34273" y="675295"/>
                  <a:ext cx="390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F1D3CAD-AD43-3A60-3E24-1BBE503A08A7}"/>
                    </a:ext>
                  </a:extLst>
                </p14:cNvPr>
                <p14:cNvContentPartPr/>
                <p14:nvPr/>
              </p14:nvContentPartPr>
              <p14:xfrm>
                <a:off x="8925873" y="631015"/>
                <a:ext cx="11880" cy="9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F1D3CAD-AD43-3A60-3E24-1BBE503A08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16873" y="622375"/>
                  <a:ext cx="29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FB7079B-D791-F1C9-262D-B82425FF7477}"/>
                    </a:ext>
                  </a:extLst>
                </p14:cNvPr>
                <p14:cNvContentPartPr/>
                <p14:nvPr/>
              </p14:nvContentPartPr>
              <p14:xfrm>
                <a:off x="9268233" y="597175"/>
                <a:ext cx="141120" cy="213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FB7079B-D791-F1C9-262D-B82425FF74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59233" y="588175"/>
                  <a:ext cx="158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6C62696-5A9E-A180-756E-404D34D6F42E}"/>
                    </a:ext>
                  </a:extLst>
                </p14:cNvPr>
                <p14:cNvContentPartPr/>
                <p14:nvPr/>
              </p14:nvContentPartPr>
              <p14:xfrm>
                <a:off x="9411873" y="733975"/>
                <a:ext cx="248400" cy="60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6C62696-5A9E-A180-756E-404D34D6F42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03233" y="724975"/>
                  <a:ext cx="266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118E0A2-36B1-5915-9158-578450FEFB0E}"/>
                    </a:ext>
                  </a:extLst>
                </p14:cNvPr>
                <p14:cNvContentPartPr/>
                <p14:nvPr/>
              </p14:nvContentPartPr>
              <p14:xfrm>
                <a:off x="9660273" y="720295"/>
                <a:ext cx="83880" cy="84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118E0A2-36B1-5915-9158-578450FEF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51633" y="711295"/>
                  <a:ext cx="101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80F9F88-79D4-8297-AC91-320AFE0796EB}"/>
                    </a:ext>
                  </a:extLst>
                </p14:cNvPr>
                <p14:cNvContentPartPr/>
                <p14:nvPr/>
              </p14:nvContentPartPr>
              <p14:xfrm>
                <a:off x="9811113" y="724615"/>
                <a:ext cx="347760" cy="69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80F9F88-79D4-8297-AC91-320AFE0796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02473" y="715615"/>
                  <a:ext cx="36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0977366-3D4E-5625-1092-87DA2A457087}"/>
                    </a:ext>
                  </a:extLst>
                </p14:cNvPr>
                <p14:cNvContentPartPr/>
                <p14:nvPr/>
              </p14:nvContentPartPr>
              <p14:xfrm>
                <a:off x="10194153" y="571615"/>
                <a:ext cx="336240" cy="199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0977366-3D4E-5625-1092-87DA2A45708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85513" y="562615"/>
                  <a:ext cx="353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72F32C0-519A-FDDB-C85A-F3DA20E023FA}"/>
                    </a:ext>
                  </a:extLst>
                </p14:cNvPr>
                <p14:cNvContentPartPr/>
                <p14:nvPr/>
              </p14:nvContentPartPr>
              <p14:xfrm>
                <a:off x="10595193" y="654415"/>
                <a:ext cx="267480" cy="109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72F32C0-519A-FDDB-C85A-F3DA20E023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86193" y="645415"/>
                  <a:ext cx="285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AE115A4-8149-FA5D-CC94-166024FEC706}"/>
                    </a:ext>
                  </a:extLst>
                </p14:cNvPr>
                <p14:cNvContentPartPr/>
                <p14:nvPr/>
              </p14:nvContentPartPr>
              <p14:xfrm>
                <a:off x="10514193" y="1047535"/>
                <a:ext cx="379440" cy="134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AE115A4-8149-FA5D-CC94-166024FEC7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05193" y="1038535"/>
                  <a:ext cx="397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C29AA31-55CC-4E64-3033-BABF488BFD21}"/>
                    </a:ext>
                  </a:extLst>
                </p14:cNvPr>
                <p14:cNvContentPartPr/>
                <p14:nvPr/>
              </p14:nvContentPartPr>
              <p14:xfrm>
                <a:off x="10795353" y="962935"/>
                <a:ext cx="6120" cy="14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C29AA31-55CC-4E64-3033-BABF488BFD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86353" y="953935"/>
                  <a:ext cx="23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3DA8F25-D397-3E79-25EE-75376CF53C0D}"/>
                    </a:ext>
                  </a:extLst>
                </p14:cNvPr>
                <p14:cNvContentPartPr/>
                <p14:nvPr/>
              </p14:nvContentPartPr>
              <p14:xfrm>
                <a:off x="8153673" y="1178575"/>
                <a:ext cx="132480" cy="105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3DA8F25-D397-3E79-25EE-75376CF53C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44673" y="1169575"/>
                  <a:ext cx="150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04A5CBD-3A7E-0757-BF6D-B60EE6843FB5}"/>
                    </a:ext>
                  </a:extLst>
                </p14:cNvPr>
                <p14:cNvContentPartPr/>
                <p14:nvPr/>
              </p14:nvContentPartPr>
              <p14:xfrm>
                <a:off x="8336193" y="1162015"/>
                <a:ext cx="107640" cy="74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04A5CBD-3A7E-0757-BF6D-B60EE6843F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27553" y="1153375"/>
                  <a:ext cx="125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BA44C75-5A38-D25D-C661-93DCE03A3514}"/>
                    </a:ext>
                  </a:extLst>
                </p14:cNvPr>
                <p14:cNvContentPartPr/>
                <p14:nvPr/>
              </p14:nvContentPartPr>
              <p14:xfrm>
                <a:off x="8470473" y="1077775"/>
                <a:ext cx="158040" cy="142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BA44C75-5A38-D25D-C661-93DCE03A351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61833" y="1068775"/>
                  <a:ext cx="175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FD124AB-85C1-3DDE-1594-E99D06B7D3E1}"/>
                    </a:ext>
                  </a:extLst>
                </p14:cNvPr>
                <p14:cNvContentPartPr/>
                <p14:nvPr/>
              </p14:nvContentPartPr>
              <p14:xfrm>
                <a:off x="8890593" y="1058695"/>
                <a:ext cx="442440" cy="183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FD124AB-85C1-3DDE-1594-E99D06B7D3E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81953" y="1050055"/>
                  <a:ext cx="460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87F8AC7-BF68-E922-851A-4FAE467BEDFE}"/>
                    </a:ext>
                  </a:extLst>
                </p14:cNvPr>
                <p14:cNvContentPartPr/>
                <p14:nvPr/>
              </p14:nvContentPartPr>
              <p14:xfrm>
                <a:off x="9699513" y="1040335"/>
                <a:ext cx="148320" cy="165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87F8AC7-BF68-E922-851A-4FAE467BED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90513" y="1031335"/>
                  <a:ext cx="165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B09353A-5FF4-2586-688B-5BAC3CF0B196}"/>
                    </a:ext>
                  </a:extLst>
                </p14:cNvPr>
                <p14:cNvContentPartPr/>
                <p14:nvPr/>
              </p14:nvContentPartPr>
              <p14:xfrm>
                <a:off x="9779433" y="1194415"/>
                <a:ext cx="60840" cy="22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09353A-5FF4-2586-688B-5BAC3CF0B1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70433" y="1185775"/>
                  <a:ext cx="78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72F8615-6DCF-0356-1E2F-F1A269D01DC6}"/>
                    </a:ext>
                  </a:extLst>
                </p14:cNvPr>
                <p14:cNvContentPartPr/>
                <p14:nvPr/>
              </p14:nvContentPartPr>
              <p14:xfrm>
                <a:off x="9882033" y="1021975"/>
                <a:ext cx="340560" cy="335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72F8615-6DCF-0356-1E2F-F1A269D01D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73393" y="1013335"/>
                  <a:ext cx="3582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B262087-ECAC-2C68-DA98-AB757D4FD53C}"/>
                    </a:ext>
                  </a:extLst>
                </p14:cNvPr>
                <p14:cNvContentPartPr/>
                <p14:nvPr/>
              </p14:nvContentPartPr>
              <p14:xfrm>
                <a:off x="8379393" y="1461175"/>
                <a:ext cx="92160" cy="237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B262087-ECAC-2C68-DA98-AB757D4FD5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70753" y="1452535"/>
                  <a:ext cx="109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D696ECE-B1A7-739C-0B7E-6DDEF6041C5E}"/>
                    </a:ext>
                  </a:extLst>
                </p14:cNvPr>
                <p14:cNvContentPartPr/>
                <p14:nvPr/>
              </p14:nvContentPartPr>
              <p14:xfrm>
                <a:off x="8501073" y="1446775"/>
                <a:ext cx="330120" cy="234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D696ECE-B1A7-739C-0B7E-6DDEF6041C5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92073" y="1438135"/>
                  <a:ext cx="347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5D9F615-D762-A23F-17C2-9A400D483E97}"/>
                    </a:ext>
                  </a:extLst>
                </p14:cNvPr>
                <p14:cNvContentPartPr/>
                <p14:nvPr/>
              </p14:nvContentPartPr>
              <p14:xfrm>
                <a:off x="8878353" y="1510495"/>
                <a:ext cx="177120" cy="95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5D9F615-D762-A23F-17C2-9A400D483E9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69713" y="1501495"/>
                  <a:ext cx="194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60F87B3-861F-F08F-76EC-57328E5F7C32}"/>
                    </a:ext>
                  </a:extLst>
                </p14:cNvPr>
                <p14:cNvContentPartPr/>
                <p14:nvPr/>
              </p14:nvContentPartPr>
              <p14:xfrm>
                <a:off x="9317913" y="1491055"/>
                <a:ext cx="138600" cy="134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60F87B3-861F-F08F-76EC-57328E5F7C3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09273" y="1482055"/>
                  <a:ext cx="156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4E84FBF-5D11-24B8-00CA-B792DD8896D5}"/>
                    </a:ext>
                  </a:extLst>
                </p14:cNvPr>
                <p14:cNvContentPartPr/>
                <p14:nvPr/>
              </p14:nvContentPartPr>
              <p14:xfrm>
                <a:off x="9462993" y="1414015"/>
                <a:ext cx="105120" cy="209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4E84FBF-5D11-24B8-00CA-B792DD8896D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53993" y="1405015"/>
                  <a:ext cx="122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8304EE0-1C02-AA13-88BE-A0C13DA7B821}"/>
                    </a:ext>
                  </a:extLst>
                </p14:cNvPr>
                <p14:cNvContentPartPr/>
                <p14:nvPr/>
              </p14:nvContentPartPr>
              <p14:xfrm>
                <a:off x="9650553" y="1389175"/>
                <a:ext cx="233280" cy="281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8304EE0-1C02-AA13-88BE-A0C13DA7B82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41553" y="1380535"/>
                  <a:ext cx="250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B9EA147-F957-077E-1F7E-5F1826DC2E4C}"/>
                    </a:ext>
                  </a:extLst>
                </p14:cNvPr>
                <p14:cNvContentPartPr/>
                <p14:nvPr/>
              </p14:nvContentPartPr>
              <p14:xfrm>
                <a:off x="9912273" y="1388455"/>
                <a:ext cx="184320" cy="194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B9EA147-F957-077E-1F7E-5F1826DC2E4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03273" y="1379815"/>
                  <a:ext cx="201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F8A0412-CB76-B3D3-9373-A44C6C35C5CA}"/>
                    </a:ext>
                  </a:extLst>
                </p14:cNvPr>
                <p14:cNvContentPartPr/>
                <p14:nvPr/>
              </p14:nvContentPartPr>
              <p14:xfrm>
                <a:off x="10119633" y="1468015"/>
                <a:ext cx="256680" cy="132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F8A0412-CB76-B3D3-9373-A44C6C35C5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10633" y="1459375"/>
                  <a:ext cx="274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8A4C99F-85C4-C9AE-8079-B4920924A7E1}"/>
                    </a:ext>
                  </a:extLst>
                </p14:cNvPr>
                <p14:cNvContentPartPr/>
                <p14:nvPr/>
              </p14:nvContentPartPr>
              <p14:xfrm>
                <a:off x="9761793" y="1335535"/>
                <a:ext cx="105120" cy="26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8A4C99F-85C4-C9AE-8079-B4920924A7E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52793" y="1326535"/>
                  <a:ext cx="122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F4AC50F-1A54-6145-EF3D-1B57ACCC0AC7}"/>
                    </a:ext>
                  </a:extLst>
                </p14:cNvPr>
                <p14:cNvContentPartPr/>
                <p14:nvPr/>
              </p14:nvContentPartPr>
              <p14:xfrm>
                <a:off x="10513113" y="1423015"/>
                <a:ext cx="370440" cy="91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F4AC50F-1A54-6145-EF3D-1B57ACCC0AC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04113" y="1414015"/>
                  <a:ext cx="388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588ACE5-B829-E0BC-2797-17C7DCA50516}"/>
                    </a:ext>
                  </a:extLst>
                </p14:cNvPr>
                <p14:cNvContentPartPr/>
                <p14:nvPr/>
              </p14:nvContentPartPr>
              <p14:xfrm>
                <a:off x="10902993" y="1380175"/>
                <a:ext cx="116280" cy="91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588ACE5-B829-E0BC-2797-17C7DCA505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93993" y="1371535"/>
                  <a:ext cx="133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C5469F7-6F41-A2F0-7069-5D6965AC85E9}"/>
                    </a:ext>
                  </a:extLst>
                </p14:cNvPr>
                <p14:cNvContentPartPr/>
                <p14:nvPr/>
              </p14:nvContentPartPr>
              <p14:xfrm>
                <a:off x="11016753" y="1382335"/>
                <a:ext cx="92880" cy="117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C5469F7-6F41-A2F0-7069-5D6965AC85E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08113" y="1373695"/>
                  <a:ext cx="110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CA39CFA-E58E-51E7-990A-C54332E27FE7}"/>
                    </a:ext>
                  </a:extLst>
                </p14:cNvPr>
                <p14:cNvContentPartPr/>
                <p14:nvPr/>
              </p14:nvContentPartPr>
              <p14:xfrm>
                <a:off x="11130873" y="1379455"/>
                <a:ext cx="272160" cy="78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CA39CFA-E58E-51E7-990A-C54332E27F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21873" y="1370455"/>
                  <a:ext cx="289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CF5C5A5-ACAF-EF6D-F189-3E203123C715}"/>
                    </a:ext>
                  </a:extLst>
                </p14:cNvPr>
                <p14:cNvContentPartPr/>
                <p14:nvPr/>
              </p14:nvContentPartPr>
              <p14:xfrm>
                <a:off x="10830993" y="1252735"/>
                <a:ext cx="173880" cy="32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CF5C5A5-ACAF-EF6D-F189-3E203123C71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21993" y="1244095"/>
                  <a:ext cx="191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57F3E02-CADB-F245-1994-B3AD2B1FDD0E}"/>
                    </a:ext>
                  </a:extLst>
                </p14:cNvPr>
                <p14:cNvContentPartPr/>
                <p14:nvPr/>
              </p14:nvContentPartPr>
              <p14:xfrm>
                <a:off x="8407473" y="1888135"/>
                <a:ext cx="301680" cy="167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57F3E02-CADB-F245-1994-B3AD2B1FDD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98473" y="1879135"/>
                  <a:ext cx="319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1E23434-52BB-FF97-CDA1-744EF684194C}"/>
                    </a:ext>
                  </a:extLst>
                </p14:cNvPr>
                <p14:cNvContentPartPr/>
                <p14:nvPr/>
              </p14:nvContentPartPr>
              <p14:xfrm>
                <a:off x="8738313" y="1907215"/>
                <a:ext cx="121320" cy="150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1E23434-52BB-FF97-CDA1-744EF684194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29313" y="1898215"/>
                  <a:ext cx="138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D0044AB-5FA9-33DC-9EE0-B50A72C9C0A4}"/>
                    </a:ext>
                  </a:extLst>
                </p14:cNvPr>
                <p14:cNvContentPartPr/>
                <p14:nvPr/>
              </p14:nvContentPartPr>
              <p14:xfrm>
                <a:off x="8875113" y="1856815"/>
                <a:ext cx="153360" cy="169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D0044AB-5FA9-33DC-9EE0-B50A72C9C0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66113" y="1847815"/>
                  <a:ext cx="171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DEDE322-6C6E-9634-0D25-EE93A768F52A}"/>
                    </a:ext>
                  </a:extLst>
                </p14:cNvPr>
                <p14:cNvContentPartPr/>
                <p14:nvPr/>
              </p14:nvContentPartPr>
              <p14:xfrm>
                <a:off x="9110193" y="1911175"/>
                <a:ext cx="6120" cy="98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DEDE322-6C6E-9634-0D25-EE93A768F5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01193" y="1902535"/>
                  <a:ext cx="23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DAB1459-EC25-7B7C-A150-341DFD7EA9A0}"/>
                    </a:ext>
                  </a:extLst>
                </p14:cNvPr>
                <p14:cNvContentPartPr/>
                <p14:nvPr/>
              </p14:nvContentPartPr>
              <p14:xfrm>
                <a:off x="9164193" y="1887055"/>
                <a:ext cx="121680" cy="99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DAB1459-EC25-7B7C-A150-341DFD7EA9A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55553" y="1878055"/>
                  <a:ext cx="139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7E8C220-D42F-B550-0223-A778AD973684}"/>
                    </a:ext>
                  </a:extLst>
                </p14:cNvPr>
                <p14:cNvContentPartPr/>
                <p14:nvPr/>
              </p14:nvContentPartPr>
              <p14:xfrm>
                <a:off x="9354273" y="1779055"/>
                <a:ext cx="123840" cy="186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7E8C220-D42F-B550-0223-A778AD97368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45273" y="1770055"/>
                  <a:ext cx="141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158133C-27A6-ACFD-073F-F37F815117C2}"/>
                    </a:ext>
                  </a:extLst>
                </p14:cNvPr>
                <p14:cNvContentPartPr/>
                <p14:nvPr/>
              </p14:nvContentPartPr>
              <p14:xfrm>
                <a:off x="9488553" y="1757095"/>
                <a:ext cx="87480" cy="178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158133C-27A6-ACFD-073F-F37F815117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79553" y="1748095"/>
                  <a:ext cx="105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D4CE4DF-66E2-1C6C-F16B-27BA41B1CAAD}"/>
                    </a:ext>
                  </a:extLst>
                </p14:cNvPr>
                <p14:cNvContentPartPr/>
                <p14:nvPr/>
              </p14:nvContentPartPr>
              <p14:xfrm>
                <a:off x="9282993" y="1758895"/>
                <a:ext cx="43200" cy="24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D4CE4DF-66E2-1C6C-F16B-27BA41B1CAA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73993" y="1750255"/>
                  <a:ext cx="60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AB0630E-30A4-3713-B86E-C7E5D89BED56}"/>
                    </a:ext>
                  </a:extLst>
                </p14:cNvPr>
                <p14:cNvContentPartPr/>
                <p14:nvPr/>
              </p14:nvContentPartPr>
              <p14:xfrm>
                <a:off x="9777993" y="1837015"/>
                <a:ext cx="265320" cy="1573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AB0630E-30A4-3713-B86E-C7E5D89BED5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68993" y="1828375"/>
                  <a:ext cx="282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3E4FC6A-AD7A-3C87-6141-04E6D5A5A4F6}"/>
                    </a:ext>
                  </a:extLst>
                </p14:cNvPr>
                <p14:cNvContentPartPr/>
                <p14:nvPr/>
              </p14:nvContentPartPr>
              <p14:xfrm>
                <a:off x="9988593" y="1785175"/>
                <a:ext cx="27360" cy="10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3E4FC6A-AD7A-3C87-6141-04E6D5A5A4F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79953" y="1776535"/>
                  <a:ext cx="45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ACE5898-208F-7DD6-3AD6-3028BB60F485}"/>
                    </a:ext>
                  </a:extLst>
                </p14:cNvPr>
                <p14:cNvContentPartPr/>
                <p14:nvPr/>
              </p14:nvContentPartPr>
              <p14:xfrm>
                <a:off x="10124313" y="1727215"/>
                <a:ext cx="176760" cy="190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ACE5898-208F-7DD6-3AD6-3028BB60F48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15673" y="1718215"/>
                  <a:ext cx="194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1F10C1E-886C-F653-78ED-68730E0E8B1B}"/>
                    </a:ext>
                  </a:extLst>
                </p14:cNvPr>
                <p14:cNvContentPartPr/>
                <p14:nvPr/>
              </p14:nvContentPartPr>
              <p14:xfrm>
                <a:off x="10501233" y="1746655"/>
                <a:ext cx="379080" cy="165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1F10C1E-886C-F653-78ED-68730E0E8B1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92233" y="1737655"/>
                  <a:ext cx="396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1DC07C2-FE2E-361E-CFF6-28AC654D4423}"/>
                    </a:ext>
                  </a:extLst>
                </p14:cNvPr>
                <p14:cNvContentPartPr/>
                <p14:nvPr/>
              </p14:nvContentPartPr>
              <p14:xfrm>
                <a:off x="10819473" y="1681135"/>
                <a:ext cx="10800" cy="19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1DC07C2-FE2E-361E-CFF6-28AC654D442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10833" y="1672135"/>
                  <a:ext cx="28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B63D7A4-B625-B0B4-B448-7DDC0E6EC381}"/>
                    </a:ext>
                  </a:extLst>
                </p14:cNvPr>
                <p14:cNvContentPartPr/>
                <p14:nvPr/>
              </p14:nvContentPartPr>
              <p14:xfrm>
                <a:off x="11071473" y="1661335"/>
                <a:ext cx="317880" cy="272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B63D7A4-B625-B0B4-B448-7DDC0E6EC3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62833" y="1652695"/>
                  <a:ext cx="335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BC07557-9980-321C-BEEA-E5EDE168F12E}"/>
                    </a:ext>
                  </a:extLst>
                </p14:cNvPr>
                <p14:cNvContentPartPr/>
                <p14:nvPr/>
              </p14:nvContentPartPr>
              <p14:xfrm>
                <a:off x="11268393" y="1651255"/>
                <a:ext cx="114840" cy="11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BC07557-9980-321C-BEEA-E5EDE168F12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59753" y="1642255"/>
                  <a:ext cx="132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770C4B3-7B3D-77C4-491B-06EA168544E4}"/>
                    </a:ext>
                  </a:extLst>
                </p14:cNvPr>
                <p14:cNvContentPartPr/>
                <p14:nvPr/>
              </p14:nvContentPartPr>
              <p14:xfrm>
                <a:off x="11481513" y="1684015"/>
                <a:ext cx="375840" cy="171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770C4B3-7B3D-77C4-491B-06EA168544E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472873" y="1675015"/>
                  <a:ext cx="393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B6F7CAD-4638-1A88-244F-0DDBB794C96B}"/>
                    </a:ext>
                  </a:extLst>
                </p14:cNvPr>
                <p14:cNvContentPartPr/>
                <p14:nvPr/>
              </p14:nvContentPartPr>
              <p14:xfrm>
                <a:off x="8434473" y="2245255"/>
                <a:ext cx="205200" cy="197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B6F7CAD-4638-1A88-244F-0DDBB794C96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25833" y="2236615"/>
                  <a:ext cx="222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B1C5BBF-ABF7-5448-3066-DE7FCEC3E3C9}"/>
                    </a:ext>
                  </a:extLst>
                </p14:cNvPr>
                <p14:cNvContentPartPr/>
                <p14:nvPr/>
              </p14:nvContentPartPr>
              <p14:xfrm>
                <a:off x="8652633" y="2331295"/>
                <a:ext cx="199800" cy="115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B1C5BBF-ABF7-5448-3066-DE7FCEC3E3C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43633" y="2322295"/>
                  <a:ext cx="217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4D0D666-083A-037D-744B-96C2DD4D4B9C}"/>
                    </a:ext>
                  </a:extLst>
                </p14:cNvPr>
                <p14:cNvContentPartPr/>
                <p14:nvPr/>
              </p14:nvContentPartPr>
              <p14:xfrm>
                <a:off x="8885193" y="2164615"/>
                <a:ext cx="155520" cy="260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4D0D666-083A-037D-744B-96C2DD4D4B9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76553" y="2155615"/>
                  <a:ext cx="173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98615D0-9251-E9F0-814F-7F6C4A565EBD}"/>
                    </a:ext>
                  </a:extLst>
                </p14:cNvPr>
                <p14:cNvContentPartPr/>
                <p14:nvPr/>
              </p14:nvContentPartPr>
              <p14:xfrm>
                <a:off x="9257793" y="2141935"/>
                <a:ext cx="385560" cy="242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98615D0-9251-E9F0-814F-7F6C4A565EB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49153" y="2133295"/>
                  <a:ext cx="403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2393195-9A47-AF9E-4062-DA5D9F92DBC4}"/>
                    </a:ext>
                  </a:extLst>
                </p14:cNvPr>
                <p14:cNvContentPartPr/>
                <p14:nvPr/>
              </p14:nvContentPartPr>
              <p14:xfrm>
                <a:off x="9732633" y="2254975"/>
                <a:ext cx="150480" cy="99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2393195-9A47-AF9E-4062-DA5D9F92DBC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23993" y="2245975"/>
                  <a:ext cx="168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90BE2D4-AE9B-BD21-E315-435FC5F3A2C5}"/>
                    </a:ext>
                  </a:extLst>
                </p14:cNvPr>
                <p14:cNvContentPartPr/>
                <p14:nvPr/>
              </p14:nvContentPartPr>
              <p14:xfrm>
                <a:off x="9911913" y="2126095"/>
                <a:ext cx="432720" cy="205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90BE2D4-AE9B-BD21-E315-435FC5F3A2C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03273" y="2117455"/>
                  <a:ext cx="450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F804903-F8BD-122D-3C14-5580BBF1A754}"/>
                    </a:ext>
                  </a:extLst>
                </p14:cNvPr>
                <p14:cNvContentPartPr/>
                <p14:nvPr/>
              </p14:nvContentPartPr>
              <p14:xfrm>
                <a:off x="10564593" y="2092255"/>
                <a:ext cx="132120" cy="221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F804903-F8BD-122D-3C14-5580BBF1A75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55953" y="2083615"/>
                  <a:ext cx="149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EA3850B-38C4-7282-8BBB-375D507C14A9}"/>
                    </a:ext>
                  </a:extLst>
                </p14:cNvPr>
                <p14:cNvContentPartPr/>
                <p14:nvPr/>
              </p14:nvContentPartPr>
              <p14:xfrm>
                <a:off x="10724433" y="2181175"/>
                <a:ext cx="145440" cy="1069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EA3850B-38C4-7282-8BBB-375D507C14A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15793" y="2172535"/>
                  <a:ext cx="163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BCF87F2-27DE-47F3-D477-93571B24965B}"/>
                    </a:ext>
                  </a:extLst>
                </p14:cNvPr>
                <p14:cNvContentPartPr/>
                <p14:nvPr/>
              </p14:nvContentPartPr>
              <p14:xfrm>
                <a:off x="10900473" y="2096935"/>
                <a:ext cx="155160" cy="183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BCF87F2-27DE-47F3-D477-93571B24965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91473" y="2088295"/>
                  <a:ext cx="172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3A5B184-8046-22EF-B968-7362BBBB3C48}"/>
                    </a:ext>
                  </a:extLst>
                </p14:cNvPr>
                <p14:cNvContentPartPr/>
                <p14:nvPr/>
              </p14:nvContentPartPr>
              <p14:xfrm>
                <a:off x="11131593" y="2084695"/>
                <a:ext cx="196560" cy="315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3A5B184-8046-22EF-B968-7362BBBB3C4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22953" y="2075695"/>
                  <a:ext cx="2142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F81038A-C5B9-36FC-D707-0481454932C0}"/>
                    </a:ext>
                  </a:extLst>
                </p14:cNvPr>
                <p14:cNvContentPartPr/>
                <p14:nvPr/>
              </p14:nvContentPartPr>
              <p14:xfrm>
                <a:off x="11319513" y="2149135"/>
                <a:ext cx="285480" cy="291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F81038A-C5B9-36FC-D707-0481454932C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10873" y="2140495"/>
                  <a:ext cx="3031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56ADF63-494C-7B27-962D-A70F27DDE1A9}"/>
                    </a:ext>
                  </a:extLst>
                </p14:cNvPr>
                <p14:cNvContentPartPr/>
                <p14:nvPr/>
              </p14:nvContentPartPr>
              <p14:xfrm>
                <a:off x="11687433" y="2174335"/>
                <a:ext cx="84960" cy="13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56ADF63-494C-7B27-962D-A70F27DDE1A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678433" y="2165695"/>
                  <a:ext cx="102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D3F153B-F96A-D5A5-1BEA-52ED09CB770E}"/>
                    </a:ext>
                  </a:extLst>
                </p14:cNvPr>
                <p14:cNvContentPartPr/>
                <p14:nvPr/>
              </p14:nvContentPartPr>
              <p14:xfrm>
                <a:off x="8457873" y="2581495"/>
                <a:ext cx="176400" cy="235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D3F153B-F96A-D5A5-1BEA-52ED09CB770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49233" y="2572855"/>
                  <a:ext cx="194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C5F4C8A-8F67-76EF-C719-37C11190E56D}"/>
                    </a:ext>
                  </a:extLst>
                </p14:cNvPr>
                <p14:cNvContentPartPr/>
                <p14:nvPr/>
              </p14:nvContentPartPr>
              <p14:xfrm>
                <a:off x="8573073" y="2638015"/>
                <a:ext cx="650160" cy="208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C5F4C8A-8F67-76EF-C719-37C11190E5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64073" y="2629375"/>
                  <a:ext cx="667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C2F4EB1-720D-5093-9899-0A37A29561B4}"/>
                    </a:ext>
                  </a:extLst>
                </p14:cNvPr>
                <p14:cNvContentPartPr/>
                <p14:nvPr/>
              </p14:nvContentPartPr>
              <p14:xfrm>
                <a:off x="9464073" y="2664295"/>
                <a:ext cx="136080" cy="155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C2F4EB1-720D-5093-9899-0A37A29561B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55433" y="2655655"/>
                  <a:ext cx="153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18424B1-C4A5-0D1C-36E9-A68F8A0302C1}"/>
                    </a:ext>
                  </a:extLst>
                </p14:cNvPr>
                <p14:cNvContentPartPr/>
                <p14:nvPr/>
              </p14:nvContentPartPr>
              <p14:xfrm>
                <a:off x="9626073" y="2667895"/>
                <a:ext cx="148320" cy="131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18424B1-C4A5-0D1C-36E9-A68F8A0302C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17433" y="2659255"/>
                  <a:ext cx="165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FAAB97D-C348-EBD6-191B-7175973F13FF}"/>
                    </a:ext>
                  </a:extLst>
                </p14:cNvPr>
                <p14:cNvContentPartPr/>
                <p14:nvPr/>
              </p14:nvContentPartPr>
              <p14:xfrm>
                <a:off x="9798513" y="2560975"/>
                <a:ext cx="192600" cy="2152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FAAB97D-C348-EBD6-191B-7175973F13F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89873" y="2552335"/>
                  <a:ext cx="210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DFF1135-2BB5-2FB3-0F44-FBCA92C101DC}"/>
                    </a:ext>
                  </a:extLst>
                </p14:cNvPr>
                <p14:cNvContentPartPr/>
                <p14:nvPr/>
              </p14:nvContentPartPr>
              <p14:xfrm>
                <a:off x="10062753" y="2566015"/>
                <a:ext cx="327240" cy="202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DFF1135-2BB5-2FB3-0F44-FBCA92C101D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54113" y="2557375"/>
                  <a:ext cx="344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9C00C51-6CC8-B3C6-1773-A2FB63B02833}"/>
                    </a:ext>
                  </a:extLst>
                </p14:cNvPr>
                <p14:cNvContentPartPr/>
                <p14:nvPr/>
              </p14:nvContentPartPr>
              <p14:xfrm>
                <a:off x="10371993" y="2538295"/>
                <a:ext cx="8280" cy="15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9C00C51-6CC8-B3C6-1773-A2FB63B0283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63353" y="2529295"/>
                  <a:ext cx="25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459C6F5-BD4E-8423-EE8F-374015684755}"/>
                    </a:ext>
                  </a:extLst>
                </p14:cNvPr>
                <p14:cNvContentPartPr/>
                <p14:nvPr/>
              </p14:nvContentPartPr>
              <p14:xfrm>
                <a:off x="10403673" y="2546935"/>
                <a:ext cx="194400" cy="230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459C6F5-BD4E-8423-EE8F-37401568475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95033" y="2537935"/>
                  <a:ext cx="212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1EE1530-3A16-9414-BF63-AF3683B9E6AE}"/>
                    </a:ext>
                  </a:extLst>
                </p14:cNvPr>
                <p14:cNvContentPartPr/>
                <p14:nvPr/>
              </p14:nvContentPartPr>
              <p14:xfrm>
                <a:off x="10628313" y="2418055"/>
                <a:ext cx="235440" cy="363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1EE1530-3A16-9414-BF63-AF3683B9E6A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19673" y="2409055"/>
                  <a:ext cx="2530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FF8B68B-0879-1240-6445-04B1771730DD}"/>
                    </a:ext>
                  </a:extLst>
                </p14:cNvPr>
                <p14:cNvContentPartPr/>
                <p14:nvPr/>
              </p14:nvContentPartPr>
              <p14:xfrm>
                <a:off x="3177393" y="988495"/>
                <a:ext cx="446040" cy="1371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FF8B68B-0879-1240-6445-04B1771730D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68393" y="979495"/>
                  <a:ext cx="463680" cy="13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1AFC5B7-1849-5A9C-9149-D61B039DE13D}"/>
                    </a:ext>
                  </a:extLst>
                </p14:cNvPr>
                <p14:cNvContentPartPr/>
                <p14:nvPr/>
              </p14:nvContentPartPr>
              <p14:xfrm>
                <a:off x="2962473" y="702295"/>
                <a:ext cx="140760" cy="247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1AFC5B7-1849-5A9C-9149-D61B039DE13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53833" y="693295"/>
                  <a:ext cx="158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0070E36-BF9F-AA2E-85DB-2A4E15FE2A0A}"/>
                    </a:ext>
                  </a:extLst>
                </p14:cNvPr>
                <p14:cNvContentPartPr/>
                <p14:nvPr/>
              </p14:nvContentPartPr>
              <p14:xfrm>
                <a:off x="3161913" y="764935"/>
                <a:ext cx="152280" cy="135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0070E36-BF9F-AA2E-85DB-2A4E15FE2A0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52913" y="755935"/>
                  <a:ext cx="169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492BE2C-C04E-C284-59DA-38DE1209E3E5}"/>
                    </a:ext>
                  </a:extLst>
                </p14:cNvPr>
                <p14:cNvContentPartPr/>
                <p14:nvPr/>
              </p14:nvContentPartPr>
              <p14:xfrm>
                <a:off x="3165873" y="675655"/>
                <a:ext cx="31680" cy="260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492BE2C-C04E-C284-59DA-38DE1209E3E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156873" y="666655"/>
                  <a:ext cx="49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69B9569-B0F1-DF0B-CDBF-A206348C132F}"/>
                    </a:ext>
                  </a:extLst>
                </p14:cNvPr>
                <p14:cNvContentPartPr/>
                <p14:nvPr/>
              </p14:nvContentPartPr>
              <p14:xfrm>
                <a:off x="3347673" y="766735"/>
                <a:ext cx="10800" cy="1324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69B9569-B0F1-DF0B-CDBF-A206348C132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38673" y="758095"/>
                  <a:ext cx="28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B4D80DD-CCD0-77B8-178B-1FB70ED846E1}"/>
                    </a:ext>
                  </a:extLst>
                </p14:cNvPr>
                <p14:cNvContentPartPr/>
                <p14:nvPr/>
              </p14:nvContentPartPr>
              <p14:xfrm>
                <a:off x="3352353" y="698335"/>
                <a:ext cx="25560" cy="28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B4D80DD-CCD0-77B8-178B-1FB70ED846E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43353" y="689335"/>
                  <a:ext cx="43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FBF27F0-FAE0-8515-3DD1-C611EA73DF29}"/>
                    </a:ext>
                  </a:extLst>
                </p14:cNvPr>
                <p14:cNvContentPartPr/>
                <p14:nvPr/>
              </p14:nvContentPartPr>
              <p14:xfrm>
                <a:off x="3427233" y="682855"/>
                <a:ext cx="136080" cy="181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FBF27F0-FAE0-8515-3DD1-C611EA73DF2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18593" y="673855"/>
                  <a:ext cx="153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638B5F1-E860-9F8F-337A-B1C46AF9A722}"/>
                    </a:ext>
                  </a:extLst>
                </p14:cNvPr>
                <p14:cNvContentPartPr/>
                <p14:nvPr/>
              </p14:nvContentPartPr>
              <p14:xfrm>
                <a:off x="3624153" y="712375"/>
                <a:ext cx="449280" cy="3142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638B5F1-E860-9F8F-337A-B1C46AF9A72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15513" y="703735"/>
                  <a:ext cx="466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D8A8041-FE24-C93B-507A-12524B33D4B3}"/>
                    </a:ext>
                  </a:extLst>
                </p14:cNvPr>
                <p14:cNvContentPartPr/>
                <p14:nvPr/>
              </p14:nvContentPartPr>
              <p14:xfrm>
                <a:off x="4037793" y="675655"/>
                <a:ext cx="12240" cy="30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D8A8041-FE24-C93B-507A-12524B33D4B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29153" y="666655"/>
                  <a:ext cx="29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92947DD-1868-0315-8F3C-43E609C8315C}"/>
                    </a:ext>
                  </a:extLst>
                </p14:cNvPr>
                <p14:cNvContentPartPr/>
                <p14:nvPr/>
              </p14:nvContentPartPr>
              <p14:xfrm>
                <a:off x="4074513" y="708415"/>
                <a:ext cx="252000" cy="186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92947DD-1868-0315-8F3C-43E609C8315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65873" y="699415"/>
                  <a:ext cx="269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CCF03D3-67F7-54E7-2BFD-D753B8ED10B2}"/>
                    </a:ext>
                  </a:extLst>
                </p14:cNvPr>
                <p14:cNvContentPartPr/>
                <p14:nvPr/>
              </p14:nvContentPartPr>
              <p14:xfrm>
                <a:off x="4522353" y="676735"/>
                <a:ext cx="376560" cy="2300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CCF03D3-67F7-54E7-2BFD-D753B8ED10B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13713" y="668095"/>
                  <a:ext cx="394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743EA55-9AF2-B036-6D08-FC047AC2B7E8}"/>
                    </a:ext>
                  </a:extLst>
                </p14:cNvPr>
                <p14:cNvContentPartPr/>
                <p14:nvPr/>
              </p14:nvContentPartPr>
              <p14:xfrm>
                <a:off x="4798113" y="687895"/>
                <a:ext cx="12240" cy="8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743EA55-9AF2-B036-6D08-FC047AC2B7E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89113" y="678895"/>
                  <a:ext cx="29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67BC6FC-40D5-2EE4-9E39-A60294973303}"/>
                    </a:ext>
                  </a:extLst>
                </p14:cNvPr>
                <p14:cNvContentPartPr/>
                <p14:nvPr/>
              </p14:nvContentPartPr>
              <p14:xfrm>
                <a:off x="5038593" y="671695"/>
                <a:ext cx="149400" cy="233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67BC6FC-40D5-2EE4-9E39-A6029497330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029593" y="663055"/>
                  <a:ext cx="167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96118F9-4CBB-E986-4F49-7A763A5567AE}"/>
                    </a:ext>
                  </a:extLst>
                </p14:cNvPr>
                <p14:cNvContentPartPr/>
                <p14:nvPr/>
              </p14:nvContentPartPr>
              <p14:xfrm>
                <a:off x="5196993" y="662695"/>
                <a:ext cx="244440" cy="223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96118F9-4CBB-E986-4F49-7A763A5567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87993" y="653695"/>
                  <a:ext cx="262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2BB3C5B-DBA4-C2DF-B1FA-DA79BB1D2E1D}"/>
                    </a:ext>
                  </a:extLst>
                </p14:cNvPr>
                <p14:cNvContentPartPr/>
                <p14:nvPr/>
              </p14:nvContentPartPr>
              <p14:xfrm>
                <a:off x="5486793" y="730375"/>
                <a:ext cx="283680" cy="118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2BB3C5B-DBA4-C2DF-B1FA-DA79BB1D2E1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77793" y="721735"/>
                  <a:ext cx="301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0BB7F55-1D7E-ED95-A8F1-463189E62CA4}"/>
                    </a:ext>
                  </a:extLst>
                </p14:cNvPr>
                <p14:cNvContentPartPr/>
                <p14:nvPr/>
              </p14:nvContentPartPr>
              <p14:xfrm>
                <a:off x="577473" y="1844575"/>
                <a:ext cx="294480" cy="369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0BB7F55-1D7E-ED95-A8F1-463189E62CA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8833" y="1835935"/>
                  <a:ext cx="3121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1322E0C-34B4-0D85-845C-A5C3AB415799}"/>
                    </a:ext>
                  </a:extLst>
                </p14:cNvPr>
                <p14:cNvContentPartPr/>
                <p14:nvPr/>
              </p14:nvContentPartPr>
              <p14:xfrm>
                <a:off x="3721713" y="2093335"/>
                <a:ext cx="7560" cy="136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1322E0C-34B4-0D85-845C-A5C3AB41579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12713" y="2084695"/>
                  <a:ext cx="25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A6E2295-E238-5695-9226-51938311C4A5}"/>
                    </a:ext>
                  </a:extLst>
                </p14:cNvPr>
                <p14:cNvContentPartPr/>
                <p14:nvPr/>
              </p14:nvContentPartPr>
              <p14:xfrm>
                <a:off x="3711993" y="2072095"/>
                <a:ext cx="1800" cy="2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A6E2295-E238-5695-9226-51938311C4A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702993" y="2063455"/>
                  <a:ext cx="19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DAE132A-CE17-F326-858A-C13C7F68C646}"/>
                    </a:ext>
                  </a:extLst>
                </p14:cNvPr>
                <p14:cNvContentPartPr/>
                <p14:nvPr/>
              </p14:nvContentPartPr>
              <p14:xfrm>
                <a:off x="3709833" y="2072455"/>
                <a:ext cx="31320" cy="754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DAE132A-CE17-F326-858A-C13C7F68C64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700833" y="2063455"/>
                  <a:ext cx="4896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A400768-C177-EED2-72D5-16D372D0F237}"/>
                    </a:ext>
                  </a:extLst>
                </p14:cNvPr>
                <p14:cNvContentPartPr/>
                <p14:nvPr/>
              </p14:nvContentPartPr>
              <p14:xfrm>
                <a:off x="3591393" y="4093855"/>
                <a:ext cx="268200" cy="3690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A400768-C177-EED2-72D5-16D372D0F23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82753" y="4084855"/>
                  <a:ext cx="285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FB8FEB4-2897-1A27-F233-BE7DDF4F95A8}"/>
                    </a:ext>
                  </a:extLst>
                </p14:cNvPr>
                <p14:cNvContentPartPr/>
                <p14:nvPr/>
              </p14:nvContentPartPr>
              <p14:xfrm>
                <a:off x="1648833" y="2507335"/>
                <a:ext cx="187200" cy="122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FB8FEB4-2897-1A27-F233-BE7DDF4F95A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40193" y="2498335"/>
                  <a:ext cx="20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0DC0D15-523B-B5F4-BE54-2A27BC5C7E2D}"/>
                    </a:ext>
                  </a:extLst>
                </p14:cNvPr>
                <p14:cNvContentPartPr/>
                <p14:nvPr/>
              </p14:nvContentPartPr>
              <p14:xfrm>
                <a:off x="1325913" y="2522815"/>
                <a:ext cx="70920" cy="122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0DC0D15-523B-B5F4-BE54-2A27BC5C7E2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16913" y="2513815"/>
                  <a:ext cx="88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73EF190-90DE-9995-5389-0FE761087FC7}"/>
                    </a:ext>
                  </a:extLst>
                </p14:cNvPr>
                <p14:cNvContentPartPr/>
                <p14:nvPr/>
              </p14:nvContentPartPr>
              <p14:xfrm>
                <a:off x="907593" y="2506255"/>
                <a:ext cx="330480" cy="81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73EF190-90DE-9995-5389-0FE761087FC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98593" y="2497255"/>
                  <a:ext cx="348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FAB9FE6-D88B-CCC5-07F2-A7212B7B2384}"/>
                    </a:ext>
                  </a:extLst>
                </p14:cNvPr>
                <p14:cNvContentPartPr/>
                <p14:nvPr/>
              </p14:nvContentPartPr>
              <p14:xfrm>
                <a:off x="275073" y="2749615"/>
                <a:ext cx="348480" cy="1633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FAB9FE6-D88B-CCC5-07F2-A7212B7B238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6073" y="2740975"/>
                  <a:ext cx="366120" cy="16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5AB1846-7766-902D-F62F-6662F7B06955}"/>
                    </a:ext>
                  </a:extLst>
                </p14:cNvPr>
                <p14:cNvContentPartPr/>
                <p14:nvPr/>
              </p14:nvContentPartPr>
              <p14:xfrm>
                <a:off x="424833" y="2638375"/>
                <a:ext cx="246600" cy="208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5AB1846-7766-902D-F62F-6662F7B0695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15833" y="2629735"/>
                  <a:ext cx="264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63EB3EE-F09B-C123-86EB-76E5C8478558}"/>
                    </a:ext>
                  </a:extLst>
                </p14:cNvPr>
                <p14:cNvContentPartPr/>
                <p14:nvPr/>
              </p14:nvContentPartPr>
              <p14:xfrm>
                <a:off x="272913" y="2081095"/>
                <a:ext cx="237240" cy="4626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63EB3EE-F09B-C123-86EB-76E5C847855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3913" y="2072095"/>
                  <a:ext cx="2548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D21890F-6D5F-AE43-06A1-DDBEE0050CDC}"/>
                    </a:ext>
                  </a:extLst>
                </p14:cNvPr>
                <p14:cNvContentPartPr/>
                <p14:nvPr/>
              </p14:nvContentPartPr>
              <p14:xfrm>
                <a:off x="385953" y="1680055"/>
                <a:ext cx="120960" cy="443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D21890F-6D5F-AE43-06A1-DDBEE0050CD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6953" y="1671415"/>
                  <a:ext cx="1386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8C2431A-2AFD-153D-EBCB-781B55A05B8A}"/>
                    </a:ext>
                  </a:extLst>
                </p14:cNvPr>
                <p14:cNvContentPartPr/>
                <p14:nvPr/>
              </p14:nvContentPartPr>
              <p14:xfrm>
                <a:off x="173913" y="1930255"/>
                <a:ext cx="65880" cy="3121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8C2431A-2AFD-153D-EBCB-781B55A05B8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64913" y="1921255"/>
                  <a:ext cx="835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34F7220-A188-43EB-3C62-9FE52AFCF5CD}"/>
                    </a:ext>
                  </a:extLst>
                </p14:cNvPr>
                <p14:cNvContentPartPr/>
                <p14:nvPr/>
              </p14:nvContentPartPr>
              <p14:xfrm>
                <a:off x="99753" y="1960855"/>
                <a:ext cx="158760" cy="810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34F7220-A188-43EB-3C62-9FE52AFCF5C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113" y="1951855"/>
                  <a:ext cx="176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677642A-778B-B036-240E-3A090241F24C}"/>
                    </a:ext>
                  </a:extLst>
                </p14:cNvPr>
                <p14:cNvContentPartPr/>
                <p14:nvPr/>
              </p14:nvContentPartPr>
              <p14:xfrm>
                <a:off x="970233" y="1659535"/>
                <a:ext cx="127440" cy="86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677642A-778B-B036-240E-3A090241F24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61593" y="1650535"/>
                  <a:ext cx="145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93F0AA5-DB1F-20DA-2512-2BB5DEABD5FE}"/>
                    </a:ext>
                  </a:extLst>
                </p14:cNvPr>
                <p14:cNvContentPartPr/>
                <p14:nvPr/>
              </p14:nvContentPartPr>
              <p14:xfrm>
                <a:off x="1227993" y="1655215"/>
                <a:ext cx="506160" cy="14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93F0AA5-DB1F-20DA-2512-2BB5DEABD5F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18993" y="1646215"/>
                  <a:ext cx="523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E8B93CA-762B-331B-D4A8-7F523ACFD10F}"/>
                    </a:ext>
                  </a:extLst>
                </p14:cNvPr>
                <p14:cNvContentPartPr/>
                <p14:nvPr/>
              </p14:nvContentPartPr>
              <p14:xfrm>
                <a:off x="1867713" y="1665295"/>
                <a:ext cx="388800" cy="291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E8B93CA-762B-331B-D4A8-7F523ACFD10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858713" y="1656295"/>
                  <a:ext cx="406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A5A90D4-2B2D-75E7-45C5-6A7621C2C9B2}"/>
                    </a:ext>
                  </a:extLst>
                </p14:cNvPr>
                <p14:cNvContentPartPr/>
                <p14:nvPr/>
              </p14:nvContentPartPr>
              <p14:xfrm>
                <a:off x="2336073" y="1714615"/>
                <a:ext cx="249120" cy="90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A5A90D4-2B2D-75E7-45C5-6A7621C2C9B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327433" y="1705975"/>
                  <a:ext cx="266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90C571B-756C-AC4E-41F6-764AC87F3E6F}"/>
                    </a:ext>
                  </a:extLst>
                </p14:cNvPr>
                <p14:cNvContentPartPr/>
                <p14:nvPr/>
              </p14:nvContentPartPr>
              <p14:xfrm>
                <a:off x="3160113" y="2476735"/>
                <a:ext cx="5400" cy="67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90C571B-756C-AC4E-41F6-764AC87F3E6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51473" y="2467735"/>
                  <a:ext cx="23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0452C64-960D-B158-07DF-2482568E683E}"/>
                    </a:ext>
                  </a:extLst>
                </p14:cNvPr>
                <p14:cNvContentPartPr/>
                <p14:nvPr/>
              </p14:nvContentPartPr>
              <p14:xfrm>
                <a:off x="3152913" y="2608855"/>
                <a:ext cx="15840" cy="5576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0452C64-960D-B158-07DF-2482568E683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44273" y="2599855"/>
                  <a:ext cx="3348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7848E2D-676E-3499-AE19-B0D30DD701F1}"/>
                    </a:ext>
                  </a:extLst>
                </p14:cNvPr>
                <p14:cNvContentPartPr/>
                <p14:nvPr/>
              </p14:nvContentPartPr>
              <p14:xfrm>
                <a:off x="3117273" y="3278095"/>
                <a:ext cx="43920" cy="819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7848E2D-676E-3499-AE19-B0D30DD701F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08633" y="3269095"/>
                  <a:ext cx="61560" cy="83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0974DFE-AACD-E754-3CC7-BE90BADE8083}"/>
                    </a:ext>
                  </a:extLst>
                </p14:cNvPr>
                <p14:cNvContentPartPr/>
                <p14:nvPr/>
              </p14:nvContentPartPr>
              <p14:xfrm>
                <a:off x="3076233" y="2447215"/>
                <a:ext cx="63360" cy="122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0974DFE-AACD-E754-3CC7-BE90BADE808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67233" y="2438575"/>
                  <a:ext cx="81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2C32A0C-1B96-957C-11C1-4A34A42F9E44}"/>
                    </a:ext>
                  </a:extLst>
                </p14:cNvPr>
                <p14:cNvContentPartPr/>
                <p14:nvPr/>
              </p14:nvContentPartPr>
              <p14:xfrm>
                <a:off x="2695353" y="2427775"/>
                <a:ext cx="253080" cy="34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2C32A0C-1B96-957C-11C1-4A34A42F9E4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686353" y="2418775"/>
                  <a:ext cx="270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E364E79-358C-15F1-E835-B307F6F97888}"/>
                    </a:ext>
                  </a:extLst>
                </p14:cNvPr>
                <p14:cNvContentPartPr/>
                <p14:nvPr/>
              </p14:nvContentPartPr>
              <p14:xfrm>
                <a:off x="2068953" y="2461255"/>
                <a:ext cx="451800" cy="37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E364E79-358C-15F1-E835-B307F6F9788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59953" y="2452615"/>
                  <a:ext cx="469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24C7C68-AAFC-0D23-5C9C-71A9B045B222}"/>
                    </a:ext>
                  </a:extLst>
                </p14:cNvPr>
                <p14:cNvContentPartPr/>
                <p14:nvPr/>
              </p14:nvContentPartPr>
              <p14:xfrm>
                <a:off x="3198273" y="2275855"/>
                <a:ext cx="5040" cy="2527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24C7C68-AAFC-0D23-5C9C-71A9B045B22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89633" y="2267215"/>
                  <a:ext cx="22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0854CDC-23A1-59B0-5611-EF95DD579F62}"/>
                    </a:ext>
                  </a:extLst>
                </p14:cNvPr>
                <p14:cNvContentPartPr/>
                <p14:nvPr/>
              </p14:nvContentPartPr>
              <p14:xfrm>
                <a:off x="2887953" y="1734055"/>
                <a:ext cx="481680" cy="500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0854CDC-23A1-59B0-5611-EF95DD579F6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78953" y="1725055"/>
                  <a:ext cx="499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9609B10-AFDE-D632-E630-909FDA5628EA}"/>
                    </a:ext>
                  </a:extLst>
                </p14:cNvPr>
                <p14:cNvContentPartPr/>
                <p14:nvPr/>
              </p14:nvContentPartPr>
              <p14:xfrm>
                <a:off x="3193593" y="1739455"/>
                <a:ext cx="12960" cy="390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9609B10-AFDE-D632-E630-909FDA5628E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84593" y="1730455"/>
                  <a:ext cx="306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5647D29-0856-6E22-386A-FADDCD85B7F9}"/>
                    </a:ext>
                  </a:extLst>
                </p14:cNvPr>
                <p14:cNvContentPartPr/>
                <p14:nvPr/>
              </p14:nvContentPartPr>
              <p14:xfrm>
                <a:off x="840273" y="1438135"/>
                <a:ext cx="4047120" cy="33422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5647D29-0856-6E22-386A-FADDCD85B7F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1633" y="1429495"/>
                  <a:ext cx="4064760" cy="33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2FCBC7D-B6EF-0406-D370-3B77BF412EDF}"/>
                    </a:ext>
                  </a:extLst>
                </p14:cNvPr>
                <p14:cNvContentPartPr/>
                <p14:nvPr/>
              </p14:nvContentPartPr>
              <p14:xfrm>
                <a:off x="4775433" y="4701535"/>
                <a:ext cx="176400" cy="1958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2FCBC7D-B6EF-0406-D370-3B77BF412ED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66433" y="4692895"/>
                  <a:ext cx="194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16DF1D2-3757-4F16-1506-72F0197E9F5C}"/>
                    </a:ext>
                  </a:extLst>
                </p14:cNvPr>
                <p14:cNvContentPartPr/>
                <p14:nvPr/>
              </p14:nvContentPartPr>
              <p14:xfrm>
                <a:off x="1986513" y="4376455"/>
                <a:ext cx="73800" cy="2253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16DF1D2-3757-4F16-1506-72F0197E9F5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77513" y="4367815"/>
                  <a:ext cx="91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B4BD831-88EA-8A7C-A5A5-68FF78F6F217}"/>
                    </a:ext>
                  </a:extLst>
                </p14:cNvPr>
                <p14:cNvContentPartPr/>
                <p14:nvPr/>
              </p14:nvContentPartPr>
              <p14:xfrm>
                <a:off x="4549353" y="4944535"/>
                <a:ext cx="145440" cy="213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B4BD831-88EA-8A7C-A5A5-68FF78F6F21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540353" y="4935535"/>
                  <a:ext cx="163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03DA1F4-0FE9-4A84-09A8-A705674AF7D1}"/>
                    </a:ext>
                  </a:extLst>
                </p14:cNvPr>
                <p14:cNvContentPartPr/>
                <p14:nvPr/>
              </p14:nvContentPartPr>
              <p14:xfrm>
                <a:off x="4631793" y="5080615"/>
                <a:ext cx="96480" cy="482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03DA1F4-0FE9-4A84-09A8-A705674AF7D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23153" y="5071975"/>
                  <a:ext cx="114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0281ADE-B936-2737-96C6-9EF4CF8A912E}"/>
                    </a:ext>
                  </a:extLst>
                </p14:cNvPr>
                <p14:cNvContentPartPr/>
                <p14:nvPr/>
              </p14:nvContentPartPr>
              <p14:xfrm>
                <a:off x="4757793" y="5067295"/>
                <a:ext cx="186840" cy="716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0281ADE-B936-2737-96C6-9EF4CF8A912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749153" y="5058655"/>
                  <a:ext cx="204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F5A47D2-8873-2EA4-D5C6-24C20BC749C8}"/>
                    </a:ext>
                  </a:extLst>
                </p14:cNvPr>
                <p14:cNvContentPartPr/>
                <p14:nvPr/>
              </p14:nvContentPartPr>
              <p14:xfrm>
                <a:off x="4972353" y="5020135"/>
                <a:ext cx="93240" cy="1087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F5A47D2-8873-2EA4-D5C6-24C20BC749C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963353" y="5011495"/>
                  <a:ext cx="110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BD029C6-C14D-95EA-4477-E18482D312E4}"/>
                    </a:ext>
                  </a:extLst>
                </p14:cNvPr>
                <p14:cNvContentPartPr/>
                <p14:nvPr/>
              </p14:nvContentPartPr>
              <p14:xfrm>
                <a:off x="5118513" y="5013655"/>
                <a:ext cx="338400" cy="864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BD029C6-C14D-95EA-4477-E18482D312E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109513" y="5005015"/>
                  <a:ext cx="356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00299AA-B57F-69F6-4EBC-CBFCA1240454}"/>
                    </a:ext>
                  </a:extLst>
                </p14:cNvPr>
                <p14:cNvContentPartPr/>
                <p14:nvPr/>
              </p14:nvContentPartPr>
              <p14:xfrm>
                <a:off x="5482113" y="4864975"/>
                <a:ext cx="461160" cy="236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00299AA-B57F-69F6-4EBC-CBFCA124045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473473" y="4856335"/>
                  <a:ext cx="478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0076BC7-E26C-A467-927F-FD1291DB74CA}"/>
                    </a:ext>
                  </a:extLst>
                </p14:cNvPr>
                <p14:cNvContentPartPr/>
                <p14:nvPr/>
              </p14:nvContentPartPr>
              <p14:xfrm>
                <a:off x="6022113" y="4942015"/>
                <a:ext cx="95400" cy="190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0076BC7-E26C-A467-927F-FD1291DB74C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013473" y="4933015"/>
                  <a:ext cx="113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5887BD8-D8E5-A1B9-F898-B98CEECD6E2F}"/>
                    </a:ext>
                  </a:extLst>
                </p14:cNvPr>
                <p14:cNvContentPartPr/>
                <p14:nvPr/>
              </p14:nvContentPartPr>
              <p14:xfrm>
                <a:off x="6139473" y="4923295"/>
                <a:ext cx="208800" cy="1342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5887BD8-D8E5-A1B9-F898-B98CEECD6E2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130833" y="4914655"/>
                  <a:ext cx="226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D6787D9-5F9D-1519-A36C-70BABFAFF713}"/>
                    </a:ext>
                  </a:extLst>
                </p14:cNvPr>
                <p14:cNvContentPartPr/>
                <p14:nvPr/>
              </p14:nvContentPartPr>
              <p14:xfrm>
                <a:off x="6325953" y="4850575"/>
                <a:ext cx="43560" cy="208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D6787D9-5F9D-1519-A36C-70BABFAFF71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16953" y="4841935"/>
                  <a:ext cx="61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EB68CEC-1A47-798A-2BFC-9B49AB77A27B}"/>
                    </a:ext>
                  </a:extLst>
                </p14:cNvPr>
                <p14:cNvContentPartPr/>
                <p14:nvPr/>
              </p14:nvContentPartPr>
              <p14:xfrm>
                <a:off x="6389313" y="4885135"/>
                <a:ext cx="125280" cy="1688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EB68CEC-1A47-798A-2BFC-9B49AB77A27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380313" y="4876495"/>
                  <a:ext cx="142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2D7F461-74BF-92AA-A6CC-B6F7AAB5F969}"/>
                    </a:ext>
                  </a:extLst>
                </p14:cNvPr>
                <p14:cNvContentPartPr/>
                <p14:nvPr/>
              </p14:nvContentPartPr>
              <p14:xfrm>
                <a:off x="6618633" y="4867495"/>
                <a:ext cx="145440" cy="3463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2D7F461-74BF-92AA-A6CC-B6F7AAB5F96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09993" y="4858495"/>
                  <a:ext cx="1630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CB20B3F-CD20-EDC1-45F8-66B90E44E5AB}"/>
                    </a:ext>
                  </a:extLst>
                </p14:cNvPr>
                <p14:cNvContentPartPr/>
                <p14:nvPr/>
              </p14:nvContentPartPr>
              <p14:xfrm>
                <a:off x="172833" y="4594975"/>
                <a:ext cx="16560" cy="218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CB20B3F-CD20-EDC1-45F8-66B90E44E5A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3833" y="4585975"/>
                  <a:ext cx="34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95B50F0-93C8-5294-93C7-6060ADE58F60}"/>
                    </a:ext>
                  </a:extLst>
                </p14:cNvPr>
                <p14:cNvContentPartPr/>
                <p14:nvPr/>
              </p14:nvContentPartPr>
              <p14:xfrm>
                <a:off x="117033" y="4544215"/>
                <a:ext cx="137880" cy="157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95B50F0-93C8-5294-93C7-6060ADE58F6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8033" y="4535215"/>
                  <a:ext cx="155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96F5512-50A5-FD64-178A-0BFBF73E8720}"/>
                    </a:ext>
                  </a:extLst>
                </p14:cNvPr>
                <p14:cNvContentPartPr/>
                <p14:nvPr/>
              </p14:nvContentPartPr>
              <p14:xfrm>
                <a:off x="281553" y="4674895"/>
                <a:ext cx="42840" cy="1368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96F5512-50A5-FD64-178A-0BFBF73E872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72553" y="4665895"/>
                  <a:ext cx="60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8599E26-9488-9FD7-323B-368C22F84A13}"/>
                    </a:ext>
                  </a:extLst>
                </p14:cNvPr>
                <p14:cNvContentPartPr/>
                <p14:nvPr/>
              </p14:nvContentPartPr>
              <p14:xfrm>
                <a:off x="368313" y="4659415"/>
                <a:ext cx="76320" cy="121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8599E26-9488-9FD7-323B-368C22F84A1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9313" y="4650415"/>
                  <a:ext cx="93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80A2851-A295-D513-F581-6432ED5DA49C}"/>
                    </a:ext>
                  </a:extLst>
                </p14:cNvPr>
                <p14:cNvContentPartPr/>
                <p14:nvPr/>
              </p14:nvContentPartPr>
              <p14:xfrm>
                <a:off x="488193" y="4507135"/>
                <a:ext cx="130680" cy="3034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80A2851-A295-D513-F581-6432ED5DA49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9193" y="4498135"/>
                  <a:ext cx="1483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759FF6C-15C2-966D-FE8C-D04C332769A8}"/>
                    </a:ext>
                  </a:extLst>
                </p14:cNvPr>
                <p14:cNvContentPartPr/>
                <p14:nvPr/>
              </p14:nvContentPartPr>
              <p14:xfrm>
                <a:off x="663873" y="4638175"/>
                <a:ext cx="113400" cy="122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759FF6C-15C2-966D-FE8C-D04C332769A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4873" y="4629535"/>
                  <a:ext cx="131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3513C1C-43BA-6F16-D6F9-71B918425243}"/>
                    </a:ext>
                  </a:extLst>
                </p14:cNvPr>
                <p14:cNvContentPartPr/>
                <p14:nvPr/>
              </p14:nvContentPartPr>
              <p14:xfrm>
                <a:off x="783033" y="4637455"/>
                <a:ext cx="108720" cy="115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3513C1C-43BA-6F16-D6F9-71B91842524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74393" y="4628815"/>
                  <a:ext cx="126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F1FB894-C36F-F81F-8421-A67F4E9937BE}"/>
                    </a:ext>
                  </a:extLst>
                </p14:cNvPr>
                <p14:cNvContentPartPr/>
                <p14:nvPr/>
              </p14:nvContentPartPr>
              <p14:xfrm>
                <a:off x="775113" y="4630255"/>
                <a:ext cx="162000" cy="162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F1FB894-C36F-F81F-8421-A67F4E9937B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66113" y="4621255"/>
                  <a:ext cx="179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8BC9BD4-1088-44C8-0323-73F962F02958}"/>
                    </a:ext>
                  </a:extLst>
                </p14:cNvPr>
                <p14:cNvContentPartPr/>
                <p14:nvPr/>
              </p14:nvContentPartPr>
              <p14:xfrm>
                <a:off x="819033" y="4669135"/>
                <a:ext cx="110880" cy="47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8BC9BD4-1088-44C8-0323-73F962F0295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10393" y="4660135"/>
                  <a:ext cx="128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013CCAC-2BCE-CAAA-F344-0DF754577877}"/>
                    </a:ext>
                  </a:extLst>
                </p14:cNvPr>
                <p14:cNvContentPartPr/>
                <p14:nvPr/>
              </p14:nvContentPartPr>
              <p14:xfrm>
                <a:off x="906873" y="4639975"/>
                <a:ext cx="252360" cy="99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013CCAC-2BCE-CAAA-F344-0DF75457787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97873" y="4631335"/>
                  <a:ext cx="270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3575415-7543-E100-C822-16376E25CC9B}"/>
                    </a:ext>
                  </a:extLst>
                </p14:cNvPr>
                <p14:cNvContentPartPr/>
                <p14:nvPr/>
              </p14:nvContentPartPr>
              <p14:xfrm>
                <a:off x="1167513" y="4531255"/>
                <a:ext cx="247680" cy="190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3575415-7543-E100-C822-16376E25CC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58873" y="4522615"/>
                  <a:ext cx="265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2DDB0B1-A327-84F5-6211-35E7A6935B26}"/>
                    </a:ext>
                  </a:extLst>
                </p14:cNvPr>
                <p14:cNvContentPartPr/>
                <p14:nvPr/>
              </p14:nvContentPartPr>
              <p14:xfrm>
                <a:off x="1467753" y="4641775"/>
                <a:ext cx="115200" cy="210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2DDB0B1-A327-84F5-6211-35E7A6935B2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459113" y="4632775"/>
                  <a:ext cx="132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1B7A599-B99A-BDB3-8CE6-197D280E6F47}"/>
                    </a:ext>
                  </a:extLst>
                </p14:cNvPr>
                <p14:cNvContentPartPr/>
                <p14:nvPr/>
              </p14:nvContentPartPr>
              <p14:xfrm>
                <a:off x="1592313" y="4623415"/>
                <a:ext cx="234000" cy="1364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1B7A599-B99A-BDB3-8CE6-197D280E6F4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583313" y="4614775"/>
                  <a:ext cx="251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E1B5018-2596-A406-F4E4-E7F10C7EC182}"/>
                    </a:ext>
                  </a:extLst>
                </p14:cNvPr>
                <p14:cNvContentPartPr/>
                <p14:nvPr/>
              </p14:nvContentPartPr>
              <p14:xfrm>
                <a:off x="1795353" y="4520455"/>
                <a:ext cx="30960" cy="48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E1B5018-2596-A406-F4E4-E7F10C7EC18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786713" y="4511455"/>
                  <a:ext cx="48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8463B21-9621-8833-2751-627847607988}"/>
                    </a:ext>
                  </a:extLst>
                </p14:cNvPr>
                <p14:cNvContentPartPr/>
                <p14:nvPr/>
              </p14:nvContentPartPr>
              <p14:xfrm>
                <a:off x="1859073" y="4611175"/>
                <a:ext cx="153360" cy="163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8463B21-9621-8833-2751-62784760798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850073" y="4602535"/>
                  <a:ext cx="171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C720BDB-B621-18AD-2DA8-3679D5D8CA54}"/>
                    </a:ext>
                  </a:extLst>
                </p14:cNvPr>
                <p14:cNvContentPartPr/>
                <p14:nvPr/>
              </p14:nvContentPartPr>
              <p14:xfrm>
                <a:off x="2158593" y="4557175"/>
                <a:ext cx="116280" cy="2059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C720BDB-B621-18AD-2DA8-3679D5D8CA5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149593" y="4548175"/>
                  <a:ext cx="133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11F2F71-DAAB-D713-D028-F85465D6065F}"/>
                    </a:ext>
                  </a:extLst>
                </p14:cNvPr>
                <p14:cNvContentPartPr/>
                <p14:nvPr/>
              </p14:nvContentPartPr>
              <p14:xfrm>
                <a:off x="2290353" y="4635655"/>
                <a:ext cx="204120" cy="94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11F2F71-DAAB-D713-D028-F85465D6065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281713" y="4626655"/>
                  <a:ext cx="221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9894267-82F7-4E85-2693-1B625916C74E}"/>
                    </a:ext>
                  </a:extLst>
                </p14:cNvPr>
                <p14:cNvContentPartPr/>
                <p14:nvPr/>
              </p14:nvContentPartPr>
              <p14:xfrm>
                <a:off x="209913" y="5007895"/>
                <a:ext cx="284760" cy="1562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9894267-82F7-4E85-2693-1B625916C74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0913" y="4999255"/>
                  <a:ext cx="302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FB62164-F3B6-AEC6-A75D-7738FCD5A218}"/>
                    </a:ext>
                  </a:extLst>
                </p14:cNvPr>
                <p14:cNvContentPartPr/>
                <p14:nvPr/>
              </p14:nvContentPartPr>
              <p14:xfrm>
                <a:off x="459033" y="4966855"/>
                <a:ext cx="4320" cy="18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FB62164-F3B6-AEC6-A75D-7738FCD5A21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0393" y="4957855"/>
                  <a:ext cx="2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D8784CC-E797-913E-AF70-23099A28FF99}"/>
                    </a:ext>
                  </a:extLst>
                </p14:cNvPr>
                <p14:cNvContentPartPr/>
                <p14:nvPr/>
              </p14:nvContentPartPr>
              <p14:xfrm>
                <a:off x="730473" y="4924375"/>
                <a:ext cx="255240" cy="2509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D8784CC-E797-913E-AF70-23099A28FF9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21833" y="4915735"/>
                  <a:ext cx="272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13F635C-1594-3EE8-079B-38CA7514E995}"/>
                    </a:ext>
                  </a:extLst>
                </p14:cNvPr>
                <p14:cNvContentPartPr/>
                <p14:nvPr/>
              </p14:nvContentPartPr>
              <p14:xfrm>
                <a:off x="1045833" y="4930135"/>
                <a:ext cx="96480" cy="2235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13F635C-1594-3EE8-079B-38CA7514E99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37193" y="4921135"/>
                  <a:ext cx="114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B8ECD5C-05A4-1A36-B096-14FBD91DD8F2}"/>
                    </a:ext>
                  </a:extLst>
                </p14:cNvPr>
                <p14:cNvContentPartPr/>
                <p14:nvPr/>
              </p14:nvContentPartPr>
              <p14:xfrm>
                <a:off x="1187673" y="5051455"/>
                <a:ext cx="9720" cy="1008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B8ECD5C-05A4-1A36-B096-14FBD91DD8F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8673" y="5042455"/>
                  <a:ext cx="27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298DD4C-8C48-1EA5-7356-87B57A488A63}"/>
                    </a:ext>
                  </a:extLst>
                </p14:cNvPr>
                <p14:cNvContentPartPr/>
                <p14:nvPr/>
              </p14:nvContentPartPr>
              <p14:xfrm>
                <a:off x="1243833" y="4914655"/>
                <a:ext cx="99360" cy="2196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298DD4C-8C48-1EA5-7356-87B57A488A6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235193" y="4905655"/>
                  <a:ext cx="117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523A5A8-9F5C-7623-92C9-14E65EA077BA}"/>
                    </a:ext>
                  </a:extLst>
                </p14:cNvPr>
                <p14:cNvContentPartPr/>
                <p14:nvPr/>
              </p14:nvContentPartPr>
              <p14:xfrm>
                <a:off x="1371633" y="4909975"/>
                <a:ext cx="220320" cy="1965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523A5A8-9F5C-7623-92C9-14E65EA077B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362993" y="4901335"/>
                  <a:ext cx="237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D640FD-7490-36E5-3139-730776C1FF95}"/>
                    </a:ext>
                  </a:extLst>
                </p14:cNvPr>
                <p14:cNvContentPartPr/>
                <p14:nvPr/>
              </p14:nvContentPartPr>
              <p14:xfrm>
                <a:off x="1816233" y="5003935"/>
                <a:ext cx="208080" cy="113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D640FD-7490-36E5-3139-730776C1FF9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807233" y="4994935"/>
                  <a:ext cx="225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5528CCC-88E2-869A-D48E-E1E32C20A2F7}"/>
                    </a:ext>
                  </a:extLst>
                </p14:cNvPr>
                <p14:cNvContentPartPr/>
                <p14:nvPr/>
              </p14:nvContentPartPr>
              <p14:xfrm>
                <a:off x="2034033" y="4917895"/>
                <a:ext cx="83520" cy="1702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5528CCC-88E2-869A-D48E-E1E32C20A2F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25393" y="4909255"/>
                  <a:ext cx="101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08E468B-450C-8A25-71E7-500FEA4BE897}"/>
                    </a:ext>
                  </a:extLst>
                </p14:cNvPr>
                <p14:cNvContentPartPr/>
                <p14:nvPr/>
              </p14:nvContentPartPr>
              <p14:xfrm>
                <a:off x="2166513" y="4833655"/>
                <a:ext cx="577440" cy="2689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08E468B-450C-8A25-71E7-500FEA4BE89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157873" y="4825015"/>
                  <a:ext cx="595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B5D8C33-5144-7FE5-9C7D-D62F01969A50}"/>
                    </a:ext>
                  </a:extLst>
                </p14:cNvPr>
                <p14:cNvContentPartPr/>
                <p14:nvPr/>
              </p14:nvContentPartPr>
              <p14:xfrm>
                <a:off x="2085513" y="4229575"/>
                <a:ext cx="117000" cy="1249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B5D8C33-5144-7FE5-9C7D-D62F01969A5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076873" y="4220935"/>
                  <a:ext cx="134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42A3998-C0BD-EF45-8C76-06C66F1D11A9}"/>
                    </a:ext>
                  </a:extLst>
                </p14:cNvPr>
                <p14:cNvContentPartPr/>
                <p14:nvPr/>
              </p14:nvContentPartPr>
              <p14:xfrm>
                <a:off x="2165433" y="4404895"/>
                <a:ext cx="72000" cy="1209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42A3998-C0BD-EF45-8C76-06C66F1D11A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156433" y="4396255"/>
                  <a:ext cx="89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E990244-0C9E-399D-AA3B-92402B37D0F4}"/>
                    </a:ext>
                  </a:extLst>
                </p14:cNvPr>
                <p14:cNvContentPartPr/>
                <p14:nvPr/>
              </p14:nvContentPartPr>
              <p14:xfrm>
                <a:off x="2116473" y="4440535"/>
                <a:ext cx="127800" cy="338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E990244-0C9E-399D-AA3B-92402B37D0F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107473" y="4431535"/>
                  <a:ext cx="145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7E3F32B-17D8-91ED-0D31-F01711347038}"/>
                    </a:ext>
                  </a:extLst>
                </p14:cNvPr>
                <p14:cNvContentPartPr/>
                <p14:nvPr/>
              </p14:nvContentPartPr>
              <p14:xfrm>
                <a:off x="6796833" y="4738615"/>
                <a:ext cx="79560" cy="1576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7E3F32B-17D8-91ED-0D31-F0171134703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87833" y="4729615"/>
                  <a:ext cx="97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40AA735-7C4A-CDCB-6DC2-62BB0BE694D1}"/>
                    </a:ext>
                  </a:extLst>
                </p14:cNvPr>
                <p14:cNvContentPartPr/>
                <p14:nvPr/>
              </p14:nvContentPartPr>
              <p14:xfrm>
                <a:off x="6820233" y="4961455"/>
                <a:ext cx="87840" cy="1450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40AA735-7C4A-CDCB-6DC2-62BB0BE694D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11593" y="4952815"/>
                  <a:ext cx="105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D589DDE-0C85-FD36-3201-29334B3A7C47}"/>
                    </a:ext>
                  </a:extLst>
                </p14:cNvPr>
                <p14:cNvContentPartPr/>
                <p14:nvPr/>
              </p14:nvContentPartPr>
              <p14:xfrm>
                <a:off x="6791793" y="5007175"/>
                <a:ext cx="120240" cy="244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D589DDE-0C85-FD36-3201-29334B3A7C4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782793" y="4998175"/>
                  <a:ext cx="137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50134DE-7B50-E258-E871-605A19BDEC30}"/>
                    </a:ext>
                  </a:extLst>
                </p14:cNvPr>
                <p14:cNvContentPartPr/>
                <p14:nvPr/>
              </p14:nvContentPartPr>
              <p14:xfrm>
                <a:off x="7073313" y="4890895"/>
                <a:ext cx="141120" cy="39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50134DE-7B50-E258-E871-605A19BDEC3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64673" y="4882255"/>
                  <a:ext cx="158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7D8870C-D97A-C1FF-E8DB-41A9CF86B08A}"/>
                    </a:ext>
                  </a:extLst>
                </p14:cNvPr>
                <p14:cNvContentPartPr/>
                <p14:nvPr/>
              </p14:nvContentPartPr>
              <p14:xfrm>
                <a:off x="7057113" y="4959655"/>
                <a:ext cx="164880" cy="349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7D8870C-D97A-C1FF-E8DB-41A9CF86B08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048113" y="4950655"/>
                  <a:ext cx="182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F98AB0E-D30B-0013-F95E-58F9B1A6B854}"/>
                    </a:ext>
                  </a:extLst>
                </p14:cNvPr>
                <p14:cNvContentPartPr/>
                <p14:nvPr/>
              </p14:nvContentPartPr>
              <p14:xfrm>
                <a:off x="7371033" y="4821415"/>
                <a:ext cx="123120" cy="311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F98AB0E-D30B-0013-F95E-58F9B1A6B85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362033" y="4812775"/>
                  <a:ext cx="140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0B105BC-1435-1B99-1BDA-5B2921BF4A37}"/>
                    </a:ext>
                  </a:extLst>
                </p14:cNvPr>
                <p14:cNvContentPartPr/>
                <p14:nvPr/>
              </p14:nvContentPartPr>
              <p14:xfrm>
                <a:off x="7556793" y="4889095"/>
                <a:ext cx="65520" cy="182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0B105BC-1435-1B99-1BDA-5B2921BF4A3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48153" y="4880095"/>
                  <a:ext cx="83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B7D233B-9C4D-664F-94FE-BD471B443636}"/>
                    </a:ext>
                  </a:extLst>
                </p14:cNvPr>
                <p14:cNvContentPartPr/>
                <p14:nvPr/>
              </p14:nvContentPartPr>
              <p14:xfrm>
                <a:off x="7520793" y="4929055"/>
                <a:ext cx="113760" cy="44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B7D233B-9C4D-664F-94FE-BD471B44363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512153" y="4920415"/>
                  <a:ext cx="131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67C29F7-D460-12E1-35E4-94C42A0B336D}"/>
                    </a:ext>
                  </a:extLst>
                </p14:cNvPr>
                <p14:cNvContentPartPr/>
                <p14:nvPr/>
              </p14:nvContentPartPr>
              <p14:xfrm>
                <a:off x="7534833" y="4670575"/>
                <a:ext cx="130320" cy="1476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67C29F7-D460-12E1-35E4-94C42A0B336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525833" y="4661575"/>
                  <a:ext cx="147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908AF73-5559-E98F-BD27-60B80AA4D71E}"/>
                    </a:ext>
                  </a:extLst>
                </p14:cNvPr>
                <p14:cNvContentPartPr/>
                <p14:nvPr/>
              </p14:nvContentPartPr>
              <p14:xfrm>
                <a:off x="7850553" y="4764175"/>
                <a:ext cx="24840" cy="1656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908AF73-5559-E98F-BD27-60B80AA4D71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841553" y="4755535"/>
                  <a:ext cx="42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DEDE989-256F-0A13-0AE4-DB77AD72F4FA}"/>
                    </a:ext>
                  </a:extLst>
                </p14:cNvPr>
                <p14:cNvContentPartPr/>
                <p14:nvPr/>
              </p14:nvContentPartPr>
              <p14:xfrm>
                <a:off x="7761633" y="4820335"/>
                <a:ext cx="174240" cy="194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DEDE989-256F-0A13-0AE4-DB77AD72F4F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52993" y="4811335"/>
                  <a:ext cx="191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55A0139-C2CD-FEDC-E657-19FA52D73412}"/>
                    </a:ext>
                  </a:extLst>
                </p14:cNvPr>
                <p14:cNvContentPartPr/>
                <p14:nvPr/>
              </p14:nvContentPartPr>
              <p14:xfrm>
                <a:off x="7992033" y="4655815"/>
                <a:ext cx="173160" cy="236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55A0139-C2CD-FEDC-E657-19FA52D7341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983033" y="4646815"/>
                  <a:ext cx="190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078B70A-96BC-6089-89B7-D3374667E552}"/>
                    </a:ext>
                  </a:extLst>
                </p14:cNvPr>
                <p14:cNvContentPartPr/>
                <p14:nvPr/>
              </p14:nvContentPartPr>
              <p14:xfrm>
                <a:off x="8074113" y="4085215"/>
                <a:ext cx="23760" cy="3999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078B70A-96BC-6089-89B7-D3374667E55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065113" y="4076215"/>
                  <a:ext cx="414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5236F30-6DD7-E5BF-8ADB-77F11A3B401E}"/>
                    </a:ext>
                  </a:extLst>
                </p14:cNvPr>
                <p14:cNvContentPartPr/>
                <p14:nvPr/>
              </p14:nvContentPartPr>
              <p14:xfrm>
                <a:off x="8001033" y="4337935"/>
                <a:ext cx="183960" cy="2368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5236F30-6DD7-E5BF-8ADB-77F11A3B401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992393" y="4328935"/>
                  <a:ext cx="201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39553C7-1140-D594-6CEF-CFB8A10BAA9E}"/>
                    </a:ext>
                  </a:extLst>
                </p14:cNvPr>
                <p14:cNvContentPartPr/>
                <p14:nvPr/>
              </p14:nvContentPartPr>
              <p14:xfrm>
                <a:off x="7813833" y="3723415"/>
                <a:ext cx="112680" cy="2556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39553C7-1140-D594-6CEF-CFB8A10BAA9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04833" y="3714415"/>
                  <a:ext cx="130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C475FFF-6C97-1F19-985B-B46C30DB196C}"/>
                    </a:ext>
                  </a:extLst>
                </p14:cNvPr>
                <p14:cNvContentPartPr/>
                <p14:nvPr/>
              </p14:nvContentPartPr>
              <p14:xfrm>
                <a:off x="7984833" y="3656095"/>
                <a:ext cx="266760" cy="2502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C475FFF-6C97-1F19-985B-B46C30DB196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76193" y="3647455"/>
                  <a:ext cx="284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ED55114-2859-97A1-A90B-625E0C7D2099}"/>
                    </a:ext>
                  </a:extLst>
                </p14:cNvPr>
                <p14:cNvContentPartPr/>
                <p14:nvPr/>
              </p14:nvContentPartPr>
              <p14:xfrm>
                <a:off x="8292273" y="3723415"/>
                <a:ext cx="208800" cy="1468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ED55114-2859-97A1-A90B-625E0C7D209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283273" y="3714415"/>
                  <a:ext cx="226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86298D0-8A82-6B3A-3332-296ADA48E651}"/>
                    </a:ext>
                  </a:extLst>
                </p14:cNvPr>
                <p14:cNvContentPartPr/>
                <p14:nvPr/>
              </p14:nvContentPartPr>
              <p14:xfrm>
                <a:off x="595833" y="5661655"/>
                <a:ext cx="206640" cy="43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86298D0-8A82-6B3A-3332-296ADA48E65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86833" y="5652655"/>
                  <a:ext cx="224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5710DFE-3BEC-02CC-70E8-6DC455D86A53}"/>
                    </a:ext>
                  </a:extLst>
                </p14:cNvPr>
                <p14:cNvContentPartPr/>
                <p14:nvPr/>
              </p14:nvContentPartPr>
              <p14:xfrm>
                <a:off x="286233" y="5192575"/>
                <a:ext cx="2467440" cy="6843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5710DFE-3BEC-02CC-70E8-6DC455D86A5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77233" y="5183935"/>
                  <a:ext cx="248508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B1A8D54-0117-FBDF-42F4-C610EBE60F02}"/>
                    </a:ext>
                  </a:extLst>
                </p14:cNvPr>
                <p14:cNvContentPartPr/>
                <p14:nvPr/>
              </p14:nvContentPartPr>
              <p14:xfrm>
                <a:off x="2773473" y="5581015"/>
                <a:ext cx="89640" cy="1382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B1A8D54-0117-FBDF-42F4-C610EBE60F0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764833" y="5572015"/>
                  <a:ext cx="107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946EA61-B77C-E539-96F0-2FF2BB60512A}"/>
                    </a:ext>
                  </a:extLst>
                </p14:cNvPr>
                <p14:cNvContentPartPr/>
                <p14:nvPr/>
              </p14:nvContentPartPr>
              <p14:xfrm>
                <a:off x="2910993" y="5502895"/>
                <a:ext cx="284040" cy="1695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946EA61-B77C-E539-96F0-2FF2BB60512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901993" y="5494255"/>
                  <a:ext cx="301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A670E51-91F4-C560-F990-B48C73AB75FB}"/>
                    </a:ext>
                  </a:extLst>
                </p14:cNvPr>
                <p14:cNvContentPartPr/>
                <p14:nvPr/>
              </p14:nvContentPartPr>
              <p14:xfrm>
                <a:off x="3256593" y="5508655"/>
                <a:ext cx="146880" cy="1857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A670E51-91F4-C560-F990-B48C73AB75F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247953" y="5499655"/>
                  <a:ext cx="164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058F546-C016-4C95-BF26-8A31CBC1E795}"/>
                    </a:ext>
                  </a:extLst>
                </p14:cNvPr>
                <p14:cNvContentPartPr/>
                <p14:nvPr/>
              </p14:nvContentPartPr>
              <p14:xfrm>
                <a:off x="3260193" y="5565895"/>
                <a:ext cx="123840" cy="154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058F546-C016-4C95-BF26-8A31CBC1E79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251553" y="5556895"/>
                  <a:ext cx="141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15B87C2-4466-D214-A9D6-754FF359D6DB}"/>
                    </a:ext>
                  </a:extLst>
                </p14:cNvPr>
                <p14:cNvContentPartPr/>
                <p14:nvPr/>
              </p14:nvContentPartPr>
              <p14:xfrm>
                <a:off x="3408873" y="5436295"/>
                <a:ext cx="556200" cy="2386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15B87C2-4466-D214-A9D6-754FF359D6D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399873" y="5427295"/>
                  <a:ext cx="573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E372C8B-03F8-53A4-CECE-698ADEA3D572}"/>
                    </a:ext>
                  </a:extLst>
                </p14:cNvPr>
                <p14:cNvContentPartPr/>
                <p14:nvPr/>
              </p14:nvContentPartPr>
              <p14:xfrm>
                <a:off x="4098273" y="5514055"/>
                <a:ext cx="93960" cy="146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E372C8B-03F8-53A4-CECE-698ADEA3D57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089633" y="5505055"/>
                  <a:ext cx="111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D925267-D42C-8723-56D2-C62C00C80E6B}"/>
                    </a:ext>
                  </a:extLst>
                </p14:cNvPr>
                <p14:cNvContentPartPr/>
                <p14:nvPr/>
              </p14:nvContentPartPr>
              <p14:xfrm>
                <a:off x="4260993" y="5550415"/>
                <a:ext cx="247680" cy="1152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D925267-D42C-8723-56D2-C62C00C80E6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251993" y="5541415"/>
                  <a:ext cx="265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B4F2786-2473-5E83-5B41-13861678CA7B}"/>
                    </a:ext>
                  </a:extLst>
                </p14:cNvPr>
                <p14:cNvContentPartPr/>
                <p14:nvPr/>
              </p14:nvContentPartPr>
              <p14:xfrm>
                <a:off x="4469433" y="5446735"/>
                <a:ext cx="16200" cy="16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B4F2786-2473-5E83-5B41-13861678CA7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460433" y="5437735"/>
                  <a:ext cx="33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A97F891-E5E6-CFE7-DD79-90769AE731C4}"/>
                    </a:ext>
                  </a:extLst>
                </p14:cNvPr>
                <p14:cNvContentPartPr/>
                <p14:nvPr/>
              </p14:nvContentPartPr>
              <p14:xfrm>
                <a:off x="4573473" y="5361055"/>
                <a:ext cx="247320" cy="2430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A97F891-E5E6-CFE7-DD79-90769AE731C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564473" y="5352415"/>
                  <a:ext cx="264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8B1E584-FD0D-F133-9F44-4A7142314683}"/>
                    </a:ext>
                  </a:extLst>
                </p14:cNvPr>
                <p14:cNvContentPartPr/>
                <p14:nvPr/>
              </p14:nvContentPartPr>
              <p14:xfrm>
                <a:off x="5004753" y="5378695"/>
                <a:ext cx="346680" cy="1706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8B1E584-FD0D-F133-9F44-4A714231468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996113" y="5370055"/>
                  <a:ext cx="364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BA5BEC1-B14D-D0AA-E0C5-488B79790760}"/>
                    </a:ext>
                  </a:extLst>
                </p14:cNvPr>
                <p14:cNvContentPartPr/>
                <p14:nvPr/>
              </p14:nvContentPartPr>
              <p14:xfrm>
                <a:off x="5477433" y="5330095"/>
                <a:ext cx="23040" cy="2174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BA5BEC1-B14D-D0AA-E0C5-488B7979076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468793" y="5321095"/>
                  <a:ext cx="40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985F47D-77D6-C563-2C4B-84F4FF7766C4}"/>
                    </a:ext>
                  </a:extLst>
                </p14:cNvPr>
                <p14:cNvContentPartPr/>
                <p14:nvPr/>
              </p14:nvContentPartPr>
              <p14:xfrm>
                <a:off x="5414433" y="5318215"/>
                <a:ext cx="162360" cy="1357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985F47D-77D6-C563-2C4B-84F4FF7766C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405793" y="5309215"/>
                  <a:ext cx="180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9619296-3309-1B11-231D-871843FBDE98}"/>
                    </a:ext>
                  </a:extLst>
                </p14:cNvPr>
                <p14:cNvContentPartPr/>
                <p14:nvPr/>
              </p14:nvContentPartPr>
              <p14:xfrm>
                <a:off x="5630793" y="5389495"/>
                <a:ext cx="233280" cy="1566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9619296-3309-1B11-231D-871843FBDE9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621793" y="5380855"/>
                  <a:ext cx="250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A9E0D1F-ACB1-1721-180B-7C6B8DA2995E}"/>
                    </a:ext>
                  </a:extLst>
                </p14:cNvPr>
                <p14:cNvContentPartPr/>
                <p14:nvPr/>
              </p14:nvContentPartPr>
              <p14:xfrm>
                <a:off x="5848593" y="5367175"/>
                <a:ext cx="27720" cy="1782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A9E0D1F-ACB1-1721-180B-7C6B8DA2995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839593" y="5358175"/>
                  <a:ext cx="45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9764198-CB2B-FF9B-173C-4CDD2EB12FF3}"/>
                    </a:ext>
                  </a:extLst>
                </p14:cNvPr>
                <p14:cNvContentPartPr/>
                <p14:nvPr/>
              </p14:nvContentPartPr>
              <p14:xfrm>
                <a:off x="5906193" y="5326855"/>
                <a:ext cx="3960" cy="147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9764198-CB2B-FF9B-173C-4CDD2EB12FF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897553" y="5318215"/>
                  <a:ext cx="21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8569CF0-99D1-0F08-C457-0A574F754708}"/>
                    </a:ext>
                  </a:extLst>
                </p14:cNvPr>
                <p14:cNvContentPartPr/>
                <p14:nvPr/>
              </p14:nvContentPartPr>
              <p14:xfrm>
                <a:off x="5901153" y="5293015"/>
                <a:ext cx="151560" cy="2469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8569CF0-99D1-0F08-C457-0A574F75470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892153" y="5284015"/>
                  <a:ext cx="169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9580D5A-76B0-0BAA-8C58-02E757D37804}"/>
                    </a:ext>
                  </a:extLst>
                </p14:cNvPr>
                <p14:cNvContentPartPr/>
                <p14:nvPr/>
              </p14:nvContentPartPr>
              <p14:xfrm>
                <a:off x="1796073" y="6008335"/>
                <a:ext cx="112680" cy="1285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9580D5A-76B0-0BAA-8C58-02E757D3780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787073" y="5999335"/>
                  <a:ext cx="130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D9F2B28-44A9-0564-AAFC-A95B5CCFCC8A}"/>
                    </a:ext>
                  </a:extLst>
                </p14:cNvPr>
                <p14:cNvContentPartPr/>
                <p14:nvPr/>
              </p14:nvContentPartPr>
              <p14:xfrm>
                <a:off x="2501313" y="5935255"/>
                <a:ext cx="156240" cy="208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D9F2B28-44A9-0564-AAFC-A95B5CCFCC8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492313" y="5926255"/>
                  <a:ext cx="173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9E46EDC-A88F-47F8-7056-6600B211DF18}"/>
                    </a:ext>
                  </a:extLst>
                </p14:cNvPr>
                <p14:cNvContentPartPr/>
                <p14:nvPr/>
              </p14:nvContentPartPr>
              <p14:xfrm>
                <a:off x="2602833" y="6056935"/>
                <a:ext cx="87120" cy="864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9E46EDC-A88F-47F8-7056-6600B211DF1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594193" y="6048295"/>
                  <a:ext cx="104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84DA72B-70AE-94CC-E240-AC058D49D9A7}"/>
                    </a:ext>
                  </a:extLst>
                </p14:cNvPr>
                <p14:cNvContentPartPr/>
                <p14:nvPr/>
              </p14:nvContentPartPr>
              <p14:xfrm>
                <a:off x="2688513" y="6038935"/>
                <a:ext cx="203760" cy="878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84DA72B-70AE-94CC-E240-AC058D49D9A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679873" y="6029935"/>
                  <a:ext cx="221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151E702-EF9C-A4CB-0680-47D008BF6D8C}"/>
                    </a:ext>
                  </a:extLst>
                </p14:cNvPr>
                <p14:cNvContentPartPr/>
                <p14:nvPr/>
              </p14:nvContentPartPr>
              <p14:xfrm>
                <a:off x="2967513" y="5995015"/>
                <a:ext cx="81000" cy="1796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151E702-EF9C-A4CB-0680-47D008BF6D8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958513" y="5986375"/>
                  <a:ext cx="98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71F948F-478B-5C92-5E0E-D3276EB05CA0}"/>
                    </a:ext>
                  </a:extLst>
                </p14:cNvPr>
                <p14:cNvContentPartPr/>
                <p14:nvPr/>
              </p14:nvContentPartPr>
              <p14:xfrm>
                <a:off x="3056793" y="6024895"/>
                <a:ext cx="285120" cy="111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71F948F-478B-5C92-5E0E-D3276EB05CA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047793" y="6016255"/>
                  <a:ext cx="302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7879968-890F-6230-EC0F-B8E4B290A435}"/>
                    </a:ext>
                  </a:extLst>
                </p14:cNvPr>
                <p14:cNvContentPartPr/>
                <p14:nvPr/>
              </p14:nvContentPartPr>
              <p14:xfrm>
                <a:off x="3432993" y="5981695"/>
                <a:ext cx="202680" cy="1465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7879968-890F-6230-EC0F-B8E4B290A43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424353" y="5973055"/>
                  <a:ext cx="220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4A89757-713D-54B1-C6A8-A01BC44C7F80}"/>
                    </a:ext>
                  </a:extLst>
                </p14:cNvPr>
                <p14:cNvContentPartPr/>
                <p14:nvPr/>
              </p14:nvContentPartPr>
              <p14:xfrm>
                <a:off x="3686793" y="5899975"/>
                <a:ext cx="239040" cy="2422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4A89757-713D-54B1-C6A8-A01BC44C7F8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677793" y="5891335"/>
                  <a:ext cx="256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9502EDA-E094-F33A-89E8-E1C8FC0533EA}"/>
                    </a:ext>
                  </a:extLst>
                </p14:cNvPr>
                <p14:cNvContentPartPr/>
                <p14:nvPr/>
              </p14:nvContentPartPr>
              <p14:xfrm>
                <a:off x="3963993" y="6016615"/>
                <a:ext cx="99000" cy="1011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9502EDA-E094-F33A-89E8-E1C8FC0533E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955353" y="6007615"/>
                  <a:ext cx="116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6201166-87C9-077F-7448-6336156722D5}"/>
                    </a:ext>
                  </a:extLst>
                </p14:cNvPr>
                <p14:cNvContentPartPr/>
                <p14:nvPr/>
              </p14:nvContentPartPr>
              <p14:xfrm>
                <a:off x="4088553" y="5993935"/>
                <a:ext cx="242640" cy="1414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6201166-87C9-077F-7448-6336156722D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079553" y="5985295"/>
                  <a:ext cx="260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303D29F-DCA3-7D17-021C-6C8A378A8BD6}"/>
                    </a:ext>
                  </a:extLst>
                </p14:cNvPr>
                <p14:cNvContentPartPr/>
                <p14:nvPr/>
              </p14:nvContentPartPr>
              <p14:xfrm>
                <a:off x="4146153" y="5870095"/>
                <a:ext cx="1800" cy="147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303D29F-DCA3-7D17-021C-6C8A378A8BD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137513" y="5861455"/>
                  <a:ext cx="19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CC97F2D-3671-A9D2-E134-FFE02282C7B0}"/>
                    </a:ext>
                  </a:extLst>
                </p14:cNvPr>
                <p14:cNvContentPartPr/>
                <p14:nvPr/>
              </p14:nvContentPartPr>
              <p14:xfrm>
                <a:off x="4550433" y="5983135"/>
                <a:ext cx="145440" cy="1551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CC97F2D-3671-A9D2-E134-FFE02282C7B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541433" y="5974495"/>
                  <a:ext cx="163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1A31B220-FB7E-89FB-9237-1A78B752D9DA}"/>
                    </a:ext>
                  </a:extLst>
                </p14:cNvPr>
                <p14:cNvContentPartPr/>
                <p14:nvPr/>
              </p14:nvContentPartPr>
              <p14:xfrm>
                <a:off x="4719993" y="5823295"/>
                <a:ext cx="243360" cy="2653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1A31B220-FB7E-89FB-9237-1A78B752D9D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711353" y="5814295"/>
                  <a:ext cx="261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B67CEDC-869A-EBF2-6DF8-EEA2847F92ED}"/>
                    </a:ext>
                  </a:extLst>
                </p14:cNvPr>
                <p14:cNvContentPartPr/>
                <p14:nvPr/>
              </p14:nvContentPartPr>
              <p14:xfrm>
                <a:off x="5005833" y="5775775"/>
                <a:ext cx="183240" cy="4586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B67CEDC-869A-EBF2-6DF8-EEA2847F92E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996833" y="5767135"/>
                  <a:ext cx="2008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F910DDA-8F4B-BFC1-66EB-3325CA4196BC}"/>
                    </a:ext>
                  </a:extLst>
                </p14:cNvPr>
                <p14:cNvContentPartPr/>
                <p14:nvPr/>
              </p14:nvContentPartPr>
              <p14:xfrm>
                <a:off x="4558353" y="6135775"/>
                <a:ext cx="795600" cy="82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F910DDA-8F4B-BFC1-66EB-3325CA4196B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549713" y="6126775"/>
                  <a:ext cx="813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1EE2A5C-D956-EC36-74CB-E951B39FBF33}"/>
                    </a:ext>
                  </a:extLst>
                </p14:cNvPr>
                <p14:cNvContentPartPr/>
                <p14:nvPr/>
              </p14:nvContentPartPr>
              <p14:xfrm>
                <a:off x="4181073" y="5721055"/>
                <a:ext cx="581400" cy="554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1EE2A5C-D956-EC36-74CB-E951B39FBF3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172433" y="5712415"/>
                  <a:ext cx="599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154D165-A33A-FAA3-B5FD-50430F32FDB1}"/>
                    </a:ext>
                  </a:extLst>
                </p14:cNvPr>
                <p14:cNvContentPartPr/>
                <p14:nvPr/>
              </p14:nvContentPartPr>
              <p14:xfrm>
                <a:off x="5531793" y="5802415"/>
                <a:ext cx="332640" cy="196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154D165-A33A-FAA3-B5FD-50430F32FDB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522793" y="5793775"/>
                  <a:ext cx="350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E96D423-595C-7CE1-B5F1-E4E6F9D8CDC2}"/>
                    </a:ext>
                  </a:extLst>
                </p14:cNvPr>
                <p14:cNvContentPartPr/>
                <p14:nvPr/>
              </p14:nvContentPartPr>
              <p14:xfrm>
                <a:off x="5958753" y="5799175"/>
                <a:ext cx="38160" cy="1947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E96D423-595C-7CE1-B5F1-E4E6F9D8CDC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50113" y="5790175"/>
                  <a:ext cx="55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CEC8546-A7AA-41C3-BA98-0C932927BA1B}"/>
                    </a:ext>
                  </a:extLst>
                </p14:cNvPr>
                <p14:cNvContentPartPr/>
                <p14:nvPr/>
              </p14:nvContentPartPr>
              <p14:xfrm>
                <a:off x="5913033" y="5747695"/>
                <a:ext cx="165960" cy="1551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CEC8546-A7AA-41C3-BA98-0C932927BA1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04033" y="5738695"/>
                  <a:ext cx="183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6F57E5F-0B60-9D7A-B03F-A6E48CF946DF}"/>
                    </a:ext>
                  </a:extLst>
                </p14:cNvPr>
                <p14:cNvContentPartPr/>
                <p14:nvPr/>
              </p14:nvContentPartPr>
              <p14:xfrm>
                <a:off x="6085833" y="5753095"/>
                <a:ext cx="210600" cy="2206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6F57E5F-0B60-9D7A-B03F-A6E48CF946D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076833" y="5744095"/>
                  <a:ext cx="228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0DB7537-5472-655B-86A6-EA99A391B19B}"/>
                    </a:ext>
                  </a:extLst>
                </p14:cNvPr>
                <p14:cNvContentPartPr/>
                <p14:nvPr/>
              </p14:nvContentPartPr>
              <p14:xfrm>
                <a:off x="6283833" y="5819695"/>
                <a:ext cx="113040" cy="1638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0DB7537-5472-655B-86A6-EA99A391B19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275193" y="5810695"/>
                  <a:ext cx="130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15577BA-1424-502B-A280-C7A08F2E5B4A}"/>
                    </a:ext>
                  </a:extLst>
                </p14:cNvPr>
                <p14:cNvContentPartPr/>
                <p14:nvPr/>
              </p14:nvContentPartPr>
              <p14:xfrm>
                <a:off x="6766200" y="5358142"/>
                <a:ext cx="25560" cy="1954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15577BA-1424-502B-A280-C7A08F2E5B4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757200" y="5349142"/>
                  <a:ext cx="43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04E118E-1D14-533B-4039-66E0A31FE6C2}"/>
                    </a:ext>
                  </a:extLst>
                </p14:cNvPr>
                <p14:cNvContentPartPr/>
                <p14:nvPr/>
              </p14:nvContentPartPr>
              <p14:xfrm>
                <a:off x="6677640" y="5330062"/>
                <a:ext cx="201960" cy="2307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04E118E-1D14-533B-4039-66E0A31FE6C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668640" y="5321422"/>
                  <a:ext cx="219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16B6030-45D7-C7B5-E272-79D6D8B844DB}"/>
                    </a:ext>
                  </a:extLst>
                </p14:cNvPr>
                <p14:cNvContentPartPr/>
                <p14:nvPr/>
              </p14:nvContentPartPr>
              <p14:xfrm>
                <a:off x="6890040" y="5384062"/>
                <a:ext cx="88920" cy="1476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16B6030-45D7-C7B5-E272-79D6D8B844D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881400" y="5375422"/>
                  <a:ext cx="106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DDAD0DA-D06E-D608-4C5F-B0EE03329DDD}"/>
                    </a:ext>
                  </a:extLst>
                </p14:cNvPr>
                <p14:cNvContentPartPr/>
                <p14:nvPr/>
              </p14:nvContentPartPr>
              <p14:xfrm>
                <a:off x="7003440" y="5359222"/>
                <a:ext cx="78120" cy="1897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DDAD0DA-D06E-D608-4C5F-B0EE03329DD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994800" y="5350582"/>
                  <a:ext cx="95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9E45605-4645-07F4-D99F-D7381496F938}"/>
                    </a:ext>
                  </a:extLst>
                </p14:cNvPr>
                <p14:cNvContentPartPr/>
                <p14:nvPr/>
              </p14:nvContentPartPr>
              <p14:xfrm>
                <a:off x="7156440" y="5420062"/>
                <a:ext cx="13680" cy="24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9E45605-4645-07F4-D99F-D7381496F93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147800" y="5411422"/>
                  <a:ext cx="31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FBE07C1-3820-A917-B0B6-6D7EA890653C}"/>
                    </a:ext>
                  </a:extLst>
                </p14:cNvPr>
                <p14:cNvContentPartPr/>
                <p14:nvPr/>
              </p14:nvContentPartPr>
              <p14:xfrm>
                <a:off x="6722640" y="5505382"/>
                <a:ext cx="447120" cy="2005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FBE07C1-3820-A917-B0B6-6D7EA890653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713640" y="5496382"/>
                  <a:ext cx="464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B05DA70-34CA-1810-27B2-24BF48883EEF}"/>
                    </a:ext>
                  </a:extLst>
                </p14:cNvPr>
                <p14:cNvContentPartPr/>
                <p14:nvPr/>
              </p14:nvContentPartPr>
              <p14:xfrm>
                <a:off x="6752160" y="5775382"/>
                <a:ext cx="47160" cy="1414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B05DA70-34CA-1810-27B2-24BF48883EE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743160" y="5766382"/>
                  <a:ext cx="64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3B7A195-C7E9-2189-B7C8-38FFF45D3398}"/>
                    </a:ext>
                  </a:extLst>
                </p14:cNvPr>
                <p14:cNvContentPartPr/>
                <p14:nvPr/>
              </p14:nvContentPartPr>
              <p14:xfrm>
                <a:off x="6781320" y="5718142"/>
                <a:ext cx="102600" cy="1785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3B7A195-C7E9-2189-B7C8-38FFF45D339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772320" y="5709502"/>
                  <a:ext cx="120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28A9A4C-46E5-2807-7F54-ED2B1F70BA27}"/>
                    </a:ext>
                  </a:extLst>
                </p14:cNvPr>
                <p14:cNvContentPartPr/>
                <p14:nvPr/>
              </p14:nvContentPartPr>
              <p14:xfrm>
                <a:off x="6888240" y="5778262"/>
                <a:ext cx="169920" cy="640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28A9A4C-46E5-2807-7F54-ED2B1F70BA2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879600" y="5769622"/>
                  <a:ext cx="187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B7496CD-01E1-45F4-F9FB-1F62280D3A93}"/>
                    </a:ext>
                  </a:extLst>
                </p14:cNvPr>
                <p14:cNvContentPartPr/>
                <p14:nvPr/>
              </p14:nvContentPartPr>
              <p14:xfrm>
                <a:off x="7065720" y="5602942"/>
                <a:ext cx="145440" cy="2304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B7496CD-01E1-45F4-F9FB-1F62280D3A9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056720" y="5594302"/>
                  <a:ext cx="163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C17B387F-2313-6E0C-D89B-BA4AED39C8D8}"/>
                    </a:ext>
                  </a:extLst>
                </p14:cNvPr>
                <p14:cNvContentPartPr/>
                <p14:nvPr/>
              </p14:nvContentPartPr>
              <p14:xfrm>
                <a:off x="7226640" y="5629222"/>
                <a:ext cx="87120" cy="1278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C17B387F-2313-6E0C-D89B-BA4AED39C8D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218000" y="5620582"/>
                  <a:ext cx="104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EE9F67C-DD72-1FDA-0877-A99727BB3BA9}"/>
                    </a:ext>
                  </a:extLst>
                </p14:cNvPr>
                <p14:cNvContentPartPr/>
                <p14:nvPr/>
              </p14:nvContentPartPr>
              <p14:xfrm>
                <a:off x="7362360" y="5584582"/>
                <a:ext cx="99720" cy="1796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EE9F67C-DD72-1FDA-0877-A99727BB3BA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353720" y="5575582"/>
                  <a:ext cx="117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6B05C80-69EB-7239-8408-649C8D14CC20}"/>
                    </a:ext>
                  </a:extLst>
                </p14:cNvPr>
                <p14:cNvContentPartPr/>
                <p14:nvPr/>
              </p14:nvContentPartPr>
              <p14:xfrm>
                <a:off x="7435080" y="5513302"/>
                <a:ext cx="205200" cy="1796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6B05C80-69EB-7239-8408-649C8D14CC2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426440" y="5504302"/>
                  <a:ext cx="222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CAB90BE-1624-2001-3D20-39C2F7DE95CE}"/>
                    </a:ext>
                  </a:extLst>
                </p14:cNvPr>
                <p14:cNvContentPartPr/>
                <p14:nvPr/>
              </p14:nvContentPartPr>
              <p14:xfrm>
                <a:off x="7660800" y="5453902"/>
                <a:ext cx="159120" cy="1267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CAB90BE-1624-2001-3D20-39C2F7DE95C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52160" y="5444902"/>
                  <a:ext cx="176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4E67582-F8CA-7674-AACF-8D5520C6CDBC}"/>
                    </a:ext>
                  </a:extLst>
                </p14:cNvPr>
                <p14:cNvContentPartPr/>
                <p14:nvPr/>
              </p14:nvContentPartPr>
              <p14:xfrm>
                <a:off x="6533280" y="5908942"/>
                <a:ext cx="94320" cy="828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4E67582-F8CA-7674-AACF-8D5520C6CDB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24280" y="5899942"/>
                  <a:ext cx="111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6C5622D9-485F-CC6E-043C-2B13ED583C73}"/>
                    </a:ext>
                  </a:extLst>
                </p14:cNvPr>
                <p14:cNvContentPartPr/>
                <p14:nvPr/>
              </p14:nvContentPartPr>
              <p14:xfrm>
                <a:off x="6638400" y="6138622"/>
                <a:ext cx="118080" cy="745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6C5622D9-485F-CC6E-043C-2B13ED583C7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29760" y="6129622"/>
                  <a:ext cx="135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F5BB3AC-C91D-8284-45B5-A0F2D4EB89A5}"/>
                    </a:ext>
                  </a:extLst>
                </p14:cNvPr>
                <p14:cNvContentPartPr/>
                <p14:nvPr/>
              </p14:nvContentPartPr>
              <p14:xfrm>
                <a:off x="6856920" y="5987062"/>
                <a:ext cx="106200" cy="1699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F5BB3AC-C91D-8284-45B5-A0F2D4EB89A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847920" y="5978062"/>
                  <a:ext cx="123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7B3C693-1AC6-4EC8-51A5-A638975E6E90}"/>
                    </a:ext>
                  </a:extLst>
                </p14:cNvPr>
                <p14:cNvContentPartPr/>
                <p14:nvPr/>
              </p14:nvContentPartPr>
              <p14:xfrm>
                <a:off x="6951240" y="6067342"/>
                <a:ext cx="68040" cy="680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7B3C693-1AC6-4EC8-51A5-A638975E6E9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942240" y="6058342"/>
                  <a:ext cx="85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F659E0D-A298-C79B-C6BF-DE7A09C96A23}"/>
                    </a:ext>
                  </a:extLst>
                </p14:cNvPr>
                <p14:cNvContentPartPr/>
                <p14:nvPr/>
              </p14:nvContentPartPr>
              <p14:xfrm>
                <a:off x="7017840" y="5933782"/>
                <a:ext cx="118080" cy="1954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F659E0D-A298-C79B-C6BF-DE7A09C96A2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009200" y="5925142"/>
                  <a:ext cx="135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13BCF9F-9D12-1CA2-230B-19362DA4FC93}"/>
                    </a:ext>
                  </a:extLst>
                </p14:cNvPr>
                <p14:cNvContentPartPr/>
                <p14:nvPr/>
              </p14:nvContentPartPr>
              <p14:xfrm>
                <a:off x="7090560" y="5888422"/>
                <a:ext cx="269280" cy="1454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13BCF9F-9D12-1CA2-230B-19362DA4FC9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081560" y="5879782"/>
                  <a:ext cx="286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CD4807D-AC38-1B16-49E6-1552E3FB1F2D}"/>
                    </a:ext>
                  </a:extLst>
                </p14:cNvPr>
                <p14:cNvContentPartPr/>
                <p14:nvPr/>
              </p14:nvContentPartPr>
              <p14:xfrm>
                <a:off x="7461720" y="5796262"/>
                <a:ext cx="120240" cy="1587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CD4807D-AC38-1B16-49E6-1552E3FB1F2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452720" y="5787262"/>
                  <a:ext cx="137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6A50AD0-E06B-C25A-A3C8-5C42D749F46A}"/>
                    </a:ext>
                  </a:extLst>
                </p14:cNvPr>
                <p14:cNvContentPartPr/>
                <p14:nvPr/>
              </p14:nvContentPartPr>
              <p14:xfrm>
                <a:off x="7544520" y="5667382"/>
                <a:ext cx="298800" cy="2260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6A50AD0-E06B-C25A-A3C8-5C42D749F46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535880" y="5658382"/>
                  <a:ext cx="316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DD04E5C-8D6D-6CD1-603D-876C472BF126}"/>
                    </a:ext>
                  </a:extLst>
                </p14:cNvPr>
                <p14:cNvContentPartPr/>
                <p14:nvPr/>
              </p14:nvContentPartPr>
              <p14:xfrm>
                <a:off x="7839360" y="5608702"/>
                <a:ext cx="99000" cy="1375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DD04E5C-8D6D-6CD1-603D-876C472BF12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830720" y="5599702"/>
                  <a:ext cx="116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22242EE-0BD3-8C0F-1739-F3FD7C2709F0}"/>
                    </a:ext>
                  </a:extLst>
                </p14:cNvPr>
                <p14:cNvContentPartPr/>
                <p14:nvPr/>
              </p14:nvContentPartPr>
              <p14:xfrm>
                <a:off x="6804000" y="6424822"/>
                <a:ext cx="142920" cy="648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22242EE-0BD3-8C0F-1739-F3FD7C2709F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95360" y="6415822"/>
                  <a:ext cx="160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409A5A1-38F2-CC19-1A76-B350F9BDD1C0}"/>
                    </a:ext>
                  </a:extLst>
                </p14:cNvPr>
                <p14:cNvContentPartPr/>
                <p14:nvPr/>
              </p14:nvContentPartPr>
              <p14:xfrm>
                <a:off x="7000200" y="6268222"/>
                <a:ext cx="128160" cy="1857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409A5A1-38F2-CC19-1A76-B350F9BDD1C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91200" y="6259582"/>
                  <a:ext cx="145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FF94C1F-0592-A1AC-2EAA-1F4C8A1A9CF9}"/>
                    </a:ext>
                  </a:extLst>
                </p14:cNvPr>
                <p14:cNvContentPartPr/>
                <p14:nvPr/>
              </p14:nvContentPartPr>
              <p14:xfrm>
                <a:off x="7135560" y="6254182"/>
                <a:ext cx="169200" cy="1216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FF94C1F-0592-A1AC-2EAA-1F4C8A1A9CF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126560" y="6245182"/>
                  <a:ext cx="186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130F156-BA89-54AB-EE22-F71007F8B2DA}"/>
                    </a:ext>
                  </a:extLst>
                </p14:cNvPr>
                <p14:cNvContentPartPr/>
                <p14:nvPr/>
              </p14:nvContentPartPr>
              <p14:xfrm>
                <a:off x="7332480" y="6096862"/>
                <a:ext cx="98280" cy="1814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130F156-BA89-54AB-EE22-F71007F8B2D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323840" y="6087862"/>
                  <a:ext cx="115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05C34E9-06D9-8E54-6D3D-32336246E534}"/>
                    </a:ext>
                  </a:extLst>
                </p14:cNvPr>
                <p14:cNvContentPartPr/>
                <p14:nvPr/>
              </p14:nvContentPartPr>
              <p14:xfrm>
                <a:off x="7482240" y="6095062"/>
                <a:ext cx="151200" cy="1303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05C34E9-06D9-8E54-6D3D-32336246E53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473240" y="6086422"/>
                  <a:ext cx="168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29EAD1F-9A65-2806-EFF7-07E1D53028FC}"/>
                    </a:ext>
                  </a:extLst>
                </p14:cNvPr>
                <p14:cNvContentPartPr/>
                <p14:nvPr/>
              </p14:nvContentPartPr>
              <p14:xfrm>
                <a:off x="7673760" y="5910742"/>
                <a:ext cx="270720" cy="1972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29EAD1F-9A65-2806-EFF7-07E1D53028F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664760" y="5902102"/>
                  <a:ext cx="288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B2428C3-0CC0-948C-72DD-D9DEEDD3DE70}"/>
                    </a:ext>
                  </a:extLst>
                </p14:cNvPr>
                <p14:cNvContentPartPr/>
                <p14:nvPr/>
              </p14:nvContentPartPr>
              <p14:xfrm>
                <a:off x="7927920" y="5831182"/>
                <a:ext cx="116640" cy="1184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B2428C3-0CC0-948C-72DD-D9DEEDD3DE7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918920" y="5822182"/>
                  <a:ext cx="134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1DB36F1-67AC-921F-0629-6BFFA64F8B45}"/>
                    </a:ext>
                  </a:extLst>
                </p14:cNvPr>
                <p14:cNvContentPartPr/>
                <p14:nvPr/>
              </p14:nvContentPartPr>
              <p14:xfrm>
                <a:off x="8042760" y="5812462"/>
                <a:ext cx="59760" cy="878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1DB36F1-67AC-921F-0629-6BFFA64F8B4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033760" y="5803462"/>
                  <a:ext cx="77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FDFB9C5-23F9-7271-56F9-9FF27D32C0F3}"/>
                    </a:ext>
                  </a:extLst>
                </p14:cNvPr>
                <p14:cNvContentPartPr/>
                <p14:nvPr/>
              </p14:nvContentPartPr>
              <p14:xfrm>
                <a:off x="8129520" y="5772862"/>
                <a:ext cx="70920" cy="1083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FDFB9C5-23F9-7271-56F9-9FF27D32C0F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20520" y="5763862"/>
                  <a:ext cx="88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841EC2E-FCD5-325C-151C-63800C22F43D}"/>
                    </a:ext>
                  </a:extLst>
                </p14:cNvPr>
                <p14:cNvContentPartPr/>
                <p14:nvPr/>
              </p14:nvContentPartPr>
              <p14:xfrm>
                <a:off x="8160120" y="5636422"/>
                <a:ext cx="218520" cy="1782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841EC2E-FCD5-325C-151C-63800C22F43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151480" y="5627782"/>
                  <a:ext cx="236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63B70C8-E433-6FF5-2D10-0C5F74BD138E}"/>
                    </a:ext>
                  </a:extLst>
                </p14:cNvPr>
                <p14:cNvContentPartPr/>
                <p14:nvPr/>
              </p14:nvContentPartPr>
              <p14:xfrm>
                <a:off x="8411040" y="5512582"/>
                <a:ext cx="137160" cy="1558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63B70C8-E433-6FF5-2D10-0C5F74BD138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02040" y="5503942"/>
                  <a:ext cx="154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2A72C10-A4B8-EF7B-11AD-DD03CAFEE869}"/>
                    </a:ext>
                  </a:extLst>
                </p14:cNvPr>
                <p14:cNvContentPartPr/>
                <p14:nvPr/>
              </p14:nvContentPartPr>
              <p14:xfrm>
                <a:off x="3178440" y="1768582"/>
                <a:ext cx="20880" cy="7542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2A72C10-A4B8-EF7B-11AD-DD03CAFEE86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169440" y="1759942"/>
                  <a:ext cx="3852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55FD115-3F8E-60DF-8B2C-54E195EFBCFA}"/>
                    </a:ext>
                  </a:extLst>
                </p14:cNvPr>
                <p14:cNvContentPartPr/>
                <p14:nvPr/>
              </p14:nvContentPartPr>
              <p14:xfrm>
                <a:off x="3047760" y="1740502"/>
                <a:ext cx="144000" cy="6825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55FD115-3F8E-60DF-8B2C-54E195EFBCF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039120" y="1731862"/>
                  <a:ext cx="16164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CF89306-A654-0BC2-AE27-B32F67FA23DF}"/>
                    </a:ext>
                  </a:extLst>
                </p14:cNvPr>
                <p14:cNvContentPartPr/>
                <p14:nvPr/>
              </p14:nvContentPartPr>
              <p14:xfrm>
                <a:off x="2940480" y="2034262"/>
                <a:ext cx="87120" cy="1720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CF89306-A654-0BC2-AE27-B32F67FA23D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931480" y="2025622"/>
                  <a:ext cx="104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8032DE3C-ACAD-D4FB-F826-A57819A682EA}"/>
                    </a:ext>
                  </a:extLst>
                </p14:cNvPr>
                <p14:cNvContentPartPr/>
                <p14:nvPr/>
              </p14:nvContentPartPr>
              <p14:xfrm>
                <a:off x="2898000" y="2090062"/>
                <a:ext cx="93600" cy="565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8032DE3C-ACAD-D4FB-F826-A57819A682E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889360" y="2081422"/>
                  <a:ext cx="11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9246217-A2A7-C71C-0E4E-CE78DD6BDD11}"/>
                    </a:ext>
                  </a:extLst>
                </p14:cNvPr>
                <p14:cNvContentPartPr/>
                <p14:nvPr/>
              </p14:nvContentPartPr>
              <p14:xfrm>
                <a:off x="2450880" y="713062"/>
                <a:ext cx="357840" cy="14155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9246217-A2A7-C71C-0E4E-CE78DD6BDD1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442240" y="704422"/>
                  <a:ext cx="375480" cy="14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EB3CBF5-BA05-1D65-D871-3DC41CC2C600}"/>
                    </a:ext>
                  </a:extLst>
                </p14:cNvPr>
                <p14:cNvContentPartPr/>
                <p14:nvPr/>
              </p14:nvContentPartPr>
              <p14:xfrm>
                <a:off x="2154240" y="389422"/>
                <a:ext cx="108360" cy="2808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EB3CBF5-BA05-1D65-D871-3DC41CC2C60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145600" y="380782"/>
                  <a:ext cx="1260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0558977-835D-40A1-EA03-EB12B17C130C}"/>
                    </a:ext>
                  </a:extLst>
                </p14:cNvPr>
                <p14:cNvContentPartPr/>
                <p14:nvPr/>
              </p14:nvContentPartPr>
              <p14:xfrm>
                <a:off x="2261520" y="337582"/>
                <a:ext cx="411120" cy="2127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0558977-835D-40A1-EA03-EB12B17C130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252520" y="328582"/>
                  <a:ext cx="428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07231A9-794C-3A47-B05F-0DCE808CAA60}"/>
                    </a:ext>
                  </a:extLst>
                </p14:cNvPr>
                <p14:cNvContentPartPr/>
                <p14:nvPr/>
              </p14:nvContentPartPr>
              <p14:xfrm>
                <a:off x="2671560" y="157942"/>
                <a:ext cx="121680" cy="2379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07231A9-794C-3A47-B05F-0DCE808CAA6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662560" y="149302"/>
                  <a:ext cx="139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8032BBE-BE67-AA8A-3BB3-82C15C6D6450}"/>
                    </a:ext>
                  </a:extLst>
                </p14:cNvPr>
                <p14:cNvContentPartPr/>
                <p14:nvPr/>
              </p14:nvContentPartPr>
              <p14:xfrm>
                <a:off x="2780640" y="309502"/>
                <a:ext cx="86400" cy="680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8032BBE-BE67-AA8A-3BB3-82C15C6D645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771640" y="300862"/>
                  <a:ext cx="104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12C535F-99EA-E116-A16A-EFB4DD17781C}"/>
                    </a:ext>
                  </a:extLst>
                </p14:cNvPr>
                <p14:cNvContentPartPr/>
                <p14:nvPr/>
              </p14:nvContentPartPr>
              <p14:xfrm>
                <a:off x="2859120" y="228142"/>
                <a:ext cx="190080" cy="1245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12C535F-99EA-E116-A16A-EFB4DD17781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850120" y="219142"/>
                  <a:ext cx="207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14DE1DD-843C-AC27-5620-08B247388693}"/>
                    </a:ext>
                  </a:extLst>
                </p14:cNvPr>
                <p14:cNvContentPartPr/>
                <p14:nvPr/>
              </p14:nvContentPartPr>
              <p14:xfrm>
                <a:off x="3029040" y="86302"/>
                <a:ext cx="72720" cy="2433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14DE1DD-843C-AC27-5620-08B24738869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020400" y="77302"/>
                  <a:ext cx="90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CB60106-A5B3-90FD-0410-53FD1ACFA846}"/>
                    </a:ext>
                  </a:extLst>
                </p14:cNvPr>
                <p14:cNvContentPartPr/>
                <p14:nvPr/>
              </p14:nvContentPartPr>
              <p14:xfrm>
                <a:off x="2913120" y="132022"/>
                <a:ext cx="20520" cy="54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CB60106-A5B3-90FD-0410-53FD1ACFA84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904480" y="123382"/>
                  <a:ext cx="3816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3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Besteuerung der Verkäufer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838971" y="336344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10011" y="4050104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0109" y="38005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34429" y="4069282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654506" y="1175593"/>
            <a:ext cx="3200557" cy="228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654506" y="792117"/>
            <a:ext cx="4049685" cy="253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985699" y="1044958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411987" y="2847309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1523870" y="2926153"/>
            <a:ext cx="8053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H="1" flipV="1">
            <a:off x="3641670" y="2036890"/>
            <a:ext cx="5519" cy="201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2925569" y="4047445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</a:t>
            </a:r>
            <a:r>
              <a:rPr lang="de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486619" y="40474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91584" y="185160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 Verbindung 10"/>
          <p:cNvCxnSpPr/>
          <p:nvPr/>
        </p:nvCxnSpPr>
        <p:spPr>
          <a:xfrm flipV="1">
            <a:off x="1093841" y="849820"/>
            <a:ext cx="3200557" cy="228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968110" y="1000361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0AA7D44-221A-C44E-2529-B6A6AA02C7C9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4A7E1340-27CB-C7E6-8699-A2BC31287164}"/>
              </a:ext>
            </a:extLst>
          </p:cNvPr>
          <p:cNvGrpSpPr/>
          <p:nvPr/>
        </p:nvGrpSpPr>
        <p:grpSpPr>
          <a:xfrm>
            <a:off x="8059320" y="455662"/>
            <a:ext cx="4083120" cy="2850120"/>
            <a:chOff x="8059320" y="455662"/>
            <a:chExt cx="4083120" cy="28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59DCA07-F97C-3DAF-6A46-69657FB57BAC}"/>
                    </a:ext>
                  </a:extLst>
                </p14:cNvPr>
                <p14:cNvContentPartPr/>
                <p14:nvPr/>
              </p14:nvContentPartPr>
              <p14:xfrm>
                <a:off x="8209080" y="663742"/>
                <a:ext cx="16920" cy="1238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59DCA07-F97C-3DAF-6A46-69657FB57BA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00440" y="654742"/>
                  <a:ext cx="34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A339054-3578-D140-70E4-AE3C8C3F1A98}"/>
                    </a:ext>
                  </a:extLst>
                </p14:cNvPr>
                <p14:cNvContentPartPr/>
                <p14:nvPr/>
              </p14:nvContentPartPr>
              <p14:xfrm>
                <a:off x="8059320" y="614422"/>
                <a:ext cx="262440" cy="1926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A339054-3578-D140-70E4-AE3C8C3F1A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50320" y="605422"/>
                  <a:ext cx="280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3F70401-598D-B05D-C486-7A5022C4F6FB}"/>
                    </a:ext>
                  </a:extLst>
                </p14:cNvPr>
                <p14:cNvContentPartPr/>
                <p14:nvPr/>
              </p14:nvContentPartPr>
              <p14:xfrm>
                <a:off x="8399160" y="682462"/>
                <a:ext cx="140040" cy="96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3F70401-598D-B05D-C486-7A5022C4F6F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90520" y="673462"/>
                  <a:ext cx="157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E422D56-29FD-79F3-92A9-2519D94487BE}"/>
                    </a:ext>
                  </a:extLst>
                </p14:cNvPr>
                <p14:cNvContentPartPr/>
                <p14:nvPr/>
              </p14:nvContentPartPr>
              <p14:xfrm>
                <a:off x="8766720" y="567622"/>
                <a:ext cx="368640" cy="192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E422D56-29FD-79F3-92A9-2519D94487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58080" y="558982"/>
                  <a:ext cx="386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F28EED-53AC-A141-BB2F-A73E9406E782}"/>
                    </a:ext>
                  </a:extLst>
                </p14:cNvPr>
                <p14:cNvContentPartPr/>
                <p14:nvPr/>
              </p14:nvContentPartPr>
              <p14:xfrm>
                <a:off x="9036360" y="515422"/>
                <a:ext cx="12240" cy="6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F28EED-53AC-A141-BB2F-A73E9406E7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27360" y="506782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4607D51-4A89-C274-AF93-86DB3EF5C87F}"/>
                    </a:ext>
                  </a:extLst>
                </p14:cNvPr>
                <p14:cNvContentPartPr/>
                <p14:nvPr/>
              </p14:nvContentPartPr>
              <p14:xfrm>
                <a:off x="9443880" y="521182"/>
                <a:ext cx="23040" cy="208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4607D51-4A89-C274-AF93-86DB3EF5C8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35240" y="512182"/>
                  <a:ext cx="40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D1896F5-20F3-6300-4796-682C04083D81}"/>
                    </a:ext>
                  </a:extLst>
                </p14:cNvPr>
                <p14:cNvContentPartPr/>
                <p14:nvPr/>
              </p14:nvContentPartPr>
              <p14:xfrm>
                <a:off x="9304920" y="501022"/>
                <a:ext cx="200160" cy="150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D1896F5-20F3-6300-4796-682C04083D8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96280" y="492022"/>
                  <a:ext cx="217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1707379-10A8-8993-A34E-BA0F37EDDD96}"/>
                    </a:ext>
                  </a:extLst>
                </p14:cNvPr>
                <p14:cNvContentPartPr/>
                <p14:nvPr/>
              </p14:nvContentPartPr>
              <p14:xfrm>
                <a:off x="9544320" y="582742"/>
                <a:ext cx="190080" cy="138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1707379-10A8-8993-A34E-BA0F37EDDD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35320" y="573742"/>
                  <a:ext cx="207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0F3DE0E-D03F-0AA8-F821-61EE52EB7754}"/>
                    </a:ext>
                  </a:extLst>
                </p14:cNvPr>
                <p14:cNvContentPartPr/>
                <p14:nvPr/>
              </p14:nvContentPartPr>
              <p14:xfrm>
                <a:off x="9808920" y="515422"/>
                <a:ext cx="297000" cy="185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0F3DE0E-D03F-0AA8-F821-61EE52EB77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99920" y="506782"/>
                  <a:ext cx="314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AEFC8D3-2196-FB1D-E2B8-5D7147DF3C14}"/>
                    </a:ext>
                  </a:extLst>
                </p14:cNvPr>
                <p14:cNvContentPartPr/>
                <p14:nvPr/>
              </p14:nvContentPartPr>
              <p14:xfrm>
                <a:off x="10154520" y="552502"/>
                <a:ext cx="94680" cy="147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AEFC8D3-2196-FB1D-E2B8-5D7147DF3C1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45520" y="543862"/>
                  <a:ext cx="112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0405877-D4F5-C197-F43C-B2442BFFFBC2}"/>
                    </a:ext>
                  </a:extLst>
                </p14:cNvPr>
                <p14:cNvContentPartPr/>
                <p14:nvPr/>
              </p14:nvContentPartPr>
              <p14:xfrm>
                <a:off x="10145160" y="589222"/>
                <a:ext cx="149400" cy="40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0405877-D4F5-C197-F43C-B2442BFFFB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36520" y="580582"/>
                  <a:ext cx="167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1051146-6B08-1682-25AB-FD6933D46772}"/>
                    </a:ext>
                  </a:extLst>
                </p14:cNvPr>
                <p14:cNvContentPartPr/>
                <p14:nvPr/>
              </p14:nvContentPartPr>
              <p14:xfrm>
                <a:off x="10269360" y="564382"/>
                <a:ext cx="295920" cy="99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1051146-6B08-1682-25AB-FD6933D467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60720" y="555742"/>
                  <a:ext cx="313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0A91C71-05AC-0582-0B8C-11A7A8000428}"/>
                    </a:ext>
                  </a:extLst>
                </p14:cNvPr>
                <p14:cNvContentPartPr/>
                <p14:nvPr/>
              </p14:nvContentPartPr>
              <p14:xfrm>
                <a:off x="10585440" y="455662"/>
                <a:ext cx="27720" cy="170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0A91C71-05AC-0582-0B8C-11A7A800042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76440" y="446662"/>
                  <a:ext cx="45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A58EB34-A403-4174-FDD6-BE9948BDF001}"/>
                    </a:ext>
                  </a:extLst>
                </p14:cNvPr>
                <p14:cNvContentPartPr/>
                <p14:nvPr/>
              </p14:nvContentPartPr>
              <p14:xfrm>
                <a:off x="10599840" y="532702"/>
                <a:ext cx="277560" cy="82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A58EB34-A403-4174-FDD6-BE9948BDF00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90840" y="524062"/>
                  <a:ext cx="295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AC5BFAD-E993-CE1D-C731-DC3A39463848}"/>
                    </a:ext>
                  </a:extLst>
                </p14:cNvPr>
                <p14:cNvContentPartPr/>
                <p14:nvPr/>
              </p14:nvContentPartPr>
              <p14:xfrm>
                <a:off x="8190000" y="1001782"/>
                <a:ext cx="376920" cy="175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AC5BFAD-E993-CE1D-C731-DC3A394638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81000" y="992782"/>
                  <a:ext cx="394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C491122-AB0B-BBCA-72E7-3E4097A27F8B}"/>
                    </a:ext>
                  </a:extLst>
                </p14:cNvPr>
                <p14:cNvContentPartPr/>
                <p14:nvPr/>
              </p14:nvContentPartPr>
              <p14:xfrm>
                <a:off x="8530200" y="953182"/>
                <a:ext cx="32400" cy="34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C491122-AB0B-BBCA-72E7-3E4097A27F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21200" y="944182"/>
                  <a:ext cx="50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1BF9113-BD29-6B3A-E595-8F25288A9F69}"/>
                    </a:ext>
                  </a:extLst>
                </p14:cNvPr>
                <p14:cNvContentPartPr/>
                <p14:nvPr/>
              </p14:nvContentPartPr>
              <p14:xfrm>
                <a:off x="8695080" y="934822"/>
                <a:ext cx="144000" cy="195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1BF9113-BD29-6B3A-E595-8F25288A9F6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86440" y="925822"/>
                  <a:ext cx="161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500371C-8B69-D640-5BAD-7366709AF41D}"/>
                    </a:ext>
                  </a:extLst>
                </p14:cNvPr>
                <p14:cNvContentPartPr/>
                <p14:nvPr/>
              </p14:nvContentPartPr>
              <p14:xfrm>
                <a:off x="8668080" y="928702"/>
                <a:ext cx="133200" cy="235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500371C-8B69-D640-5BAD-7366709AF4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59440" y="919702"/>
                  <a:ext cx="150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D3CB313-1DEB-1F7C-7D33-91C55336E792}"/>
                    </a:ext>
                  </a:extLst>
                </p14:cNvPr>
                <p14:cNvContentPartPr/>
                <p14:nvPr/>
              </p14:nvContentPartPr>
              <p14:xfrm>
                <a:off x="8818920" y="914302"/>
                <a:ext cx="460800" cy="225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D3CB313-1DEB-1F7C-7D33-91C55336E7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09920" y="905662"/>
                  <a:ext cx="478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1B8E8C-D5E6-8F2E-8F7D-FC27D3E5ABAF}"/>
                    </a:ext>
                  </a:extLst>
                </p14:cNvPr>
                <p14:cNvContentPartPr/>
                <p14:nvPr/>
              </p14:nvContentPartPr>
              <p14:xfrm>
                <a:off x="9542520" y="977302"/>
                <a:ext cx="150480" cy="136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1B8E8C-D5E6-8F2E-8F7D-FC27D3E5AB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33520" y="968302"/>
                  <a:ext cx="168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C882EFF-EB83-2CE5-D2C3-DB517A4565F2}"/>
                    </a:ext>
                  </a:extLst>
                </p14:cNvPr>
                <p14:cNvContentPartPr/>
                <p14:nvPr/>
              </p14:nvContentPartPr>
              <p14:xfrm>
                <a:off x="9723600" y="884782"/>
                <a:ext cx="106560" cy="195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C882EFF-EB83-2CE5-D2C3-DB517A4565F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14960" y="876142"/>
                  <a:ext cx="124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DC687FF-85F8-41A0-121E-CD827FC75548}"/>
                    </a:ext>
                  </a:extLst>
                </p14:cNvPr>
                <p14:cNvContentPartPr/>
                <p14:nvPr/>
              </p14:nvContentPartPr>
              <p14:xfrm>
                <a:off x="9912240" y="846982"/>
                <a:ext cx="253800" cy="326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DC687FF-85F8-41A0-121E-CD827FC7554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03600" y="838342"/>
                  <a:ext cx="2714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70C2C5E-0DB8-257B-262B-3217037FB937}"/>
                    </a:ext>
                  </a:extLst>
                </p14:cNvPr>
                <p14:cNvContentPartPr/>
                <p14:nvPr/>
              </p14:nvContentPartPr>
              <p14:xfrm>
                <a:off x="10190160" y="797302"/>
                <a:ext cx="86040" cy="216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70C2C5E-0DB8-257B-262B-3217037FB9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81160" y="788302"/>
                  <a:ext cx="103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1BCC7C3-68A1-9C55-FDBB-773C42F6A672}"/>
                    </a:ext>
                  </a:extLst>
                </p14:cNvPr>
                <p14:cNvContentPartPr/>
                <p14:nvPr/>
              </p14:nvContentPartPr>
              <p14:xfrm>
                <a:off x="10350360" y="904942"/>
                <a:ext cx="291960" cy="122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1BCC7C3-68A1-9C55-FDBB-773C42F6A6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41720" y="896302"/>
                  <a:ext cx="309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7B37FA9-8378-F9B7-A58B-8909CF3BC522}"/>
                    </a:ext>
                  </a:extLst>
                </p14:cNvPr>
                <p14:cNvContentPartPr/>
                <p14:nvPr/>
              </p14:nvContentPartPr>
              <p14:xfrm>
                <a:off x="10123560" y="825022"/>
                <a:ext cx="45720" cy="37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7B37FA9-8378-F9B7-A58B-8909CF3BC52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14560" y="816382"/>
                  <a:ext cx="63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678F8CA-CC24-2A1C-A03E-1DBEB229864D}"/>
                    </a:ext>
                  </a:extLst>
                </p14:cNvPr>
                <p14:cNvContentPartPr/>
                <p14:nvPr/>
              </p14:nvContentPartPr>
              <p14:xfrm>
                <a:off x="10838520" y="835822"/>
                <a:ext cx="412920" cy="114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678F8CA-CC24-2A1C-A03E-1DBEB229864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29520" y="827182"/>
                  <a:ext cx="430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3C6E6A0-3E34-0F31-B8D7-AB3D59719C87}"/>
                    </a:ext>
                  </a:extLst>
                </p14:cNvPr>
                <p14:cNvContentPartPr/>
                <p14:nvPr/>
              </p14:nvContentPartPr>
              <p14:xfrm>
                <a:off x="11161080" y="750142"/>
                <a:ext cx="65880" cy="17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3C6E6A0-3E34-0F31-B8D7-AB3D59719C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52440" y="741502"/>
                  <a:ext cx="83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EABC38E-707F-88B0-A26E-C148D64F9C7A}"/>
                    </a:ext>
                  </a:extLst>
                </p14:cNvPr>
                <p14:cNvContentPartPr/>
                <p14:nvPr/>
              </p14:nvContentPartPr>
              <p14:xfrm>
                <a:off x="11275920" y="753742"/>
                <a:ext cx="157320" cy="137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EABC38E-707F-88B0-A26E-C148D64F9C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67280" y="744742"/>
                  <a:ext cx="174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574D38F-5EF0-A498-0C4D-75EA6A05B40A}"/>
                    </a:ext>
                  </a:extLst>
                </p14:cNvPr>
                <p14:cNvContentPartPr/>
                <p14:nvPr/>
              </p14:nvContentPartPr>
              <p14:xfrm>
                <a:off x="8274600" y="1363222"/>
                <a:ext cx="339840" cy="181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574D38F-5EF0-A498-0C4D-75EA6A05B40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65960" y="1354222"/>
                  <a:ext cx="357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A252E1-E58B-C3B2-2DB5-0DDBC11A7C67}"/>
                    </a:ext>
                  </a:extLst>
                </p14:cNvPr>
                <p14:cNvContentPartPr/>
                <p14:nvPr/>
              </p14:nvContentPartPr>
              <p14:xfrm>
                <a:off x="8557920" y="1346302"/>
                <a:ext cx="56520" cy="16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A252E1-E58B-C3B2-2DB5-0DDBC11A7C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49280" y="1337302"/>
                  <a:ext cx="74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207D409-25F7-891A-0BA9-B31483B5292F}"/>
                    </a:ext>
                  </a:extLst>
                </p14:cNvPr>
                <p14:cNvContentPartPr/>
                <p14:nvPr/>
              </p14:nvContentPartPr>
              <p14:xfrm>
                <a:off x="8642520" y="1367542"/>
                <a:ext cx="295920" cy="138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207D409-25F7-891A-0BA9-B31483B529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33520" y="1358542"/>
                  <a:ext cx="313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CB7738C-7F9D-1187-25CF-52935E73CE5F}"/>
                    </a:ext>
                  </a:extLst>
                </p14:cNvPr>
                <p14:cNvContentPartPr/>
                <p14:nvPr/>
              </p14:nvContentPartPr>
              <p14:xfrm>
                <a:off x="9148320" y="1271782"/>
                <a:ext cx="414000" cy="334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CB7738C-7F9D-1187-25CF-52935E73CE5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39680" y="1262782"/>
                  <a:ext cx="431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854D405-023A-FD42-4C92-3F153A61F60B}"/>
                    </a:ext>
                  </a:extLst>
                </p14:cNvPr>
                <p14:cNvContentPartPr/>
                <p14:nvPr/>
              </p14:nvContentPartPr>
              <p14:xfrm>
                <a:off x="9798480" y="1219942"/>
                <a:ext cx="164520" cy="200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854D405-023A-FD42-4C92-3F153A61F60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89480" y="1211302"/>
                  <a:ext cx="182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C8420BC-60C7-1540-3BF2-C90F3975550F}"/>
                    </a:ext>
                  </a:extLst>
                </p14:cNvPr>
                <p14:cNvContentPartPr/>
                <p14:nvPr/>
              </p14:nvContentPartPr>
              <p14:xfrm>
                <a:off x="9999000" y="1279702"/>
                <a:ext cx="262080" cy="110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C8420BC-60C7-1540-3BF2-C90F397555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90360" y="1271062"/>
                  <a:ext cx="279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D471A26-19AB-18B7-1087-B364B0CBFDD3}"/>
                    </a:ext>
                  </a:extLst>
                </p14:cNvPr>
                <p14:cNvContentPartPr/>
                <p14:nvPr/>
              </p14:nvContentPartPr>
              <p14:xfrm>
                <a:off x="10502640" y="1185742"/>
                <a:ext cx="124920" cy="194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D471A26-19AB-18B7-1087-B364B0CBFD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93640" y="1176742"/>
                  <a:ext cx="142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07E12F9-4449-3FCE-B15E-80B37E1BBCE3}"/>
                    </a:ext>
                  </a:extLst>
                </p14:cNvPr>
                <p14:cNvContentPartPr/>
                <p14:nvPr/>
              </p14:nvContentPartPr>
              <p14:xfrm>
                <a:off x="10643760" y="1248742"/>
                <a:ext cx="162000" cy="60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07E12F9-4449-3FCE-B15E-80B37E1BBC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34760" y="1239742"/>
                  <a:ext cx="179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18393D4-A240-BF60-6BEA-B2F3532B9C81}"/>
                    </a:ext>
                  </a:extLst>
                </p14:cNvPr>
                <p14:cNvContentPartPr/>
                <p14:nvPr/>
              </p14:nvContentPartPr>
              <p14:xfrm>
                <a:off x="10846800" y="1197982"/>
                <a:ext cx="140040" cy="240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18393D4-A240-BF60-6BEA-B2F3532B9C8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38160" y="1189342"/>
                  <a:ext cx="157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2809296-325B-3D51-80C9-52FEDE3030BC}"/>
                    </a:ext>
                  </a:extLst>
                </p14:cNvPr>
                <p14:cNvContentPartPr/>
                <p14:nvPr/>
              </p14:nvContentPartPr>
              <p14:xfrm>
                <a:off x="11001960" y="1159822"/>
                <a:ext cx="104040" cy="133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2809296-325B-3D51-80C9-52FEDE3030B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93320" y="1151182"/>
                  <a:ext cx="121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37A0A5A-6DB8-30A2-3ADE-CD9A36BB3757}"/>
                    </a:ext>
                  </a:extLst>
                </p14:cNvPr>
                <p14:cNvContentPartPr/>
                <p14:nvPr/>
              </p14:nvContentPartPr>
              <p14:xfrm>
                <a:off x="11097360" y="1104382"/>
                <a:ext cx="321120" cy="182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37A0A5A-6DB8-30A2-3ADE-CD9A36BB375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88720" y="1095742"/>
                  <a:ext cx="338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6503825-53EB-4AFE-41E4-74028A01A6DE}"/>
                    </a:ext>
                  </a:extLst>
                </p14:cNvPr>
                <p14:cNvContentPartPr/>
                <p14:nvPr/>
              </p14:nvContentPartPr>
              <p14:xfrm>
                <a:off x="11435400" y="1014742"/>
                <a:ext cx="99360" cy="223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6503825-53EB-4AFE-41E4-74028A01A6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26400" y="1006102"/>
                  <a:ext cx="117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7FD135C-223D-263A-426B-65E31ACEACE7}"/>
                    </a:ext>
                  </a:extLst>
                </p14:cNvPr>
                <p14:cNvContentPartPr/>
                <p14:nvPr/>
              </p14:nvContentPartPr>
              <p14:xfrm>
                <a:off x="11546280" y="1134262"/>
                <a:ext cx="221760" cy="93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7FD135C-223D-263A-426B-65E31ACEACE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537280" y="1125262"/>
                  <a:ext cx="239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700D8E9-7D63-45C6-44CE-72D6016BD7F9}"/>
                    </a:ext>
                  </a:extLst>
                </p14:cNvPr>
                <p14:cNvContentPartPr/>
                <p14:nvPr/>
              </p14:nvContentPartPr>
              <p14:xfrm>
                <a:off x="11889360" y="1092502"/>
                <a:ext cx="6480" cy="1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700D8E9-7D63-45C6-44CE-72D6016BD7F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880360" y="1083502"/>
                  <a:ext cx="24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57A4D22-3187-C719-825A-8296FF2A6734}"/>
                    </a:ext>
                  </a:extLst>
                </p14:cNvPr>
                <p14:cNvContentPartPr/>
                <p14:nvPr/>
              </p14:nvContentPartPr>
              <p14:xfrm>
                <a:off x="11797200" y="1074862"/>
                <a:ext cx="180720" cy="147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57A4D22-3187-C719-825A-8296FF2A673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788200" y="1066222"/>
                  <a:ext cx="198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13D2E24-9CEE-8062-A9B1-44CE429501BF}"/>
                    </a:ext>
                  </a:extLst>
                </p14:cNvPr>
                <p14:cNvContentPartPr/>
                <p14:nvPr/>
              </p14:nvContentPartPr>
              <p14:xfrm>
                <a:off x="8290080" y="1739782"/>
                <a:ext cx="110880" cy="141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13D2E24-9CEE-8062-A9B1-44CE429501B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81080" y="1731142"/>
                  <a:ext cx="128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0640068-BC2F-CEF4-9ED0-8FE236F8870E}"/>
                    </a:ext>
                  </a:extLst>
                </p14:cNvPr>
                <p14:cNvContentPartPr/>
                <p14:nvPr/>
              </p14:nvContentPartPr>
              <p14:xfrm>
                <a:off x="8462520" y="1665982"/>
                <a:ext cx="105120" cy="216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0640068-BC2F-CEF4-9ED0-8FE236F8870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53520" y="1657342"/>
                  <a:ext cx="122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5271E7-83D4-C0E0-D245-3FC65AAF883D}"/>
                    </a:ext>
                  </a:extLst>
                </p14:cNvPr>
                <p14:cNvContentPartPr/>
                <p14:nvPr/>
              </p14:nvContentPartPr>
              <p14:xfrm>
                <a:off x="8580960" y="1672102"/>
                <a:ext cx="439200" cy="340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5271E7-83D4-C0E0-D245-3FC65AAF883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71960" y="1663462"/>
                  <a:ext cx="4568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EEE8941-41D9-0C14-1AB1-770A4383F149}"/>
                    </a:ext>
                  </a:extLst>
                </p14:cNvPr>
                <p14:cNvContentPartPr/>
                <p14:nvPr/>
              </p14:nvContentPartPr>
              <p14:xfrm>
                <a:off x="9028080" y="1646182"/>
                <a:ext cx="79560" cy="155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EEE8941-41D9-0C14-1AB1-770A4383F14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19080" y="1637542"/>
                  <a:ext cx="97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5450C7C-A12C-1151-E02E-4E28E3745E07}"/>
                    </a:ext>
                  </a:extLst>
                </p14:cNvPr>
                <p14:cNvContentPartPr/>
                <p14:nvPr/>
              </p14:nvContentPartPr>
              <p14:xfrm>
                <a:off x="9159480" y="1599742"/>
                <a:ext cx="180360" cy="196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5450C7C-A12C-1151-E02E-4E28E3745E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50840" y="1590742"/>
                  <a:ext cx="198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EC6DFD0-5BEB-007B-464C-79154374C6C1}"/>
                    </a:ext>
                  </a:extLst>
                </p14:cNvPr>
                <p14:cNvContentPartPr/>
                <p14:nvPr/>
              </p14:nvContentPartPr>
              <p14:xfrm>
                <a:off x="9521280" y="1640062"/>
                <a:ext cx="344880" cy="131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EC6DFD0-5BEB-007B-464C-79154374C6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12640" y="1631062"/>
                  <a:ext cx="362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A272543-77C2-5AF2-9076-3D59ADF9BA57}"/>
                    </a:ext>
                  </a:extLst>
                </p14:cNvPr>
                <p14:cNvContentPartPr/>
                <p14:nvPr/>
              </p14:nvContentPartPr>
              <p14:xfrm>
                <a:off x="9871560" y="1641502"/>
                <a:ext cx="106560" cy="1051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A272543-77C2-5AF2-9076-3D59ADF9BA5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62560" y="1632502"/>
                  <a:ext cx="124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ADB549E-D4BE-B0B6-1760-40BC80D77394}"/>
                    </a:ext>
                  </a:extLst>
                </p14:cNvPr>
                <p14:cNvContentPartPr/>
                <p14:nvPr/>
              </p14:nvContentPartPr>
              <p14:xfrm>
                <a:off x="10075320" y="1586422"/>
                <a:ext cx="320040" cy="1558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ADB549E-D4BE-B0B6-1760-40BC80D773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66680" y="1577422"/>
                  <a:ext cx="337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EE70B93-3A76-B13D-0E0C-3069F2D4BF3F}"/>
                    </a:ext>
                  </a:extLst>
                </p14:cNvPr>
                <p14:cNvContentPartPr/>
                <p14:nvPr/>
              </p14:nvContentPartPr>
              <p14:xfrm>
                <a:off x="10540800" y="1567702"/>
                <a:ext cx="111960" cy="1454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EE70B93-3A76-B13D-0E0C-3069F2D4BF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32160" y="1558702"/>
                  <a:ext cx="129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994FDC2-83CA-AC8E-2907-88FD34CCAB42}"/>
                    </a:ext>
                  </a:extLst>
                </p14:cNvPr>
                <p14:cNvContentPartPr/>
                <p14:nvPr/>
              </p14:nvContentPartPr>
              <p14:xfrm>
                <a:off x="10605960" y="1627462"/>
                <a:ext cx="179640" cy="82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994FDC2-83CA-AC8E-2907-88FD34CCAB4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96960" y="1618462"/>
                  <a:ext cx="197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D5E730E-E704-76B3-A083-6114C321ED11}"/>
                    </a:ext>
                  </a:extLst>
                </p14:cNvPr>
                <p14:cNvContentPartPr/>
                <p14:nvPr/>
              </p14:nvContentPartPr>
              <p14:xfrm>
                <a:off x="10810080" y="1605502"/>
                <a:ext cx="90360" cy="101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D5E730E-E704-76B3-A083-6114C321ED1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01440" y="1596502"/>
                  <a:ext cx="10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2B6B401-8197-3DD6-8F8B-DA6AAFCBCDD3}"/>
                    </a:ext>
                  </a:extLst>
                </p14:cNvPr>
                <p14:cNvContentPartPr/>
                <p14:nvPr/>
              </p14:nvContentPartPr>
              <p14:xfrm>
                <a:off x="10914120" y="1486702"/>
                <a:ext cx="243360" cy="1735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2B6B401-8197-3DD6-8F8B-DA6AAFCBCDD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05480" y="1477702"/>
                  <a:ext cx="261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C13A11C-E63C-EB7E-B01A-AAFA56E20A74}"/>
                    </a:ext>
                  </a:extLst>
                </p14:cNvPr>
                <p14:cNvContentPartPr/>
                <p14:nvPr/>
              </p14:nvContentPartPr>
              <p14:xfrm>
                <a:off x="11194560" y="1548982"/>
                <a:ext cx="106200" cy="120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C13A11C-E63C-EB7E-B01A-AAFA56E20A7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85920" y="1539982"/>
                  <a:ext cx="123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0AB255D-C1D4-5B5C-2BE8-88AEF3366E13}"/>
                    </a:ext>
                  </a:extLst>
                </p14:cNvPr>
                <p14:cNvContentPartPr/>
                <p14:nvPr/>
              </p14:nvContentPartPr>
              <p14:xfrm>
                <a:off x="11329200" y="1554742"/>
                <a:ext cx="29880" cy="88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0AB255D-C1D4-5B5C-2BE8-88AEF3366E1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320560" y="1545742"/>
                  <a:ext cx="47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AE81318-935F-CCAA-EA29-87B4B3C7ADC6}"/>
                    </a:ext>
                  </a:extLst>
                </p14:cNvPr>
                <p14:cNvContentPartPr/>
                <p14:nvPr/>
              </p14:nvContentPartPr>
              <p14:xfrm>
                <a:off x="11421000" y="1442782"/>
                <a:ext cx="199800" cy="1796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AE81318-935F-CCAA-EA29-87B4B3C7ADC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12000" y="1434142"/>
                  <a:ext cx="217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8E2B35F-CF88-C192-1683-A227D58BF94B}"/>
                    </a:ext>
                  </a:extLst>
                </p14:cNvPr>
                <p14:cNvContentPartPr/>
                <p14:nvPr/>
              </p14:nvContentPartPr>
              <p14:xfrm>
                <a:off x="11640600" y="1429462"/>
                <a:ext cx="330480" cy="1839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8E2B35F-CF88-C192-1683-A227D58BF94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631600" y="1420822"/>
                  <a:ext cx="348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8F0CD2B-F174-0838-4CEE-288C48FA2EF3}"/>
                    </a:ext>
                  </a:extLst>
                </p14:cNvPr>
                <p14:cNvContentPartPr/>
                <p14:nvPr/>
              </p14:nvContentPartPr>
              <p14:xfrm>
                <a:off x="11974680" y="1507582"/>
                <a:ext cx="167760" cy="939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8F0CD2B-F174-0838-4CEE-288C48FA2EF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966040" y="1498942"/>
                  <a:ext cx="185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6FE194F-A2DF-2F70-2D41-43B99DEF369B}"/>
                    </a:ext>
                  </a:extLst>
                </p14:cNvPr>
                <p14:cNvContentPartPr/>
                <p14:nvPr/>
              </p14:nvContentPartPr>
              <p14:xfrm>
                <a:off x="11548080" y="1385542"/>
                <a:ext cx="50040" cy="75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6FE194F-A2DF-2F70-2D41-43B99DEF369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39440" y="1376542"/>
                  <a:ext cx="67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E522250-CB37-81B2-007F-A8734CEA512F}"/>
                    </a:ext>
                  </a:extLst>
                </p14:cNvPr>
                <p14:cNvContentPartPr/>
                <p14:nvPr/>
              </p14:nvContentPartPr>
              <p14:xfrm>
                <a:off x="8324640" y="2060902"/>
                <a:ext cx="268560" cy="169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E522250-CB37-81B2-007F-A8734CEA512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15640" y="2051902"/>
                  <a:ext cx="286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9A52167-E6EF-0A00-6359-BC5D8292BD8D}"/>
                    </a:ext>
                  </a:extLst>
                </p14:cNvPr>
                <p14:cNvContentPartPr/>
                <p14:nvPr/>
              </p14:nvContentPartPr>
              <p14:xfrm>
                <a:off x="8680680" y="2084302"/>
                <a:ext cx="97920" cy="129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9A52167-E6EF-0A00-6359-BC5D8292BD8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71680" y="2075662"/>
                  <a:ext cx="115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A706B95-91BD-1C07-14EE-514E6E660BC3}"/>
                    </a:ext>
                  </a:extLst>
                </p14:cNvPr>
                <p14:cNvContentPartPr/>
                <p14:nvPr/>
              </p14:nvContentPartPr>
              <p14:xfrm>
                <a:off x="8987760" y="1959022"/>
                <a:ext cx="298440" cy="182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A706B95-91BD-1C07-14EE-514E6E660BC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79120" y="1950382"/>
                  <a:ext cx="316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FE0FD9D-E30B-3C16-8956-65B79B8A8E6F}"/>
                    </a:ext>
                  </a:extLst>
                </p14:cNvPr>
                <p14:cNvContentPartPr/>
                <p14:nvPr/>
              </p14:nvContentPartPr>
              <p14:xfrm>
                <a:off x="9321840" y="1907542"/>
                <a:ext cx="301320" cy="199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FE0FD9D-E30B-3C16-8956-65B79B8A8E6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13200" y="1898902"/>
                  <a:ext cx="318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A67F6D9-EA24-A041-FCF3-316AB01AE5CF}"/>
                    </a:ext>
                  </a:extLst>
                </p14:cNvPr>
                <p14:cNvContentPartPr/>
                <p14:nvPr/>
              </p14:nvContentPartPr>
              <p14:xfrm>
                <a:off x="9630720" y="1985302"/>
                <a:ext cx="120600" cy="105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A67F6D9-EA24-A041-FCF3-316AB01AE5C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22080" y="1976662"/>
                  <a:ext cx="138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85FBE11-2DC1-BA16-389F-174E1A427316}"/>
                    </a:ext>
                  </a:extLst>
                </p14:cNvPr>
                <p14:cNvContentPartPr/>
                <p14:nvPr/>
              </p14:nvContentPartPr>
              <p14:xfrm>
                <a:off x="9818640" y="1966942"/>
                <a:ext cx="173160" cy="137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85FBE11-2DC1-BA16-389F-174E1A42731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09640" y="1957942"/>
                  <a:ext cx="190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599CAFF-515C-403E-CC87-CBC987CB9E0D}"/>
                    </a:ext>
                  </a:extLst>
                </p14:cNvPr>
                <p14:cNvContentPartPr/>
                <p14:nvPr/>
              </p14:nvContentPartPr>
              <p14:xfrm>
                <a:off x="9972360" y="1855342"/>
                <a:ext cx="357120" cy="2048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599CAFF-515C-403E-CC87-CBC987CB9E0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63360" y="1846702"/>
                  <a:ext cx="374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331EEDD-31F4-3329-E376-ECD7088A302B}"/>
                    </a:ext>
                  </a:extLst>
                </p14:cNvPr>
                <p14:cNvContentPartPr/>
                <p14:nvPr/>
              </p14:nvContentPartPr>
              <p14:xfrm>
                <a:off x="10350360" y="1914382"/>
                <a:ext cx="99000" cy="1339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331EEDD-31F4-3329-E376-ECD7088A302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41360" y="1905382"/>
                  <a:ext cx="116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55208BE-F79A-300E-81F6-00D3180A6C4B}"/>
                    </a:ext>
                  </a:extLst>
                </p14:cNvPr>
                <p14:cNvContentPartPr/>
                <p14:nvPr/>
              </p14:nvContentPartPr>
              <p14:xfrm>
                <a:off x="10500480" y="1908622"/>
                <a:ext cx="101520" cy="1216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55208BE-F79A-300E-81F6-00D3180A6C4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91840" y="1899982"/>
                  <a:ext cx="119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7E331EC-18FB-7288-9EBF-A5110DF79862}"/>
                    </a:ext>
                  </a:extLst>
                </p14:cNvPr>
                <p14:cNvContentPartPr/>
                <p14:nvPr/>
              </p14:nvContentPartPr>
              <p14:xfrm>
                <a:off x="10630440" y="1906462"/>
                <a:ext cx="114120" cy="1317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7E331EC-18FB-7288-9EBF-A5110DF798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21440" y="1897822"/>
                  <a:ext cx="131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27F2AA5-8AF7-77DF-43BE-AFA6E9F1CA6A}"/>
                    </a:ext>
                  </a:extLst>
                </p14:cNvPr>
                <p14:cNvContentPartPr/>
                <p14:nvPr/>
              </p14:nvContentPartPr>
              <p14:xfrm>
                <a:off x="10880640" y="1856782"/>
                <a:ext cx="402120" cy="2818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27F2AA5-8AF7-77DF-43BE-AFA6E9F1CA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72000" y="1848142"/>
                  <a:ext cx="419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43FFF79-2381-766C-510E-587F5735B06B}"/>
                    </a:ext>
                  </a:extLst>
                </p14:cNvPr>
                <p14:cNvContentPartPr/>
                <p14:nvPr/>
              </p14:nvContentPartPr>
              <p14:xfrm>
                <a:off x="11392560" y="1827262"/>
                <a:ext cx="135000" cy="139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43FFF79-2381-766C-510E-587F5735B06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83560" y="1818622"/>
                  <a:ext cx="152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B417531-CFE9-C038-8794-5E921C265916}"/>
                    </a:ext>
                  </a:extLst>
                </p14:cNvPr>
                <p14:cNvContentPartPr/>
                <p14:nvPr/>
              </p14:nvContentPartPr>
              <p14:xfrm>
                <a:off x="11540160" y="1881982"/>
                <a:ext cx="250560" cy="83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B417531-CFE9-C038-8794-5E921C26591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31160" y="1872982"/>
                  <a:ext cx="268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7AD771C-CB63-B77A-DEC0-1D918D00DA95}"/>
                    </a:ext>
                  </a:extLst>
                </p14:cNvPr>
                <p14:cNvContentPartPr/>
                <p14:nvPr/>
              </p14:nvContentPartPr>
              <p14:xfrm>
                <a:off x="8351640" y="2439622"/>
                <a:ext cx="24120" cy="175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7AD771C-CB63-B77A-DEC0-1D918D00DA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42640" y="2430622"/>
                  <a:ext cx="41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61DBCD0-33D4-4BC4-2C02-F963B47F7298}"/>
                    </a:ext>
                  </a:extLst>
                </p14:cNvPr>
                <p14:cNvContentPartPr/>
                <p14:nvPr/>
              </p14:nvContentPartPr>
              <p14:xfrm>
                <a:off x="8281440" y="2376262"/>
                <a:ext cx="139320" cy="1504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61DBCD0-33D4-4BC4-2C02-F963B47F729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72440" y="2367622"/>
                  <a:ext cx="156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D486AD3-E720-A8A7-FB5E-AEA8A7A49994}"/>
                    </a:ext>
                  </a:extLst>
                </p14:cNvPr>
                <p14:cNvContentPartPr/>
                <p14:nvPr/>
              </p14:nvContentPartPr>
              <p14:xfrm>
                <a:off x="8481960" y="2438542"/>
                <a:ext cx="284760" cy="144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D486AD3-E720-A8A7-FB5E-AEA8A7A4999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73320" y="2429902"/>
                  <a:ext cx="302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9C5183F-BEF3-3A9B-B836-4A8D720AA79F}"/>
                    </a:ext>
                  </a:extLst>
                </p14:cNvPr>
                <p14:cNvContentPartPr/>
                <p14:nvPr/>
              </p14:nvContentPartPr>
              <p14:xfrm>
                <a:off x="8817480" y="2385262"/>
                <a:ext cx="106200" cy="144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9C5183F-BEF3-3A9B-B836-4A8D720AA79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08840" y="2376622"/>
                  <a:ext cx="123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C450C83-1E22-D685-A72C-F72F92880F3A}"/>
                    </a:ext>
                  </a:extLst>
                </p14:cNvPr>
                <p14:cNvContentPartPr/>
                <p14:nvPr/>
              </p14:nvContentPartPr>
              <p14:xfrm>
                <a:off x="9107640" y="2300662"/>
                <a:ext cx="356040" cy="285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C450C83-1E22-D685-A72C-F72F92880F3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99000" y="2292022"/>
                  <a:ext cx="373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950EC56-0DB8-3285-3481-D7CE55EF06AF}"/>
                    </a:ext>
                  </a:extLst>
                </p14:cNvPr>
                <p14:cNvContentPartPr/>
                <p14:nvPr/>
              </p14:nvContentPartPr>
              <p14:xfrm>
                <a:off x="9536040" y="2345302"/>
                <a:ext cx="183600" cy="265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950EC56-0DB8-3285-3481-D7CE55EF06A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527400" y="2336302"/>
                  <a:ext cx="201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3114F4E-AF1F-252A-A4CF-C19874692B35}"/>
                    </a:ext>
                  </a:extLst>
                </p14:cNvPr>
                <p14:cNvContentPartPr/>
                <p14:nvPr/>
              </p14:nvContentPartPr>
              <p14:xfrm>
                <a:off x="9745200" y="2334142"/>
                <a:ext cx="156960" cy="1134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3114F4E-AF1F-252A-A4CF-C19874692B3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36200" y="2325502"/>
                  <a:ext cx="174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3A559B5-C98C-4AE3-3CC7-6A70E1F8050D}"/>
                    </a:ext>
                  </a:extLst>
                </p14:cNvPr>
                <p14:cNvContentPartPr/>
                <p14:nvPr/>
              </p14:nvContentPartPr>
              <p14:xfrm>
                <a:off x="9927000" y="2329462"/>
                <a:ext cx="120600" cy="1051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3A559B5-C98C-4AE3-3CC7-6A70E1F8050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18000" y="2320462"/>
                  <a:ext cx="138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886997D-AA12-C04C-BF23-B9E6E0584F10}"/>
                    </a:ext>
                  </a:extLst>
                </p14:cNvPr>
                <p14:cNvContentPartPr/>
                <p14:nvPr/>
              </p14:nvContentPartPr>
              <p14:xfrm>
                <a:off x="10062360" y="2198422"/>
                <a:ext cx="94320" cy="200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886997D-AA12-C04C-BF23-B9E6E0584F1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53360" y="2189782"/>
                  <a:ext cx="111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D2D9790-DB20-70D5-644E-E37EEDE27631}"/>
                    </a:ext>
                  </a:extLst>
                </p14:cNvPr>
                <p14:cNvContentPartPr/>
                <p14:nvPr/>
              </p14:nvContentPartPr>
              <p14:xfrm>
                <a:off x="10233000" y="2163142"/>
                <a:ext cx="30240" cy="228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D2D9790-DB20-70D5-644E-E37EEDE2763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24000" y="2154142"/>
                  <a:ext cx="47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4065B5D-DBD5-B9FF-001A-C79F933D0C02}"/>
                    </a:ext>
                  </a:extLst>
                </p14:cNvPr>
                <p14:cNvContentPartPr/>
                <p14:nvPr/>
              </p14:nvContentPartPr>
              <p14:xfrm>
                <a:off x="10310040" y="2280142"/>
                <a:ext cx="117720" cy="94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4065B5D-DBD5-B9FF-001A-C79F933D0C0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01040" y="2271502"/>
                  <a:ext cx="135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3BBE080-95E4-11EC-F717-14FBC5DCEEFB}"/>
                    </a:ext>
                  </a:extLst>
                </p14:cNvPr>
                <p14:cNvContentPartPr/>
                <p14:nvPr/>
              </p14:nvContentPartPr>
              <p14:xfrm>
                <a:off x="10475640" y="2264662"/>
                <a:ext cx="343800" cy="3164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3BBE080-95E4-11EC-F717-14FBC5DCEEF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67000" y="2256022"/>
                  <a:ext cx="3614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31B9BA3-88B1-6C48-596F-B3D037FE9B28}"/>
                    </a:ext>
                  </a:extLst>
                </p14:cNvPr>
                <p14:cNvContentPartPr/>
                <p14:nvPr/>
              </p14:nvContentPartPr>
              <p14:xfrm>
                <a:off x="10996560" y="2241262"/>
                <a:ext cx="343440" cy="107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31B9BA3-88B1-6C48-596F-B3D037FE9B2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87920" y="2232622"/>
                  <a:ext cx="361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A269CC8-7D6D-322C-14CD-BD8D33D46174}"/>
                    </a:ext>
                  </a:extLst>
                </p14:cNvPr>
                <p14:cNvContentPartPr/>
                <p14:nvPr/>
              </p14:nvContentPartPr>
              <p14:xfrm>
                <a:off x="11576880" y="2136142"/>
                <a:ext cx="33840" cy="58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A269CC8-7D6D-322C-14CD-BD8D33D4617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568240" y="2127142"/>
                  <a:ext cx="51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FFBC393-426B-9AA9-0410-9099B79E0964}"/>
                    </a:ext>
                  </a:extLst>
                </p14:cNvPr>
                <p14:cNvContentPartPr/>
                <p14:nvPr/>
              </p14:nvContentPartPr>
              <p14:xfrm>
                <a:off x="11415600" y="2128582"/>
                <a:ext cx="160560" cy="2080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FFBC393-426B-9AA9-0410-9099B79E096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06960" y="2119582"/>
                  <a:ext cx="178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F9F092C-2866-6A4D-0C8A-773F5524CBFB}"/>
                    </a:ext>
                  </a:extLst>
                </p14:cNvPr>
                <p14:cNvContentPartPr/>
                <p14:nvPr/>
              </p14:nvContentPartPr>
              <p14:xfrm>
                <a:off x="8361000" y="2752102"/>
                <a:ext cx="123120" cy="1900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F9F092C-2866-6A4D-0C8A-773F5524CBF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52000" y="2743102"/>
                  <a:ext cx="140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F44DC84-A41F-0EAA-062C-52EE990EFE93}"/>
                    </a:ext>
                  </a:extLst>
                </p14:cNvPr>
                <p14:cNvContentPartPr/>
                <p14:nvPr/>
              </p14:nvContentPartPr>
              <p14:xfrm>
                <a:off x="8503560" y="2658502"/>
                <a:ext cx="499680" cy="289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F44DC84-A41F-0EAA-062C-52EE990EFE9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94920" y="2649862"/>
                  <a:ext cx="517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1993BC1-3C74-C333-C441-4F67AAD192C5}"/>
                    </a:ext>
                  </a:extLst>
                </p14:cNvPr>
                <p14:cNvContentPartPr/>
                <p14:nvPr/>
              </p14:nvContentPartPr>
              <p14:xfrm>
                <a:off x="8838720" y="2710342"/>
                <a:ext cx="19440" cy="9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1993BC1-3C74-C333-C441-4F67AAD192C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29720" y="2701702"/>
                  <a:ext cx="37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E9A0274-B4EF-CFA7-449E-FAD2A5B83889}"/>
                    </a:ext>
                  </a:extLst>
                </p14:cNvPr>
                <p14:cNvContentPartPr/>
                <p14:nvPr/>
              </p14:nvContentPartPr>
              <p14:xfrm>
                <a:off x="9186120" y="2780182"/>
                <a:ext cx="294480" cy="1036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E9A0274-B4EF-CFA7-449E-FAD2A5B8388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177480" y="2771542"/>
                  <a:ext cx="312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898AD5B-449D-1A54-DEF4-B5F5C9F9F73A}"/>
                    </a:ext>
                  </a:extLst>
                </p14:cNvPr>
                <p14:cNvContentPartPr/>
                <p14:nvPr/>
              </p14:nvContentPartPr>
              <p14:xfrm>
                <a:off x="9486720" y="2767222"/>
                <a:ext cx="115200" cy="1188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898AD5B-449D-1A54-DEF4-B5F5C9F9F73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77720" y="2758222"/>
                  <a:ext cx="132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A14DB44-FE4C-89BF-35B3-F50C57B165C0}"/>
                    </a:ext>
                  </a:extLst>
                </p14:cNvPr>
                <p14:cNvContentPartPr/>
                <p14:nvPr/>
              </p14:nvContentPartPr>
              <p14:xfrm>
                <a:off x="9648360" y="2647342"/>
                <a:ext cx="239760" cy="200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A14DB44-FE4C-89BF-35B3-F50C57B165C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39720" y="2638342"/>
                  <a:ext cx="257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4C88155-A2F9-79FB-E031-C2358ADC78B1}"/>
                    </a:ext>
                  </a:extLst>
                </p14:cNvPr>
                <p14:cNvContentPartPr/>
                <p14:nvPr/>
              </p14:nvContentPartPr>
              <p14:xfrm>
                <a:off x="9883440" y="2730502"/>
                <a:ext cx="28080" cy="119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4C88155-A2F9-79FB-E031-C2358ADC78B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74800" y="2721502"/>
                  <a:ext cx="45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1D51112-F457-385E-686B-448D13CD9473}"/>
                    </a:ext>
                  </a:extLst>
                </p14:cNvPr>
                <p14:cNvContentPartPr/>
                <p14:nvPr/>
              </p14:nvContentPartPr>
              <p14:xfrm>
                <a:off x="9969120" y="2545102"/>
                <a:ext cx="225000" cy="269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1D51112-F457-385E-686B-448D13CD947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60480" y="2536462"/>
                  <a:ext cx="242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E91DD84-E4B8-6DE4-0D1B-C810E4963F2C}"/>
                    </a:ext>
                  </a:extLst>
                </p14:cNvPr>
                <p14:cNvContentPartPr/>
                <p14:nvPr/>
              </p14:nvContentPartPr>
              <p14:xfrm>
                <a:off x="10215720" y="2587222"/>
                <a:ext cx="123480" cy="171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E91DD84-E4B8-6DE4-0D1B-C810E4963F2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06720" y="2578222"/>
                  <a:ext cx="141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C891EC1-2B11-4DD9-6F25-F9AB13ADE91B}"/>
                    </a:ext>
                  </a:extLst>
                </p14:cNvPr>
                <p14:cNvContentPartPr/>
                <p14:nvPr/>
              </p14:nvContentPartPr>
              <p14:xfrm>
                <a:off x="10025280" y="2565982"/>
                <a:ext cx="58320" cy="90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C891EC1-2B11-4DD9-6F25-F9AB13ADE91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16640" y="2556982"/>
                  <a:ext cx="75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BF61F59-9D8A-F59A-0384-7E9A62089800}"/>
                    </a:ext>
                  </a:extLst>
                </p14:cNvPr>
                <p14:cNvContentPartPr/>
                <p14:nvPr/>
              </p14:nvContentPartPr>
              <p14:xfrm>
                <a:off x="10539000" y="2577862"/>
                <a:ext cx="379080" cy="1839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BF61F59-9D8A-F59A-0384-7E9A6208980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30000" y="2568862"/>
                  <a:ext cx="396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1E606FC-15E9-B01D-6865-3ACF944A0A81}"/>
                    </a:ext>
                  </a:extLst>
                </p14:cNvPr>
                <p14:cNvContentPartPr/>
                <p14:nvPr/>
              </p14:nvContentPartPr>
              <p14:xfrm>
                <a:off x="10914840" y="2531422"/>
                <a:ext cx="12240" cy="442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1E606FC-15E9-B01D-6865-3ACF944A0A8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06200" y="2522422"/>
                  <a:ext cx="29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DCCF0BB-6A84-186F-F2F4-A077B7526A71}"/>
                    </a:ext>
                  </a:extLst>
                </p14:cNvPr>
                <p14:cNvContentPartPr/>
                <p14:nvPr/>
              </p14:nvContentPartPr>
              <p14:xfrm>
                <a:off x="11077560" y="2501902"/>
                <a:ext cx="275400" cy="288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DCCF0BB-6A84-186F-F2F4-A077B7526A7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68920" y="2493262"/>
                  <a:ext cx="293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BFAB4CC-EB74-12F3-9BFF-82DBA226CB12}"/>
                    </a:ext>
                  </a:extLst>
                </p14:cNvPr>
                <p14:cNvContentPartPr/>
                <p14:nvPr/>
              </p14:nvContentPartPr>
              <p14:xfrm>
                <a:off x="11277360" y="2531422"/>
                <a:ext cx="48240" cy="28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BFAB4CC-EB74-12F3-9BFF-82DBA226CB1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68360" y="2522422"/>
                  <a:ext cx="65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2F449FD-5BAB-890F-1200-CC4ED20DA0CD}"/>
                    </a:ext>
                  </a:extLst>
                </p14:cNvPr>
                <p14:cNvContentPartPr/>
                <p14:nvPr/>
              </p14:nvContentPartPr>
              <p14:xfrm>
                <a:off x="11460240" y="2518462"/>
                <a:ext cx="100440" cy="1299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2F449FD-5BAB-890F-1200-CC4ED20DA0C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451600" y="2509462"/>
                  <a:ext cx="118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7B9DDAD-7674-230C-CF9C-0C9526A3BBBD}"/>
                    </a:ext>
                  </a:extLst>
                </p14:cNvPr>
                <p14:cNvContentPartPr/>
                <p14:nvPr/>
              </p14:nvContentPartPr>
              <p14:xfrm>
                <a:off x="11619720" y="2562022"/>
                <a:ext cx="218520" cy="82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7B9DDAD-7674-230C-CF9C-0C9526A3BBB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611080" y="2553382"/>
                  <a:ext cx="236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B3CAAC8-A2D0-4F83-359E-D705F36D8DC6}"/>
                    </a:ext>
                  </a:extLst>
                </p14:cNvPr>
                <p14:cNvContentPartPr/>
                <p14:nvPr/>
              </p14:nvContentPartPr>
              <p14:xfrm>
                <a:off x="8337240" y="3066382"/>
                <a:ext cx="241560" cy="2394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B3CAAC8-A2D0-4F83-359E-D705F36D8DC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28600" y="3057382"/>
                  <a:ext cx="259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E2BC274-F35F-469B-ED50-E7F2CC4698F2}"/>
                    </a:ext>
                  </a:extLst>
                </p14:cNvPr>
                <p14:cNvContentPartPr/>
                <p14:nvPr/>
              </p14:nvContentPartPr>
              <p14:xfrm>
                <a:off x="8625600" y="3198142"/>
                <a:ext cx="164880" cy="1004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E2BC274-F35F-469B-ED50-E7F2CC4698F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616960" y="3189142"/>
                  <a:ext cx="182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ADF832C-D29B-1125-2C8B-CF426B8FB332}"/>
                    </a:ext>
                  </a:extLst>
                </p14:cNvPr>
                <p14:cNvContentPartPr/>
                <p14:nvPr/>
              </p14:nvContentPartPr>
              <p14:xfrm>
                <a:off x="8824680" y="3005902"/>
                <a:ext cx="166320" cy="277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ADF832C-D29B-1125-2C8B-CF426B8FB33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16040" y="2997262"/>
                  <a:ext cx="1839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C18AACF-E993-D0C9-C246-2EB3AC3FDC01}"/>
                    </a:ext>
                  </a:extLst>
                </p14:cNvPr>
                <p14:cNvContentPartPr/>
                <p14:nvPr/>
              </p14:nvContentPartPr>
              <p14:xfrm>
                <a:off x="9202320" y="2995822"/>
                <a:ext cx="409680" cy="2487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C18AACF-E993-D0C9-C246-2EB3AC3FDC0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193680" y="2986822"/>
                  <a:ext cx="427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94F7D95-AC77-73C4-BBB2-96D612ACE524}"/>
                    </a:ext>
                  </a:extLst>
                </p14:cNvPr>
                <p14:cNvContentPartPr/>
                <p14:nvPr/>
              </p14:nvContentPartPr>
              <p14:xfrm>
                <a:off x="9681840" y="2984662"/>
                <a:ext cx="655560" cy="254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94F7D95-AC77-73C4-BBB2-96D612ACE52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673200" y="2976022"/>
                  <a:ext cx="673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FB098A2-F2F0-FCA7-B5FD-1A802684331C}"/>
                    </a:ext>
                  </a:extLst>
                </p14:cNvPr>
                <p14:cNvContentPartPr/>
                <p14:nvPr/>
              </p14:nvContentPartPr>
              <p14:xfrm>
                <a:off x="10562760" y="2978902"/>
                <a:ext cx="297360" cy="1677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FB098A2-F2F0-FCA7-B5FD-1A802684331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554120" y="2969902"/>
                  <a:ext cx="315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B961E1D-99CA-4EA0-428E-22AEC3D08E6E}"/>
                    </a:ext>
                  </a:extLst>
                </p14:cNvPr>
                <p14:cNvContentPartPr/>
                <p14:nvPr/>
              </p14:nvContentPartPr>
              <p14:xfrm>
                <a:off x="10903320" y="3000502"/>
                <a:ext cx="159120" cy="252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B961E1D-99CA-4EA0-428E-22AEC3D08E6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894680" y="2991502"/>
                  <a:ext cx="176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73356C7-BFCC-7638-1470-653301474D9C}"/>
                    </a:ext>
                  </a:extLst>
                </p14:cNvPr>
                <p14:cNvContentPartPr/>
                <p14:nvPr/>
              </p14:nvContentPartPr>
              <p14:xfrm>
                <a:off x="11084760" y="2932102"/>
                <a:ext cx="153720" cy="180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73356C7-BFCC-7638-1470-653301474D9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75760" y="2923462"/>
                  <a:ext cx="171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C9DA386-DCEA-959D-778B-2702FFF0C786}"/>
                    </a:ext>
                  </a:extLst>
                </p14:cNvPr>
                <p14:cNvContentPartPr/>
                <p14:nvPr/>
              </p14:nvContentPartPr>
              <p14:xfrm>
                <a:off x="11251800" y="2884942"/>
                <a:ext cx="181440" cy="193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C9DA386-DCEA-959D-778B-2702FFF0C78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43160" y="2875942"/>
                  <a:ext cx="199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0CFB428-7EF6-7AAF-F79C-83B05D2539C0}"/>
                    </a:ext>
                  </a:extLst>
                </p14:cNvPr>
                <p14:cNvContentPartPr/>
                <p14:nvPr/>
              </p14:nvContentPartPr>
              <p14:xfrm>
                <a:off x="11420640" y="2960542"/>
                <a:ext cx="93960" cy="83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0CFB428-7EF6-7AAF-F79C-83B05D2539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411640" y="2951542"/>
                  <a:ext cx="111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B12805-13CC-A119-621F-345DF03FC6F0}"/>
                    </a:ext>
                  </a:extLst>
                </p14:cNvPr>
                <p14:cNvContentPartPr/>
                <p14:nvPr/>
              </p14:nvContentPartPr>
              <p14:xfrm>
                <a:off x="11558160" y="2828062"/>
                <a:ext cx="142920" cy="2134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B12805-13CC-A119-621F-345DF03FC6F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549520" y="2819062"/>
                  <a:ext cx="160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AFB53E0-5868-2ECD-B092-F94C1D733DA3}"/>
                    </a:ext>
                  </a:extLst>
                </p14:cNvPr>
                <p14:cNvContentPartPr/>
                <p14:nvPr/>
              </p14:nvContentPartPr>
              <p14:xfrm>
                <a:off x="11661480" y="2926702"/>
                <a:ext cx="356400" cy="1206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AFB53E0-5868-2ECD-B092-F94C1D733DA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652840" y="2918062"/>
                  <a:ext cx="3740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0F343496-4DD2-0082-0277-CAB2B802D47D}"/>
              </a:ext>
            </a:extLst>
          </p:cNvPr>
          <p:cNvGrpSpPr/>
          <p:nvPr/>
        </p:nvGrpSpPr>
        <p:grpSpPr>
          <a:xfrm>
            <a:off x="8343360" y="3419182"/>
            <a:ext cx="594360" cy="276840"/>
            <a:chOff x="8343360" y="3419182"/>
            <a:chExt cx="59436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15229D0-C1B2-C6AA-8C9B-E2838F0E8927}"/>
                    </a:ext>
                  </a:extLst>
                </p14:cNvPr>
                <p14:cNvContentPartPr/>
                <p14:nvPr/>
              </p14:nvContentPartPr>
              <p14:xfrm>
                <a:off x="8343360" y="3492982"/>
                <a:ext cx="126000" cy="2030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15229D0-C1B2-C6AA-8C9B-E2838F0E892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34360" y="3484342"/>
                  <a:ext cx="143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6E3C242-1F80-A074-DA9C-54AEEA9C0046}"/>
                    </a:ext>
                  </a:extLst>
                </p14:cNvPr>
                <p14:cNvContentPartPr/>
                <p14:nvPr/>
              </p14:nvContentPartPr>
              <p14:xfrm>
                <a:off x="8525880" y="3533662"/>
                <a:ext cx="132480" cy="1526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6E3C242-1F80-A074-DA9C-54AEEA9C004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16880" y="3524662"/>
                  <a:ext cx="150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71C15EB-DE09-BF10-E3E0-B1294906EA59}"/>
                    </a:ext>
                  </a:extLst>
                </p14:cNvPr>
                <p14:cNvContentPartPr/>
                <p14:nvPr/>
              </p14:nvContentPartPr>
              <p14:xfrm>
                <a:off x="8740800" y="3419182"/>
                <a:ext cx="196920" cy="2336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71C15EB-DE09-BF10-E3E0-B1294906EA5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732160" y="3410542"/>
                  <a:ext cx="21456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243A3567-1246-7602-3454-154F54D7DA74}"/>
              </a:ext>
            </a:extLst>
          </p:cNvPr>
          <p:cNvGrpSpPr/>
          <p:nvPr/>
        </p:nvGrpSpPr>
        <p:grpSpPr>
          <a:xfrm>
            <a:off x="9150480" y="3347182"/>
            <a:ext cx="804600" cy="293040"/>
            <a:chOff x="9150480" y="3347182"/>
            <a:chExt cx="80460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6D22005-9B60-45CF-224C-5376C198DD6F}"/>
                    </a:ext>
                  </a:extLst>
                </p14:cNvPr>
                <p14:cNvContentPartPr/>
                <p14:nvPr/>
              </p14:nvContentPartPr>
              <p14:xfrm>
                <a:off x="9150480" y="3397942"/>
                <a:ext cx="357480" cy="234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6D22005-9B60-45CF-224C-5376C198DD6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141840" y="3388942"/>
                  <a:ext cx="375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8C85DB7-0215-8B03-EEE3-DD508608B36B}"/>
                    </a:ext>
                  </a:extLst>
                </p14:cNvPr>
                <p14:cNvContentPartPr/>
                <p14:nvPr/>
              </p14:nvContentPartPr>
              <p14:xfrm>
                <a:off x="9492840" y="3397582"/>
                <a:ext cx="3600" cy="316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8C85DB7-0215-8B03-EEE3-DD508608B36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484200" y="3388942"/>
                  <a:ext cx="21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FF52231-B047-8A2D-CF75-CE42A29A102D}"/>
                    </a:ext>
                  </a:extLst>
                </p14:cNvPr>
                <p14:cNvContentPartPr/>
                <p14:nvPr/>
              </p14:nvContentPartPr>
              <p14:xfrm>
                <a:off x="9559440" y="3399742"/>
                <a:ext cx="166320" cy="2206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FF52231-B047-8A2D-CF75-CE42A29A102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50800" y="3390742"/>
                  <a:ext cx="183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417DAB2-16D5-848A-3A5E-2EBB617DAA63}"/>
                    </a:ext>
                  </a:extLst>
                </p14:cNvPr>
                <p14:cNvContentPartPr/>
                <p14:nvPr/>
              </p14:nvContentPartPr>
              <p14:xfrm>
                <a:off x="9748800" y="3347182"/>
                <a:ext cx="74160" cy="258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417DAB2-16D5-848A-3A5E-2EBB617DAA6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740160" y="3338182"/>
                  <a:ext cx="91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E564F91-C44A-C90D-C988-8D9301075096}"/>
                    </a:ext>
                  </a:extLst>
                </p14:cNvPr>
                <p14:cNvContentPartPr/>
                <p14:nvPr/>
              </p14:nvContentPartPr>
              <p14:xfrm>
                <a:off x="9905760" y="3448342"/>
                <a:ext cx="49320" cy="342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E564F91-C44A-C90D-C988-8D930107509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896760" y="3439342"/>
                  <a:ext cx="66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E152418-85E9-9F4A-5A2F-EB1A8B85DEE4}"/>
                    </a:ext>
                  </a:extLst>
                </p14:cNvPr>
                <p14:cNvContentPartPr/>
                <p14:nvPr/>
              </p14:nvContentPartPr>
              <p14:xfrm>
                <a:off x="9718560" y="3446542"/>
                <a:ext cx="122400" cy="193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E152418-85E9-9F4A-5A2F-EB1A8B85DEE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709560" y="3437542"/>
                  <a:ext cx="14004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05664F6E-7212-2354-CEC9-A12304D156C7}"/>
                  </a:ext>
                </a:extLst>
              </p14:cNvPr>
              <p14:cNvContentPartPr/>
              <p14:nvPr/>
            </p14:nvContentPartPr>
            <p14:xfrm>
              <a:off x="3063240" y="3936862"/>
              <a:ext cx="24480" cy="1256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05664F6E-7212-2354-CEC9-A12304D156C7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054600" y="3927862"/>
                <a:ext cx="421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4F5C260E-E269-8DA6-66DA-699793DB7E4F}"/>
                  </a:ext>
                </a:extLst>
              </p14:cNvPr>
              <p14:cNvContentPartPr/>
              <p14:nvPr/>
            </p14:nvContentPartPr>
            <p14:xfrm>
              <a:off x="3054600" y="3067822"/>
              <a:ext cx="31320" cy="67680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4F5C260E-E269-8DA6-66DA-699793DB7E4F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045600" y="3059182"/>
                <a:ext cx="4896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191443FD-80BD-2340-56F3-F2ADB3319235}"/>
                  </a:ext>
                </a:extLst>
              </p14:cNvPr>
              <p14:cNvContentPartPr/>
              <p14:nvPr/>
            </p14:nvContentPartPr>
            <p14:xfrm>
              <a:off x="4920840" y="5644702"/>
              <a:ext cx="22680" cy="18972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191443FD-80BD-2340-56F3-F2ADB331923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911840" y="5635702"/>
                <a:ext cx="403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3CE40C41-B895-8096-1071-F44E117F0430}"/>
                  </a:ext>
                </a:extLst>
              </p14:cNvPr>
              <p14:cNvContentPartPr/>
              <p14:nvPr/>
            </p14:nvContentPartPr>
            <p14:xfrm>
              <a:off x="4758840" y="5357782"/>
              <a:ext cx="3110760" cy="56196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3CE40C41-B895-8096-1071-F44E117F0430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749840" y="5349142"/>
                <a:ext cx="3128400" cy="57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8FD83433-28F0-64BD-E0A2-950074915DB1}"/>
              </a:ext>
            </a:extLst>
          </p:cNvPr>
          <p:cNvGrpSpPr/>
          <p:nvPr/>
        </p:nvGrpSpPr>
        <p:grpSpPr>
          <a:xfrm>
            <a:off x="331560" y="4326022"/>
            <a:ext cx="8073360" cy="2035800"/>
            <a:chOff x="331560" y="4326022"/>
            <a:chExt cx="8073360" cy="20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2147A52-CAEA-E547-E6DA-2A0A4ACC8153}"/>
                    </a:ext>
                  </a:extLst>
                </p14:cNvPr>
                <p14:cNvContentPartPr/>
                <p14:nvPr/>
              </p14:nvContentPartPr>
              <p14:xfrm>
                <a:off x="331560" y="4633822"/>
                <a:ext cx="390240" cy="1940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2147A52-CAEA-E547-E6DA-2A0A4ACC815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2560" y="4625182"/>
                  <a:ext cx="407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5C53C58-C229-A341-3926-C075F6264699}"/>
                    </a:ext>
                  </a:extLst>
                </p14:cNvPr>
                <p14:cNvContentPartPr/>
                <p14:nvPr/>
              </p14:nvContentPartPr>
              <p14:xfrm>
                <a:off x="630360" y="4553902"/>
                <a:ext cx="16200" cy="14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5C53C58-C229-A341-3926-C075F626469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1720" y="4545262"/>
                  <a:ext cx="33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3A922D9-BA8C-ED60-0A79-94C742A1E738}"/>
                    </a:ext>
                  </a:extLst>
                </p14:cNvPr>
                <p14:cNvContentPartPr/>
                <p14:nvPr/>
              </p14:nvContentPartPr>
              <p14:xfrm>
                <a:off x="801360" y="4577302"/>
                <a:ext cx="265320" cy="1861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3A922D9-BA8C-ED60-0A79-94C742A1E73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92720" y="4568302"/>
                  <a:ext cx="282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2CB9660-1DFB-1A00-724F-D758A5610FF9}"/>
                    </a:ext>
                  </a:extLst>
                </p14:cNvPr>
                <p14:cNvContentPartPr/>
                <p14:nvPr/>
              </p14:nvContentPartPr>
              <p14:xfrm>
                <a:off x="1350720" y="4646782"/>
                <a:ext cx="122040" cy="191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2CB9660-1DFB-1A00-724F-D758A5610FF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41720" y="4638142"/>
                  <a:ext cx="139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AE119B8-AAA1-521C-DE3D-8BDA744B0DBB}"/>
                    </a:ext>
                  </a:extLst>
                </p14:cNvPr>
                <p14:cNvContentPartPr/>
                <p14:nvPr/>
              </p14:nvContentPartPr>
              <p14:xfrm>
                <a:off x="1505880" y="4550662"/>
                <a:ext cx="248400" cy="2437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AE119B8-AAA1-521C-DE3D-8BDA744B0DB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497240" y="4542022"/>
                  <a:ext cx="266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319A741-B4F0-5BF3-F77A-00101C1A8577}"/>
                    </a:ext>
                  </a:extLst>
                </p14:cNvPr>
                <p14:cNvContentPartPr/>
                <p14:nvPr/>
              </p14:nvContentPartPr>
              <p14:xfrm>
                <a:off x="1725480" y="4603582"/>
                <a:ext cx="7560" cy="302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319A741-B4F0-5BF3-F77A-00101C1A857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16480" y="4594582"/>
                  <a:ext cx="25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FFD7E47-07A2-6B05-2082-391CCFB13ACA}"/>
                    </a:ext>
                  </a:extLst>
                </p14:cNvPr>
                <p14:cNvContentPartPr/>
                <p14:nvPr/>
              </p14:nvContentPartPr>
              <p14:xfrm>
                <a:off x="1770840" y="4664782"/>
                <a:ext cx="131400" cy="2426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FFD7E47-07A2-6B05-2082-391CCFB13AC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761840" y="4656142"/>
                  <a:ext cx="149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08D8482-0267-4A48-E850-827B5DA00D2A}"/>
                    </a:ext>
                  </a:extLst>
                </p14:cNvPr>
                <p14:cNvContentPartPr/>
                <p14:nvPr/>
              </p14:nvContentPartPr>
              <p14:xfrm>
                <a:off x="1907280" y="4520422"/>
                <a:ext cx="101880" cy="2365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08D8482-0267-4A48-E850-827B5DA00D2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898280" y="4511422"/>
                  <a:ext cx="119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AD75352-A2FE-B99E-408A-7525AD030EA6}"/>
                    </a:ext>
                  </a:extLst>
                </p14:cNvPr>
                <p14:cNvContentPartPr/>
                <p14:nvPr/>
              </p14:nvContentPartPr>
              <p14:xfrm>
                <a:off x="2255040" y="4564342"/>
                <a:ext cx="314280" cy="1573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AD75352-A2FE-B99E-408A-7525AD030EA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46400" y="4555342"/>
                  <a:ext cx="331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A333253-BB98-639A-C5AA-284417354262}"/>
                    </a:ext>
                  </a:extLst>
                </p14:cNvPr>
                <p14:cNvContentPartPr/>
                <p14:nvPr/>
              </p14:nvContentPartPr>
              <p14:xfrm>
                <a:off x="2719800" y="4495942"/>
                <a:ext cx="146880" cy="1972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A333253-BB98-639A-C5AA-28441735426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710800" y="4487302"/>
                  <a:ext cx="164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4C15425-47E2-D3CB-FE8E-90EC0EDD0475}"/>
                    </a:ext>
                  </a:extLst>
                </p14:cNvPr>
                <p14:cNvContentPartPr/>
                <p14:nvPr/>
              </p14:nvContentPartPr>
              <p14:xfrm>
                <a:off x="2899080" y="4579462"/>
                <a:ext cx="219240" cy="1108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4C15425-47E2-D3CB-FE8E-90EC0EDD047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90440" y="4570462"/>
                  <a:ext cx="236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D8F2E0D-AB9A-7157-C94B-EA9F71304CAC}"/>
                    </a:ext>
                  </a:extLst>
                </p14:cNvPr>
                <p14:cNvContentPartPr/>
                <p14:nvPr/>
              </p14:nvContentPartPr>
              <p14:xfrm>
                <a:off x="3061080" y="4524382"/>
                <a:ext cx="196560" cy="1483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D8F2E0D-AB9A-7157-C94B-EA9F71304CA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052440" y="4515742"/>
                  <a:ext cx="214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CDA942D-A815-829B-57BF-D0F775307FC1}"/>
                    </a:ext>
                  </a:extLst>
                </p14:cNvPr>
                <p14:cNvContentPartPr/>
                <p14:nvPr/>
              </p14:nvContentPartPr>
              <p14:xfrm>
                <a:off x="3419640" y="4466782"/>
                <a:ext cx="144360" cy="2980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CDA942D-A815-829B-57BF-D0F775307FC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411000" y="4458142"/>
                  <a:ext cx="162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3358B38-249E-E529-531A-53E41D4C8C02}"/>
                    </a:ext>
                  </a:extLst>
                </p14:cNvPr>
                <p14:cNvContentPartPr/>
                <p14:nvPr/>
              </p14:nvContentPartPr>
              <p14:xfrm>
                <a:off x="3574080" y="4516822"/>
                <a:ext cx="168120" cy="1605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3358B38-249E-E529-531A-53E41D4C8C0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565080" y="4508182"/>
                  <a:ext cx="185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F1E4A14-F566-6D6C-28DB-A2025F98D65B}"/>
                    </a:ext>
                  </a:extLst>
                </p14:cNvPr>
                <p14:cNvContentPartPr/>
                <p14:nvPr/>
              </p14:nvContentPartPr>
              <p14:xfrm>
                <a:off x="3859560" y="4460662"/>
                <a:ext cx="380880" cy="1580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F1E4A14-F566-6D6C-28DB-A2025F98D65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850920" y="4452022"/>
                  <a:ext cx="398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588A63A-3F77-2F88-C166-043245801149}"/>
                    </a:ext>
                  </a:extLst>
                </p14:cNvPr>
                <p14:cNvContentPartPr/>
                <p14:nvPr/>
              </p14:nvContentPartPr>
              <p14:xfrm>
                <a:off x="4166280" y="4394062"/>
                <a:ext cx="9000" cy="111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588A63A-3F77-2F88-C166-04324580114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157640" y="4385062"/>
                  <a:ext cx="2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95467F7-54B6-D041-4264-A7619936B641}"/>
                    </a:ext>
                  </a:extLst>
                </p14:cNvPr>
                <p14:cNvContentPartPr/>
                <p14:nvPr/>
              </p14:nvContentPartPr>
              <p14:xfrm>
                <a:off x="4432320" y="4359502"/>
                <a:ext cx="165600" cy="2448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95467F7-54B6-D041-4264-A7619936B64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23680" y="4350502"/>
                  <a:ext cx="183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23A80D3-9DAD-6170-B3E3-C5DD0B43D970}"/>
                    </a:ext>
                  </a:extLst>
                </p14:cNvPr>
                <p14:cNvContentPartPr/>
                <p14:nvPr/>
              </p14:nvContentPartPr>
              <p14:xfrm>
                <a:off x="4615200" y="4504942"/>
                <a:ext cx="217440" cy="874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23A80D3-9DAD-6170-B3E3-C5DD0B43D97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06560" y="4495942"/>
                  <a:ext cx="235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2BC5818-B9A8-A452-0130-0D086C4F73D3}"/>
                    </a:ext>
                  </a:extLst>
                </p14:cNvPr>
                <p14:cNvContentPartPr/>
                <p14:nvPr/>
              </p14:nvContentPartPr>
              <p14:xfrm>
                <a:off x="4901400" y="4472902"/>
                <a:ext cx="86040" cy="1479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2BC5818-B9A8-A452-0130-0D086C4F73D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892760" y="4463902"/>
                  <a:ext cx="103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B6980EF-641D-71AE-8FD1-033AA17E0B61}"/>
                    </a:ext>
                  </a:extLst>
                </p14:cNvPr>
                <p14:cNvContentPartPr/>
                <p14:nvPr/>
              </p14:nvContentPartPr>
              <p14:xfrm>
                <a:off x="5010480" y="4471822"/>
                <a:ext cx="354960" cy="1141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B6980EF-641D-71AE-8FD1-033AA17E0B6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01840" y="4463182"/>
                  <a:ext cx="372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C3F4567-6BFB-BB68-9781-63C05C19F570}"/>
                    </a:ext>
                  </a:extLst>
                </p14:cNvPr>
                <p14:cNvContentPartPr/>
                <p14:nvPr/>
              </p14:nvContentPartPr>
              <p14:xfrm>
                <a:off x="5417280" y="4394062"/>
                <a:ext cx="325440" cy="2052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C3F4567-6BFB-BB68-9781-63C05C19F57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08280" y="4385062"/>
                  <a:ext cx="343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72285BA-6C87-D3F7-B29F-4A1100D09C62}"/>
                    </a:ext>
                  </a:extLst>
                </p14:cNvPr>
                <p14:cNvContentPartPr/>
                <p14:nvPr/>
              </p14:nvContentPartPr>
              <p14:xfrm>
                <a:off x="5771880" y="4462822"/>
                <a:ext cx="242640" cy="1378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72285BA-6C87-D3F7-B29F-4A1100D09C6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63240" y="4453822"/>
                  <a:ext cx="260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63D7372-16B5-5438-4F5C-1C3C48729E16}"/>
                    </a:ext>
                  </a:extLst>
                </p14:cNvPr>
                <p14:cNvContentPartPr/>
                <p14:nvPr/>
              </p14:nvContentPartPr>
              <p14:xfrm>
                <a:off x="6226560" y="4407022"/>
                <a:ext cx="347040" cy="384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63D7372-16B5-5438-4F5C-1C3C48729E1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217560" y="4398382"/>
                  <a:ext cx="3646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1CE78E7-F559-F297-8F50-DEE6F72C4B9F}"/>
                    </a:ext>
                  </a:extLst>
                </p14:cNvPr>
                <p14:cNvContentPartPr/>
                <p14:nvPr/>
              </p14:nvContentPartPr>
              <p14:xfrm>
                <a:off x="6800040" y="4475782"/>
                <a:ext cx="123120" cy="2880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1CE78E7-F559-F297-8F50-DEE6F72C4B9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791400" y="4467142"/>
                  <a:ext cx="140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D489646-F908-22F7-4C46-C063B699A4A6}"/>
                    </a:ext>
                  </a:extLst>
                </p14:cNvPr>
                <p14:cNvContentPartPr/>
                <p14:nvPr/>
              </p14:nvContentPartPr>
              <p14:xfrm>
                <a:off x="6950160" y="4326022"/>
                <a:ext cx="95040" cy="1393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D489646-F908-22F7-4C46-C063B699A4A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941160" y="4317382"/>
                  <a:ext cx="112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2A62517-12DB-3151-1B5D-A6612C149608}"/>
                    </a:ext>
                  </a:extLst>
                </p14:cNvPr>
                <p14:cNvContentPartPr/>
                <p14:nvPr/>
              </p14:nvContentPartPr>
              <p14:xfrm>
                <a:off x="7047360" y="4536982"/>
                <a:ext cx="69840" cy="146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2A62517-12DB-3151-1B5D-A6612C14960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038360" y="4527982"/>
                  <a:ext cx="87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ECF546E-B456-0BC5-D1A2-35581A89776E}"/>
                    </a:ext>
                  </a:extLst>
                </p14:cNvPr>
                <p14:cNvContentPartPr/>
                <p14:nvPr/>
              </p14:nvContentPartPr>
              <p14:xfrm>
                <a:off x="7018920" y="4560742"/>
                <a:ext cx="138600" cy="277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ECF546E-B456-0BC5-D1A2-35581A89776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09920" y="4551742"/>
                  <a:ext cx="156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D0162E7-BFB6-A28C-FB11-2BE85B117F5E}"/>
                    </a:ext>
                  </a:extLst>
                </p14:cNvPr>
                <p14:cNvContentPartPr/>
                <p14:nvPr/>
              </p14:nvContentPartPr>
              <p14:xfrm>
                <a:off x="362880" y="5105782"/>
                <a:ext cx="258120" cy="1346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D0162E7-BFB6-A28C-FB11-2BE85B117F5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53880" y="5097142"/>
                  <a:ext cx="275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FC529AE-F24C-6356-CAF0-9B20250E388A}"/>
                    </a:ext>
                  </a:extLst>
                </p14:cNvPr>
                <p14:cNvContentPartPr/>
                <p14:nvPr/>
              </p14:nvContentPartPr>
              <p14:xfrm>
                <a:off x="668160" y="5041702"/>
                <a:ext cx="150120" cy="1702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FC529AE-F24C-6356-CAF0-9B20250E388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9520" y="5033062"/>
                  <a:ext cx="167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5D854E7-200E-8871-19E5-1A52EEF1B798}"/>
                    </a:ext>
                  </a:extLst>
                </p14:cNvPr>
                <p14:cNvContentPartPr/>
                <p14:nvPr/>
              </p14:nvContentPartPr>
              <p14:xfrm>
                <a:off x="1154160" y="5054302"/>
                <a:ext cx="259920" cy="1396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5D854E7-200E-8871-19E5-1A52EEF1B79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45520" y="5045302"/>
                  <a:ext cx="277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41DFEE3-DCA0-F81D-7BF8-46C93A23DD86}"/>
                    </a:ext>
                  </a:extLst>
                </p14:cNvPr>
                <p14:cNvContentPartPr/>
                <p14:nvPr/>
              </p14:nvContentPartPr>
              <p14:xfrm>
                <a:off x="1641240" y="5040622"/>
                <a:ext cx="23040" cy="1774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41DFEE3-DCA0-F81D-7BF8-46C93A23DD8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632240" y="5031622"/>
                  <a:ext cx="40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3DF6DF9-F3EE-CEF2-A89D-A756E7DD8468}"/>
                    </a:ext>
                  </a:extLst>
                </p14:cNvPr>
                <p14:cNvContentPartPr/>
                <p14:nvPr/>
              </p14:nvContentPartPr>
              <p14:xfrm>
                <a:off x="1546920" y="4976902"/>
                <a:ext cx="204480" cy="1177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3DF6DF9-F3EE-CEF2-A89D-A756E7DD846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537920" y="4967902"/>
                  <a:ext cx="222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B30542B-09BA-AD65-C9A7-E12290DE00C3}"/>
                    </a:ext>
                  </a:extLst>
                </p14:cNvPr>
                <p14:cNvContentPartPr/>
                <p14:nvPr/>
              </p14:nvContentPartPr>
              <p14:xfrm>
                <a:off x="1770120" y="5066182"/>
                <a:ext cx="231120" cy="1144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B30542B-09BA-AD65-C9A7-E12290DE00C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761480" y="5057182"/>
                  <a:ext cx="248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17447A8-84C0-AB22-C4E4-E4537D5DE384}"/>
                    </a:ext>
                  </a:extLst>
                </p14:cNvPr>
                <p14:cNvContentPartPr/>
                <p14:nvPr/>
              </p14:nvContentPartPr>
              <p14:xfrm>
                <a:off x="1986840" y="5002822"/>
                <a:ext cx="163080" cy="1353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17447A8-84C0-AB22-C4E4-E4537D5DE38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978200" y="4993822"/>
                  <a:ext cx="180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078B18A-8302-7115-821C-D65DF4500FAE}"/>
                    </a:ext>
                  </a:extLst>
                </p14:cNvPr>
                <p14:cNvContentPartPr/>
                <p14:nvPr/>
              </p14:nvContentPartPr>
              <p14:xfrm>
                <a:off x="2307240" y="4923262"/>
                <a:ext cx="161640" cy="2941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078B18A-8302-7115-821C-D65DF4500FA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298600" y="4914622"/>
                  <a:ext cx="179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0B0D0F1-DDA3-AF40-1D42-F8F07C866FD4}"/>
                    </a:ext>
                  </a:extLst>
                </p14:cNvPr>
                <p14:cNvContentPartPr/>
                <p14:nvPr/>
              </p14:nvContentPartPr>
              <p14:xfrm>
                <a:off x="2484720" y="5033782"/>
                <a:ext cx="231120" cy="1058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0B0D0F1-DDA3-AF40-1D42-F8F07C866FD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476080" y="5024782"/>
                  <a:ext cx="248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E27C6C6-734A-B6C2-7411-CD17976198EB}"/>
                    </a:ext>
                  </a:extLst>
                </p14:cNvPr>
                <p14:cNvContentPartPr/>
                <p14:nvPr/>
              </p14:nvContentPartPr>
              <p14:xfrm>
                <a:off x="2601000" y="4963582"/>
                <a:ext cx="54360" cy="18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E27C6C6-734A-B6C2-7411-CD17976198E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592000" y="4954942"/>
                  <a:ext cx="72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7C77988-6714-EEFB-7CF1-96CF7B4E54E7}"/>
                    </a:ext>
                  </a:extLst>
                </p14:cNvPr>
                <p14:cNvContentPartPr/>
                <p14:nvPr/>
              </p14:nvContentPartPr>
              <p14:xfrm>
                <a:off x="2896200" y="4938022"/>
                <a:ext cx="401040" cy="1864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7C77988-6714-EEFB-7CF1-96CF7B4E54E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887560" y="4929022"/>
                  <a:ext cx="418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44B74C9-6F21-9DBE-1B7C-881FBEC226E5}"/>
                    </a:ext>
                  </a:extLst>
                </p14:cNvPr>
                <p14:cNvContentPartPr/>
                <p14:nvPr/>
              </p14:nvContentPartPr>
              <p14:xfrm>
                <a:off x="3169440" y="4886902"/>
                <a:ext cx="5400" cy="54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44B74C9-6F21-9DBE-1B7C-881FBEC226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60800" y="4877902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95BB4CF-6B36-5709-0073-B8495C039952}"/>
                    </a:ext>
                  </a:extLst>
                </p14:cNvPr>
                <p14:cNvContentPartPr/>
                <p14:nvPr/>
              </p14:nvContentPartPr>
              <p14:xfrm>
                <a:off x="3501000" y="5009662"/>
                <a:ext cx="34920" cy="2005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95BB4CF-6B36-5709-0073-B8495C03995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92000" y="5000662"/>
                  <a:ext cx="52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87B5510-D1DC-11BD-D9BC-78F6CE1EE3C5}"/>
                    </a:ext>
                  </a:extLst>
                </p14:cNvPr>
                <p14:cNvContentPartPr/>
                <p14:nvPr/>
              </p14:nvContentPartPr>
              <p14:xfrm>
                <a:off x="3441960" y="4929022"/>
                <a:ext cx="140760" cy="1699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87B5510-D1DC-11BD-D9BC-78F6CE1EE3C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33320" y="4920382"/>
                  <a:ext cx="158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D41DAA4-BE1D-18F5-8490-75F04AEC94F2}"/>
                    </a:ext>
                  </a:extLst>
                </p14:cNvPr>
                <p14:cNvContentPartPr/>
                <p14:nvPr/>
              </p14:nvContentPartPr>
              <p14:xfrm>
                <a:off x="3619080" y="5049622"/>
                <a:ext cx="183240" cy="1339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D41DAA4-BE1D-18F5-8490-75F04AEC94F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10080" y="5040982"/>
                  <a:ext cx="20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ABDF8E1-808C-F771-EA5B-3ABAE1BC7925}"/>
                    </a:ext>
                  </a:extLst>
                </p14:cNvPr>
                <p14:cNvContentPartPr/>
                <p14:nvPr/>
              </p14:nvContentPartPr>
              <p14:xfrm>
                <a:off x="3836160" y="4941622"/>
                <a:ext cx="239400" cy="1620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ABDF8E1-808C-F771-EA5B-3ABAE1BC792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827520" y="4932622"/>
                  <a:ext cx="257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A4FB0C8-0FB7-7489-8058-3BC55199EF9C}"/>
                    </a:ext>
                  </a:extLst>
                </p14:cNvPr>
                <p14:cNvContentPartPr/>
                <p14:nvPr/>
              </p14:nvContentPartPr>
              <p14:xfrm>
                <a:off x="4179600" y="4990942"/>
                <a:ext cx="118440" cy="1634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A4FB0C8-0FB7-7489-8058-3BC55199EF9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170960" y="4981942"/>
                  <a:ext cx="136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93F6276-D3F9-731D-0C92-52F97263485F}"/>
                    </a:ext>
                  </a:extLst>
                </p14:cNvPr>
                <p14:cNvContentPartPr/>
                <p14:nvPr/>
              </p14:nvContentPartPr>
              <p14:xfrm>
                <a:off x="4145760" y="5059702"/>
                <a:ext cx="100440" cy="136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93F6276-D3F9-731D-0C92-52F97263485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137120" y="5050702"/>
                  <a:ext cx="118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C29CAE8-07BC-A76F-DE4C-11BD3695F5FD}"/>
                    </a:ext>
                  </a:extLst>
                </p14:cNvPr>
                <p14:cNvContentPartPr/>
                <p14:nvPr/>
              </p14:nvContentPartPr>
              <p14:xfrm>
                <a:off x="4275720" y="4992382"/>
                <a:ext cx="277920" cy="1252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C29CAE8-07BC-A76F-DE4C-11BD3695F5F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67080" y="4983742"/>
                  <a:ext cx="295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EEEE3C4-55AC-6946-DB53-0A4ECC36AF7D}"/>
                    </a:ext>
                  </a:extLst>
                </p14:cNvPr>
                <p14:cNvContentPartPr/>
                <p14:nvPr/>
              </p14:nvContentPartPr>
              <p14:xfrm>
                <a:off x="4594680" y="4886182"/>
                <a:ext cx="293760" cy="2001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EEEE3C4-55AC-6946-DB53-0A4ECC36AF7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586040" y="4877542"/>
                  <a:ext cx="311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8356360-0999-D213-B5FA-32267CD6C8FE}"/>
                    </a:ext>
                  </a:extLst>
                </p14:cNvPr>
                <p14:cNvContentPartPr/>
                <p14:nvPr/>
              </p14:nvContentPartPr>
              <p14:xfrm>
                <a:off x="5056200" y="4965022"/>
                <a:ext cx="100800" cy="1810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8356360-0999-D213-B5FA-32267CD6C8F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047200" y="4956022"/>
                  <a:ext cx="118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8F114F1-8A14-EE84-65A3-28EA46B382DB}"/>
                    </a:ext>
                  </a:extLst>
                </p14:cNvPr>
                <p14:cNvContentPartPr/>
                <p14:nvPr/>
              </p14:nvContentPartPr>
              <p14:xfrm>
                <a:off x="5200200" y="5028742"/>
                <a:ext cx="220320" cy="835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8F114F1-8A14-EE84-65A3-28EA46B382D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191200" y="5019742"/>
                  <a:ext cx="237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FF10453-9A0E-6EE3-F737-C10F6D012092}"/>
                    </a:ext>
                  </a:extLst>
                </p14:cNvPr>
                <p14:cNvContentPartPr/>
                <p14:nvPr/>
              </p14:nvContentPartPr>
              <p14:xfrm>
                <a:off x="5423040" y="4917862"/>
                <a:ext cx="17280" cy="108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FF10453-9A0E-6EE3-F737-C10F6D01209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414040" y="4908862"/>
                  <a:ext cx="34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76C9DF6-4F76-5243-D774-0867234BEF80}"/>
                    </a:ext>
                  </a:extLst>
                </p14:cNvPr>
                <p14:cNvContentPartPr/>
                <p14:nvPr/>
              </p14:nvContentPartPr>
              <p14:xfrm>
                <a:off x="5458320" y="4901302"/>
                <a:ext cx="183240" cy="2142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76C9DF6-4F76-5243-D774-0867234BEF8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49320" y="4892662"/>
                  <a:ext cx="200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D396475-6028-0DE3-7C27-E517BBFA0F59}"/>
                    </a:ext>
                  </a:extLst>
                </p14:cNvPr>
                <p14:cNvContentPartPr/>
                <p14:nvPr/>
              </p14:nvContentPartPr>
              <p14:xfrm>
                <a:off x="6093720" y="4946302"/>
                <a:ext cx="410400" cy="3218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D396475-6028-0DE3-7C27-E517BBFA0F5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85080" y="4937302"/>
                  <a:ext cx="4280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F9A23CB-15A5-6F25-AC04-35AB05F6EE93}"/>
                    </a:ext>
                  </a:extLst>
                </p14:cNvPr>
                <p14:cNvContentPartPr/>
                <p14:nvPr/>
              </p14:nvContentPartPr>
              <p14:xfrm>
                <a:off x="6752520" y="5026582"/>
                <a:ext cx="114840" cy="2163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F9A23CB-15A5-6F25-AC04-35AB05F6EE9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743880" y="5017582"/>
                  <a:ext cx="132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C25D108-405D-D93E-2404-AD33B9140DB4}"/>
                    </a:ext>
                  </a:extLst>
                </p14:cNvPr>
                <p14:cNvContentPartPr/>
                <p14:nvPr/>
              </p14:nvContentPartPr>
              <p14:xfrm>
                <a:off x="6887160" y="5065462"/>
                <a:ext cx="117000" cy="1908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C25D108-405D-D93E-2404-AD33B9140DB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878520" y="5056462"/>
                  <a:ext cx="134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E2A282F-0D53-595A-5254-80864CD20EF1}"/>
                    </a:ext>
                  </a:extLst>
                </p14:cNvPr>
                <p14:cNvContentPartPr/>
                <p14:nvPr/>
              </p14:nvContentPartPr>
              <p14:xfrm>
                <a:off x="6945120" y="4838302"/>
                <a:ext cx="94680" cy="227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E2A282F-0D53-595A-5254-80864CD20EF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936120" y="4829302"/>
                  <a:ext cx="112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FAC5A60-B705-84AF-1993-A8C7C489D2AE}"/>
                    </a:ext>
                  </a:extLst>
                </p14:cNvPr>
                <p14:cNvContentPartPr/>
                <p14:nvPr/>
              </p14:nvContentPartPr>
              <p14:xfrm>
                <a:off x="7168320" y="5044582"/>
                <a:ext cx="155520" cy="154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FAC5A60-B705-84AF-1993-A8C7C489D2A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159680" y="5035942"/>
                  <a:ext cx="173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95A2A06-37D3-DAD4-D9F4-8B4FA33B19EE}"/>
                    </a:ext>
                  </a:extLst>
                </p14:cNvPr>
                <p14:cNvContentPartPr/>
                <p14:nvPr/>
              </p14:nvContentPartPr>
              <p14:xfrm>
                <a:off x="7157160" y="5096782"/>
                <a:ext cx="169560" cy="230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95A2A06-37D3-DAD4-D9F4-8B4FA33B19E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148160" y="5087782"/>
                  <a:ext cx="187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A2BA492-DC43-FA67-EE5A-8130C6F057D7}"/>
                    </a:ext>
                  </a:extLst>
                </p14:cNvPr>
                <p14:cNvContentPartPr/>
                <p14:nvPr/>
              </p14:nvContentPartPr>
              <p14:xfrm>
                <a:off x="7545240" y="5043862"/>
                <a:ext cx="95040" cy="2404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A2BA492-DC43-FA67-EE5A-8130C6F057D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536240" y="5035222"/>
                  <a:ext cx="112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6089C6D-7E50-B6D6-D46D-B1420BC6DAEE}"/>
                    </a:ext>
                  </a:extLst>
                </p14:cNvPr>
                <p14:cNvContentPartPr/>
                <p14:nvPr/>
              </p14:nvContentPartPr>
              <p14:xfrm>
                <a:off x="7682040" y="5116942"/>
                <a:ext cx="59040" cy="1846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6089C6D-7E50-B6D6-D46D-B1420BC6DAE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673040" y="5107942"/>
                  <a:ext cx="76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A006DF4-9ADF-D5EA-2EDC-3A4378840CC5}"/>
                    </a:ext>
                  </a:extLst>
                </p14:cNvPr>
                <p14:cNvContentPartPr/>
                <p14:nvPr/>
              </p14:nvContentPartPr>
              <p14:xfrm>
                <a:off x="7655400" y="5145382"/>
                <a:ext cx="112680" cy="334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A006DF4-9ADF-D5EA-2EDC-3A4378840CC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646760" y="5136382"/>
                  <a:ext cx="130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15AF8F0-91CD-37CC-9D2C-6AD71DBC23E4}"/>
                    </a:ext>
                  </a:extLst>
                </p14:cNvPr>
                <p14:cNvContentPartPr/>
                <p14:nvPr/>
              </p14:nvContentPartPr>
              <p14:xfrm>
                <a:off x="7738920" y="4851622"/>
                <a:ext cx="94680" cy="2196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15AF8F0-91CD-37CC-9D2C-6AD71DBC23E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730280" y="4842622"/>
                  <a:ext cx="1123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74D78F7-18AD-07D6-EAA6-191A12E567C0}"/>
                    </a:ext>
                  </a:extLst>
                </p14:cNvPr>
                <p14:cNvContentPartPr/>
                <p14:nvPr/>
              </p14:nvContentPartPr>
              <p14:xfrm>
                <a:off x="7938360" y="4899862"/>
                <a:ext cx="383760" cy="2080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74D78F7-18AD-07D6-EAA6-191A12E567C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929360" y="4890862"/>
                  <a:ext cx="401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7B5DA92-C4BB-8C9A-8FA1-507C3BACF1E9}"/>
                    </a:ext>
                  </a:extLst>
                </p14:cNvPr>
                <p14:cNvContentPartPr/>
                <p14:nvPr/>
              </p14:nvContentPartPr>
              <p14:xfrm>
                <a:off x="8125560" y="4945942"/>
                <a:ext cx="227880" cy="680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7B5DA92-C4BB-8C9A-8FA1-507C3BACF1E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16920" y="4937302"/>
                  <a:ext cx="245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3791802-3CDD-EF50-3369-B6CA0640760C}"/>
                    </a:ext>
                  </a:extLst>
                </p14:cNvPr>
                <p14:cNvContentPartPr/>
                <p14:nvPr/>
              </p14:nvContentPartPr>
              <p14:xfrm>
                <a:off x="5720760" y="5645782"/>
                <a:ext cx="81720" cy="277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3791802-3CDD-EF50-3369-B6CA0640760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711760" y="5636782"/>
                  <a:ext cx="99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85E9594-9F75-8DF2-53F0-FE52367585C2}"/>
                    </a:ext>
                  </a:extLst>
                </p14:cNvPr>
                <p14:cNvContentPartPr/>
                <p14:nvPr/>
              </p14:nvContentPartPr>
              <p14:xfrm>
                <a:off x="5781960" y="6058342"/>
                <a:ext cx="102600" cy="291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85E9594-9F75-8DF2-53F0-FE52367585C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73320" y="6049702"/>
                  <a:ext cx="120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F43BE66-1F80-FE7D-C883-F18658F84C84}"/>
                    </a:ext>
                  </a:extLst>
                </p14:cNvPr>
                <p14:cNvContentPartPr/>
                <p14:nvPr/>
              </p14:nvContentPartPr>
              <p14:xfrm>
                <a:off x="6072480" y="5954662"/>
                <a:ext cx="34920" cy="1663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F43BE66-1F80-FE7D-C883-F18658F84C8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063840" y="5946022"/>
                  <a:ext cx="52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8B1DDF0-354B-5CE3-03C8-A304FE785F2E}"/>
                    </a:ext>
                  </a:extLst>
                </p14:cNvPr>
                <p14:cNvContentPartPr/>
                <p14:nvPr/>
              </p14:nvContentPartPr>
              <p14:xfrm>
                <a:off x="6042600" y="5892382"/>
                <a:ext cx="141840" cy="1364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8B1DDF0-354B-5CE3-03C8-A304FE785F2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033600" y="5883382"/>
                  <a:ext cx="159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D88E214-D7E4-57B8-BBD0-D1714D312F68}"/>
                    </a:ext>
                  </a:extLst>
                </p14:cNvPr>
                <p14:cNvContentPartPr/>
                <p14:nvPr/>
              </p14:nvContentPartPr>
              <p14:xfrm>
                <a:off x="6114960" y="6059422"/>
                <a:ext cx="104040" cy="277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D88E214-D7E4-57B8-BBD0-D1714D312F6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105960" y="6050782"/>
                  <a:ext cx="121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9E63D87-E1A7-A4E7-34A5-D3B165B7F5A8}"/>
                    </a:ext>
                  </a:extLst>
                </p14:cNvPr>
                <p14:cNvContentPartPr/>
                <p14:nvPr/>
              </p14:nvContentPartPr>
              <p14:xfrm>
                <a:off x="6239520" y="6004342"/>
                <a:ext cx="87840" cy="748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9E63D87-E1A7-A4E7-34A5-D3B165B7F5A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230880" y="5995702"/>
                  <a:ext cx="105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BCB0CDD-DC2F-4758-A137-1483C5C534CE}"/>
                    </a:ext>
                  </a:extLst>
                </p14:cNvPr>
                <p14:cNvContentPartPr/>
                <p14:nvPr/>
              </p14:nvContentPartPr>
              <p14:xfrm>
                <a:off x="6386760" y="5961862"/>
                <a:ext cx="172080" cy="78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BCB0CDD-DC2F-4758-A137-1483C5C534C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377760" y="5952862"/>
                  <a:ext cx="189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5E20AEE-B6AA-82B6-69C6-9DBDC15CA67B}"/>
                    </a:ext>
                  </a:extLst>
                </p14:cNvPr>
                <p14:cNvContentPartPr/>
                <p14:nvPr/>
              </p14:nvContentPartPr>
              <p14:xfrm>
                <a:off x="6624360" y="5927662"/>
                <a:ext cx="264240" cy="2703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5E20AEE-B6AA-82B6-69C6-9DBDC15CA67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615360" y="5919022"/>
                  <a:ext cx="281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1E2A330-56D2-49C2-A27A-3517E326570A}"/>
                    </a:ext>
                  </a:extLst>
                </p14:cNvPr>
                <p14:cNvContentPartPr/>
                <p14:nvPr/>
              </p14:nvContentPartPr>
              <p14:xfrm>
                <a:off x="6748920" y="5793742"/>
                <a:ext cx="13320" cy="97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1E2A330-56D2-49C2-A27A-3517E326570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740280" y="5785102"/>
                  <a:ext cx="30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B9079188-C25B-47C0-68DE-4B7EB1AA33F1}"/>
                    </a:ext>
                  </a:extLst>
                </p14:cNvPr>
                <p14:cNvContentPartPr/>
                <p14:nvPr/>
              </p14:nvContentPartPr>
              <p14:xfrm>
                <a:off x="6970680" y="5864302"/>
                <a:ext cx="101160" cy="1800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B9079188-C25B-47C0-68DE-4B7EB1AA33F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962040" y="5855662"/>
                  <a:ext cx="118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B20E220-73B3-82E1-0D29-AA4AE63229EE}"/>
                    </a:ext>
                  </a:extLst>
                </p14:cNvPr>
                <p14:cNvContentPartPr/>
                <p14:nvPr/>
              </p14:nvContentPartPr>
              <p14:xfrm>
                <a:off x="7057080" y="5825422"/>
                <a:ext cx="277560" cy="1580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B20E220-73B3-82E1-0D29-AA4AE63229E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048080" y="5816422"/>
                  <a:ext cx="295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6C7FD98-C3F0-99B3-6562-480F1F995D3C}"/>
                    </a:ext>
                  </a:extLst>
                </p14:cNvPr>
                <p14:cNvContentPartPr/>
                <p14:nvPr/>
              </p14:nvContentPartPr>
              <p14:xfrm>
                <a:off x="7355520" y="5836222"/>
                <a:ext cx="306360" cy="903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6C7FD98-C3F0-99B3-6562-480F1F995D3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346880" y="5827582"/>
                  <a:ext cx="324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AC0E3AE-F226-DA3D-9CFF-3243C83C6780}"/>
                    </a:ext>
                  </a:extLst>
                </p14:cNvPr>
                <p14:cNvContentPartPr/>
                <p14:nvPr/>
              </p14:nvContentPartPr>
              <p14:xfrm>
                <a:off x="7812720" y="5765662"/>
                <a:ext cx="252360" cy="1195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AC0E3AE-F226-DA3D-9CFF-3243C83C678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804080" y="5757022"/>
                  <a:ext cx="270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F0E9A45-310E-594D-E67D-741D4556F6E5}"/>
                    </a:ext>
                  </a:extLst>
                </p14:cNvPr>
                <p14:cNvContentPartPr/>
                <p14:nvPr/>
              </p14:nvContentPartPr>
              <p14:xfrm>
                <a:off x="8090280" y="5673502"/>
                <a:ext cx="131760" cy="1573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F0E9A45-310E-594D-E67D-741D4556F6E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081280" y="5664862"/>
                  <a:ext cx="149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3D16557-F367-B147-7932-FA51567C869B}"/>
                    </a:ext>
                  </a:extLst>
                </p14:cNvPr>
                <p14:cNvContentPartPr/>
                <p14:nvPr/>
              </p14:nvContentPartPr>
              <p14:xfrm>
                <a:off x="8209440" y="5708782"/>
                <a:ext cx="168120" cy="1011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3D16557-F367-B147-7932-FA51567C869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200800" y="5700142"/>
                  <a:ext cx="185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B51F09F-3F94-6AC7-4A92-8E5EC962DA4E}"/>
                    </a:ext>
                  </a:extLst>
                </p14:cNvPr>
                <p14:cNvContentPartPr/>
                <p14:nvPr/>
              </p14:nvContentPartPr>
              <p14:xfrm>
                <a:off x="7485840" y="6179302"/>
                <a:ext cx="83520" cy="1825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B51F09F-3F94-6AC7-4A92-8E5EC962DA4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476840" y="6170302"/>
                  <a:ext cx="101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B65695F-83D2-5773-7280-D611F160F355}"/>
                    </a:ext>
                  </a:extLst>
                </p14:cNvPr>
                <p14:cNvContentPartPr/>
                <p14:nvPr/>
              </p14:nvContentPartPr>
              <p14:xfrm>
                <a:off x="7409880" y="6100102"/>
                <a:ext cx="175320" cy="1090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B65695F-83D2-5773-7280-D611F160F35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401240" y="6091462"/>
                  <a:ext cx="192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95E0A05-13E6-E9FB-E048-BA9C30F98200}"/>
                    </a:ext>
                  </a:extLst>
                </p14:cNvPr>
                <p14:cNvContentPartPr/>
                <p14:nvPr/>
              </p14:nvContentPartPr>
              <p14:xfrm>
                <a:off x="7634880" y="6225022"/>
                <a:ext cx="202680" cy="730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95E0A05-13E6-E9FB-E048-BA9C30F9820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625880" y="6216382"/>
                  <a:ext cx="220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D94942F8-6C0E-646E-EDBA-F9457CC4DAA3}"/>
                    </a:ext>
                  </a:extLst>
                </p14:cNvPr>
                <p14:cNvContentPartPr/>
                <p14:nvPr/>
              </p14:nvContentPartPr>
              <p14:xfrm>
                <a:off x="7816680" y="6063022"/>
                <a:ext cx="85680" cy="1926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D94942F8-6C0E-646E-EDBA-F9457CC4DAA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07680" y="6054382"/>
                  <a:ext cx="103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ADA2118-29F2-1390-7DB6-2066957DC90E}"/>
                    </a:ext>
                  </a:extLst>
                </p14:cNvPr>
                <p14:cNvContentPartPr/>
                <p14:nvPr/>
              </p14:nvContentPartPr>
              <p14:xfrm>
                <a:off x="7876800" y="6193702"/>
                <a:ext cx="55080" cy="381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ADA2118-29F2-1390-7DB6-2066957DC90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68160" y="6184702"/>
                  <a:ext cx="72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026A044-1ADB-2353-3DFE-BDFB8D04E5A0}"/>
                    </a:ext>
                  </a:extLst>
                </p14:cNvPr>
                <p14:cNvContentPartPr/>
                <p14:nvPr/>
              </p14:nvContentPartPr>
              <p14:xfrm>
                <a:off x="7970040" y="6112702"/>
                <a:ext cx="114120" cy="1382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026A044-1ADB-2353-3DFE-BDFB8D04E5A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961400" y="6104062"/>
                  <a:ext cx="131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29BD8967-66D5-6437-ABF6-3F6125F013F7}"/>
                    </a:ext>
                  </a:extLst>
                </p14:cNvPr>
                <p14:cNvContentPartPr/>
                <p14:nvPr/>
              </p14:nvContentPartPr>
              <p14:xfrm>
                <a:off x="8048880" y="5969062"/>
                <a:ext cx="356040" cy="2480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29BD8967-66D5-6437-ABF6-3F6125F013F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039880" y="5960062"/>
                  <a:ext cx="37368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uppieren 331">
            <a:extLst>
              <a:ext uri="{FF2B5EF4-FFF2-40B4-BE49-F238E27FC236}">
                <a16:creationId xmlns:a16="http://schemas.microsoft.com/office/drawing/2014/main" id="{48577323-7790-C6E4-FBB4-925CCF7C5A77}"/>
              </a:ext>
            </a:extLst>
          </p:cNvPr>
          <p:cNvGrpSpPr/>
          <p:nvPr/>
        </p:nvGrpSpPr>
        <p:grpSpPr>
          <a:xfrm>
            <a:off x="55440" y="117262"/>
            <a:ext cx="6185880" cy="2701800"/>
            <a:chOff x="55440" y="117262"/>
            <a:chExt cx="6185880" cy="270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5C13F2E-CB77-A5C0-58A5-C2E326896B82}"/>
                    </a:ext>
                  </a:extLst>
                </p14:cNvPr>
                <p14:cNvContentPartPr/>
                <p14:nvPr/>
              </p14:nvContentPartPr>
              <p14:xfrm>
                <a:off x="1939320" y="2151982"/>
                <a:ext cx="147240" cy="4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5C13F2E-CB77-A5C0-58A5-C2E326896B8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930680" y="2143342"/>
                  <a:ext cx="164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DB60D10-FBFF-DE0B-DDDD-C19738E43F7E}"/>
                    </a:ext>
                  </a:extLst>
                </p14:cNvPr>
                <p14:cNvContentPartPr/>
                <p14:nvPr/>
              </p14:nvContentPartPr>
              <p14:xfrm>
                <a:off x="879120" y="2158462"/>
                <a:ext cx="701640" cy="388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DB60D10-FBFF-DE0B-DDDD-C19738E43F7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70120" y="2149462"/>
                  <a:ext cx="719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07A7951-0EB3-D88A-5560-0B6734574A86}"/>
                    </a:ext>
                  </a:extLst>
                </p14:cNvPr>
                <p14:cNvContentPartPr/>
                <p14:nvPr/>
              </p14:nvContentPartPr>
              <p14:xfrm>
                <a:off x="3596400" y="2033542"/>
                <a:ext cx="15480" cy="30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07A7951-0EB3-D88A-5560-0B6734574A8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587400" y="2024542"/>
                  <a:ext cx="33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08EC8CF-4B2E-B29C-4647-B1EFA7E692AF}"/>
                    </a:ext>
                  </a:extLst>
                </p14:cNvPr>
                <p14:cNvContentPartPr/>
                <p14:nvPr/>
              </p14:nvContentPartPr>
              <p14:xfrm>
                <a:off x="3351600" y="2041822"/>
                <a:ext cx="199440" cy="291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08EC8CF-4B2E-B29C-4647-B1EFA7E692A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342960" y="2032822"/>
                  <a:ext cx="217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844964B-2651-F5EF-70DF-FE194ACDA926}"/>
                    </a:ext>
                  </a:extLst>
                </p14:cNvPr>
                <p14:cNvContentPartPr/>
                <p14:nvPr/>
              </p14:nvContentPartPr>
              <p14:xfrm>
                <a:off x="2507040" y="2074582"/>
                <a:ext cx="760320" cy="648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844964B-2651-F5EF-70DF-FE194ACDA92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498400" y="2065942"/>
                  <a:ext cx="777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61C9046-CBD2-9350-A3E2-418CD21765F0}"/>
                    </a:ext>
                  </a:extLst>
                </p14:cNvPr>
                <p14:cNvContentPartPr/>
                <p14:nvPr/>
              </p14:nvContentPartPr>
              <p14:xfrm>
                <a:off x="3120120" y="1785862"/>
                <a:ext cx="20520" cy="835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61C9046-CBD2-9350-A3E2-418CD21765F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111120" y="1776862"/>
                  <a:ext cx="3816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3E883E4-A34C-05D5-2D11-EF8EE6E2481F}"/>
                    </a:ext>
                  </a:extLst>
                </p14:cNvPr>
                <p14:cNvContentPartPr/>
                <p14:nvPr/>
              </p14:nvContentPartPr>
              <p14:xfrm>
                <a:off x="2984400" y="1653022"/>
                <a:ext cx="95760" cy="194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3E883E4-A34C-05D5-2D11-EF8EE6E2481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975400" y="1644382"/>
                  <a:ext cx="113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F600B02-B201-72DA-F831-4E5EF644E325}"/>
                    </a:ext>
                  </a:extLst>
                </p14:cNvPr>
                <p14:cNvContentPartPr/>
                <p14:nvPr/>
              </p14:nvContentPartPr>
              <p14:xfrm>
                <a:off x="2027160" y="1645462"/>
                <a:ext cx="669960" cy="691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F600B02-B201-72DA-F831-4E5EF644E32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018520" y="1636462"/>
                  <a:ext cx="687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5C9A4EC-9AA8-93B0-676C-FEF40FCE21CB}"/>
                    </a:ext>
                  </a:extLst>
                </p14:cNvPr>
                <p14:cNvContentPartPr/>
                <p14:nvPr/>
              </p14:nvContentPartPr>
              <p14:xfrm>
                <a:off x="883080" y="1695862"/>
                <a:ext cx="653040" cy="46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5C9A4EC-9AA8-93B0-676C-FEF40FCE21C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74080" y="1686862"/>
                  <a:ext cx="670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2B1394D-897E-C697-C068-2CB05A204947}"/>
                    </a:ext>
                  </a:extLst>
                </p14:cNvPr>
                <p14:cNvContentPartPr/>
                <p14:nvPr/>
              </p14:nvContentPartPr>
              <p14:xfrm>
                <a:off x="3856680" y="1992142"/>
                <a:ext cx="284400" cy="81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2B1394D-897E-C697-C068-2CB05A20494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848040" y="1983142"/>
                  <a:ext cx="302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279C7FC-4668-AD20-3B0A-4118C83EAA6E}"/>
                    </a:ext>
                  </a:extLst>
                </p14:cNvPr>
                <p14:cNvContentPartPr/>
                <p14:nvPr/>
              </p14:nvContentPartPr>
              <p14:xfrm>
                <a:off x="3807000" y="1918702"/>
                <a:ext cx="133920" cy="225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279C7FC-4668-AD20-3B0A-4118C83EAA6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798000" y="1909702"/>
                  <a:ext cx="151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1BB0E4D-B2C7-AEF8-26CA-E91A72D21140}"/>
                    </a:ext>
                  </a:extLst>
                </p14:cNvPr>
                <p14:cNvContentPartPr/>
                <p14:nvPr/>
              </p14:nvContentPartPr>
              <p14:xfrm>
                <a:off x="2932920" y="1090702"/>
                <a:ext cx="140760" cy="375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1BB0E4D-B2C7-AEF8-26CA-E91A72D2114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923920" y="1082062"/>
                  <a:ext cx="1584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5A7FB09-E1E3-439A-C6FE-FA7778D2C017}"/>
                    </a:ext>
                  </a:extLst>
                </p14:cNvPr>
                <p14:cNvContentPartPr/>
                <p14:nvPr/>
              </p14:nvContentPartPr>
              <p14:xfrm>
                <a:off x="2939400" y="1318942"/>
                <a:ext cx="194760" cy="1994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5A7FB09-E1E3-439A-C6FE-FA7778D2C01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930760" y="1309942"/>
                  <a:ext cx="212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7BD30BA-3B44-F4BB-60D0-B1BD8B41E0D2}"/>
                    </a:ext>
                  </a:extLst>
                </p14:cNvPr>
                <p14:cNvContentPartPr/>
                <p14:nvPr/>
              </p14:nvContentPartPr>
              <p14:xfrm>
                <a:off x="2248560" y="413542"/>
                <a:ext cx="173880" cy="2516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7BD30BA-3B44-F4BB-60D0-B1BD8B41E0D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239920" y="404542"/>
                  <a:ext cx="191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E1E516E-D100-8BB6-0502-81492EB6089E}"/>
                    </a:ext>
                  </a:extLst>
                </p14:cNvPr>
                <p14:cNvContentPartPr/>
                <p14:nvPr/>
              </p14:nvContentPartPr>
              <p14:xfrm>
                <a:off x="2415240" y="423262"/>
                <a:ext cx="254160" cy="1821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E1E516E-D100-8BB6-0502-81492EB6089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406240" y="414262"/>
                  <a:ext cx="271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5F6F97F-9030-0FBA-0DC1-9D36938CE09C}"/>
                    </a:ext>
                  </a:extLst>
                </p14:cNvPr>
                <p14:cNvContentPartPr/>
                <p14:nvPr/>
              </p14:nvContentPartPr>
              <p14:xfrm>
                <a:off x="2593080" y="385462"/>
                <a:ext cx="24480" cy="158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5F6F97F-9030-0FBA-0DC1-9D36938CE09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584440" y="376822"/>
                  <a:ext cx="4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F913977-F888-6DDD-E4B0-387CADEC220E}"/>
                    </a:ext>
                  </a:extLst>
                </p14:cNvPr>
                <p14:cNvContentPartPr/>
                <p14:nvPr/>
              </p14:nvContentPartPr>
              <p14:xfrm>
                <a:off x="2688120" y="269902"/>
                <a:ext cx="358560" cy="3978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F913977-F888-6DDD-E4B0-387CADEC220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679480" y="261262"/>
                  <a:ext cx="376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DDC8592-3532-94FF-62F9-A82B6E1950DA}"/>
                    </a:ext>
                  </a:extLst>
                </p14:cNvPr>
                <p14:cNvContentPartPr/>
                <p14:nvPr/>
              </p14:nvContentPartPr>
              <p14:xfrm>
                <a:off x="2987280" y="212662"/>
                <a:ext cx="51840" cy="46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DDC8592-3532-94FF-62F9-A82B6E1950D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978640" y="203662"/>
                  <a:ext cx="69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02DBE39-8311-F02A-0190-4F95834D5EE8}"/>
                    </a:ext>
                  </a:extLst>
                </p14:cNvPr>
                <p14:cNvContentPartPr/>
                <p14:nvPr/>
              </p14:nvContentPartPr>
              <p14:xfrm>
                <a:off x="3087360" y="117262"/>
                <a:ext cx="196560" cy="217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02DBE39-8311-F02A-0190-4F95834D5EE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078360" y="108262"/>
                  <a:ext cx="214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172193E-EBD4-1A47-9213-FA0C9641C259}"/>
                    </a:ext>
                  </a:extLst>
                </p14:cNvPr>
                <p14:cNvContentPartPr/>
                <p14:nvPr/>
              </p14:nvContentPartPr>
              <p14:xfrm>
                <a:off x="2361600" y="644662"/>
                <a:ext cx="308880" cy="2610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172193E-EBD4-1A47-9213-FA0C9641C25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352600" y="636022"/>
                  <a:ext cx="326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E09A1A5-A5AD-1DDA-768F-75AA6BC19ED4}"/>
                    </a:ext>
                  </a:extLst>
                </p14:cNvPr>
                <p14:cNvContentPartPr/>
                <p14:nvPr/>
              </p14:nvContentPartPr>
              <p14:xfrm>
                <a:off x="2809800" y="571222"/>
                <a:ext cx="242280" cy="1875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E09A1A5-A5AD-1DDA-768F-75AA6BC19ED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800800" y="562222"/>
                  <a:ext cx="259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B9B5885-006A-91A9-9C40-73A8719849F8}"/>
                    </a:ext>
                  </a:extLst>
                </p14:cNvPr>
                <p14:cNvContentPartPr/>
                <p14:nvPr/>
              </p14:nvContentPartPr>
              <p14:xfrm>
                <a:off x="2655360" y="902062"/>
                <a:ext cx="155520" cy="2235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B9B5885-006A-91A9-9C40-73A8719849F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646360" y="893062"/>
                  <a:ext cx="173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00DA1E8-71EB-09FE-3810-8A719C002D9C}"/>
                    </a:ext>
                  </a:extLst>
                </p14:cNvPr>
                <p14:cNvContentPartPr/>
                <p14:nvPr/>
              </p14:nvContentPartPr>
              <p14:xfrm>
                <a:off x="2734560" y="841582"/>
                <a:ext cx="324000" cy="2084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00DA1E8-71EB-09FE-3810-8A719C002D9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725920" y="832582"/>
                  <a:ext cx="341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AC17E90-A962-5C0C-AC9E-EAAF0B1798DD}"/>
                    </a:ext>
                  </a:extLst>
                </p14:cNvPr>
                <p14:cNvContentPartPr/>
                <p14:nvPr/>
              </p14:nvContentPartPr>
              <p14:xfrm>
                <a:off x="3043080" y="711982"/>
                <a:ext cx="143640" cy="182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AC17E90-A962-5C0C-AC9E-EAAF0B1798D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034440" y="703342"/>
                  <a:ext cx="161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2674334-E913-94A6-0ACF-89C5D08A73AD}"/>
                    </a:ext>
                  </a:extLst>
                </p14:cNvPr>
                <p14:cNvContentPartPr/>
                <p14:nvPr/>
              </p14:nvContentPartPr>
              <p14:xfrm>
                <a:off x="3153600" y="604702"/>
                <a:ext cx="148320" cy="258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2674334-E913-94A6-0ACF-89C5D08A73A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144600" y="596062"/>
                  <a:ext cx="1659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BB83739-5D5D-9297-07E5-56322426D3B7}"/>
                    </a:ext>
                  </a:extLst>
                </p14:cNvPr>
                <p14:cNvContentPartPr/>
                <p14:nvPr/>
              </p14:nvContentPartPr>
              <p14:xfrm>
                <a:off x="3033360" y="2426662"/>
                <a:ext cx="75240" cy="162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BB83739-5D5D-9297-07E5-56322426D3B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024360" y="2417662"/>
                  <a:ext cx="92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4A97D09-2707-544C-2AF3-0EC460D5D7FD}"/>
                    </a:ext>
                  </a:extLst>
                </p14:cNvPr>
                <p14:cNvContentPartPr/>
                <p14:nvPr/>
              </p14:nvContentPartPr>
              <p14:xfrm>
                <a:off x="2535840" y="2441422"/>
                <a:ext cx="358560" cy="824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4A97D09-2707-544C-2AF3-0EC460D5D7F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527200" y="2432782"/>
                  <a:ext cx="376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93EA53C-379A-135E-8CD3-C1701BA2515B}"/>
                    </a:ext>
                  </a:extLst>
                </p14:cNvPr>
                <p14:cNvContentPartPr/>
                <p14:nvPr/>
              </p14:nvContentPartPr>
              <p14:xfrm>
                <a:off x="1587600" y="2517382"/>
                <a:ext cx="851040" cy="673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93EA53C-379A-135E-8CD3-C1701BA2515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578600" y="2508742"/>
                  <a:ext cx="868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44DD772-F070-D883-070E-3F1981CA1308}"/>
                    </a:ext>
                  </a:extLst>
                </p14:cNvPr>
                <p14:cNvContentPartPr/>
                <p14:nvPr/>
              </p14:nvContentPartPr>
              <p14:xfrm>
                <a:off x="840240" y="2565982"/>
                <a:ext cx="450360" cy="12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44DD772-F070-D883-070E-3F1981CA130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31600" y="2556982"/>
                  <a:ext cx="468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8191E3D-83F4-41EA-3521-8D3AFF2EF0D3}"/>
                    </a:ext>
                  </a:extLst>
                </p14:cNvPr>
                <p14:cNvContentPartPr/>
                <p14:nvPr/>
              </p14:nvContentPartPr>
              <p14:xfrm>
                <a:off x="402120" y="2535742"/>
                <a:ext cx="113760" cy="2833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8191E3D-83F4-41EA-3521-8D3AFF2EF0D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93480" y="2526742"/>
                  <a:ext cx="131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E490A73-CCA5-7BDD-F19F-EC12266E5C2B}"/>
                    </a:ext>
                  </a:extLst>
                </p14:cNvPr>
                <p14:cNvContentPartPr/>
                <p14:nvPr/>
              </p14:nvContentPartPr>
              <p14:xfrm>
                <a:off x="548280" y="2394982"/>
                <a:ext cx="88560" cy="1594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E490A73-CCA5-7BDD-F19F-EC12266E5C2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39280" y="2385982"/>
                  <a:ext cx="106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5A4DAAE-2C6B-14BF-D889-D2C5A95AA4F4}"/>
                    </a:ext>
                  </a:extLst>
                </p14:cNvPr>
                <p14:cNvContentPartPr/>
                <p14:nvPr/>
              </p14:nvContentPartPr>
              <p14:xfrm>
                <a:off x="644760" y="2581822"/>
                <a:ext cx="23760" cy="2055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5A4DAAE-2C6B-14BF-D889-D2C5A95AA4F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36120" y="2573182"/>
                  <a:ext cx="41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3BB47A0-DC56-000A-274C-01ACA0570C6C}"/>
                    </a:ext>
                  </a:extLst>
                </p14:cNvPr>
                <p14:cNvContentPartPr/>
                <p14:nvPr/>
              </p14:nvContentPartPr>
              <p14:xfrm>
                <a:off x="596880" y="2627902"/>
                <a:ext cx="92160" cy="280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3BB47A0-DC56-000A-274C-01ACA0570C6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87880" y="2618902"/>
                  <a:ext cx="109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565BBC5-0E7A-10AE-701E-2791FEE11D44}"/>
                    </a:ext>
                  </a:extLst>
                </p14:cNvPr>
                <p14:cNvContentPartPr/>
                <p14:nvPr/>
              </p14:nvContentPartPr>
              <p14:xfrm>
                <a:off x="457560" y="1822582"/>
                <a:ext cx="11160" cy="2574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565BBC5-0E7A-10AE-701E-2791FEE11D4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48560" y="1813582"/>
                  <a:ext cx="28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7F5F05B-3B67-8BF6-E5C1-828B531B1E43}"/>
                    </a:ext>
                  </a:extLst>
                </p14:cNvPr>
                <p14:cNvContentPartPr/>
                <p14:nvPr/>
              </p14:nvContentPartPr>
              <p14:xfrm>
                <a:off x="373320" y="1778302"/>
                <a:ext cx="127800" cy="1299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7F5F05B-3B67-8BF6-E5C1-828B531B1E4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64680" y="1769302"/>
                  <a:ext cx="145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2DAB24A-57C6-2BBE-559F-EEEB23749C44}"/>
                    </a:ext>
                  </a:extLst>
                </p14:cNvPr>
                <p14:cNvContentPartPr/>
                <p14:nvPr/>
              </p14:nvContentPartPr>
              <p14:xfrm>
                <a:off x="258120" y="1597222"/>
                <a:ext cx="133560" cy="2736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2DAB24A-57C6-2BBE-559F-EEEB23749C4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49480" y="1588222"/>
                  <a:ext cx="1512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80773A1-6271-0B55-FE28-5A9D3AF8F5DF}"/>
                    </a:ext>
                  </a:extLst>
                </p14:cNvPr>
                <p14:cNvContentPartPr/>
                <p14:nvPr/>
              </p14:nvContentPartPr>
              <p14:xfrm>
                <a:off x="387360" y="1416862"/>
                <a:ext cx="68040" cy="1792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80773A1-6271-0B55-FE28-5A9D3AF8F5D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78360" y="1408222"/>
                  <a:ext cx="85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42A28F8-BD14-B5DD-EA1E-6466B9F6BA5B}"/>
                    </a:ext>
                  </a:extLst>
                </p14:cNvPr>
                <p14:cNvContentPartPr/>
                <p14:nvPr/>
              </p14:nvContentPartPr>
              <p14:xfrm>
                <a:off x="513360" y="1595062"/>
                <a:ext cx="51480" cy="187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42A28F8-BD14-B5DD-EA1E-6466B9F6BA5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04360" y="1586062"/>
                  <a:ext cx="69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169593A-D734-FBC8-A127-16317022868E}"/>
                    </a:ext>
                  </a:extLst>
                </p14:cNvPr>
                <p14:cNvContentPartPr/>
                <p14:nvPr/>
              </p14:nvContentPartPr>
              <p14:xfrm>
                <a:off x="464400" y="1651222"/>
                <a:ext cx="124200" cy="75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169593A-D734-FBC8-A127-16317022868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55400" y="1642222"/>
                  <a:ext cx="141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7D2EBD2-D059-830F-3559-338E00A77E7A}"/>
                    </a:ext>
                  </a:extLst>
                </p14:cNvPr>
                <p14:cNvContentPartPr/>
                <p14:nvPr/>
              </p14:nvContentPartPr>
              <p14:xfrm>
                <a:off x="169200" y="1311022"/>
                <a:ext cx="492120" cy="7282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7D2EBD2-D059-830F-3559-338E00A77E7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60560" y="1302022"/>
                  <a:ext cx="50976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D2B11BD-0F31-916F-C8E6-2F38A553D0B8}"/>
                    </a:ext>
                  </a:extLst>
                </p14:cNvPr>
                <p14:cNvContentPartPr/>
                <p14:nvPr/>
              </p14:nvContentPartPr>
              <p14:xfrm>
                <a:off x="105840" y="1763902"/>
                <a:ext cx="185400" cy="8614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D2B11BD-0F31-916F-C8E6-2F38A553D0B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7200" y="1755262"/>
                  <a:ext cx="20304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BCAA482-8E1E-3FD9-04AA-CB0C48861529}"/>
                    </a:ext>
                  </a:extLst>
                </p14:cNvPr>
                <p14:cNvContentPartPr/>
                <p14:nvPr/>
              </p14:nvContentPartPr>
              <p14:xfrm>
                <a:off x="106920" y="2202382"/>
                <a:ext cx="83160" cy="3261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BCAA482-8E1E-3FD9-04AA-CB0C4886152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7920" y="2193382"/>
                  <a:ext cx="1008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BFDBB0F-39E8-34A8-C7F5-70F6D84395DB}"/>
                    </a:ext>
                  </a:extLst>
                </p14:cNvPr>
                <p14:cNvContentPartPr/>
                <p14:nvPr/>
              </p14:nvContentPartPr>
              <p14:xfrm>
                <a:off x="55440" y="2313982"/>
                <a:ext cx="118080" cy="543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BFDBB0F-39E8-34A8-C7F5-70F6D84395D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6800" y="2305342"/>
                  <a:ext cx="135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3F265C75-3E7E-0B8C-1759-7F40ABB80B72}"/>
                    </a:ext>
                  </a:extLst>
                </p14:cNvPr>
                <p14:cNvContentPartPr/>
                <p14:nvPr/>
              </p14:nvContentPartPr>
              <p14:xfrm>
                <a:off x="3114000" y="1735102"/>
                <a:ext cx="24120" cy="7171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3F265C75-3E7E-0B8C-1759-7F40ABB80B7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105000" y="1726102"/>
                  <a:ext cx="4176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2761833-DD38-7E9B-D64B-A0C2B95216A0}"/>
                    </a:ext>
                  </a:extLst>
                </p14:cNvPr>
                <p14:cNvContentPartPr/>
                <p14:nvPr/>
              </p14:nvContentPartPr>
              <p14:xfrm>
                <a:off x="2935800" y="1730062"/>
                <a:ext cx="159840" cy="6944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2761833-DD38-7E9B-D64B-A0C2B95216A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926800" y="1721422"/>
                  <a:ext cx="17748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FA3EE30-8060-F948-C1B4-5C7CE585326B}"/>
                    </a:ext>
                  </a:extLst>
                </p14:cNvPr>
                <p14:cNvContentPartPr/>
                <p14:nvPr/>
              </p14:nvContentPartPr>
              <p14:xfrm>
                <a:off x="2871360" y="2042902"/>
                <a:ext cx="74520" cy="2422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FA3EE30-8060-F948-C1B4-5C7CE585326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862360" y="2033902"/>
                  <a:ext cx="92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C4738154-B9C4-1CA3-08D1-787015DC631A}"/>
                    </a:ext>
                  </a:extLst>
                </p14:cNvPr>
                <p14:cNvContentPartPr/>
                <p14:nvPr/>
              </p14:nvContentPartPr>
              <p14:xfrm>
                <a:off x="2827440" y="2114902"/>
                <a:ext cx="90720" cy="727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C4738154-B9C4-1CA3-08D1-787015DC631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818800" y="2106262"/>
                  <a:ext cx="108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DE50DB2-86FB-233E-15A5-CBC17706CAE0}"/>
                    </a:ext>
                  </a:extLst>
                </p14:cNvPr>
                <p14:cNvContentPartPr/>
                <p14:nvPr/>
              </p14:nvContentPartPr>
              <p14:xfrm>
                <a:off x="3177720" y="2217862"/>
                <a:ext cx="1683720" cy="4536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DE50DB2-86FB-233E-15A5-CBC17706CAE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169080" y="2208862"/>
                  <a:ext cx="17013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C878EF7-ADC4-B4ED-8E86-7739ACB24A97}"/>
                    </a:ext>
                  </a:extLst>
                </p14:cNvPr>
                <p14:cNvContentPartPr/>
                <p14:nvPr/>
              </p14:nvContentPartPr>
              <p14:xfrm>
                <a:off x="5002560" y="2032462"/>
                <a:ext cx="176040" cy="3006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C878EF7-ADC4-B4ED-8E86-7739ACB24A9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993560" y="2023462"/>
                  <a:ext cx="1936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52F0657-F541-33CC-5241-B465222FB3DB}"/>
                    </a:ext>
                  </a:extLst>
                </p14:cNvPr>
                <p14:cNvContentPartPr/>
                <p14:nvPr/>
              </p14:nvContentPartPr>
              <p14:xfrm>
                <a:off x="5200920" y="1965862"/>
                <a:ext cx="312120" cy="3009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52F0657-F541-33CC-5241-B465222FB3D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192280" y="1957222"/>
                  <a:ext cx="3297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F429A0E-6B3A-0DD7-43FB-32A6A723C3D4}"/>
                    </a:ext>
                  </a:extLst>
                </p14:cNvPr>
                <p14:cNvContentPartPr/>
                <p14:nvPr/>
              </p14:nvContentPartPr>
              <p14:xfrm>
                <a:off x="5557320" y="1966222"/>
                <a:ext cx="156240" cy="1476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F429A0E-6B3A-0DD7-43FB-32A6A723C3D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548320" y="1957582"/>
                  <a:ext cx="173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A8CAAAD-F974-943B-826C-ED26187999C4}"/>
                    </a:ext>
                  </a:extLst>
                </p14:cNvPr>
                <p14:cNvContentPartPr/>
                <p14:nvPr/>
              </p14:nvContentPartPr>
              <p14:xfrm>
                <a:off x="5738400" y="1815742"/>
                <a:ext cx="138600" cy="2466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A8CAAAD-F974-943B-826C-ED26187999C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729400" y="1806742"/>
                  <a:ext cx="156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47B2A97-05CA-4863-E534-7ECBAC7963B8}"/>
                    </a:ext>
                  </a:extLst>
                </p14:cNvPr>
                <p14:cNvContentPartPr/>
                <p14:nvPr/>
              </p14:nvContentPartPr>
              <p14:xfrm>
                <a:off x="5868000" y="2018422"/>
                <a:ext cx="38880" cy="478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47B2A97-05CA-4863-E534-7ECBAC7963B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859360" y="2009782"/>
                  <a:ext cx="56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321E719-E1DD-5030-3A3C-3356709BC904}"/>
                    </a:ext>
                  </a:extLst>
                </p14:cNvPr>
                <p14:cNvContentPartPr/>
                <p14:nvPr/>
              </p14:nvContentPartPr>
              <p14:xfrm>
                <a:off x="5955480" y="1667422"/>
                <a:ext cx="285840" cy="3405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321E719-E1DD-5030-3A3C-3356709BC90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46480" y="1658782"/>
                  <a:ext cx="3034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D9C1E9A-6612-7C0F-92A4-1545A59D9566}"/>
                    </a:ext>
                  </a:extLst>
                </p14:cNvPr>
                <p14:cNvContentPartPr/>
                <p14:nvPr/>
              </p14:nvContentPartPr>
              <p14:xfrm>
                <a:off x="6065280" y="1689742"/>
                <a:ext cx="12600" cy="61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D9C1E9A-6612-7C0F-92A4-1545A59D956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056280" y="1681102"/>
                  <a:ext cx="30240" cy="2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81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592114" y="2106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Wirkungen einer Steuer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612844"/>
            <a:ext cx="86350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 verursachen eine Änderung des Marktgleichgewichts.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gehandelten Mengen werden kleiner wenn ein Gut besteuert wird.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 Steuern zahlen Käufer mehr für ihre Einkäufe und Verkäufer erhalten weniger, unabhängig davon, bei wem die Steuer erhoben wurde.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 auf Käufer oder Verkäufer haben die gleiche Wirkung. Die Steuer schiebt sich wie ein Keil zwischen den vom Käufer bezahlten und vom Verkäufer erlösten Preis.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kommt zur Teilung der Steuerlast, egal ob Verkäufer oder Käufer die Steuer abführt.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Prinzipiell ist es damit von der Wirkung her egal, auf welcher Seite die Steuer erhoben, dass es vornehmlich auf Anbieterseite passiert hat vornehmlich die angesprochenen praktischen Gründe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609E0C8-CE99-E82A-8B9E-4FF62E8053DF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5464589-B97B-8DC9-B768-1FF51A24E249}"/>
              </a:ext>
            </a:extLst>
          </p:cNvPr>
          <p:cNvGrpSpPr/>
          <p:nvPr/>
        </p:nvGrpSpPr>
        <p:grpSpPr>
          <a:xfrm>
            <a:off x="38160" y="4400182"/>
            <a:ext cx="8722080" cy="1916640"/>
            <a:chOff x="38160" y="4400182"/>
            <a:chExt cx="8722080" cy="19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7EB6C0D-17CD-B820-DD4F-C914BD0A9A3A}"/>
                    </a:ext>
                  </a:extLst>
                </p14:cNvPr>
                <p14:cNvContentPartPr/>
                <p14:nvPr/>
              </p14:nvContentPartPr>
              <p14:xfrm>
                <a:off x="469800" y="4948102"/>
                <a:ext cx="7524360" cy="1173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7EB6C0D-17CD-B820-DD4F-C914BD0A9A3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1160" y="4939462"/>
                  <a:ext cx="7542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9BE7835-ACC5-110C-0D7C-728E556F3178}"/>
                    </a:ext>
                  </a:extLst>
                </p14:cNvPr>
                <p14:cNvContentPartPr/>
                <p14:nvPr/>
              </p14:nvContentPartPr>
              <p14:xfrm>
                <a:off x="631440" y="5364982"/>
                <a:ext cx="1315440" cy="1267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9BE7835-ACC5-110C-0D7C-728E556F317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2440" y="5356342"/>
                  <a:ext cx="1333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DB05BCA-0DA0-A9F4-4947-AAF29CCFA0F7}"/>
                    </a:ext>
                  </a:extLst>
                </p14:cNvPr>
                <p14:cNvContentPartPr/>
                <p14:nvPr/>
              </p14:nvContentPartPr>
              <p14:xfrm>
                <a:off x="2822400" y="5372902"/>
                <a:ext cx="5438160" cy="122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DB05BCA-0DA0-A9F4-4947-AAF29CCFA0F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13400" y="5363902"/>
                  <a:ext cx="5455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2066EB6-4AED-DD5A-75C8-591539D71DD2}"/>
                    </a:ext>
                  </a:extLst>
                </p14:cNvPr>
                <p14:cNvContentPartPr/>
                <p14:nvPr/>
              </p14:nvContentPartPr>
              <p14:xfrm>
                <a:off x="500040" y="5741902"/>
                <a:ext cx="8260200" cy="150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2066EB6-4AED-DD5A-75C8-591539D71DD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1040" y="5733262"/>
                  <a:ext cx="8277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0B8EFFE-CD06-E170-2564-A1070AAB808E}"/>
                    </a:ext>
                  </a:extLst>
                </p14:cNvPr>
                <p14:cNvContentPartPr/>
                <p14:nvPr/>
              </p14:nvContentPartPr>
              <p14:xfrm>
                <a:off x="38160" y="4561102"/>
                <a:ext cx="2522520" cy="1272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0B8EFFE-CD06-E170-2564-A1070AAB808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60" y="4552462"/>
                  <a:ext cx="2540160" cy="12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48EDC70-B991-4D9F-B191-B48BA1CC6F18}"/>
                    </a:ext>
                  </a:extLst>
                </p14:cNvPr>
                <p14:cNvContentPartPr/>
                <p14:nvPr/>
              </p14:nvContentPartPr>
              <p14:xfrm>
                <a:off x="1902960" y="5155462"/>
                <a:ext cx="6734880" cy="1161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48EDC70-B991-4D9F-B191-B48BA1CC6F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93960" y="5146822"/>
                  <a:ext cx="6752520" cy="11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A0E48CD-1C48-5E75-7F52-C0E786F3B1BC}"/>
                    </a:ext>
                  </a:extLst>
                </p14:cNvPr>
                <p14:cNvContentPartPr/>
                <p14:nvPr/>
              </p14:nvContentPartPr>
              <p14:xfrm>
                <a:off x="1867320" y="4400182"/>
                <a:ext cx="6694200" cy="511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A0E48CD-1C48-5E75-7F52-C0E786F3B1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58320" y="4391182"/>
                  <a:ext cx="6711840" cy="52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994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 trägt die Steuerlast?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80807" y="849394"/>
            <a:ext cx="7772782" cy="517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Steuerinzidenz beschreibt, wer die Steuerlast schließlich trägt.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welchem Verhältnis wird die Steuerlast auf Käufer und Verkäufer aufgeteilt?</a:t>
            </a:r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Antwort hängt von der Elastizität der 			Nachfrage und des Angebots ab.</a:t>
            </a:r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Welchen Einfluss hat eine Besteuerung von Verkäufern verglichen zu Käufern?</a:t>
            </a:r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Steuerinzidenz hängt nicht davon ab, ob 		die Steuer beim Käufer oder Verkäufer 			erhoben wird.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3EF099-719F-F96B-8FAA-769907EF31E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64DF4D3-75BD-96FB-C866-12A5E23CE34D}"/>
              </a:ext>
            </a:extLst>
          </p:cNvPr>
          <p:cNvGrpSpPr/>
          <p:nvPr/>
        </p:nvGrpSpPr>
        <p:grpSpPr>
          <a:xfrm>
            <a:off x="2093400" y="4550302"/>
            <a:ext cx="6149520" cy="1803240"/>
            <a:chOff x="2093400" y="4550302"/>
            <a:chExt cx="6149520" cy="180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E942021-AC8A-A513-F6A2-4DF6195EB95A}"/>
                    </a:ext>
                  </a:extLst>
                </p14:cNvPr>
                <p14:cNvContentPartPr/>
                <p14:nvPr/>
              </p14:nvContentPartPr>
              <p14:xfrm>
                <a:off x="2093400" y="4822822"/>
                <a:ext cx="172080" cy="1352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E942021-AC8A-A513-F6A2-4DF6195EB9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84760" y="4813822"/>
                  <a:ext cx="189720" cy="13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DF4E034-2D55-A4CC-68B3-85FA64C732DF}"/>
                    </a:ext>
                  </a:extLst>
                </p14:cNvPr>
                <p14:cNvContentPartPr/>
                <p14:nvPr/>
              </p14:nvContentPartPr>
              <p14:xfrm>
                <a:off x="2319120" y="4550302"/>
                <a:ext cx="5923800" cy="18032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DF4E034-2D55-A4CC-68B3-85FA64C732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10480" y="4541302"/>
                  <a:ext cx="5941440" cy="18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5BD01FA-226E-6264-D96A-B70362DCB80E}"/>
                    </a:ext>
                  </a:extLst>
                </p14:cNvPr>
                <p14:cNvContentPartPr/>
                <p14:nvPr/>
              </p14:nvContentPartPr>
              <p14:xfrm>
                <a:off x="2206800" y="4650382"/>
                <a:ext cx="1927440" cy="163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5BD01FA-226E-6264-D96A-B70362DCB8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97800" y="4641742"/>
                  <a:ext cx="194508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ADAA898-436B-B756-0F27-1B7AAC16B775}"/>
              </a:ext>
            </a:extLst>
          </p:cNvPr>
          <p:cNvGrpSpPr/>
          <p:nvPr/>
        </p:nvGrpSpPr>
        <p:grpSpPr>
          <a:xfrm>
            <a:off x="2003400" y="2718262"/>
            <a:ext cx="5885640" cy="965880"/>
            <a:chOff x="2003400" y="2718262"/>
            <a:chExt cx="5885640" cy="96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18BA78-51A7-76BF-C801-F28F473647CE}"/>
                    </a:ext>
                  </a:extLst>
                </p14:cNvPr>
                <p14:cNvContentPartPr/>
                <p14:nvPr/>
              </p14:nvContentPartPr>
              <p14:xfrm>
                <a:off x="2003400" y="2718262"/>
                <a:ext cx="3966840" cy="926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18BA78-51A7-76BF-C801-F28F473647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94760" y="2709262"/>
                  <a:ext cx="3984480" cy="9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95CC92B-A57E-4E49-CB98-269D55B3FC73}"/>
                    </a:ext>
                  </a:extLst>
                </p14:cNvPr>
                <p14:cNvContentPartPr/>
                <p14:nvPr/>
              </p14:nvContentPartPr>
              <p14:xfrm>
                <a:off x="3731400" y="2793862"/>
                <a:ext cx="4157640" cy="890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95CC92B-A57E-4E49-CB98-269D55B3FC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22760" y="2785222"/>
                  <a:ext cx="4175280" cy="90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14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829341" y="212750"/>
            <a:ext cx="7597213" cy="27642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Elastisches Angebot, unelastische Nachfrage 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2798401" y="1283401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569441" y="4997161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20310" y="1404158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53412" y="506193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2952631" y="3012603"/>
            <a:ext cx="4497411" cy="1110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063027" y="1324226"/>
            <a:ext cx="1828890" cy="2994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844633" y="2654080"/>
            <a:ext cx="90909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Angebot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022551" y="4170622"/>
            <a:ext cx="10526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Nachfrage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484875" y="32134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Gerader Verbinder 25"/>
          <p:cNvCxnSpPr/>
          <p:nvPr/>
        </p:nvCxnSpPr>
        <p:spPr>
          <a:xfrm flipV="1">
            <a:off x="2724963" y="3510177"/>
            <a:ext cx="2670403" cy="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FFA27D53-63F6-5B45-4955-99B3F0F0AA4B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9745787-9838-AE84-4E38-CC84C26DEECA}"/>
                  </a:ext>
                </a:extLst>
              </p14:cNvPr>
              <p14:cNvContentPartPr/>
              <p14:nvPr/>
            </p14:nvContentPartPr>
            <p14:xfrm>
              <a:off x="5485320" y="549262"/>
              <a:ext cx="3908880" cy="133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9745787-9838-AE84-4E38-CC84C26DEE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6320" y="540262"/>
                <a:ext cx="392652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FA1E60D-8A2D-2D02-A22C-7450FECA21CA}"/>
              </a:ext>
            </a:extLst>
          </p:cNvPr>
          <p:cNvGrpSpPr/>
          <p:nvPr/>
        </p:nvGrpSpPr>
        <p:grpSpPr>
          <a:xfrm>
            <a:off x="4309920" y="2479942"/>
            <a:ext cx="456120" cy="1231920"/>
            <a:chOff x="4309920" y="2479942"/>
            <a:chExt cx="456120" cy="12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4C6E1D8-E315-8CF1-0EB4-299984549765}"/>
                    </a:ext>
                  </a:extLst>
                </p14:cNvPr>
                <p14:cNvContentPartPr/>
                <p14:nvPr/>
              </p14:nvContentPartPr>
              <p14:xfrm>
                <a:off x="4710960" y="2491102"/>
                <a:ext cx="55080" cy="1220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4C6E1D8-E315-8CF1-0EB4-2999845497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01960" y="2482102"/>
                  <a:ext cx="72720" cy="12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7BBFA80-63F8-34A0-A14B-D4E8C66C8456}"/>
                    </a:ext>
                  </a:extLst>
                </p14:cNvPr>
                <p14:cNvContentPartPr/>
                <p14:nvPr/>
              </p14:nvContentPartPr>
              <p14:xfrm>
                <a:off x="4341960" y="3019222"/>
                <a:ext cx="98640" cy="157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7BBFA80-63F8-34A0-A14B-D4E8C66C84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33320" y="3010222"/>
                  <a:ext cx="116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2BAFC0A-7F74-932D-CAC2-3E0A06922017}"/>
                    </a:ext>
                  </a:extLst>
                </p14:cNvPr>
                <p14:cNvContentPartPr/>
                <p14:nvPr/>
              </p14:nvContentPartPr>
              <p14:xfrm>
                <a:off x="4309920" y="3051982"/>
                <a:ext cx="104040" cy="33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2BAFC0A-7F74-932D-CAC2-3E0A0692201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00920" y="3042982"/>
                  <a:ext cx="121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6B4F95E-6AE4-75F0-927D-A6361D081C6F}"/>
                    </a:ext>
                  </a:extLst>
                </p14:cNvPr>
                <p14:cNvContentPartPr/>
                <p14:nvPr/>
              </p14:nvContentPartPr>
              <p14:xfrm>
                <a:off x="4566960" y="2479942"/>
                <a:ext cx="182160" cy="1225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6B4F95E-6AE4-75F0-927D-A6361D081C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58320" y="2471302"/>
                  <a:ext cx="199800" cy="124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0187868-48CF-5A00-50D2-1E0E1496931D}"/>
                  </a:ext>
                </a:extLst>
              </p14:cNvPr>
              <p14:cNvContentPartPr/>
              <p14:nvPr/>
            </p14:nvContentPartPr>
            <p14:xfrm>
              <a:off x="4620960" y="2475982"/>
              <a:ext cx="132480" cy="136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0187868-48CF-5A00-50D2-1E0E149693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12320" y="2467342"/>
                <a:ext cx="150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3A74B40-ED43-95D3-CC6C-3F3E3873A7F4}"/>
                  </a:ext>
                </a:extLst>
              </p14:cNvPr>
              <p14:cNvContentPartPr/>
              <p14:nvPr/>
            </p14:nvContentPartPr>
            <p14:xfrm>
              <a:off x="4221000" y="2468422"/>
              <a:ext cx="234720" cy="234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3A74B40-ED43-95D3-CC6C-3F3E3873A7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12360" y="2459422"/>
                <a:ext cx="2523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6CA95B7-2DF0-5EDE-A591-DB5C31372116}"/>
                  </a:ext>
                </a:extLst>
              </p14:cNvPr>
              <p14:cNvContentPartPr/>
              <p14:nvPr/>
            </p14:nvContentPartPr>
            <p14:xfrm>
              <a:off x="4628880" y="3715462"/>
              <a:ext cx="85320" cy="208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6CA95B7-2DF0-5EDE-A591-DB5C313721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19880" y="3706822"/>
                <a:ext cx="10296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F716F24-0292-AC9B-F1C7-DE96D475F8C0}"/>
              </a:ext>
            </a:extLst>
          </p:cNvPr>
          <p:cNvGrpSpPr/>
          <p:nvPr/>
        </p:nvGrpSpPr>
        <p:grpSpPr>
          <a:xfrm>
            <a:off x="2320560" y="2319742"/>
            <a:ext cx="1621440" cy="941760"/>
            <a:chOff x="2320560" y="2319742"/>
            <a:chExt cx="1621440" cy="94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85CB15E-6EFC-A206-9495-88D8C5AB1038}"/>
                    </a:ext>
                  </a:extLst>
                </p14:cNvPr>
                <p14:cNvContentPartPr/>
                <p14:nvPr/>
              </p14:nvContentPartPr>
              <p14:xfrm>
                <a:off x="2810520" y="2444662"/>
                <a:ext cx="1131480" cy="46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85CB15E-6EFC-A206-9495-88D8C5AB103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01520" y="2435662"/>
                  <a:ext cx="1149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CB6AD67-93D9-DA23-1902-88277D8C9606}"/>
                    </a:ext>
                  </a:extLst>
                </p14:cNvPr>
                <p14:cNvContentPartPr/>
                <p14:nvPr/>
              </p14:nvContentPartPr>
              <p14:xfrm>
                <a:off x="2320560" y="2457262"/>
                <a:ext cx="153720" cy="239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CB6AD67-93D9-DA23-1902-88277D8C96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11920" y="2448262"/>
                  <a:ext cx="171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660E0FB-D030-FDCB-924A-D891EE39CC3B}"/>
                    </a:ext>
                  </a:extLst>
                </p14:cNvPr>
                <p14:cNvContentPartPr/>
                <p14:nvPr/>
              </p14:nvContentPartPr>
              <p14:xfrm>
                <a:off x="2432160" y="2319742"/>
                <a:ext cx="83160" cy="159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660E0FB-D030-FDCB-924A-D891EE39CC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23160" y="2311102"/>
                  <a:ext cx="100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E82BB71-BB05-8B8C-4C21-3C3A83F3A42C}"/>
                    </a:ext>
                  </a:extLst>
                </p14:cNvPr>
                <p14:cNvContentPartPr/>
                <p14:nvPr/>
              </p14:nvContentPartPr>
              <p14:xfrm>
                <a:off x="2593080" y="2461222"/>
                <a:ext cx="59040" cy="181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E82BB71-BB05-8B8C-4C21-3C3A83F3A4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84440" y="2452222"/>
                  <a:ext cx="76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AD4D498-533B-D2C4-DA97-DF560D4774D1}"/>
                    </a:ext>
                  </a:extLst>
                </p14:cNvPr>
                <p14:cNvContentPartPr/>
                <p14:nvPr/>
              </p14:nvContentPartPr>
              <p14:xfrm>
                <a:off x="2541240" y="2829142"/>
                <a:ext cx="43560" cy="432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AD4D498-533B-D2C4-DA97-DF560D4774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32240" y="2820142"/>
                  <a:ext cx="612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8C1A6FA-B835-BB72-1D33-7EA30F995577}"/>
                    </a:ext>
                  </a:extLst>
                </p14:cNvPr>
                <p14:cNvContentPartPr/>
                <p14:nvPr/>
              </p14:nvContentPartPr>
              <p14:xfrm>
                <a:off x="2451960" y="2694502"/>
                <a:ext cx="225000" cy="244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8C1A6FA-B835-BB72-1D33-7EA30F9955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43320" y="2685862"/>
                  <a:ext cx="24264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20FF47E2-3718-55E5-3770-B0906441CDCA}"/>
              </a:ext>
            </a:extLst>
          </p:cNvPr>
          <p:cNvGrpSpPr/>
          <p:nvPr/>
        </p:nvGrpSpPr>
        <p:grpSpPr>
          <a:xfrm>
            <a:off x="2401200" y="3525022"/>
            <a:ext cx="1936080" cy="375120"/>
            <a:chOff x="2401200" y="3525022"/>
            <a:chExt cx="193608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5192260-B745-2093-3E0C-B548787943B6}"/>
                    </a:ext>
                  </a:extLst>
                </p14:cNvPr>
                <p14:cNvContentPartPr/>
                <p14:nvPr/>
              </p14:nvContentPartPr>
              <p14:xfrm>
                <a:off x="4254840" y="3714022"/>
                <a:ext cx="82440" cy="18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5192260-B745-2093-3E0C-B548787943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45840" y="3705022"/>
                  <a:ext cx="100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DED7740-E433-AF75-4B43-D952DAE5808C}"/>
                    </a:ext>
                  </a:extLst>
                </p14:cNvPr>
                <p14:cNvContentPartPr/>
                <p14:nvPr/>
              </p14:nvContentPartPr>
              <p14:xfrm>
                <a:off x="3816720" y="3714382"/>
                <a:ext cx="293040" cy="22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DED7740-E433-AF75-4B43-D952DAE580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07720" y="3705382"/>
                  <a:ext cx="310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D39AF32-7DAE-AE76-0F38-9FC274F56D2D}"/>
                    </a:ext>
                  </a:extLst>
                </p14:cNvPr>
                <p14:cNvContentPartPr/>
                <p14:nvPr/>
              </p14:nvContentPartPr>
              <p14:xfrm>
                <a:off x="3483720" y="3754702"/>
                <a:ext cx="255240" cy="10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D39AF32-7DAE-AE76-0F38-9FC274F56D2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75080" y="3746062"/>
                  <a:ext cx="272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ED17AF2-346E-54D0-0D06-864C17D790D1}"/>
                    </a:ext>
                  </a:extLst>
                </p14:cNvPr>
                <p14:cNvContentPartPr/>
                <p14:nvPr/>
              </p14:nvContentPartPr>
              <p14:xfrm>
                <a:off x="2759400" y="3690262"/>
                <a:ext cx="510840" cy="68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ED17AF2-346E-54D0-0D06-864C17D790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50400" y="3681622"/>
                  <a:ext cx="528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5ACA245-41E8-4304-D678-EE6F6EDD530B}"/>
                    </a:ext>
                  </a:extLst>
                </p14:cNvPr>
                <p14:cNvContentPartPr/>
                <p14:nvPr/>
              </p14:nvContentPartPr>
              <p14:xfrm>
                <a:off x="2401200" y="3688462"/>
                <a:ext cx="83160" cy="193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5ACA245-41E8-4304-D678-EE6F6EDD53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92560" y="3679462"/>
                  <a:ext cx="100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653FFEC-CE8C-6EB2-3B1B-BA1DE2500A2E}"/>
                    </a:ext>
                  </a:extLst>
                </p14:cNvPr>
                <p14:cNvContentPartPr/>
                <p14:nvPr/>
              </p14:nvContentPartPr>
              <p14:xfrm>
                <a:off x="2515320" y="3722302"/>
                <a:ext cx="97200" cy="177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653FFEC-CE8C-6EB2-3B1B-BA1DE2500A2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06320" y="3713662"/>
                  <a:ext cx="114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EE242C3-568E-DD30-A059-7F789AF92933}"/>
                    </a:ext>
                  </a:extLst>
                </p14:cNvPr>
                <p14:cNvContentPartPr/>
                <p14:nvPr/>
              </p14:nvContentPartPr>
              <p14:xfrm>
                <a:off x="2472120" y="3786742"/>
                <a:ext cx="72000" cy="43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EE242C3-568E-DD30-A059-7F789AF9293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63120" y="3777742"/>
                  <a:ext cx="89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166728E-3B8F-52BE-6FA4-5C781AB8FBE6}"/>
                    </a:ext>
                  </a:extLst>
                </p14:cNvPr>
                <p14:cNvContentPartPr/>
                <p14:nvPr/>
              </p14:nvContentPartPr>
              <p14:xfrm>
                <a:off x="2454840" y="3561382"/>
                <a:ext cx="115560" cy="127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166728E-3B8F-52BE-6FA4-5C781AB8FB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45840" y="3552382"/>
                  <a:ext cx="133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E068148-B656-22F0-BFBB-B6E583F9FEC6}"/>
                    </a:ext>
                  </a:extLst>
                </p14:cNvPr>
                <p14:cNvContentPartPr/>
                <p14:nvPr/>
              </p14:nvContentPartPr>
              <p14:xfrm>
                <a:off x="2467080" y="3560662"/>
                <a:ext cx="119520" cy="124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E068148-B656-22F0-BFBB-B6E583F9FEC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58080" y="3552022"/>
                  <a:ext cx="137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162A695-CDB2-8C9E-4D7F-E154A9239E08}"/>
                    </a:ext>
                  </a:extLst>
                </p14:cNvPr>
                <p14:cNvContentPartPr/>
                <p14:nvPr/>
              </p14:nvContentPartPr>
              <p14:xfrm>
                <a:off x="2672640" y="3525022"/>
                <a:ext cx="15840" cy="168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162A695-CDB2-8C9E-4D7F-E154A9239E0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64000" y="3516022"/>
                  <a:ext cx="33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7D0D4D7-626B-24FC-7EAF-63DBBA98BE11}"/>
                    </a:ext>
                  </a:extLst>
                </p14:cNvPr>
                <p14:cNvContentPartPr/>
                <p14:nvPr/>
              </p14:nvContentPartPr>
              <p14:xfrm>
                <a:off x="2643840" y="3611422"/>
                <a:ext cx="104760" cy="118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7D0D4D7-626B-24FC-7EAF-63DBBA98BE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34840" y="3602422"/>
                  <a:ext cx="1224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D0B95207-8C48-AF79-BD12-FE2257C2333C}"/>
              </a:ext>
            </a:extLst>
          </p:cNvPr>
          <p:cNvGrpSpPr/>
          <p:nvPr/>
        </p:nvGrpSpPr>
        <p:grpSpPr>
          <a:xfrm>
            <a:off x="6970320" y="121942"/>
            <a:ext cx="5091480" cy="4630320"/>
            <a:chOff x="6970320" y="121942"/>
            <a:chExt cx="5091480" cy="46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9B70239-4B05-65E9-2977-B1ABDC8F5609}"/>
                    </a:ext>
                  </a:extLst>
                </p14:cNvPr>
                <p14:cNvContentPartPr/>
                <p14:nvPr/>
              </p14:nvContentPartPr>
              <p14:xfrm>
                <a:off x="7920000" y="968302"/>
                <a:ext cx="172440" cy="2268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9B70239-4B05-65E9-2977-B1ABDC8F560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11360" y="959302"/>
                  <a:ext cx="190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08F41C2-43EB-47C6-C4EF-489616CEF3AF}"/>
                    </a:ext>
                  </a:extLst>
                </p14:cNvPr>
                <p14:cNvContentPartPr/>
                <p14:nvPr/>
              </p14:nvContentPartPr>
              <p14:xfrm>
                <a:off x="8156520" y="903142"/>
                <a:ext cx="297360" cy="2498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08F41C2-43EB-47C6-C4EF-489616CEF3A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47880" y="894142"/>
                  <a:ext cx="315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152E526-A6C6-FCD0-5B43-CFC0568BBC53}"/>
                    </a:ext>
                  </a:extLst>
                </p14:cNvPr>
                <p14:cNvContentPartPr/>
                <p14:nvPr/>
              </p14:nvContentPartPr>
              <p14:xfrm>
                <a:off x="8490240" y="948502"/>
                <a:ext cx="199800" cy="864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152E526-A6C6-FCD0-5B43-CFC0568BBC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81240" y="939502"/>
                  <a:ext cx="217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6763509-50F0-343D-F7F9-38BCE243B80B}"/>
                    </a:ext>
                  </a:extLst>
                </p14:cNvPr>
                <p14:cNvContentPartPr/>
                <p14:nvPr/>
              </p14:nvContentPartPr>
              <p14:xfrm>
                <a:off x="9062280" y="731422"/>
                <a:ext cx="155520" cy="264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6763509-50F0-343D-F7F9-38BCE243B80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53280" y="722422"/>
                  <a:ext cx="173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2092288-6988-B42B-F8CA-F8D46B8D2C6D}"/>
                    </a:ext>
                  </a:extLst>
                </p14:cNvPr>
                <p14:cNvContentPartPr/>
                <p14:nvPr/>
              </p14:nvContentPartPr>
              <p14:xfrm>
                <a:off x="9006480" y="791182"/>
                <a:ext cx="205560" cy="74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2092288-6988-B42B-F8CA-F8D46B8D2C6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97480" y="782182"/>
                  <a:ext cx="223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F5CC2D-633F-F08A-D4D6-65075BA3BD92}"/>
                    </a:ext>
                  </a:extLst>
                </p14:cNvPr>
                <p14:cNvContentPartPr/>
                <p14:nvPr/>
              </p14:nvContentPartPr>
              <p14:xfrm>
                <a:off x="8313480" y="1424062"/>
                <a:ext cx="205200" cy="22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F5CC2D-633F-F08A-D4D6-65075BA3BD9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04480" y="1415422"/>
                  <a:ext cx="222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ED6325C-6222-945C-83E0-7D2C1200A569}"/>
                    </a:ext>
                  </a:extLst>
                </p14:cNvPr>
                <p14:cNvContentPartPr/>
                <p14:nvPr/>
              </p14:nvContentPartPr>
              <p14:xfrm>
                <a:off x="8305560" y="1493902"/>
                <a:ext cx="193680" cy="55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ED6325C-6222-945C-83E0-7D2C1200A56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96920" y="1484902"/>
                  <a:ext cx="211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FD5C47F-EDC9-3565-5C7F-36AE8A169F31}"/>
                    </a:ext>
                  </a:extLst>
                </p14:cNvPr>
                <p14:cNvContentPartPr/>
                <p14:nvPr/>
              </p14:nvContentPartPr>
              <p14:xfrm>
                <a:off x="8484840" y="1390942"/>
                <a:ext cx="117360" cy="210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FD5C47F-EDC9-3565-5C7F-36AE8A169F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75840" y="1382302"/>
                  <a:ext cx="135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31BAEE5-F4CD-91C8-0659-F48F6FE9D900}"/>
                    </a:ext>
                  </a:extLst>
                </p14:cNvPr>
                <p14:cNvContentPartPr/>
                <p14:nvPr/>
              </p14:nvContentPartPr>
              <p14:xfrm>
                <a:off x="8809200" y="1364302"/>
                <a:ext cx="113040" cy="234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31BAEE5-F4CD-91C8-0659-F48F6FE9D90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00560" y="1355302"/>
                  <a:ext cx="130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98D4C5D-531A-858C-8DE9-E1A6D94328B3}"/>
                    </a:ext>
                  </a:extLst>
                </p14:cNvPr>
                <p14:cNvContentPartPr/>
                <p14:nvPr/>
              </p14:nvContentPartPr>
              <p14:xfrm>
                <a:off x="8984520" y="1245502"/>
                <a:ext cx="72000" cy="165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98D4C5D-531A-858C-8DE9-E1A6D94328B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75520" y="1236862"/>
                  <a:ext cx="89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6720B71-2875-6DE3-14E3-FB83C19ED339}"/>
                    </a:ext>
                  </a:extLst>
                </p14:cNvPr>
                <p14:cNvContentPartPr/>
                <p14:nvPr/>
              </p14:nvContentPartPr>
              <p14:xfrm>
                <a:off x="9062280" y="1407862"/>
                <a:ext cx="112320" cy="154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6720B71-2875-6DE3-14E3-FB83C19ED3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53280" y="1399222"/>
                  <a:ext cx="129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F3ACBD1-FC60-BDCE-2FB3-7E50A3EEA7F0}"/>
                    </a:ext>
                  </a:extLst>
                </p14:cNvPr>
                <p14:cNvContentPartPr/>
                <p14:nvPr/>
              </p14:nvContentPartPr>
              <p14:xfrm>
                <a:off x="9393480" y="1244422"/>
                <a:ext cx="148320" cy="234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F3ACBD1-FC60-BDCE-2FB3-7E50A3EEA7F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84480" y="1235782"/>
                  <a:ext cx="165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D2441B1-0234-81DE-1CDF-31886E7DD6DD}"/>
                    </a:ext>
                  </a:extLst>
                </p14:cNvPr>
                <p14:cNvContentPartPr/>
                <p14:nvPr/>
              </p14:nvContentPartPr>
              <p14:xfrm>
                <a:off x="9601920" y="1158742"/>
                <a:ext cx="281520" cy="248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D2441B1-0234-81DE-1CDF-31886E7DD6D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93280" y="1149742"/>
                  <a:ext cx="299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7CE9358-16C9-0FE4-A618-CB75876157AB}"/>
                    </a:ext>
                  </a:extLst>
                </p14:cNvPr>
                <p14:cNvContentPartPr/>
                <p14:nvPr/>
              </p14:nvContentPartPr>
              <p14:xfrm>
                <a:off x="9856080" y="1197982"/>
                <a:ext cx="22680" cy="29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7CE9358-16C9-0FE4-A618-CB75876157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47440" y="1189342"/>
                  <a:ext cx="40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85D11C5-CC12-26B5-29B6-1D138C4C6BEA}"/>
                    </a:ext>
                  </a:extLst>
                </p14:cNvPr>
                <p14:cNvContentPartPr/>
                <p14:nvPr/>
              </p14:nvContentPartPr>
              <p14:xfrm>
                <a:off x="9915120" y="1100782"/>
                <a:ext cx="218520" cy="432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85D11C5-CC12-26B5-29B6-1D138C4C6B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06480" y="1092142"/>
                  <a:ext cx="2361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68002CF-BFDB-1CED-58D4-6571E14FF946}"/>
                    </a:ext>
                  </a:extLst>
                </p14:cNvPr>
                <p14:cNvContentPartPr/>
                <p14:nvPr/>
              </p14:nvContentPartPr>
              <p14:xfrm>
                <a:off x="10302840" y="1021942"/>
                <a:ext cx="351360" cy="337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68002CF-BFDB-1CED-58D4-6571E14FF94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93840" y="1012942"/>
                  <a:ext cx="3690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8D86689-7186-9202-F21A-1717DFC31B21}"/>
                    </a:ext>
                  </a:extLst>
                </p14:cNvPr>
                <p14:cNvContentPartPr/>
                <p14:nvPr/>
              </p14:nvContentPartPr>
              <p14:xfrm>
                <a:off x="10683000" y="1051102"/>
                <a:ext cx="588240" cy="219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8D86689-7186-9202-F21A-1717DFC31B2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74360" y="1042462"/>
                  <a:ext cx="605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BA710E2-E4E9-FCF8-F52D-91AC7CD73DE1}"/>
                    </a:ext>
                  </a:extLst>
                </p14:cNvPr>
                <p14:cNvContentPartPr/>
                <p14:nvPr/>
              </p14:nvContentPartPr>
              <p14:xfrm>
                <a:off x="11114280" y="1012942"/>
                <a:ext cx="1800" cy="10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BA710E2-E4E9-FCF8-F52D-91AC7CD73DE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105280" y="1003942"/>
                  <a:ext cx="19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BEBC046-A0A8-A83B-C2FA-E012E6C5E4FB}"/>
                    </a:ext>
                  </a:extLst>
                </p14:cNvPr>
                <p14:cNvContentPartPr/>
                <p14:nvPr/>
              </p14:nvContentPartPr>
              <p14:xfrm>
                <a:off x="8910720" y="1748062"/>
                <a:ext cx="110160" cy="194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BEBC046-A0A8-A83B-C2FA-E012E6C5E4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02080" y="1739422"/>
                  <a:ext cx="127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4945506-6F30-4633-01B8-234F3D07D867}"/>
                    </a:ext>
                  </a:extLst>
                </p14:cNvPr>
                <p14:cNvContentPartPr/>
                <p14:nvPr/>
              </p14:nvContentPartPr>
              <p14:xfrm>
                <a:off x="9018360" y="1685782"/>
                <a:ext cx="141120" cy="204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4945506-6F30-4633-01B8-234F3D07D86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09360" y="1676782"/>
                  <a:ext cx="158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A274802-9D2D-E3C7-EF66-B4765100AA52}"/>
                    </a:ext>
                  </a:extLst>
                </p14:cNvPr>
                <p14:cNvContentPartPr/>
                <p14:nvPr/>
              </p14:nvContentPartPr>
              <p14:xfrm>
                <a:off x="9212040" y="1811422"/>
                <a:ext cx="217080" cy="107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A274802-9D2D-E3C7-EF66-B4765100AA5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03040" y="1802782"/>
                  <a:ext cx="234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770806E-5104-9C82-2CEC-037AEED51561}"/>
                    </a:ext>
                  </a:extLst>
                </p14:cNvPr>
                <p14:cNvContentPartPr/>
                <p14:nvPr/>
              </p14:nvContentPartPr>
              <p14:xfrm>
                <a:off x="9434160" y="1619542"/>
                <a:ext cx="188640" cy="2502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770806E-5104-9C82-2CEC-037AEED5156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25160" y="1610542"/>
                  <a:ext cx="206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5BA4148-0382-D683-1B93-07CD672920F3}"/>
                    </a:ext>
                  </a:extLst>
                </p14:cNvPr>
                <p14:cNvContentPartPr/>
                <p14:nvPr/>
              </p14:nvContentPartPr>
              <p14:xfrm>
                <a:off x="9821520" y="1680742"/>
                <a:ext cx="186480" cy="264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5BA4148-0382-D683-1B93-07CD672920F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12520" y="1672102"/>
                  <a:ext cx="204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4662F74-CDB3-9F44-34D4-786BCD9FF0DE}"/>
                    </a:ext>
                  </a:extLst>
                </p14:cNvPr>
                <p14:cNvContentPartPr/>
                <p14:nvPr/>
              </p14:nvContentPartPr>
              <p14:xfrm>
                <a:off x="10082520" y="1662022"/>
                <a:ext cx="317160" cy="274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4662F74-CDB3-9F44-34D4-786BCD9FF0D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73880" y="1653022"/>
                  <a:ext cx="334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094309D-1224-B86F-51FA-24D53A0E597B}"/>
                    </a:ext>
                  </a:extLst>
                </p14:cNvPr>
                <p14:cNvContentPartPr/>
                <p14:nvPr/>
              </p14:nvContentPartPr>
              <p14:xfrm>
                <a:off x="10523160" y="1533142"/>
                <a:ext cx="248760" cy="223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094309D-1224-B86F-51FA-24D53A0E597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14160" y="1524502"/>
                  <a:ext cx="266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35E067D-915C-D69D-BD9E-1DAEFA220D23}"/>
                    </a:ext>
                  </a:extLst>
                </p14:cNvPr>
                <p14:cNvContentPartPr/>
                <p14:nvPr/>
              </p14:nvContentPartPr>
              <p14:xfrm>
                <a:off x="10818000" y="1591102"/>
                <a:ext cx="177840" cy="1029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35E067D-915C-D69D-BD9E-1DAEFA220D2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09360" y="1582102"/>
                  <a:ext cx="195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07CF28F-0353-CEF4-7B88-C6385D4F1768}"/>
                    </a:ext>
                  </a:extLst>
                </p14:cNvPr>
                <p14:cNvContentPartPr/>
                <p14:nvPr/>
              </p14:nvContentPartPr>
              <p14:xfrm>
                <a:off x="11172600" y="1530982"/>
                <a:ext cx="120960" cy="273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07CF28F-0353-CEF4-7B88-C6385D4F176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163600" y="1521982"/>
                  <a:ext cx="138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2E130B7-5C9C-7427-D528-1A8490065138}"/>
                    </a:ext>
                  </a:extLst>
                </p14:cNvPr>
                <p14:cNvContentPartPr/>
                <p14:nvPr/>
              </p14:nvContentPartPr>
              <p14:xfrm>
                <a:off x="11333520" y="1413622"/>
                <a:ext cx="134640" cy="180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2E130B7-5C9C-7427-D528-1A849006513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324520" y="1404622"/>
                  <a:ext cx="152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1647235-1877-2043-AA52-712F540FF6A8}"/>
                    </a:ext>
                  </a:extLst>
                </p14:cNvPr>
                <p14:cNvContentPartPr/>
                <p14:nvPr/>
              </p14:nvContentPartPr>
              <p14:xfrm>
                <a:off x="11544120" y="1642222"/>
                <a:ext cx="31680" cy="235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1647235-1877-2043-AA52-712F540FF6A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535120" y="1633582"/>
                  <a:ext cx="49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0EA60F9-13A4-E780-831D-97F88530E6DE}"/>
                    </a:ext>
                  </a:extLst>
                </p14:cNvPr>
                <p14:cNvContentPartPr/>
                <p14:nvPr/>
              </p14:nvContentPartPr>
              <p14:xfrm>
                <a:off x="8998920" y="2142622"/>
                <a:ext cx="356760" cy="172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0EA60F9-13A4-E780-831D-97F88530E6D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89920" y="2133622"/>
                  <a:ext cx="374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4D960AA-7D71-6F7D-CE07-74AB16FBB551}"/>
                    </a:ext>
                  </a:extLst>
                </p14:cNvPr>
                <p14:cNvContentPartPr/>
                <p14:nvPr/>
              </p14:nvContentPartPr>
              <p14:xfrm>
                <a:off x="9272520" y="2078182"/>
                <a:ext cx="14400" cy="20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4D960AA-7D71-6F7D-CE07-74AB16FBB55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63880" y="2069542"/>
                  <a:ext cx="32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01F81F3-48B5-34EE-35A4-BEE238B24555}"/>
                    </a:ext>
                  </a:extLst>
                </p14:cNvPr>
                <p14:cNvContentPartPr/>
                <p14:nvPr/>
              </p14:nvContentPartPr>
              <p14:xfrm>
                <a:off x="9531360" y="2062342"/>
                <a:ext cx="391320" cy="191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01F81F3-48B5-34EE-35A4-BEE238B245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22720" y="2053702"/>
                  <a:ext cx="408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541EB65-BC59-ECDD-3628-A968EFE78132}"/>
                    </a:ext>
                  </a:extLst>
                </p14:cNvPr>
                <p14:cNvContentPartPr/>
                <p14:nvPr/>
              </p14:nvContentPartPr>
              <p14:xfrm>
                <a:off x="9809280" y="2014822"/>
                <a:ext cx="12600" cy="62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541EB65-BC59-ECDD-3628-A968EFE781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00280" y="2006182"/>
                  <a:ext cx="30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CFAD03F-FC2B-EC65-F04B-99F771BB05D4}"/>
                    </a:ext>
                  </a:extLst>
                </p14:cNvPr>
                <p14:cNvContentPartPr/>
                <p14:nvPr/>
              </p14:nvContentPartPr>
              <p14:xfrm>
                <a:off x="10141920" y="1959742"/>
                <a:ext cx="175320" cy="275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CFAD03F-FC2B-EC65-F04B-99F771BB05D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33280" y="1950742"/>
                  <a:ext cx="192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89E453F-12AA-3B6F-C755-5722B253E8EB}"/>
                    </a:ext>
                  </a:extLst>
                </p14:cNvPr>
                <p14:cNvContentPartPr/>
                <p14:nvPr/>
              </p14:nvContentPartPr>
              <p14:xfrm>
                <a:off x="10329840" y="2085382"/>
                <a:ext cx="116640" cy="97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89E453F-12AA-3B6F-C755-5722B253E8E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20840" y="2076742"/>
                  <a:ext cx="134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626DA5A-AE05-D187-785D-49E5DB607C9A}"/>
                    </a:ext>
                  </a:extLst>
                </p14:cNvPr>
                <p14:cNvContentPartPr/>
                <p14:nvPr/>
              </p14:nvContentPartPr>
              <p14:xfrm>
                <a:off x="10503360" y="1933102"/>
                <a:ext cx="128880" cy="211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626DA5A-AE05-D187-785D-49E5DB607C9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94720" y="1924102"/>
                  <a:ext cx="146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9B82F03-28D7-A4AA-0753-79475BECAB9F}"/>
                    </a:ext>
                  </a:extLst>
                </p14:cNvPr>
                <p14:cNvContentPartPr/>
                <p14:nvPr/>
              </p14:nvContentPartPr>
              <p14:xfrm>
                <a:off x="10727280" y="1920142"/>
                <a:ext cx="182880" cy="329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9B82F03-28D7-A4AA-0753-79475BECAB9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18280" y="1911142"/>
                  <a:ext cx="2005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8C639EB-AB9F-E324-8DB9-FE809ED72842}"/>
                    </a:ext>
                  </a:extLst>
                </p14:cNvPr>
                <p14:cNvContentPartPr/>
                <p14:nvPr/>
              </p14:nvContentPartPr>
              <p14:xfrm>
                <a:off x="10914120" y="2021662"/>
                <a:ext cx="129960" cy="85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8C639EB-AB9F-E324-8DB9-FE809ED7284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05480" y="2012662"/>
                  <a:ext cx="147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4BECCDF-9C46-CDB2-3ADF-7BB6DF50EF63}"/>
                    </a:ext>
                  </a:extLst>
                </p14:cNvPr>
                <p14:cNvContentPartPr/>
                <p14:nvPr/>
              </p14:nvContentPartPr>
              <p14:xfrm>
                <a:off x="11091960" y="2000062"/>
                <a:ext cx="75240" cy="84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4BECCDF-9C46-CDB2-3ADF-7BB6DF50EF6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83320" y="1991062"/>
                  <a:ext cx="92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452C23F-7656-EEFE-AD8D-921C478EA755}"/>
                    </a:ext>
                  </a:extLst>
                </p14:cNvPr>
                <p14:cNvContentPartPr/>
                <p14:nvPr/>
              </p14:nvContentPartPr>
              <p14:xfrm>
                <a:off x="11129760" y="1948942"/>
                <a:ext cx="257040" cy="308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452C23F-7656-EEFE-AD8D-921C478EA75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21120" y="1940302"/>
                  <a:ext cx="2746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547D87E-204D-C6C5-D756-A1CF341ABA3A}"/>
                    </a:ext>
                  </a:extLst>
                </p14:cNvPr>
                <p14:cNvContentPartPr/>
                <p14:nvPr/>
              </p14:nvContentPartPr>
              <p14:xfrm>
                <a:off x="8987400" y="2457982"/>
                <a:ext cx="336600" cy="258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547D87E-204D-C6C5-D756-A1CF341ABA3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78760" y="2449342"/>
                  <a:ext cx="354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137F963-1809-C346-769E-FBFF9CD4958F}"/>
                    </a:ext>
                  </a:extLst>
                </p14:cNvPr>
                <p14:cNvContentPartPr/>
                <p14:nvPr/>
              </p14:nvContentPartPr>
              <p14:xfrm>
                <a:off x="9358560" y="2511262"/>
                <a:ext cx="407160" cy="239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137F963-1809-C346-769E-FBFF9CD4958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49560" y="2502262"/>
                  <a:ext cx="424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431739F-7D24-135E-84D4-A5F1D1E68389}"/>
                    </a:ext>
                  </a:extLst>
                </p14:cNvPr>
                <p14:cNvContentPartPr/>
                <p14:nvPr/>
              </p14:nvContentPartPr>
              <p14:xfrm>
                <a:off x="9788760" y="2386702"/>
                <a:ext cx="153720" cy="169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431739F-7D24-135E-84D4-A5F1D1E6838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80120" y="2378062"/>
                  <a:ext cx="171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562C3F7-27B0-2585-6C34-3BBDCBC70BE8}"/>
                    </a:ext>
                  </a:extLst>
                </p14:cNvPr>
                <p14:cNvContentPartPr/>
                <p14:nvPr/>
              </p14:nvContentPartPr>
              <p14:xfrm>
                <a:off x="10153080" y="2358622"/>
                <a:ext cx="409320" cy="1728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562C3F7-27B0-2585-6C34-3BBDCBC70BE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44080" y="2349982"/>
                  <a:ext cx="426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432C9F4-1595-2F1E-E55C-7D77D5C20835}"/>
                    </a:ext>
                  </a:extLst>
                </p14:cNvPr>
                <p14:cNvContentPartPr/>
                <p14:nvPr/>
              </p14:nvContentPartPr>
              <p14:xfrm>
                <a:off x="10763640" y="2375542"/>
                <a:ext cx="232200" cy="111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432C9F4-1595-2F1E-E55C-7D77D5C2083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55000" y="2366542"/>
                  <a:ext cx="249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D8AFB63-9C65-3EC7-BEC1-C714571B9984}"/>
                    </a:ext>
                  </a:extLst>
                </p14:cNvPr>
                <p14:cNvContentPartPr/>
                <p14:nvPr/>
              </p14:nvContentPartPr>
              <p14:xfrm>
                <a:off x="10974960" y="2317582"/>
                <a:ext cx="9000" cy="226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D8AFB63-9C65-3EC7-BEC1-C714571B998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65960" y="2308942"/>
                  <a:ext cx="26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5CDAA4C-4F8E-AF14-3097-C4828726AA65}"/>
                    </a:ext>
                  </a:extLst>
                </p14:cNvPr>
                <p14:cNvContentPartPr/>
                <p14:nvPr/>
              </p14:nvContentPartPr>
              <p14:xfrm>
                <a:off x="11094120" y="2242342"/>
                <a:ext cx="243720" cy="216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5CDAA4C-4F8E-AF14-3097-C4828726AA6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85480" y="2233342"/>
                  <a:ext cx="261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8640B51-A2D5-9644-1B83-A9E2B0822448}"/>
                    </a:ext>
                  </a:extLst>
                </p14:cNvPr>
                <p14:cNvContentPartPr/>
                <p14:nvPr/>
              </p14:nvContentPartPr>
              <p14:xfrm>
                <a:off x="10768680" y="2295982"/>
                <a:ext cx="30240" cy="2145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8640B51-A2D5-9644-1B83-A9E2B082244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59680" y="2287342"/>
                  <a:ext cx="47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00248FA-C071-367B-8477-C8417D6A80BE}"/>
                    </a:ext>
                  </a:extLst>
                </p14:cNvPr>
                <p14:cNvContentPartPr/>
                <p14:nvPr/>
              </p14:nvContentPartPr>
              <p14:xfrm>
                <a:off x="11343960" y="2334862"/>
                <a:ext cx="134280" cy="83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00248FA-C071-367B-8477-C8417D6A80B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34960" y="2326222"/>
                  <a:ext cx="151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E362A9A-B00B-4EEC-ABDA-806ECEE383EB}"/>
                    </a:ext>
                  </a:extLst>
                </p14:cNvPr>
                <p14:cNvContentPartPr/>
                <p14:nvPr/>
              </p14:nvContentPartPr>
              <p14:xfrm>
                <a:off x="11472480" y="2316142"/>
                <a:ext cx="92160" cy="1033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E362A9A-B00B-4EEC-ABDA-806ECEE383E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63840" y="2307502"/>
                  <a:ext cx="109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3D12EDF-EA23-2F78-596A-F624AF4BAD80}"/>
                    </a:ext>
                  </a:extLst>
                </p14:cNvPr>
                <p14:cNvContentPartPr/>
                <p14:nvPr/>
              </p14:nvContentPartPr>
              <p14:xfrm>
                <a:off x="11551320" y="2186542"/>
                <a:ext cx="113400" cy="232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3D12EDF-EA23-2F78-596A-F624AF4BAD8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42680" y="2177902"/>
                  <a:ext cx="131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F881B56-D090-ABFC-BAE5-C196C1E43D46}"/>
                    </a:ext>
                  </a:extLst>
                </p14:cNvPr>
                <p14:cNvContentPartPr/>
                <p14:nvPr/>
              </p14:nvContentPartPr>
              <p14:xfrm>
                <a:off x="11655360" y="2263582"/>
                <a:ext cx="17280" cy="24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F881B56-D090-ABFC-BAE5-C196C1E43D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646720" y="2254582"/>
                  <a:ext cx="34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75DF1A4-B65E-3E28-36AE-DC34D1569594}"/>
                    </a:ext>
                  </a:extLst>
                </p14:cNvPr>
                <p14:cNvContentPartPr/>
                <p14:nvPr/>
              </p14:nvContentPartPr>
              <p14:xfrm>
                <a:off x="11693880" y="2294902"/>
                <a:ext cx="136800" cy="106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75DF1A4-B65E-3E28-36AE-DC34D156959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685240" y="2285902"/>
                  <a:ext cx="154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194B84B-1B68-B7AE-8836-A9C797C372CE}"/>
                    </a:ext>
                  </a:extLst>
                </p14:cNvPr>
                <p14:cNvContentPartPr/>
                <p14:nvPr/>
              </p14:nvContentPartPr>
              <p14:xfrm>
                <a:off x="11856600" y="2166742"/>
                <a:ext cx="205200" cy="224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194B84B-1B68-B7AE-8836-A9C797C372C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847960" y="2158102"/>
                  <a:ext cx="222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17F0F19-B27B-E36A-D688-225C500CFA70}"/>
                    </a:ext>
                  </a:extLst>
                </p14:cNvPr>
                <p14:cNvContentPartPr/>
                <p14:nvPr/>
              </p14:nvContentPartPr>
              <p14:xfrm>
                <a:off x="11936520" y="2105542"/>
                <a:ext cx="55440" cy="44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17F0F19-B27B-E36A-D688-225C500CFA7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927880" y="2096902"/>
                  <a:ext cx="73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A599E09-0194-7C0B-848E-BCE4A0F0F011}"/>
                    </a:ext>
                  </a:extLst>
                </p14:cNvPr>
                <p14:cNvContentPartPr/>
                <p14:nvPr/>
              </p14:nvContentPartPr>
              <p14:xfrm>
                <a:off x="8977320" y="2902222"/>
                <a:ext cx="343440" cy="1213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A599E09-0194-7C0B-848E-BCE4A0F0F01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68680" y="2893582"/>
                  <a:ext cx="361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FDED210-EDBF-9487-D510-1505E809C634}"/>
                    </a:ext>
                  </a:extLst>
                </p14:cNvPr>
                <p14:cNvContentPartPr/>
                <p14:nvPr/>
              </p14:nvContentPartPr>
              <p14:xfrm>
                <a:off x="9497160" y="2838862"/>
                <a:ext cx="120960" cy="191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FDED210-EDBF-9487-D510-1505E809C63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88520" y="2829862"/>
                  <a:ext cx="138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693ECFD-9215-7581-03E3-EC0BEE212B5C}"/>
                    </a:ext>
                  </a:extLst>
                </p14:cNvPr>
                <p14:cNvContentPartPr/>
                <p14:nvPr/>
              </p14:nvContentPartPr>
              <p14:xfrm>
                <a:off x="9658440" y="2795302"/>
                <a:ext cx="564840" cy="2170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693ECFD-9215-7581-03E3-EC0BEE212B5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49440" y="2786302"/>
                  <a:ext cx="582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B327677-6133-8AB6-FE57-9FB9FBEE4365}"/>
                    </a:ext>
                  </a:extLst>
                </p14:cNvPr>
                <p14:cNvContentPartPr/>
                <p14:nvPr/>
              </p14:nvContentPartPr>
              <p14:xfrm>
                <a:off x="10223640" y="2808982"/>
                <a:ext cx="160920" cy="116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B327677-6133-8AB6-FE57-9FB9FBEE436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14640" y="2800342"/>
                  <a:ext cx="178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9516552-6BD8-27C7-5D28-38BCFAEFCE2C}"/>
                    </a:ext>
                  </a:extLst>
                </p14:cNvPr>
                <p14:cNvContentPartPr/>
                <p14:nvPr/>
              </p14:nvContentPartPr>
              <p14:xfrm>
                <a:off x="10194840" y="2714662"/>
                <a:ext cx="54000" cy="11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9516552-6BD8-27C7-5D28-38BCFAEFCE2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85840" y="2705662"/>
                  <a:ext cx="71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9EA353D-2477-F5C2-2F7F-9FE47A8BEAA7}"/>
                    </a:ext>
                  </a:extLst>
                </p14:cNvPr>
                <p14:cNvContentPartPr/>
                <p14:nvPr/>
              </p14:nvContentPartPr>
              <p14:xfrm>
                <a:off x="10425960" y="2788102"/>
                <a:ext cx="150840" cy="332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9EA353D-2477-F5C2-2F7F-9FE47A8BEAA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17320" y="2779462"/>
                  <a:ext cx="1684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AE0D318-B9F1-815C-D750-A3B651D6118B}"/>
                    </a:ext>
                  </a:extLst>
                </p14:cNvPr>
                <p14:cNvContentPartPr/>
                <p14:nvPr/>
              </p14:nvContentPartPr>
              <p14:xfrm>
                <a:off x="10777320" y="2704222"/>
                <a:ext cx="459360" cy="177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AE0D318-B9F1-815C-D750-A3B651D6118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68680" y="2695222"/>
                  <a:ext cx="477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D74354D-64C9-CF9C-0F4D-6464534E3CE2}"/>
                    </a:ext>
                  </a:extLst>
                </p14:cNvPr>
                <p14:cNvContentPartPr/>
                <p14:nvPr/>
              </p14:nvContentPartPr>
              <p14:xfrm>
                <a:off x="8939880" y="3212542"/>
                <a:ext cx="102600" cy="2815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D74354D-64C9-CF9C-0F4D-6464534E3CE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30880" y="3203902"/>
                  <a:ext cx="120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24ECD5C-AB85-0084-E9C9-A3DECE33B00C}"/>
                    </a:ext>
                  </a:extLst>
                </p14:cNvPr>
                <p14:cNvContentPartPr/>
                <p14:nvPr/>
              </p14:nvContentPartPr>
              <p14:xfrm>
                <a:off x="9052200" y="3203542"/>
                <a:ext cx="486720" cy="2401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24ECD5C-AB85-0084-E9C9-A3DECE33B00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43560" y="3194902"/>
                  <a:ext cx="504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28BFF06-DA08-CB46-3CE6-838430DA3C39}"/>
                    </a:ext>
                  </a:extLst>
                </p14:cNvPr>
                <p14:cNvContentPartPr/>
                <p14:nvPr/>
              </p14:nvContentPartPr>
              <p14:xfrm>
                <a:off x="9588960" y="3267262"/>
                <a:ext cx="197640" cy="127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28BFF06-DA08-CB46-3CE6-838430DA3C3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79960" y="3258262"/>
                  <a:ext cx="215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69D9DDF-C3F5-C63F-3EE7-ACECBC74FC66}"/>
                    </a:ext>
                  </a:extLst>
                </p14:cNvPr>
                <p14:cNvContentPartPr/>
                <p14:nvPr/>
              </p14:nvContentPartPr>
              <p14:xfrm>
                <a:off x="9778320" y="3228022"/>
                <a:ext cx="33480" cy="28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69D9DDF-C3F5-C63F-3EE7-ACECBC74FC6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69320" y="3219022"/>
                  <a:ext cx="51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817CA30-EC19-C855-4E07-1EC04BF0DD7E}"/>
                    </a:ext>
                  </a:extLst>
                </p14:cNvPr>
                <p14:cNvContentPartPr/>
                <p14:nvPr/>
              </p14:nvContentPartPr>
              <p14:xfrm>
                <a:off x="9839160" y="3229102"/>
                <a:ext cx="267480" cy="137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817CA30-EC19-C855-4E07-1EC04BF0DD7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30160" y="3220102"/>
                  <a:ext cx="285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672A00D-2426-DE2C-4390-AEFD9F133C0C}"/>
                    </a:ext>
                  </a:extLst>
                </p14:cNvPr>
                <p14:cNvContentPartPr/>
                <p14:nvPr/>
              </p14:nvContentPartPr>
              <p14:xfrm>
                <a:off x="10191960" y="3219022"/>
                <a:ext cx="94680" cy="1400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672A00D-2426-DE2C-4390-AEFD9F133C0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83320" y="3210022"/>
                  <a:ext cx="112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9F955A6-E7FC-1A39-464C-00A437884067}"/>
                    </a:ext>
                  </a:extLst>
                </p14:cNvPr>
                <p14:cNvContentPartPr/>
                <p14:nvPr/>
              </p14:nvContentPartPr>
              <p14:xfrm>
                <a:off x="10194840" y="3223702"/>
                <a:ext cx="182520" cy="100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9F955A6-E7FC-1A39-464C-00A43788406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85840" y="3215062"/>
                  <a:ext cx="200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6E58245-A3D7-96D9-4F92-F800980A9399}"/>
                    </a:ext>
                  </a:extLst>
                </p14:cNvPr>
                <p14:cNvContentPartPr/>
                <p14:nvPr/>
              </p14:nvContentPartPr>
              <p14:xfrm>
                <a:off x="10383120" y="3088342"/>
                <a:ext cx="416880" cy="213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6E58245-A3D7-96D9-4F92-F800980A939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74120" y="3079342"/>
                  <a:ext cx="434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30F38A4-98F6-4BD1-45B2-8DE25A64D50D}"/>
                    </a:ext>
                  </a:extLst>
                </p14:cNvPr>
                <p14:cNvContentPartPr/>
                <p14:nvPr/>
              </p14:nvContentPartPr>
              <p14:xfrm>
                <a:off x="10526400" y="3045142"/>
                <a:ext cx="52920" cy="43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30F38A4-98F6-4BD1-45B2-8DE25A64D50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17760" y="3036502"/>
                  <a:ext cx="70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DAE943C-3920-590F-920B-7C009BA776C6}"/>
                    </a:ext>
                  </a:extLst>
                </p14:cNvPr>
                <p14:cNvContentPartPr/>
                <p14:nvPr/>
              </p14:nvContentPartPr>
              <p14:xfrm>
                <a:off x="11020320" y="3040822"/>
                <a:ext cx="142920" cy="290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DAE943C-3920-590F-920B-7C009BA776C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011320" y="3032182"/>
                  <a:ext cx="160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BEED307-BB97-59CA-EFF1-A8EEE9B5ED3A}"/>
                    </a:ext>
                  </a:extLst>
                </p14:cNvPr>
                <p14:cNvContentPartPr/>
                <p14:nvPr/>
              </p14:nvContentPartPr>
              <p14:xfrm>
                <a:off x="11202480" y="3131542"/>
                <a:ext cx="266760" cy="1544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BEED307-BB97-59CA-EFF1-A8EEE9B5ED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93480" y="3122902"/>
                  <a:ext cx="284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F8F941B-8301-F963-F778-D6717A18DAFF}"/>
                    </a:ext>
                  </a:extLst>
                </p14:cNvPr>
                <p14:cNvContentPartPr/>
                <p14:nvPr/>
              </p14:nvContentPartPr>
              <p14:xfrm>
                <a:off x="11444760" y="3026062"/>
                <a:ext cx="209160" cy="233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F8F941B-8301-F963-F778-D6717A18DAF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436120" y="3017422"/>
                  <a:ext cx="226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631FE64-0506-F728-D22E-EC4ECA71C26C}"/>
                    </a:ext>
                  </a:extLst>
                </p14:cNvPr>
                <p14:cNvContentPartPr/>
                <p14:nvPr/>
              </p14:nvContentPartPr>
              <p14:xfrm>
                <a:off x="11749320" y="3153142"/>
                <a:ext cx="47880" cy="20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631FE64-0506-F728-D22E-EC4ECA71C26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740680" y="3144142"/>
                  <a:ext cx="65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AB59A6B-6BF0-BBEC-2E04-8D14CED5A1AC}"/>
                    </a:ext>
                  </a:extLst>
                </p14:cNvPr>
                <p14:cNvContentPartPr/>
                <p14:nvPr/>
              </p14:nvContentPartPr>
              <p14:xfrm>
                <a:off x="8988120" y="3684142"/>
                <a:ext cx="195120" cy="114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AB59A6B-6BF0-BBEC-2E04-8D14CED5A1A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79480" y="3675502"/>
                  <a:ext cx="212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34D5897-2089-DDB2-A1ED-C22FC3A41874}"/>
                    </a:ext>
                  </a:extLst>
                </p14:cNvPr>
                <p14:cNvContentPartPr/>
                <p14:nvPr/>
              </p14:nvContentPartPr>
              <p14:xfrm>
                <a:off x="9210600" y="3575782"/>
                <a:ext cx="87120" cy="195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34D5897-2089-DDB2-A1ED-C22FC3A4187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01600" y="3566782"/>
                  <a:ext cx="104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53CA9B1-29A7-F037-FB96-F83DE29D1E25}"/>
                    </a:ext>
                  </a:extLst>
                </p14:cNvPr>
                <p14:cNvContentPartPr/>
                <p14:nvPr/>
              </p14:nvContentPartPr>
              <p14:xfrm>
                <a:off x="9342360" y="3670462"/>
                <a:ext cx="78480" cy="1346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53CA9B1-29A7-F037-FB96-F83DE29D1E2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33360" y="3661822"/>
                  <a:ext cx="96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CE4A973-DCDC-E8FD-D737-A3F17637C484}"/>
                    </a:ext>
                  </a:extLst>
                </p14:cNvPr>
                <p14:cNvContentPartPr/>
                <p14:nvPr/>
              </p14:nvContentPartPr>
              <p14:xfrm>
                <a:off x="9449280" y="3537622"/>
                <a:ext cx="361800" cy="320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CE4A973-DCDC-E8FD-D737-A3F17637C48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440280" y="3528622"/>
                  <a:ext cx="3794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F183210-6787-4723-8E7D-6E772C975138}"/>
                    </a:ext>
                  </a:extLst>
                </p14:cNvPr>
                <p14:cNvContentPartPr/>
                <p14:nvPr/>
              </p14:nvContentPartPr>
              <p14:xfrm>
                <a:off x="10022760" y="3615022"/>
                <a:ext cx="292680" cy="118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F183210-6787-4723-8E7D-6E772C97513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013760" y="3606382"/>
                  <a:ext cx="310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4799757-4222-1000-E674-F775653B4112}"/>
                    </a:ext>
                  </a:extLst>
                </p14:cNvPr>
                <p14:cNvContentPartPr/>
                <p14:nvPr/>
              </p14:nvContentPartPr>
              <p14:xfrm>
                <a:off x="10392480" y="3566422"/>
                <a:ext cx="94320" cy="1515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4799757-4222-1000-E674-F775653B411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83840" y="3557422"/>
                  <a:ext cx="111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85D01F1-5D8D-C230-9F4B-F0B360896B1A}"/>
                    </a:ext>
                  </a:extLst>
                </p14:cNvPr>
                <p14:cNvContentPartPr/>
                <p14:nvPr/>
              </p14:nvContentPartPr>
              <p14:xfrm>
                <a:off x="10573920" y="3559942"/>
                <a:ext cx="420480" cy="1400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85D01F1-5D8D-C230-9F4B-F0B360896B1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64920" y="3550942"/>
                  <a:ext cx="438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28C8C70-E19A-FF1A-5662-F923AA9C3247}"/>
                    </a:ext>
                  </a:extLst>
                </p14:cNvPr>
                <p14:cNvContentPartPr/>
                <p14:nvPr/>
              </p14:nvContentPartPr>
              <p14:xfrm>
                <a:off x="10980720" y="3485422"/>
                <a:ext cx="23040" cy="28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28C8C70-E19A-FF1A-5662-F923AA9C324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971720" y="3476422"/>
                  <a:ext cx="40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527CA8C-2683-46AC-9DEF-D784F645FC20}"/>
                    </a:ext>
                  </a:extLst>
                </p14:cNvPr>
                <p14:cNvContentPartPr/>
                <p14:nvPr/>
              </p14:nvContentPartPr>
              <p14:xfrm>
                <a:off x="11064240" y="3447262"/>
                <a:ext cx="146880" cy="201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527CA8C-2683-46AC-9DEF-D784F645FC2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55600" y="3438622"/>
                  <a:ext cx="164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D8BBA79-5238-5A88-A8B6-F1C302C33F4A}"/>
                    </a:ext>
                  </a:extLst>
                </p14:cNvPr>
                <p14:cNvContentPartPr/>
                <p14:nvPr/>
              </p14:nvContentPartPr>
              <p14:xfrm>
                <a:off x="11288160" y="3509182"/>
                <a:ext cx="204120" cy="135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D8BBA79-5238-5A88-A8B6-F1C302C33F4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279160" y="3500542"/>
                  <a:ext cx="221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6461B06-9C6D-2122-B014-59230BFD1A7E}"/>
                    </a:ext>
                  </a:extLst>
                </p14:cNvPr>
                <p14:cNvContentPartPr/>
                <p14:nvPr/>
              </p14:nvContentPartPr>
              <p14:xfrm>
                <a:off x="10150560" y="3864862"/>
                <a:ext cx="173160" cy="183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6461B06-9C6D-2122-B014-59230BFD1A7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41920" y="3856222"/>
                  <a:ext cx="190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F0A555D-D5DC-F691-4409-AB94A574FC2A}"/>
                    </a:ext>
                  </a:extLst>
                </p14:cNvPr>
                <p14:cNvContentPartPr/>
                <p14:nvPr/>
              </p14:nvContentPartPr>
              <p14:xfrm>
                <a:off x="10261800" y="3954502"/>
                <a:ext cx="88200" cy="83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F0A555D-D5DC-F691-4409-AB94A574FC2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52800" y="3945502"/>
                  <a:ext cx="105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C75AD44-067B-C0A3-C402-55A904F642FA}"/>
                    </a:ext>
                  </a:extLst>
                </p14:cNvPr>
                <p14:cNvContentPartPr/>
                <p14:nvPr/>
              </p14:nvContentPartPr>
              <p14:xfrm>
                <a:off x="10380960" y="3945502"/>
                <a:ext cx="275760" cy="878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C75AD44-067B-C0A3-C402-55A904F642F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372320" y="3936862"/>
                  <a:ext cx="293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8C72F34-86B8-4003-3C38-EB7404C893B1}"/>
                    </a:ext>
                  </a:extLst>
                </p14:cNvPr>
                <p14:cNvContentPartPr/>
                <p14:nvPr/>
              </p14:nvContentPartPr>
              <p14:xfrm>
                <a:off x="10725840" y="3924622"/>
                <a:ext cx="128880" cy="745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8C72F34-86B8-4003-3C38-EB7404C893B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717200" y="3915622"/>
                  <a:ext cx="146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5494F93-E048-A2CE-0415-ECF0C45F7EDE}"/>
                    </a:ext>
                  </a:extLst>
                </p14:cNvPr>
                <p14:cNvContentPartPr/>
                <p14:nvPr/>
              </p14:nvContentPartPr>
              <p14:xfrm>
                <a:off x="10930320" y="3877462"/>
                <a:ext cx="272880" cy="89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5494F93-E048-A2CE-0415-ECF0C45F7ED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21680" y="3868462"/>
                  <a:ext cx="290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628BEDB-35AC-385B-BA13-97D2871899E8}"/>
                    </a:ext>
                  </a:extLst>
                </p14:cNvPr>
                <p14:cNvContentPartPr/>
                <p14:nvPr/>
              </p14:nvContentPartPr>
              <p14:xfrm>
                <a:off x="10458360" y="3740662"/>
                <a:ext cx="900360" cy="160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628BEDB-35AC-385B-BA13-97D2871899E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449720" y="3732022"/>
                  <a:ext cx="918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4E16919-37AC-744C-C82B-8256BA016886}"/>
                    </a:ext>
                  </a:extLst>
                </p14:cNvPr>
                <p14:cNvContentPartPr/>
                <p14:nvPr/>
              </p14:nvContentPartPr>
              <p14:xfrm>
                <a:off x="11316960" y="3978622"/>
                <a:ext cx="2880" cy="349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4E16919-37AC-744C-C82B-8256BA01688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308320" y="3969982"/>
                  <a:ext cx="20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AF33E21-AF99-5EFA-D9BD-0A37CA2E13B1}"/>
                    </a:ext>
                  </a:extLst>
                </p14:cNvPr>
                <p14:cNvContentPartPr/>
                <p14:nvPr/>
              </p14:nvContentPartPr>
              <p14:xfrm>
                <a:off x="7484400" y="3954862"/>
                <a:ext cx="167400" cy="146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AF33E21-AF99-5EFA-D9BD-0A37CA2E13B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75400" y="3946222"/>
                  <a:ext cx="185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2474CEF-BB6C-DCD4-1F9A-0A9D1FFED538}"/>
                    </a:ext>
                  </a:extLst>
                </p14:cNvPr>
                <p14:cNvContentPartPr/>
                <p14:nvPr/>
              </p14:nvContentPartPr>
              <p14:xfrm>
                <a:off x="7595640" y="4024702"/>
                <a:ext cx="182520" cy="26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2474CEF-BB6C-DCD4-1F9A-0A9D1FFED53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587000" y="4015702"/>
                  <a:ext cx="200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0494EAD-272A-CCAE-7826-14EFAF684B9E}"/>
                    </a:ext>
                  </a:extLst>
                </p14:cNvPr>
                <p14:cNvContentPartPr/>
                <p14:nvPr/>
              </p14:nvContentPartPr>
              <p14:xfrm>
                <a:off x="7767360" y="3782422"/>
                <a:ext cx="82800" cy="176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0494EAD-272A-CCAE-7826-14EFAF684B9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58720" y="3773782"/>
                  <a:ext cx="100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18D6F53-D10E-7A76-E61F-AC54E52DC07D}"/>
                    </a:ext>
                  </a:extLst>
                </p14:cNvPr>
                <p14:cNvContentPartPr/>
                <p14:nvPr/>
              </p14:nvContentPartPr>
              <p14:xfrm>
                <a:off x="7705080" y="3787462"/>
                <a:ext cx="255240" cy="2156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18D6F53-D10E-7A76-E61F-AC54E52DC07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96440" y="3778462"/>
                  <a:ext cx="272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659C7DA-2786-3856-0AD3-61BB901CBD97}"/>
                    </a:ext>
                  </a:extLst>
                </p14:cNvPr>
                <p14:cNvContentPartPr/>
                <p14:nvPr/>
              </p14:nvContentPartPr>
              <p14:xfrm>
                <a:off x="7593480" y="4357342"/>
                <a:ext cx="51480" cy="76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659C7DA-2786-3856-0AD3-61BB901CBD9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84840" y="4348702"/>
                  <a:ext cx="69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2681184-E012-E1A9-F3A3-932D652EA14E}"/>
                    </a:ext>
                  </a:extLst>
                </p14:cNvPr>
                <p14:cNvContentPartPr/>
                <p14:nvPr/>
              </p14:nvContentPartPr>
              <p14:xfrm>
                <a:off x="7580880" y="4208662"/>
                <a:ext cx="146520" cy="2084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2681184-E012-E1A9-F3A3-932D652EA14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71880" y="4200022"/>
                  <a:ext cx="164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9D9181A-9542-C409-6E49-AC9879AE53F3}"/>
                    </a:ext>
                  </a:extLst>
                </p14:cNvPr>
                <p14:cNvContentPartPr/>
                <p14:nvPr/>
              </p14:nvContentPartPr>
              <p14:xfrm>
                <a:off x="7724160" y="4247902"/>
                <a:ext cx="142200" cy="79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9D9181A-9542-C409-6E49-AC9879AE53F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715520" y="4238902"/>
                  <a:ext cx="159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3E5115A-A8E9-61BB-F56C-F0990402DD05}"/>
                    </a:ext>
                  </a:extLst>
                </p14:cNvPr>
                <p14:cNvContentPartPr/>
                <p14:nvPr/>
              </p14:nvContentPartPr>
              <p14:xfrm>
                <a:off x="7886160" y="4112902"/>
                <a:ext cx="123120" cy="1263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3E5115A-A8E9-61BB-F56C-F0990402DD0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877160" y="4103902"/>
                  <a:ext cx="140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9C4EA1E-C941-4015-33B1-66DFC1EA94A6}"/>
                    </a:ext>
                  </a:extLst>
                </p14:cNvPr>
                <p14:cNvContentPartPr/>
                <p14:nvPr/>
              </p14:nvContentPartPr>
              <p14:xfrm>
                <a:off x="8029800" y="3969262"/>
                <a:ext cx="217800" cy="2498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9C4EA1E-C941-4015-33B1-66DFC1EA94A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021160" y="3960262"/>
                  <a:ext cx="235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7D3474A-1451-D8AD-107C-539C38B971E6}"/>
                    </a:ext>
                  </a:extLst>
                </p14:cNvPr>
                <p14:cNvContentPartPr/>
                <p14:nvPr/>
              </p14:nvContentPartPr>
              <p14:xfrm>
                <a:off x="8111520" y="3901582"/>
                <a:ext cx="15480" cy="180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7D3474A-1451-D8AD-107C-539C38B971E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02880" y="3892942"/>
                  <a:ext cx="33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123D2DA-CE8A-B2AD-BCDE-1FE3A09898B9}"/>
                    </a:ext>
                  </a:extLst>
                </p14:cNvPr>
                <p14:cNvContentPartPr/>
                <p14:nvPr/>
              </p14:nvContentPartPr>
              <p14:xfrm>
                <a:off x="7811280" y="4492702"/>
                <a:ext cx="65520" cy="1299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123D2DA-CE8A-B2AD-BCDE-1FE3A09898B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02640" y="4483702"/>
                  <a:ext cx="83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8A5118E-A80B-A7C7-DD13-F8FCA7E38797}"/>
                    </a:ext>
                  </a:extLst>
                </p14:cNvPr>
                <p14:cNvContentPartPr/>
                <p14:nvPr/>
              </p14:nvContentPartPr>
              <p14:xfrm>
                <a:off x="7768080" y="4437622"/>
                <a:ext cx="154800" cy="1972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8A5118E-A80B-A7C7-DD13-F8FCA7E3879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759080" y="4428622"/>
                  <a:ext cx="172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28DA5EF-10C9-397D-AAFE-DCC63D40C5F0}"/>
                    </a:ext>
                  </a:extLst>
                </p14:cNvPr>
                <p14:cNvContentPartPr/>
                <p14:nvPr/>
              </p14:nvContentPartPr>
              <p14:xfrm>
                <a:off x="7970400" y="4287502"/>
                <a:ext cx="285840" cy="2221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28DA5EF-10C9-397D-AAFE-DCC63D40C5F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961760" y="4278502"/>
                  <a:ext cx="303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EEDE69C-1E8A-E1E4-1A54-F6EA4D701E2D}"/>
                    </a:ext>
                  </a:extLst>
                </p14:cNvPr>
                <p14:cNvContentPartPr/>
                <p14:nvPr/>
              </p14:nvContentPartPr>
              <p14:xfrm>
                <a:off x="8161200" y="4284982"/>
                <a:ext cx="86400" cy="57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EEDE69C-1E8A-E1E4-1A54-F6EA4D701E2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52560" y="4276342"/>
                  <a:ext cx="104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038D161-216D-813A-3DA6-8EB7A07D26F3}"/>
                    </a:ext>
                  </a:extLst>
                </p14:cNvPr>
                <p14:cNvContentPartPr/>
                <p14:nvPr/>
              </p14:nvContentPartPr>
              <p14:xfrm>
                <a:off x="8280360" y="4064302"/>
                <a:ext cx="182520" cy="2545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038D161-216D-813A-3DA6-8EB7A07D26F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71360" y="4055302"/>
                  <a:ext cx="200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DDA079B-43A4-B6F2-90DA-BE0168F51BBB}"/>
                    </a:ext>
                  </a:extLst>
                </p14:cNvPr>
                <p14:cNvContentPartPr/>
                <p14:nvPr/>
              </p14:nvContentPartPr>
              <p14:xfrm>
                <a:off x="8017560" y="4395502"/>
                <a:ext cx="401040" cy="356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DDA079B-43A4-B6F2-90DA-BE0168F51BB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08560" y="4386862"/>
                  <a:ext cx="4186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270C2DC-B14F-95F1-D8E2-DA8D454E4A4A}"/>
                    </a:ext>
                  </a:extLst>
                </p14:cNvPr>
                <p14:cNvContentPartPr/>
                <p14:nvPr/>
              </p14:nvContentPartPr>
              <p14:xfrm>
                <a:off x="7966800" y="4292182"/>
                <a:ext cx="501480" cy="4464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270C2DC-B14F-95F1-D8E2-DA8D454E4A4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57800" y="4283542"/>
                  <a:ext cx="5191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9192C39-9759-7197-D4B5-2E16D52669F2}"/>
                    </a:ext>
                  </a:extLst>
                </p14:cNvPr>
                <p14:cNvContentPartPr/>
                <p14:nvPr/>
              </p14:nvContentPartPr>
              <p14:xfrm>
                <a:off x="6970320" y="121942"/>
                <a:ext cx="2534760" cy="759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9192C39-9759-7197-D4B5-2E16D52669F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961320" y="112942"/>
                  <a:ext cx="2552400" cy="77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32E491EC-CB76-B73B-E543-BD77BB33246D}"/>
              </a:ext>
            </a:extLst>
          </p:cNvPr>
          <p:cNvGrpSpPr/>
          <p:nvPr/>
        </p:nvGrpSpPr>
        <p:grpSpPr>
          <a:xfrm>
            <a:off x="5191920" y="59662"/>
            <a:ext cx="1292040" cy="738000"/>
            <a:chOff x="5191920" y="59662"/>
            <a:chExt cx="1292040" cy="73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D1F5429-E18B-7B17-D210-1C89A07AEAE4}"/>
                    </a:ext>
                  </a:extLst>
                </p14:cNvPr>
                <p14:cNvContentPartPr/>
                <p14:nvPr/>
              </p14:nvContentPartPr>
              <p14:xfrm>
                <a:off x="5191920" y="59662"/>
                <a:ext cx="1131480" cy="738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D1F5429-E18B-7B17-D210-1C89A07AEAE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182920" y="51022"/>
                  <a:ext cx="1149120" cy="75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1CCF70E-EB81-79C3-235D-8E308FCEF2DA}"/>
                    </a:ext>
                  </a:extLst>
                </p14:cNvPr>
                <p14:cNvContentPartPr/>
                <p14:nvPr/>
              </p14:nvContentPartPr>
              <p14:xfrm>
                <a:off x="5344920" y="96382"/>
                <a:ext cx="1139040" cy="874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1CCF70E-EB81-79C3-235D-8E308FCEF2D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336280" y="87742"/>
                  <a:ext cx="11566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B83B9DB4-A868-C312-7858-4C33648B75FC}"/>
              </a:ext>
            </a:extLst>
          </p:cNvPr>
          <p:cNvGrpSpPr/>
          <p:nvPr/>
        </p:nvGrpSpPr>
        <p:grpSpPr>
          <a:xfrm>
            <a:off x="459360" y="1599382"/>
            <a:ext cx="4288320" cy="1829880"/>
            <a:chOff x="459360" y="1599382"/>
            <a:chExt cx="4288320" cy="182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BF540EC-50EB-D869-2FA7-6C286EB5DAFC}"/>
                    </a:ext>
                  </a:extLst>
                </p14:cNvPr>
                <p14:cNvContentPartPr/>
                <p14:nvPr/>
              </p14:nvContentPartPr>
              <p14:xfrm>
                <a:off x="2814120" y="2509822"/>
                <a:ext cx="491400" cy="4798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BF540EC-50EB-D869-2FA7-6C286EB5DAF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09800" y="2505502"/>
                  <a:ext cx="5000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499A059-D978-8721-9353-9461AC53D774}"/>
                    </a:ext>
                  </a:extLst>
                </p14:cNvPr>
                <p14:cNvContentPartPr/>
                <p14:nvPr/>
              </p14:nvContentPartPr>
              <p14:xfrm>
                <a:off x="2899800" y="2558062"/>
                <a:ext cx="671040" cy="669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499A059-D978-8721-9353-9461AC53D77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95480" y="2553742"/>
                  <a:ext cx="67968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2F79B38-B470-BD84-1BED-F0487DAAC5B3}"/>
                    </a:ext>
                  </a:extLst>
                </p14:cNvPr>
                <p14:cNvContentPartPr/>
                <p14:nvPr/>
              </p14:nvContentPartPr>
              <p14:xfrm>
                <a:off x="3195360" y="2486062"/>
                <a:ext cx="753120" cy="8766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2F79B38-B470-BD84-1BED-F0487DAAC5B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191040" y="2481742"/>
                  <a:ext cx="761760" cy="88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230D1DF-F2F0-A9DC-B36B-60C420FE724D}"/>
                    </a:ext>
                  </a:extLst>
                </p14:cNvPr>
                <p14:cNvContentPartPr/>
                <p14:nvPr/>
              </p14:nvContentPartPr>
              <p14:xfrm>
                <a:off x="3573000" y="2577142"/>
                <a:ext cx="663480" cy="7732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230D1DF-F2F0-A9DC-B36B-60C420FE724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68680" y="2572822"/>
                  <a:ext cx="67212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D12D11E-D93B-F607-2985-1CA35BD9DC67}"/>
                    </a:ext>
                  </a:extLst>
                </p14:cNvPr>
                <p14:cNvContentPartPr/>
                <p14:nvPr/>
              </p14:nvContentPartPr>
              <p14:xfrm>
                <a:off x="3853080" y="2643742"/>
                <a:ext cx="487440" cy="576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D12D11E-D93B-F607-2985-1CA35BD9DC6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848760" y="2639422"/>
                  <a:ext cx="49608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EEC9122-6D88-3981-C16F-3797C513B2F1}"/>
                    </a:ext>
                  </a:extLst>
                </p14:cNvPr>
                <p14:cNvContentPartPr/>
                <p14:nvPr/>
              </p14:nvContentPartPr>
              <p14:xfrm>
                <a:off x="3898080" y="2755702"/>
                <a:ext cx="685080" cy="6735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EEC9122-6D88-3981-C16F-3797C513B2F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93760" y="2751382"/>
                  <a:ext cx="69372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FD5D63A-0A3B-5C7C-9FF7-4348E6FD80BB}"/>
                    </a:ext>
                  </a:extLst>
                </p14:cNvPr>
                <p14:cNvContentPartPr/>
                <p14:nvPr/>
              </p14:nvContentPartPr>
              <p14:xfrm>
                <a:off x="4282200" y="3025702"/>
                <a:ext cx="343440" cy="3646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FD5D63A-0A3B-5C7C-9FF7-4348E6FD80B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277880" y="3021382"/>
                  <a:ext cx="3520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4417C0E-C392-2890-97CF-F78B396F9BC0}"/>
                    </a:ext>
                  </a:extLst>
                </p14:cNvPr>
                <p14:cNvContentPartPr/>
                <p14:nvPr/>
              </p14:nvContentPartPr>
              <p14:xfrm>
                <a:off x="4467240" y="3114982"/>
                <a:ext cx="280440" cy="3042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4417C0E-C392-2890-97CF-F78B396F9BC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462920" y="3110662"/>
                  <a:ext cx="289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ACB0A4B-AFF6-9025-B8C5-EA1641C643EC}"/>
                    </a:ext>
                  </a:extLst>
                </p14:cNvPr>
                <p14:cNvContentPartPr/>
                <p14:nvPr/>
              </p14:nvContentPartPr>
              <p14:xfrm>
                <a:off x="4624560" y="3267622"/>
                <a:ext cx="83880" cy="129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ACB0A4B-AFF6-9025-B8C5-EA1641C643E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620240" y="3263302"/>
                  <a:ext cx="92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C2DAF7E-9231-2620-0F7E-3228BA7FD016}"/>
                    </a:ext>
                  </a:extLst>
                </p14:cNvPr>
                <p14:cNvContentPartPr/>
                <p14:nvPr/>
              </p14:nvContentPartPr>
              <p14:xfrm>
                <a:off x="2079720" y="2025982"/>
                <a:ext cx="857160" cy="774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C2DAF7E-9231-2620-0F7E-3228BA7FD01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075400" y="2021662"/>
                  <a:ext cx="86580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40B787B-8BC5-B5B8-7BB0-CB39D2BEBB8F}"/>
                    </a:ext>
                  </a:extLst>
                </p14:cNvPr>
                <p14:cNvContentPartPr/>
                <p14:nvPr/>
              </p14:nvContentPartPr>
              <p14:xfrm>
                <a:off x="459360" y="1806742"/>
                <a:ext cx="135360" cy="3074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40B787B-8BC5-B5B8-7BB0-CB39D2BEBB8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55040" y="1802422"/>
                  <a:ext cx="144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A5C14E9-6F92-0BA4-8D8A-C755764CD3B0}"/>
                    </a:ext>
                  </a:extLst>
                </p14:cNvPr>
                <p14:cNvContentPartPr/>
                <p14:nvPr/>
              </p14:nvContentPartPr>
              <p14:xfrm>
                <a:off x="623160" y="1753102"/>
                <a:ext cx="459720" cy="2800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A5C14E9-6F92-0BA4-8D8A-C755764CD3B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18840" y="1748782"/>
                  <a:ext cx="468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CA9E7D5-68D5-428A-C1A9-2AD6CF475572}"/>
                    </a:ext>
                  </a:extLst>
                </p14:cNvPr>
                <p14:cNvContentPartPr/>
                <p14:nvPr/>
              </p14:nvContentPartPr>
              <p14:xfrm>
                <a:off x="1117080" y="1662742"/>
                <a:ext cx="76680" cy="189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CA9E7D5-68D5-428A-C1A9-2AD6CF47557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12760" y="1658422"/>
                  <a:ext cx="85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8CB2E45-FC08-CFDA-1A37-C6330B4DABAE}"/>
                    </a:ext>
                  </a:extLst>
                </p14:cNvPr>
                <p14:cNvContentPartPr/>
                <p14:nvPr/>
              </p14:nvContentPartPr>
              <p14:xfrm>
                <a:off x="1209600" y="1688302"/>
                <a:ext cx="216720" cy="1450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8CB2E45-FC08-CFDA-1A37-C6330B4DABA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205280" y="1683982"/>
                  <a:ext cx="225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DEF8B42-A72D-3BD9-94C0-7169CEEB60E5}"/>
                    </a:ext>
                  </a:extLst>
                </p14:cNvPr>
                <p14:cNvContentPartPr/>
                <p14:nvPr/>
              </p14:nvContentPartPr>
              <p14:xfrm>
                <a:off x="1347840" y="1599382"/>
                <a:ext cx="142200" cy="1771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DEF8B42-A72D-3BD9-94C0-7169CEEB60E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343520" y="1595062"/>
                  <a:ext cx="150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D7B0229-83A7-8F31-EA4C-91327D043833}"/>
                    </a:ext>
                  </a:extLst>
                </p14:cNvPr>
                <p14:cNvContentPartPr/>
                <p14:nvPr/>
              </p14:nvContentPartPr>
              <p14:xfrm>
                <a:off x="588600" y="2148022"/>
                <a:ext cx="297000" cy="1854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D7B0229-83A7-8F31-EA4C-91327D04383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4280" y="2143702"/>
                  <a:ext cx="305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0569B59-A1D5-A242-5D77-26D21257F777}"/>
                    </a:ext>
                  </a:extLst>
                </p14:cNvPr>
                <p14:cNvContentPartPr/>
                <p14:nvPr/>
              </p14:nvContentPartPr>
              <p14:xfrm>
                <a:off x="993240" y="2014462"/>
                <a:ext cx="102240" cy="2098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0569B59-A1D5-A242-5D77-26D21257F77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88920" y="2010142"/>
                  <a:ext cx="110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FA86F8D-FDE8-8D11-9FD9-11F0A645479C}"/>
                    </a:ext>
                  </a:extLst>
                </p14:cNvPr>
                <p14:cNvContentPartPr/>
                <p14:nvPr/>
              </p14:nvContentPartPr>
              <p14:xfrm>
                <a:off x="1092240" y="2132542"/>
                <a:ext cx="56520" cy="536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FA86F8D-FDE8-8D11-9FD9-11F0A645479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87920" y="2128222"/>
                  <a:ext cx="65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AB00FAF-86D4-0B05-0ADA-1FCAF4D15A53}"/>
                    </a:ext>
                  </a:extLst>
                </p14:cNvPr>
                <p14:cNvContentPartPr/>
                <p14:nvPr/>
              </p14:nvContentPartPr>
              <p14:xfrm>
                <a:off x="1166760" y="2004022"/>
                <a:ext cx="215640" cy="1504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AB00FAF-86D4-0B05-0ADA-1FCAF4D15A5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62440" y="1999702"/>
                  <a:ext cx="224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576F863-B421-5FC0-2AE0-D348CB4068CE}"/>
                    </a:ext>
                  </a:extLst>
                </p14:cNvPr>
                <p14:cNvContentPartPr/>
                <p14:nvPr/>
              </p14:nvContentPartPr>
              <p14:xfrm>
                <a:off x="1393560" y="1980262"/>
                <a:ext cx="354960" cy="1036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576F863-B421-5FC0-2AE0-D348CB4068C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389240" y="1975942"/>
                  <a:ext cx="363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0205D69-79A4-225D-FB04-E7C2564DFB3E}"/>
                    </a:ext>
                  </a:extLst>
                </p14:cNvPr>
                <p14:cNvContentPartPr/>
                <p14:nvPr/>
              </p14:nvContentPartPr>
              <p14:xfrm>
                <a:off x="1757880" y="1813942"/>
                <a:ext cx="317880" cy="2246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0205D69-79A4-225D-FB04-E7C2564DFB3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753560" y="1809622"/>
                  <a:ext cx="3265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7A9724EE-7C4F-A5F8-4FDE-30F5595D7E6D}"/>
              </a:ext>
            </a:extLst>
          </p:cNvPr>
          <p:cNvGrpSpPr/>
          <p:nvPr/>
        </p:nvGrpSpPr>
        <p:grpSpPr>
          <a:xfrm>
            <a:off x="2890080" y="3550582"/>
            <a:ext cx="2470320" cy="1362240"/>
            <a:chOff x="2890080" y="3550582"/>
            <a:chExt cx="2470320" cy="13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37E229C-D14E-AC03-E345-DF0ED2A5D47A}"/>
                    </a:ext>
                  </a:extLst>
                </p14:cNvPr>
                <p14:cNvContentPartPr/>
                <p14:nvPr/>
              </p14:nvContentPartPr>
              <p14:xfrm>
                <a:off x="2890080" y="3634462"/>
                <a:ext cx="290520" cy="4338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37E229C-D14E-AC03-E345-DF0ED2A5D47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885760" y="3630142"/>
                  <a:ext cx="2991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D3630A4-BE1A-7B4F-A83D-041290DD1F62}"/>
                    </a:ext>
                  </a:extLst>
                </p14:cNvPr>
                <p14:cNvContentPartPr/>
                <p14:nvPr/>
              </p14:nvContentPartPr>
              <p14:xfrm>
                <a:off x="2931840" y="3558502"/>
                <a:ext cx="146520" cy="1526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D3630A4-BE1A-7B4F-A83D-041290DD1F6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27520" y="3554182"/>
                  <a:ext cx="155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A4CE2E4-B767-F3CD-2BC2-39C1F59BDC94}"/>
                    </a:ext>
                  </a:extLst>
                </p14:cNvPr>
                <p14:cNvContentPartPr/>
                <p14:nvPr/>
              </p14:nvContentPartPr>
              <p14:xfrm>
                <a:off x="3094200" y="3563902"/>
                <a:ext cx="236520" cy="1400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A4CE2E4-B767-F3CD-2BC2-39C1F59BDC9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89880" y="3559582"/>
                  <a:ext cx="245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9F95786-9B1A-1251-04D4-C183FC5CE9BE}"/>
                    </a:ext>
                  </a:extLst>
                </p14:cNvPr>
                <p14:cNvContentPartPr/>
                <p14:nvPr/>
              </p14:nvContentPartPr>
              <p14:xfrm>
                <a:off x="3337920" y="3598462"/>
                <a:ext cx="291240" cy="1112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9F95786-9B1A-1251-04D4-C183FC5CE9B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333600" y="3594142"/>
                  <a:ext cx="299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330B319-4A01-8222-8EBC-726C844683E3}"/>
                    </a:ext>
                  </a:extLst>
                </p14:cNvPr>
                <p14:cNvContentPartPr/>
                <p14:nvPr/>
              </p14:nvContentPartPr>
              <p14:xfrm>
                <a:off x="3670560" y="3594142"/>
                <a:ext cx="97920" cy="135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330B319-4A01-8222-8EBC-726C844683E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666240" y="3589822"/>
                  <a:ext cx="106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BA0B948-7F3B-34DC-75FB-522460C977E8}"/>
                    </a:ext>
                  </a:extLst>
                </p14:cNvPr>
                <p14:cNvContentPartPr/>
                <p14:nvPr/>
              </p14:nvContentPartPr>
              <p14:xfrm>
                <a:off x="3771720" y="3550582"/>
                <a:ext cx="592200" cy="163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BA0B948-7F3B-34DC-75FB-522460C977E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767400" y="3546262"/>
                  <a:ext cx="600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6D5B751-4FE8-8861-447B-9870B5DEE12C}"/>
                    </a:ext>
                  </a:extLst>
                </p14:cNvPr>
                <p14:cNvContentPartPr/>
                <p14:nvPr/>
              </p14:nvContentPartPr>
              <p14:xfrm>
                <a:off x="3110760" y="3992662"/>
                <a:ext cx="358920" cy="395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6D5B751-4FE8-8861-447B-9870B5DEE12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106440" y="3988342"/>
                  <a:ext cx="3675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CBD7864-E3EE-73CF-873D-2871900AA2DE}"/>
                    </a:ext>
                  </a:extLst>
                </p14:cNvPr>
                <p14:cNvContentPartPr/>
                <p14:nvPr/>
              </p14:nvContentPartPr>
              <p14:xfrm>
                <a:off x="3407040" y="4400902"/>
                <a:ext cx="144720" cy="2667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CBD7864-E3EE-73CF-873D-2871900AA2D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402720" y="4396582"/>
                  <a:ext cx="153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E1C599E-6BAD-7890-0475-13B0CC2CDC48}"/>
                    </a:ext>
                  </a:extLst>
                </p14:cNvPr>
                <p14:cNvContentPartPr/>
                <p14:nvPr/>
              </p14:nvContentPartPr>
              <p14:xfrm>
                <a:off x="3532680" y="4361302"/>
                <a:ext cx="437040" cy="263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E1C599E-6BAD-7890-0475-13B0CC2CDC4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528360" y="4356982"/>
                  <a:ext cx="445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B89EE76-EF5D-A5A3-3FFF-FAA125F04A96}"/>
                    </a:ext>
                  </a:extLst>
                </p14:cNvPr>
                <p14:cNvContentPartPr/>
                <p14:nvPr/>
              </p14:nvContentPartPr>
              <p14:xfrm>
                <a:off x="3995640" y="4259062"/>
                <a:ext cx="122040" cy="2412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B89EE76-EF5D-A5A3-3FFF-FAA125F04A9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991320" y="4254742"/>
                  <a:ext cx="130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49F1B84-F65B-4298-0B38-99F5635A0C4F}"/>
                    </a:ext>
                  </a:extLst>
                </p14:cNvPr>
                <p14:cNvContentPartPr/>
                <p14:nvPr/>
              </p14:nvContentPartPr>
              <p14:xfrm>
                <a:off x="4137120" y="4333942"/>
                <a:ext cx="132120" cy="1209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49F1B84-F65B-4298-0B38-99F5635A0C4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132800" y="4329622"/>
                  <a:ext cx="140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A7975E4-7559-16B5-6A12-127C56737392}"/>
                    </a:ext>
                  </a:extLst>
                </p14:cNvPr>
                <p14:cNvContentPartPr/>
                <p14:nvPr/>
              </p14:nvContentPartPr>
              <p14:xfrm>
                <a:off x="4275720" y="4327462"/>
                <a:ext cx="130680" cy="1148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A7975E4-7559-16B5-6A12-127C5673739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271400" y="4323142"/>
                  <a:ext cx="139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E0E22EE-EAC1-713C-87F3-07BF3CE465A1}"/>
                    </a:ext>
                  </a:extLst>
                </p14:cNvPr>
                <p14:cNvContentPartPr/>
                <p14:nvPr/>
              </p14:nvContentPartPr>
              <p14:xfrm>
                <a:off x="4347720" y="4153582"/>
                <a:ext cx="119160" cy="244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E0E22EE-EAC1-713C-87F3-07BF3CE465A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343400" y="4149262"/>
                  <a:ext cx="127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B35F40C-F406-FA52-26C5-62B09A89573C}"/>
                    </a:ext>
                  </a:extLst>
                </p14:cNvPr>
                <p14:cNvContentPartPr/>
                <p14:nvPr/>
              </p14:nvContentPartPr>
              <p14:xfrm>
                <a:off x="4617720" y="4140262"/>
                <a:ext cx="290520" cy="2062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B35F40C-F406-FA52-26C5-62B09A89573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613400" y="4135942"/>
                  <a:ext cx="299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02F2D57-95D4-E2FB-E751-22890ABF95A3}"/>
                    </a:ext>
                  </a:extLst>
                </p14:cNvPr>
                <p14:cNvContentPartPr/>
                <p14:nvPr/>
              </p14:nvContentPartPr>
              <p14:xfrm>
                <a:off x="4003560" y="4750102"/>
                <a:ext cx="57600" cy="1627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02F2D57-95D4-E2FB-E751-22890ABF95A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999240" y="4745782"/>
                  <a:ext cx="66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5A975DE-B466-6846-9C88-EAC533F6E751}"/>
                    </a:ext>
                  </a:extLst>
                </p14:cNvPr>
                <p14:cNvContentPartPr/>
                <p14:nvPr/>
              </p14:nvContentPartPr>
              <p14:xfrm>
                <a:off x="3916080" y="4659022"/>
                <a:ext cx="149040" cy="1720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5A975DE-B466-6846-9C88-EAC533F6E75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911760" y="4654702"/>
                  <a:ext cx="157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A516FDB-4C01-C578-1DD3-63C9CB6FC115}"/>
                    </a:ext>
                  </a:extLst>
                </p14:cNvPr>
                <p14:cNvContentPartPr/>
                <p14:nvPr/>
              </p14:nvContentPartPr>
              <p14:xfrm>
                <a:off x="4128120" y="4754782"/>
                <a:ext cx="140400" cy="1342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A516FDB-4C01-C578-1DD3-63C9CB6FC11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23800" y="4750462"/>
                  <a:ext cx="149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925B43A-FDB8-EBCE-0294-9A641E0B2D8E}"/>
                    </a:ext>
                  </a:extLst>
                </p14:cNvPr>
                <p14:cNvContentPartPr/>
                <p14:nvPr/>
              </p14:nvContentPartPr>
              <p14:xfrm>
                <a:off x="4317840" y="4597462"/>
                <a:ext cx="281880" cy="2052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925B43A-FDB8-EBCE-0294-9A641E0B2D8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313520" y="4593142"/>
                  <a:ext cx="290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E833515-A4C7-535F-1781-20E0F62D645E}"/>
                    </a:ext>
                  </a:extLst>
                </p14:cNvPr>
                <p14:cNvContentPartPr/>
                <p14:nvPr/>
              </p14:nvContentPartPr>
              <p14:xfrm>
                <a:off x="4585320" y="4605022"/>
                <a:ext cx="176040" cy="1724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E833515-A4C7-535F-1781-20E0F62D645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581000" y="4600702"/>
                  <a:ext cx="184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FF4D519-0D0B-4725-E591-20ADDFC383EF}"/>
                    </a:ext>
                  </a:extLst>
                </p14:cNvPr>
                <p14:cNvContentPartPr/>
                <p14:nvPr/>
              </p14:nvContentPartPr>
              <p14:xfrm>
                <a:off x="4642200" y="4650022"/>
                <a:ext cx="81000" cy="662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FF4D519-0D0B-4725-E591-20ADDFC383E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637880" y="4645702"/>
                  <a:ext cx="89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A7D3B4D-8BA6-4BFE-0A62-09A0FF3BED9C}"/>
                    </a:ext>
                  </a:extLst>
                </p14:cNvPr>
                <p14:cNvContentPartPr/>
                <p14:nvPr/>
              </p14:nvContentPartPr>
              <p14:xfrm>
                <a:off x="4776120" y="4564702"/>
                <a:ext cx="257760" cy="1281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A7D3B4D-8BA6-4BFE-0A62-09A0FF3BED9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771800" y="4560382"/>
                  <a:ext cx="266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CD57FB5-920C-8C41-830E-8CAA70095854}"/>
                    </a:ext>
                  </a:extLst>
                </p14:cNvPr>
                <p14:cNvContentPartPr/>
                <p14:nvPr/>
              </p14:nvContentPartPr>
              <p14:xfrm>
                <a:off x="5048280" y="4410622"/>
                <a:ext cx="312120" cy="2174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CD57FB5-920C-8C41-830E-8CAA7009585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043960" y="4406302"/>
                  <a:ext cx="320760" cy="22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161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9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Unelastisches Angebot, elastische Nachfrage 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2798401" y="1283401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569441" y="4997161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20310" y="1404158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53412" y="506193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4438552" y="2057332"/>
            <a:ext cx="1415146" cy="26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586858" y="2533364"/>
            <a:ext cx="5100229" cy="1204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323026" y="1704818"/>
            <a:ext cx="90909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Angebot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965697" y="3897768"/>
            <a:ext cx="10526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Nachfrage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439713" y="291106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Gerader Verbinder 22"/>
          <p:cNvCxnSpPr/>
          <p:nvPr/>
        </p:nvCxnSpPr>
        <p:spPr>
          <a:xfrm flipV="1">
            <a:off x="2677504" y="2964087"/>
            <a:ext cx="2670403" cy="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AEFAAC26-2587-3551-516F-1163CEA6FFDD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909E54E-93FD-1D2B-8C4D-73CE73DF5338}"/>
                  </a:ext>
                </a:extLst>
              </p14:cNvPr>
              <p14:cNvContentPartPr/>
              <p14:nvPr/>
            </p14:nvContentPartPr>
            <p14:xfrm>
              <a:off x="4637160" y="2810422"/>
              <a:ext cx="100080" cy="1218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909E54E-93FD-1D2B-8C4D-73CE73DF53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8160" y="2801782"/>
                <a:ext cx="117720" cy="12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BE87C6C-87B3-00FD-54FB-64BBB0ACF8E5}"/>
              </a:ext>
            </a:extLst>
          </p:cNvPr>
          <p:cNvGrpSpPr/>
          <p:nvPr/>
        </p:nvGrpSpPr>
        <p:grpSpPr>
          <a:xfrm>
            <a:off x="2902320" y="2804302"/>
            <a:ext cx="1814040" cy="1206720"/>
            <a:chOff x="2902320" y="2804302"/>
            <a:chExt cx="1814040" cy="12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CE8C174-DA98-B582-4F37-97EA8EDC717D}"/>
                    </a:ext>
                  </a:extLst>
                </p14:cNvPr>
                <p14:cNvContentPartPr/>
                <p14:nvPr/>
              </p14:nvContentPartPr>
              <p14:xfrm>
                <a:off x="4490640" y="2826622"/>
                <a:ext cx="225720" cy="1184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CE8C174-DA98-B582-4F37-97EA8EDC717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81640" y="2817622"/>
                  <a:ext cx="243360" cy="12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247CF98-FB82-1937-1AF9-1F85053298A1}"/>
                    </a:ext>
                  </a:extLst>
                </p14:cNvPr>
                <p14:cNvContentPartPr/>
                <p14:nvPr/>
              </p14:nvContentPartPr>
              <p14:xfrm>
                <a:off x="4246920" y="3415942"/>
                <a:ext cx="90720" cy="213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247CF98-FB82-1937-1AF9-1F85053298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7920" y="3406942"/>
                  <a:ext cx="108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60E2D15-B7FE-CC76-A092-051A5D2F5187}"/>
                    </a:ext>
                  </a:extLst>
                </p14:cNvPr>
                <p14:cNvContentPartPr/>
                <p14:nvPr/>
              </p14:nvContentPartPr>
              <p14:xfrm>
                <a:off x="4233960" y="3485422"/>
                <a:ext cx="57240" cy="51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60E2D15-B7FE-CC76-A092-051A5D2F51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5320" y="3476422"/>
                  <a:ext cx="74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E14DAF2-C77E-DD2E-4ABC-01E94296AF74}"/>
                    </a:ext>
                  </a:extLst>
                </p14:cNvPr>
                <p14:cNvContentPartPr/>
                <p14:nvPr/>
              </p14:nvContentPartPr>
              <p14:xfrm>
                <a:off x="4559760" y="2805742"/>
                <a:ext cx="54000" cy="5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E14DAF2-C77E-DD2E-4ABC-01E94296AF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50760" y="2797102"/>
                  <a:ext cx="71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D2A68CE-2AAB-D09D-9236-D4FB4183B947}"/>
                    </a:ext>
                  </a:extLst>
                </p14:cNvPr>
                <p14:cNvContentPartPr/>
                <p14:nvPr/>
              </p14:nvContentPartPr>
              <p14:xfrm>
                <a:off x="4314960" y="2804302"/>
                <a:ext cx="83880" cy="18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D2A68CE-2AAB-D09D-9236-D4FB4183B9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06320" y="2795662"/>
                  <a:ext cx="101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87BF336-4B00-B092-4039-7E0C1AD5BA23}"/>
                    </a:ext>
                  </a:extLst>
                </p14:cNvPr>
                <p14:cNvContentPartPr/>
                <p14:nvPr/>
              </p14:nvContentPartPr>
              <p14:xfrm>
                <a:off x="3831480" y="2842102"/>
                <a:ext cx="6480" cy="1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87BF336-4B00-B092-4039-7E0C1AD5BA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22840" y="2833102"/>
                  <a:ext cx="24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5E8E9FA-C815-7205-49B2-09AD18461EBE}"/>
                    </a:ext>
                  </a:extLst>
                </p14:cNvPr>
                <p14:cNvContentPartPr/>
                <p14:nvPr/>
              </p14:nvContentPartPr>
              <p14:xfrm>
                <a:off x="4055400" y="2809342"/>
                <a:ext cx="150120" cy="6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5E8E9FA-C815-7205-49B2-09AD18461EB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46760" y="2800702"/>
                  <a:ext cx="167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FD009F0-32FC-90D9-3AA8-E846DE03B537}"/>
                    </a:ext>
                  </a:extLst>
                </p14:cNvPr>
                <p14:cNvContentPartPr/>
                <p14:nvPr/>
              </p14:nvContentPartPr>
              <p14:xfrm>
                <a:off x="3788640" y="2825542"/>
                <a:ext cx="91800" cy="6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FD009F0-32FC-90D9-3AA8-E846DE03B53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80000" y="2816542"/>
                  <a:ext cx="109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CBDB036-CDE5-379C-9515-F1613AE0EEE3}"/>
                    </a:ext>
                  </a:extLst>
                </p14:cNvPr>
                <p14:cNvContentPartPr/>
                <p14:nvPr/>
              </p14:nvContentPartPr>
              <p14:xfrm>
                <a:off x="2902320" y="2823382"/>
                <a:ext cx="726840" cy="42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CBDB036-CDE5-379C-9515-F1613AE0EE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93320" y="2814742"/>
                  <a:ext cx="74448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552286FE-A2DC-19AD-39FE-F7C650EA0603}"/>
              </a:ext>
            </a:extLst>
          </p:cNvPr>
          <p:cNvGrpSpPr/>
          <p:nvPr/>
        </p:nvGrpSpPr>
        <p:grpSpPr>
          <a:xfrm>
            <a:off x="2413800" y="2663902"/>
            <a:ext cx="245520" cy="312840"/>
            <a:chOff x="2413800" y="2663902"/>
            <a:chExt cx="24552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6A209D1-DC81-FFA6-F2FB-79CADCA7E540}"/>
                    </a:ext>
                  </a:extLst>
                </p14:cNvPr>
                <p14:cNvContentPartPr/>
                <p14:nvPr/>
              </p14:nvContentPartPr>
              <p14:xfrm>
                <a:off x="2413800" y="2783062"/>
                <a:ext cx="86760" cy="193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6A209D1-DC81-FFA6-F2FB-79CADCA7E54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5160" y="2774422"/>
                  <a:ext cx="104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F5CBA52-A165-5FA2-641C-F7627791DFB9}"/>
                    </a:ext>
                  </a:extLst>
                </p14:cNvPr>
                <p14:cNvContentPartPr/>
                <p14:nvPr/>
              </p14:nvContentPartPr>
              <p14:xfrm>
                <a:off x="2481840" y="2663902"/>
                <a:ext cx="109080" cy="139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F5CBA52-A165-5FA2-641C-F7627791DF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72840" y="2655262"/>
                  <a:ext cx="126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2F801B6-D5AC-3E51-972C-68AB0A1B71C9}"/>
                    </a:ext>
                  </a:extLst>
                </p14:cNvPr>
                <p14:cNvContentPartPr/>
                <p14:nvPr/>
              </p14:nvContentPartPr>
              <p14:xfrm>
                <a:off x="2611800" y="2805742"/>
                <a:ext cx="45720" cy="120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2F801B6-D5AC-3E51-972C-68AB0A1B71C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02800" y="2797102"/>
                  <a:ext cx="63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1A7D654-C03A-C9A1-7A71-2875182A1D4C}"/>
                    </a:ext>
                  </a:extLst>
                </p14:cNvPr>
                <p14:cNvContentPartPr/>
                <p14:nvPr/>
              </p14:nvContentPartPr>
              <p14:xfrm>
                <a:off x="2599560" y="2824822"/>
                <a:ext cx="59760" cy="19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1A7D654-C03A-C9A1-7A71-2875182A1D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90560" y="2816182"/>
                  <a:ext cx="774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6B2C4AF7-0671-CA4F-2DCC-9F922121D2B4}"/>
              </a:ext>
            </a:extLst>
          </p:cNvPr>
          <p:cNvGrpSpPr/>
          <p:nvPr/>
        </p:nvGrpSpPr>
        <p:grpSpPr>
          <a:xfrm>
            <a:off x="2854080" y="4021822"/>
            <a:ext cx="1858680" cy="73080"/>
            <a:chOff x="2854080" y="4021822"/>
            <a:chExt cx="1858680" cy="7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24EAD08-3FA8-141F-1CB0-17BAD259686F}"/>
                    </a:ext>
                  </a:extLst>
                </p14:cNvPr>
                <p14:cNvContentPartPr/>
                <p14:nvPr/>
              </p14:nvContentPartPr>
              <p14:xfrm>
                <a:off x="4674600" y="4029022"/>
                <a:ext cx="38160" cy="25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24EAD08-3FA8-141F-1CB0-17BAD25968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65960" y="4020382"/>
                  <a:ext cx="55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E234186-122D-4B2F-D589-7AFD09FD74DB}"/>
                    </a:ext>
                  </a:extLst>
                </p14:cNvPr>
                <p14:cNvContentPartPr/>
                <p14:nvPr/>
              </p14:nvContentPartPr>
              <p14:xfrm>
                <a:off x="3907080" y="4052062"/>
                <a:ext cx="638640" cy="42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E234186-122D-4B2F-D589-7AFD09FD74D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98080" y="4043062"/>
                  <a:ext cx="656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FE7FFBE-568F-8B8C-7FCF-3FBC6E9615F3}"/>
                    </a:ext>
                  </a:extLst>
                </p14:cNvPr>
                <p14:cNvContentPartPr/>
                <p14:nvPr/>
              </p14:nvContentPartPr>
              <p14:xfrm>
                <a:off x="3435120" y="4063222"/>
                <a:ext cx="245520" cy="24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FE7FFBE-568F-8B8C-7FCF-3FBC6E9615F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26480" y="4054582"/>
                  <a:ext cx="263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1335525-41AF-6132-2EE7-1E392DB7F6E6}"/>
                    </a:ext>
                  </a:extLst>
                </p14:cNvPr>
                <p14:cNvContentPartPr/>
                <p14:nvPr/>
              </p14:nvContentPartPr>
              <p14:xfrm>
                <a:off x="2854080" y="4021822"/>
                <a:ext cx="455760" cy="49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1335525-41AF-6132-2EE7-1E392DB7F6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45080" y="4013182"/>
                  <a:ext cx="4734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409DCC4-1A94-6726-8830-F46CB09B1FA9}"/>
              </a:ext>
            </a:extLst>
          </p:cNvPr>
          <p:cNvGrpSpPr/>
          <p:nvPr/>
        </p:nvGrpSpPr>
        <p:grpSpPr>
          <a:xfrm>
            <a:off x="2470320" y="3957382"/>
            <a:ext cx="254160" cy="363240"/>
            <a:chOff x="2470320" y="3957382"/>
            <a:chExt cx="25416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4B021B9-037B-CFFB-1FE0-40286E42130E}"/>
                    </a:ext>
                  </a:extLst>
                </p14:cNvPr>
                <p14:cNvContentPartPr/>
                <p14:nvPr/>
              </p14:nvContentPartPr>
              <p14:xfrm>
                <a:off x="2470320" y="4072582"/>
                <a:ext cx="113760" cy="2480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4B021B9-037B-CFFB-1FE0-40286E4213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61680" y="4063582"/>
                  <a:ext cx="131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3CC94CB-6217-ABE3-61EF-DE7610A2B61C}"/>
                    </a:ext>
                  </a:extLst>
                </p14:cNvPr>
                <p14:cNvContentPartPr/>
                <p14:nvPr/>
              </p14:nvContentPartPr>
              <p14:xfrm>
                <a:off x="2570400" y="3957382"/>
                <a:ext cx="94320" cy="154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3CC94CB-6217-ABE3-61EF-DE7610A2B61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61400" y="3948742"/>
                  <a:ext cx="111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202CC40-0787-9B09-A6AB-41C9054F8B92}"/>
                    </a:ext>
                  </a:extLst>
                </p14:cNvPr>
                <p14:cNvContentPartPr/>
                <p14:nvPr/>
              </p14:nvContentPartPr>
              <p14:xfrm>
                <a:off x="2657880" y="4159342"/>
                <a:ext cx="66600" cy="150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202CC40-0787-9B09-A6AB-41C9054F8B9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48880" y="4150702"/>
                  <a:ext cx="84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C8F45E0-A812-2185-37EA-18181C66E461}"/>
                    </a:ext>
                  </a:extLst>
                </p14:cNvPr>
                <p14:cNvContentPartPr/>
                <p14:nvPr/>
              </p14:nvContentPartPr>
              <p14:xfrm>
                <a:off x="2651040" y="4179862"/>
                <a:ext cx="68400" cy="58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C8F45E0-A812-2185-37EA-18181C66E4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42040" y="4170862"/>
                  <a:ext cx="8604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51362835-F5B7-E9F0-B6C0-9DB6D0FD1854}"/>
              </a:ext>
            </a:extLst>
          </p:cNvPr>
          <p:cNvGrpSpPr/>
          <p:nvPr/>
        </p:nvGrpSpPr>
        <p:grpSpPr>
          <a:xfrm>
            <a:off x="8733960" y="882622"/>
            <a:ext cx="3102480" cy="2285640"/>
            <a:chOff x="8733960" y="882622"/>
            <a:chExt cx="3102480" cy="22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3726427-4254-A24A-2099-B4780D8D7403}"/>
                    </a:ext>
                  </a:extLst>
                </p14:cNvPr>
                <p14:cNvContentPartPr/>
                <p14:nvPr/>
              </p14:nvContentPartPr>
              <p14:xfrm>
                <a:off x="9066600" y="985222"/>
                <a:ext cx="124920" cy="2685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3726427-4254-A24A-2099-B4780D8D740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057960" y="976222"/>
                  <a:ext cx="1425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A49AA82-53D2-10B0-343B-CAB4EB9EDB62}"/>
                    </a:ext>
                  </a:extLst>
                </p14:cNvPr>
                <p14:cNvContentPartPr/>
                <p14:nvPr/>
              </p14:nvContentPartPr>
              <p14:xfrm>
                <a:off x="9248400" y="938062"/>
                <a:ext cx="257760" cy="2419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A49AA82-53D2-10B0-343B-CAB4EB9EDB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39760" y="929422"/>
                  <a:ext cx="275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99CDC94-068C-3B62-8157-9137E330F108}"/>
                    </a:ext>
                  </a:extLst>
                </p14:cNvPr>
                <p14:cNvContentPartPr/>
                <p14:nvPr/>
              </p14:nvContentPartPr>
              <p14:xfrm>
                <a:off x="9535680" y="1007182"/>
                <a:ext cx="236880" cy="131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99CDC94-068C-3B62-8157-9137E330F1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27040" y="998542"/>
                  <a:ext cx="254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7BA7D5C-2454-150A-EE34-8AB64272E56C}"/>
                    </a:ext>
                  </a:extLst>
                </p14:cNvPr>
                <p14:cNvContentPartPr/>
                <p14:nvPr/>
              </p14:nvContentPartPr>
              <p14:xfrm>
                <a:off x="9798480" y="882622"/>
                <a:ext cx="128880" cy="212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7BA7D5C-2454-150A-EE34-8AB64272E56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89480" y="873982"/>
                  <a:ext cx="146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0200303-9C78-CEBF-4B66-B33AAD83347F}"/>
                    </a:ext>
                  </a:extLst>
                </p14:cNvPr>
                <p14:cNvContentPartPr/>
                <p14:nvPr/>
              </p14:nvContentPartPr>
              <p14:xfrm>
                <a:off x="8781840" y="1457182"/>
                <a:ext cx="205200" cy="356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0200303-9C78-CEBF-4B66-B33AAD83347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73200" y="1448182"/>
                  <a:ext cx="2228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69C98E0-D211-F459-FCEF-7F7A9663ACAE}"/>
                    </a:ext>
                  </a:extLst>
                </p14:cNvPr>
                <p14:cNvContentPartPr/>
                <p14:nvPr/>
              </p14:nvContentPartPr>
              <p14:xfrm>
                <a:off x="9050760" y="1349902"/>
                <a:ext cx="222480" cy="224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69C98E0-D211-F459-FCEF-7F7A9663ACA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42120" y="1340902"/>
                  <a:ext cx="240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11D41C2-FBEB-1BA9-3F5B-57502ECD913D}"/>
                    </a:ext>
                  </a:extLst>
                </p14:cNvPr>
                <p14:cNvContentPartPr/>
                <p14:nvPr/>
              </p14:nvContentPartPr>
              <p14:xfrm>
                <a:off x="9017280" y="1393102"/>
                <a:ext cx="82800" cy="33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11D41C2-FBEB-1BA9-3F5B-57502ECD913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08280" y="1384462"/>
                  <a:ext cx="100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033BAB2-B77E-904F-9737-04D327719CEB}"/>
                    </a:ext>
                  </a:extLst>
                </p14:cNvPr>
                <p14:cNvContentPartPr/>
                <p14:nvPr/>
              </p14:nvContentPartPr>
              <p14:xfrm>
                <a:off x="8821800" y="1341622"/>
                <a:ext cx="9000" cy="21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033BAB2-B77E-904F-9737-04D327719CE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12800" y="1332622"/>
                  <a:ext cx="26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022D62D-0B9B-E0D2-FA35-62572674783C}"/>
                    </a:ext>
                  </a:extLst>
                </p14:cNvPr>
                <p14:cNvContentPartPr/>
                <p14:nvPr/>
              </p14:nvContentPartPr>
              <p14:xfrm>
                <a:off x="9489600" y="1312822"/>
                <a:ext cx="153000" cy="237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022D62D-0B9B-E0D2-FA35-6257267478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80960" y="1303822"/>
                  <a:ext cx="170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8023400-5395-4945-972E-91B0FAFA9FE3}"/>
                    </a:ext>
                  </a:extLst>
                </p14:cNvPr>
                <p14:cNvContentPartPr/>
                <p14:nvPr/>
              </p14:nvContentPartPr>
              <p14:xfrm>
                <a:off x="9563040" y="1425502"/>
                <a:ext cx="60840" cy="112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8023400-5395-4945-972E-91B0FAFA9FE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54400" y="1416862"/>
                  <a:ext cx="78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C8326B3-A173-B9F4-8680-F8AF48DE036D}"/>
                    </a:ext>
                  </a:extLst>
                </p14:cNvPr>
                <p14:cNvContentPartPr/>
                <p14:nvPr/>
              </p14:nvContentPartPr>
              <p14:xfrm>
                <a:off x="9639000" y="1440622"/>
                <a:ext cx="271440" cy="101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C8326B3-A173-B9F4-8680-F8AF48DE036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30000" y="1431622"/>
                  <a:ext cx="289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7C065A1-4AEB-F71B-D0AB-FFDD93EDDC91}"/>
                    </a:ext>
                  </a:extLst>
                </p14:cNvPr>
                <p14:cNvContentPartPr/>
                <p14:nvPr/>
              </p14:nvContentPartPr>
              <p14:xfrm>
                <a:off x="9931680" y="1432342"/>
                <a:ext cx="157680" cy="94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7C065A1-4AEB-F71B-D0AB-FFDD93EDDC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23040" y="1423702"/>
                  <a:ext cx="175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DFC21AF-D57D-F405-885A-B934FE9BB3D3}"/>
                    </a:ext>
                  </a:extLst>
                </p14:cNvPr>
                <p14:cNvContentPartPr/>
                <p14:nvPr/>
              </p14:nvContentPartPr>
              <p14:xfrm>
                <a:off x="10141200" y="1405702"/>
                <a:ext cx="245880" cy="97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DFC21AF-D57D-F405-885A-B934FE9BB3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32560" y="1396702"/>
                  <a:ext cx="263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65F882C-037D-07C5-313D-2293FEE70F78}"/>
                    </a:ext>
                  </a:extLst>
                </p14:cNvPr>
                <p14:cNvContentPartPr/>
                <p14:nvPr/>
              </p14:nvContentPartPr>
              <p14:xfrm>
                <a:off x="10549080" y="1316062"/>
                <a:ext cx="390240" cy="134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65F882C-037D-07C5-313D-2293FEE70F7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40080" y="1307062"/>
                  <a:ext cx="407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2F2154C-39D3-173D-5FB8-468E76CA6D1B}"/>
                    </a:ext>
                  </a:extLst>
                </p14:cNvPr>
                <p14:cNvContentPartPr/>
                <p14:nvPr/>
              </p14:nvContentPartPr>
              <p14:xfrm>
                <a:off x="10869120" y="1224262"/>
                <a:ext cx="13320" cy="5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2F2154C-39D3-173D-5FB8-468E76CA6D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60120" y="1215622"/>
                  <a:ext cx="30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E44441F-973B-044C-98C5-58CA0B8AEF4E}"/>
                    </a:ext>
                  </a:extLst>
                </p14:cNvPr>
                <p14:cNvContentPartPr/>
                <p14:nvPr/>
              </p14:nvContentPartPr>
              <p14:xfrm>
                <a:off x="8733960" y="1827262"/>
                <a:ext cx="282600" cy="233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E44441F-973B-044C-98C5-58CA0B8AEF4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25320" y="1818622"/>
                  <a:ext cx="300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B9A7171-BB21-7246-09CA-C717873F76BF}"/>
                    </a:ext>
                  </a:extLst>
                </p14:cNvPr>
                <p14:cNvContentPartPr/>
                <p14:nvPr/>
              </p14:nvContentPartPr>
              <p14:xfrm>
                <a:off x="9038520" y="1818982"/>
                <a:ext cx="134640" cy="177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B9A7171-BB21-7246-09CA-C717873F76B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29880" y="1809982"/>
                  <a:ext cx="152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8C58C43-01E4-516D-9812-EBD08F22DDEF}"/>
                    </a:ext>
                  </a:extLst>
                </p14:cNvPr>
                <p14:cNvContentPartPr/>
                <p14:nvPr/>
              </p14:nvContentPartPr>
              <p14:xfrm>
                <a:off x="9214200" y="1866862"/>
                <a:ext cx="182520" cy="124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8C58C43-01E4-516D-9812-EBD08F22DD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05560" y="1858222"/>
                  <a:ext cx="200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7C03D08-7D48-9F7D-0179-88EF29381FFE}"/>
                    </a:ext>
                  </a:extLst>
                </p14:cNvPr>
                <p14:cNvContentPartPr/>
                <p14:nvPr/>
              </p14:nvContentPartPr>
              <p14:xfrm>
                <a:off x="9427680" y="1719262"/>
                <a:ext cx="221040" cy="222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7C03D08-7D48-9F7D-0179-88EF29381FF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19040" y="1710262"/>
                  <a:ext cx="238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54DB885-E80A-214A-8A63-F7CD6DD1DDC0}"/>
                    </a:ext>
                  </a:extLst>
                </p14:cNvPr>
                <p14:cNvContentPartPr/>
                <p14:nvPr/>
              </p14:nvContentPartPr>
              <p14:xfrm>
                <a:off x="9306000" y="1705222"/>
                <a:ext cx="30960" cy="10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54DB885-E80A-214A-8A63-F7CD6DD1DDC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97360" y="1696582"/>
                  <a:ext cx="48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93831C7-534D-E7B6-FD57-75A8ADE0D2C7}"/>
                    </a:ext>
                  </a:extLst>
                </p14:cNvPr>
                <p14:cNvContentPartPr/>
                <p14:nvPr/>
              </p14:nvContentPartPr>
              <p14:xfrm>
                <a:off x="9890280" y="1669942"/>
                <a:ext cx="327960" cy="266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93831C7-534D-E7B6-FD57-75A8ADE0D2C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81640" y="1661302"/>
                  <a:ext cx="345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3BAC6C0-BB0D-68E8-FE78-2FB6D264C4AE}"/>
                    </a:ext>
                  </a:extLst>
                </p14:cNvPr>
                <p14:cNvContentPartPr/>
                <p14:nvPr/>
              </p14:nvContentPartPr>
              <p14:xfrm>
                <a:off x="10280160" y="1656982"/>
                <a:ext cx="434520" cy="229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3BAC6C0-BB0D-68E8-FE78-2FB6D264C4A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71160" y="1647982"/>
                  <a:ext cx="452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466378D-D716-CDE2-95A0-DC71EA1BB653}"/>
                    </a:ext>
                  </a:extLst>
                </p14:cNvPr>
                <p14:cNvContentPartPr/>
                <p14:nvPr/>
              </p14:nvContentPartPr>
              <p14:xfrm>
                <a:off x="10663560" y="1668142"/>
                <a:ext cx="8280" cy="3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466378D-D716-CDE2-95A0-DC71EA1BB65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54920" y="1659502"/>
                  <a:ext cx="25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91F0C06-EE70-76EE-C7D0-960A7925BB09}"/>
                    </a:ext>
                  </a:extLst>
                </p14:cNvPr>
                <p14:cNvContentPartPr/>
                <p14:nvPr/>
              </p14:nvContentPartPr>
              <p14:xfrm>
                <a:off x="10857240" y="1740502"/>
                <a:ext cx="125640" cy="129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91F0C06-EE70-76EE-C7D0-960A7925BB0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848240" y="1731502"/>
                  <a:ext cx="143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5DFFB75-A1C5-5DC8-4F97-07D25FAE36F4}"/>
                    </a:ext>
                  </a:extLst>
                </p14:cNvPr>
                <p14:cNvContentPartPr/>
                <p14:nvPr/>
              </p14:nvContentPartPr>
              <p14:xfrm>
                <a:off x="11032200" y="1642222"/>
                <a:ext cx="140400" cy="202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5DFFB75-A1C5-5DC8-4F97-07D25FAE36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23200" y="1633582"/>
                  <a:ext cx="158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A29E479-DF19-D472-7237-57D9ACC0507C}"/>
                    </a:ext>
                  </a:extLst>
                </p14:cNvPr>
                <p14:cNvContentPartPr/>
                <p14:nvPr/>
              </p14:nvContentPartPr>
              <p14:xfrm>
                <a:off x="11228040" y="1623862"/>
                <a:ext cx="24840" cy="215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A29E479-DF19-D472-7237-57D9ACC0507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19040" y="1614862"/>
                  <a:ext cx="42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4909D91-6B76-3013-04C6-9CBD2DFB607B}"/>
                    </a:ext>
                  </a:extLst>
                </p14:cNvPr>
                <p14:cNvContentPartPr/>
                <p14:nvPr/>
              </p14:nvContentPartPr>
              <p14:xfrm>
                <a:off x="11265480" y="1705222"/>
                <a:ext cx="78840" cy="126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4909D91-6B76-3013-04C6-9CBD2DFB60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56840" y="1696222"/>
                  <a:ext cx="9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3F319C4-AA3B-CB3F-1FE1-D1191D3D18A7}"/>
                    </a:ext>
                  </a:extLst>
                </p14:cNvPr>
                <p14:cNvContentPartPr/>
                <p14:nvPr/>
              </p14:nvContentPartPr>
              <p14:xfrm>
                <a:off x="11415960" y="1600822"/>
                <a:ext cx="187920" cy="200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3F319C4-AA3B-CB3F-1FE1-D1191D3D18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06960" y="1591822"/>
                  <a:ext cx="205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495CCEF-BC0A-CBB6-4BD1-4B580C4A8882}"/>
                    </a:ext>
                  </a:extLst>
                </p14:cNvPr>
                <p14:cNvContentPartPr/>
                <p14:nvPr/>
              </p14:nvContentPartPr>
              <p14:xfrm>
                <a:off x="11574360" y="1612342"/>
                <a:ext cx="126000" cy="190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495CCEF-BC0A-CBB6-4BD1-4B580C4A888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65360" y="1603702"/>
                  <a:ext cx="143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82857A1-C6A0-A523-9AD5-73F7FB5E845D}"/>
                    </a:ext>
                  </a:extLst>
                </p14:cNvPr>
                <p14:cNvContentPartPr/>
                <p14:nvPr/>
              </p14:nvContentPartPr>
              <p14:xfrm>
                <a:off x="8736120" y="2262862"/>
                <a:ext cx="286920" cy="108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82857A1-C6A0-A523-9AD5-73F7FB5E845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27120" y="2254222"/>
                  <a:ext cx="304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0AABDED-ACB0-FE14-50EC-BCAFD4AD4562}"/>
                    </a:ext>
                  </a:extLst>
                </p14:cNvPr>
                <p14:cNvContentPartPr/>
                <p14:nvPr/>
              </p14:nvContentPartPr>
              <p14:xfrm>
                <a:off x="9040320" y="2232262"/>
                <a:ext cx="135360" cy="142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0AABDED-ACB0-FE14-50EC-BCAFD4AD456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31680" y="2223262"/>
                  <a:ext cx="153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F591F68-69AF-FFDC-FC34-7FA29FA0B81A}"/>
                    </a:ext>
                  </a:extLst>
                </p14:cNvPr>
                <p14:cNvContentPartPr/>
                <p14:nvPr/>
              </p14:nvContentPartPr>
              <p14:xfrm>
                <a:off x="9242280" y="2208862"/>
                <a:ext cx="400680" cy="133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F591F68-69AF-FFDC-FC34-7FA29FA0B81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33640" y="2199862"/>
                  <a:ext cx="418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A9C6D8D-91FB-F010-7343-C29AF71856D4}"/>
                    </a:ext>
                  </a:extLst>
                </p14:cNvPr>
                <p14:cNvContentPartPr/>
                <p14:nvPr/>
              </p14:nvContentPartPr>
              <p14:xfrm>
                <a:off x="9605880" y="2133622"/>
                <a:ext cx="23040" cy="34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A9C6D8D-91FB-F010-7343-C29AF71856D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97240" y="2124622"/>
                  <a:ext cx="40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265E1EA-3DB4-A34E-D889-3CAECF4D2232}"/>
                    </a:ext>
                  </a:extLst>
                </p14:cNvPr>
                <p14:cNvContentPartPr/>
                <p14:nvPr/>
              </p14:nvContentPartPr>
              <p14:xfrm>
                <a:off x="9669960" y="2124982"/>
                <a:ext cx="424800" cy="187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265E1EA-3DB4-A34E-D889-3CAECF4D22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61320" y="2116342"/>
                  <a:ext cx="442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946B684-4BEC-8B5F-7B1F-D8463F7DAC19}"/>
                    </a:ext>
                  </a:extLst>
                </p14:cNvPr>
                <p14:cNvContentPartPr/>
                <p14:nvPr/>
              </p14:nvContentPartPr>
              <p14:xfrm>
                <a:off x="10256400" y="2172502"/>
                <a:ext cx="419400" cy="112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946B684-4BEC-8B5F-7B1F-D8463F7DAC1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47760" y="2163502"/>
                  <a:ext cx="437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7DDB73D-BDA3-7667-BDE7-FA236C0ABE26}"/>
                    </a:ext>
                  </a:extLst>
                </p14:cNvPr>
                <p14:cNvContentPartPr/>
                <p14:nvPr/>
              </p14:nvContentPartPr>
              <p14:xfrm>
                <a:off x="10653480" y="2075302"/>
                <a:ext cx="227160" cy="203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7DDB73D-BDA3-7667-BDE7-FA236C0ABE2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44840" y="2066302"/>
                  <a:ext cx="244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7D41284-5150-8B6E-A887-1ECDDD15D951}"/>
                    </a:ext>
                  </a:extLst>
                </p14:cNvPr>
                <p14:cNvContentPartPr/>
                <p14:nvPr/>
              </p14:nvContentPartPr>
              <p14:xfrm>
                <a:off x="11090880" y="2072062"/>
                <a:ext cx="152640" cy="1396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7D41284-5150-8B6E-A887-1ECDDD15D95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081880" y="2063062"/>
                  <a:ext cx="170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8D50F59-C1D4-8F87-FE8A-1E0462574A47}"/>
                    </a:ext>
                  </a:extLst>
                </p14:cNvPr>
                <p14:cNvContentPartPr/>
                <p14:nvPr/>
              </p14:nvContentPartPr>
              <p14:xfrm>
                <a:off x="11264040" y="2026702"/>
                <a:ext cx="518040" cy="181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8D50F59-C1D4-8F87-FE8A-1E0462574A4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55400" y="2017702"/>
                  <a:ext cx="535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9E0579E-F782-3D65-B9E3-A94E0031D837}"/>
                    </a:ext>
                  </a:extLst>
                </p14:cNvPr>
                <p14:cNvContentPartPr/>
                <p14:nvPr/>
              </p14:nvContentPartPr>
              <p14:xfrm>
                <a:off x="8744040" y="2568142"/>
                <a:ext cx="79560" cy="1767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9E0579E-F782-3D65-B9E3-A94E0031D83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35040" y="2559142"/>
                  <a:ext cx="97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2EF8D62-6C28-333F-E115-DBD2757B8369}"/>
                    </a:ext>
                  </a:extLst>
                </p14:cNvPr>
                <p14:cNvContentPartPr/>
                <p14:nvPr/>
              </p14:nvContentPartPr>
              <p14:xfrm>
                <a:off x="8854560" y="2575702"/>
                <a:ext cx="218880" cy="169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2EF8D62-6C28-333F-E115-DBD2757B836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45560" y="2567062"/>
                  <a:ext cx="236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1DC8365-6234-D6C8-CD4A-4EE009DF9615}"/>
                    </a:ext>
                  </a:extLst>
                </p14:cNvPr>
                <p14:cNvContentPartPr/>
                <p14:nvPr/>
              </p14:nvContentPartPr>
              <p14:xfrm>
                <a:off x="9078480" y="2518462"/>
                <a:ext cx="20520" cy="136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1DC8365-6234-D6C8-CD4A-4EE009DF961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69840" y="2509462"/>
                  <a:ext cx="38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69EB7C1-7884-3B52-2807-6BA0631E184C}"/>
                    </a:ext>
                  </a:extLst>
                </p14:cNvPr>
                <p14:cNvContentPartPr/>
                <p14:nvPr/>
              </p14:nvContentPartPr>
              <p14:xfrm>
                <a:off x="9099720" y="2504422"/>
                <a:ext cx="186480" cy="188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69EB7C1-7884-3B52-2807-6BA0631E184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91080" y="2495422"/>
                  <a:ext cx="204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9DCC730-B7B1-1A67-0B66-CBE812CCC857}"/>
                    </a:ext>
                  </a:extLst>
                </p14:cNvPr>
                <p14:cNvContentPartPr/>
                <p14:nvPr/>
              </p14:nvContentPartPr>
              <p14:xfrm>
                <a:off x="9476640" y="2523142"/>
                <a:ext cx="310320" cy="1227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9DCC730-B7B1-1A67-0B66-CBE812CCC85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67640" y="2514502"/>
                  <a:ext cx="327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B1AFC03-6927-1758-7BB1-308C06C0F946}"/>
                    </a:ext>
                  </a:extLst>
                </p14:cNvPr>
                <p14:cNvContentPartPr/>
                <p14:nvPr/>
              </p14:nvContentPartPr>
              <p14:xfrm>
                <a:off x="9883440" y="2441422"/>
                <a:ext cx="162360" cy="1904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B1AFC03-6927-1758-7BB1-308C06C0F9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74800" y="2432782"/>
                  <a:ext cx="180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625B216-AE4E-8184-44FE-56FE25817EA3}"/>
                    </a:ext>
                  </a:extLst>
                </p14:cNvPr>
                <p14:cNvContentPartPr/>
                <p14:nvPr/>
              </p14:nvContentPartPr>
              <p14:xfrm>
                <a:off x="10067760" y="2529262"/>
                <a:ext cx="208800" cy="83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625B216-AE4E-8184-44FE-56FE25817EA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59120" y="2520622"/>
                  <a:ext cx="226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A930FF4-8C54-5607-0DDE-FE2C475CBE3D}"/>
                    </a:ext>
                  </a:extLst>
                </p14:cNvPr>
                <p14:cNvContentPartPr/>
                <p14:nvPr/>
              </p14:nvContentPartPr>
              <p14:xfrm>
                <a:off x="10287000" y="2438542"/>
                <a:ext cx="158400" cy="149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A930FF4-8C54-5607-0DDE-FE2C475CBE3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278360" y="2429542"/>
                  <a:ext cx="176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677D9BA-CBE2-33DE-D4CF-ED9C5768778A}"/>
                    </a:ext>
                  </a:extLst>
                </p14:cNvPr>
                <p14:cNvContentPartPr/>
                <p14:nvPr/>
              </p14:nvContentPartPr>
              <p14:xfrm>
                <a:off x="10537560" y="2452222"/>
                <a:ext cx="119160" cy="255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677D9BA-CBE2-33DE-D4CF-ED9C5768778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528920" y="2443222"/>
                  <a:ext cx="136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36FF011-856D-3C06-5F44-0976E33EE1E1}"/>
                    </a:ext>
                  </a:extLst>
                </p14:cNvPr>
                <p14:cNvContentPartPr/>
                <p14:nvPr/>
              </p14:nvContentPartPr>
              <p14:xfrm>
                <a:off x="10683720" y="2535742"/>
                <a:ext cx="162720" cy="101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36FF011-856D-3C06-5F44-0976E33EE1E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75080" y="2526742"/>
                  <a:ext cx="180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AB72930-79B2-9746-6EC5-6CE7BC732E9F}"/>
                    </a:ext>
                  </a:extLst>
                </p14:cNvPr>
                <p14:cNvContentPartPr/>
                <p14:nvPr/>
              </p14:nvContentPartPr>
              <p14:xfrm>
                <a:off x="10698840" y="2349622"/>
                <a:ext cx="112320" cy="189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AB72930-79B2-9746-6EC5-6CE7BC732E9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89840" y="2340982"/>
                  <a:ext cx="129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78C53AC-9D75-0C9E-A102-78BBAEE0AE4B}"/>
                    </a:ext>
                  </a:extLst>
                </p14:cNvPr>
                <p14:cNvContentPartPr/>
                <p14:nvPr/>
              </p14:nvContentPartPr>
              <p14:xfrm>
                <a:off x="10742760" y="2547622"/>
                <a:ext cx="152280" cy="180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78C53AC-9D75-0C9E-A102-78BBAEE0AE4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33760" y="2538622"/>
                  <a:ext cx="169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F1B8BCC-67A4-057F-99FE-95428537BE34}"/>
                    </a:ext>
                  </a:extLst>
                </p14:cNvPr>
                <p14:cNvContentPartPr/>
                <p14:nvPr/>
              </p14:nvContentPartPr>
              <p14:xfrm>
                <a:off x="10673640" y="2577862"/>
                <a:ext cx="194040" cy="42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F1B8BCC-67A4-057F-99FE-95428537BE3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64640" y="2568862"/>
                  <a:ext cx="211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F6B791C-99BC-3BBB-7D82-56104539DF68}"/>
                    </a:ext>
                  </a:extLst>
                </p14:cNvPr>
                <p14:cNvContentPartPr/>
                <p14:nvPr/>
              </p14:nvContentPartPr>
              <p14:xfrm>
                <a:off x="10652040" y="2581822"/>
                <a:ext cx="213120" cy="48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F6B791C-99BC-3BBB-7D82-56104539DF6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43040" y="2572822"/>
                  <a:ext cx="230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CE3E3BA-BF16-FA59-2171-E3B57B9A12C4}"/>
                    </a:ext>
                  </a:extLst>
                </p14:cNvPr>
                <p14:cNvContentPartPr/>
                <p14:nvPr/>
              </p14:nvContentPartPr>
              <p14:xfrm>
                <a:off x="10686600" y="2521342"/>
                <a:ext cx="144360" cy="235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CE3E3BA-BF16-FA59-2171-E3B57B9A12C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77960" y="2512702"/>
                  <a:ext cx="162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E65B763-2F5A-2521-C563-3600FAA69E30}"/>
                    </a:ext>
                  </a:extLst>
                </p14:cNvPr>
                <p14:cNvContentPartPr/>
                <p14:nvPr/>
              </p14:nvContentPartPr>
              <p14:xfrm>
                <a:off x="11062080" y="2459062"/>
                <a:ext cx="185040" cy="113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E65B763-2F5A-2521-C563-3600FAA69E3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53080" y="2450422"/>
                  <a:ext cx="202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8F2722E-0538-BF75-7DEC-D8FE71D1AAAF}"/>
                    </a:ext>
                  </a:extLst>
                </p14:cNvPr>
                <p14:cNvContentPartPr/>
                <p14:nvPr/>
              </p14:nvContentPartPr>
              <p14:xfrm>
                <a:off x="11284200" y="2336302"/>
                <a:ext cx="38160" cy="250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8F2722E-0538-BF75-7DEC-D8FE71D1AAA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75560" y="2327662"/>
                  <a:ext cx="55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988D6AB-8E7F-8737-FA86-612A64E63580}"/>
                    </a:ext>
                  </a:extLst>
                </p14:cNvPr>
                <p14:cNvContentPartPr/>
                <p14:nvPr/>
              </p14:nvContentPartPr>
              <p14:xfrm>
                <a:off x="11329560" y="2344222"/>
                <a:ext cx="459720" cy="217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988D6AB-8E7F-8737-FA86-612A64E6358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20560" y="2335582"/>
                  <a:ext cx="477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FDE987B-C287-B3C6-4668-C5BABF628BAA}"/>
                    </a:ext>
                  </a:extLst>
                </p14:cNvPr>
                <p14:cNvContentPartPr/>
                <p14:nvPr/>
              </p14:nvContentPartPr>
              <p14:xfrm>
                <a:off x="11736000" y="2329462"/>
                <a:ext cx="8640" cy="5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FDE987B-C287-B3C6-4668-C5BABF628BA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727000" y="2320822"/>
                  <a:ext cx="26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7624772-92D2-F50E-F171-142C27DC7EAE}"/>
                    </a:ext>
                  </a:extLst>
                </p14:cNvPr>
                <p14:cNvContentPartPr/>
                <p14:nvPr/>
              </p14:nvContentPartPr>
              <p14:xfrm>
                <a:off x="8796960" y="2931382"/>
                <a:ext cx="217800" cy="122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7624772-92D2-F50E-F171-142C27DC7EA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88320" y="2922382"/>
                  <a:ext cx="235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D3BEFD6-43C5-CFF1-FE6A-778A2D01AB9D}"/>
                    </a:ext>
                  </a:extLst>
                </p14:cNvPr>
                <p14:cNvContentPartPr/>
                <p14:nvPr/>
              </p14:nvContentPartPr>
              <p14:xfrm>
                <a:off x="9124560" y="2920222"/>
                <a:ext cx="108000" cy="248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D3BEFD6-43C5-CFF1-FE6A-778A2D01AB9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15560" y="2911582"/>
                  <a:ext cx="125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13DFD85-5A85-8753-82FC-1E6B3761C25C}"/>
                    </a:ext>
                  </a:extLst>
                </p14:cNvPr>
                <p14:cNvContentPartPr/>
                <p14:nvPr/>
              </p14:nvContentPartPr>
              <p14:xfrm>
                <a:off x="9285480" y="2841382"/>
                <a:ext cx="83520" cy="1573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13DFD85-5A85-8753-82FC-1E6B3761C25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76480" y="2832742"/>
                  <a:ext cx="101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098BD46-F022-C839-C87C-3129190B370C}"/>
                    </a:ext>
                  </a:extLst>
                </p14:cNvPr>
                <p14:cNvContentPartPr/>
                <p14:nvPr/>
              </p14:nvContentPartPr>
              <p14:xfrm>
                <a:off x="9651960" y="2896462"/>
                <a:ext cx="137160" cy="144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098BD46-F022-C839-C87C-3129190B370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43320" y="2887462"/>
                  <a:ext cx="154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280A197-1E4D-E4FF-D0BC-8C8293E3F2CB}"/>
                    </a:ext>
                  </a:extLst>
                </p14:cNvPr>
                <p14:cNvContentPartPr/>
                <p14:nvPr/>
              </p14:nvContentPartPr>
              <p14:xfrm>
                <a:off x="9779040" y="2791342"/>
                <a:ext cx="94680" cy="238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280A197-1E4D-E4FF-D0BC-8C8293E3F2C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70040" y="2782702"/>
                  <a:ext cx="112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EC2A47C-00F0-0B12-0515-9D6CBD4006D5}"/>
                    </a:ext>
                  </a:extLst>
                </p14:cNvPr>
                <p14:cNvContentPartPr/>
                <p14:nvPr/>
              </p14:nvContentPartPr>
              <p14:xfrm>
                <a:off x="9869400" y="2797822"/>
                <a:ext cx="349200" cy="222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EC2A47C-00F0-0B12-0515-9D6CBD4006D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60400" y="2788822"/>
                  <a:ext cx="366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8FBE909-B02F-0C92-5501-979ABC8E208D}"/>
                    </a:ext>
                  </a:extLst>
                </p14:cNvPr>
                <p14:cNvContentPartPr/>
                <p14:nvPr/>
              </p14:nvContentPartPr>
              <p14:xfrm>
                <a:off x="10176120" y="2928142"/>
                <a:ext cx="62280" cy="810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8FBE909-B02F-0C92-5501-979ABC8E208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67480" y="2919142"/>
                  <a:ext cx="79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929F2B2-906E-440F-313F-0BF6CC521B28}"/>
                    </a:ext>
                  </a:extLst>
                </p14:cNvPr>
                <p14:cNvContentPartPr/>
                <p14:nvPr/>
              </p14:nvContentPartPr>
              <p14:xfrm>
                <a:off x="10260720" y="2871262"/>
                <a:ext cx="196560" cy="114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929F2B2-906E-440F-313F-0BF6CC521B2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52080" y="2862262"/>
                  <a:ext cx="214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2BD1441-BFEE-25E3-5F91-F353C76A6AC8}"/>
                    </a:ext>
                  </a:extLst>
                </p14:cNvPr>
                <p14:cNvContentPartPr/>
                <p14:nvPr/>
              </p14:nvContentPartPr>
              <p14:xfrm>
                <a:off x="10700280" y="2865142"/>
                <a:ext cx="138600" cy="222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2BD1441-BFEE-25E3-5F91-F353C76A6AC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91280" y="2856142"/>
                  <a:ext cx="156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3E1E3B0-2CB9-5A3E-178F-596D8014260D}"/>
                    </a:ext>
                  </a:extLst>
                </p14:cNvPr>
                <p14:cNvContentPartPr/>
                <p14:nvPr/>
              </p14:nvContentPartPr>
              <p14:xfrm>
                <a:off x="10907640" y="2780182"/>
                <a:ext cx="84960" cy="1155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3E1E3B0-2CB9-5A3E-178F-596D8014260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99000" y="2771182"/>
                  <a:ext cx="102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9B41E79-75D4-1299-4FF6-C62CB697BB3B}"/>
                    </a:ext>
                  </a:extLst>
                </p14:cNvPr>
                <p14:cNvContentPartPr/>
                <p14:nvPr/>
              </p14:nvContentPartPr>
              <p14:xfrm>
                <a:off x="10981080" y="2877022"/>
                <a:ext cx="96840" cy="157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9B41E79-75D4-1299-4FF6-C62CB697BB3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72440" y="2868382"/>
                  <a:ext cx="114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5F83F33-EF77-44E6-341A-40AE2079340E}"/>
                    </a:ext>
                  </a:extLst>
                </p14:cNvPr>
                <p14:cNvContentPartPr/>
                <p14:nvPr/>
              </p14:nvContentPartPr>
              <p14:xfrm>
                <a:off x="11223000" y="2816542"/>
                <a:ext cx="117720" cy="167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5F83F33-EF77-44E6-341A-40AE2079340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214000" y="2807902"/>
                  <a:ext cx="135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05BA30B-2048-26F0-DDA4-7E0B3680D49C}"/>
                    </a:ext>
                  </a:extLst>
                </p14:cNvPr>
                <p14:cNvContentPartPr/>
                <p14:nvPr/>
              </p14:nvContentPartPr>
              <p14:xfrm>
                <a:off x="11351160" y="2709262"/>
                <a:ext cx="274320" cy="196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05BA30B-2048-26F0-DDA4-7E0B3680D49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342520" y="2700622"/>
                  <a:ext cx="291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44EC1E3-43FC-F8E0-C5BB-EF8116D30CEF}"/>
                    </a:ext>
                  </a:extLst>
                </p14:cNvPr>
                <p14:cNvContentPartPr/>
                <p14:nvPr/>
              </p14:nvContentPartPr>
              <p14:xfrm>
                <a:off x="11574000" y="2734822"/>
                <a:ext cx="21960" cy="28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44EC1E3-43FC-F8E0-C5BB-EF8116D30CE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65000" y="2725822"/>
                  <a:ext cx="39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ACA8C8F-3FBB-0377-06D5-E74819780FFC}"/>
                    </a:ext>
                  </a:extLst>
                </p14:cNvPr>
                <p14:cNvContentPartPr/>
                <p14:nvPr/>
              </p14:nvContentPartPr>
              <p14:xfrm>
                <a:off x="11628000" y="2700982"/>
                <a:ext cx="208440" cy="336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ACA8C8F-3FBB-0377-06D5-E74819780FF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19000" y="2692342"/>
                  <a:ext cx="226080" cy="35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CF576BD-0EE0-27ED-FCD5-EA92AA36B0FD}"/>
                  </a:ext>
                </a:extLst>
              </p14:cNvPr>
              <p14:cNvContentPartPr/>
              <p14:nvPr/>
            </p14:nvContentPartPr>
            <p14:xfrm>
              <a:off x="3407040" y="4400902"/>
              <a:ext cx="144720" cy="26676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CF576BD-0EE0-27ED-FCD5-EA92AA36B0FD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402720" y="4396582"/>
                <a:ext cx="1533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A4A0516B-B237-1907-691B-6756A0614147}"/>
                  </a:ext>
                </a:extLst>
              </p14:cNvPr>
              <p14:cNvContentPartPr/>
              <p14:nvPr/>
            </p14:nvContentPartPr>
            <p14:xfrm>
              <a:off x="3532680" y="4361302"/>
              <a:ext cx="437040" cy="2635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A4A0516B-B237-1907-691B-6756A061414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528360" y="4356982"/>
                <a:ext cx="4456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CA971B98-C806-CD26-E8FB-5AA89FC1DCB5}"/>
                  </a:ext>
                </a:extLst>
              </p14:cNvPr>
              <p14:cNvContentPartPr/>
              <p14:nvPr/>
            </p14:nvContentPartPr>
            <p14:xfrm>
              <a:off x="3995640" y="4259062"/>
              <a:ext cx="122040" cy="24120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CA971B98-C806-CD26-E8FB-5AA89FC1DCB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991320" y="4254742"/>
                <a:ext cx="1306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68D1C6ED-FE9B-9B54-72CA-D63578395740}"/>
                  </a:ext>
                </a:extLst>
              </p14:cNvPr>
              <p14:cNvContentPartPr/>
              <p14:nvPr/>
            </p14:nvContentPartPr>
            <p14:xfrm>
              <a:off x="4137120" y="4333942"/>
              <a:ext cx="132120" cy="12096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68D1C6ED-FE9B-9B54-72CA-D6357839574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132800" y="4329622"/>
                <a:ext cx="140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B3B2E113-F627-DBA9-CE50-3BF294067210}"/>
                  </a:ext>
                </a:extLst>
              </p14:cNvPr>
              <p14:cNvContentPartPr/>
              <p14:nvPr/>
            </p14:nvContentPartPr>
            <p14:xfrm>
              <a:off x="4275720" y="4327462"/>
              <a:ext cx="130680" cy="1148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B3B2E113-F627-DBA9-CE50-3BF294067210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271400" y="4323142"/>
                <a:ext cx="13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07769116-4013-41E5-3DC2-46BA5B47E4DC}"/>
                  </a:ext>
                </a:extLst>
              </p14:cNvPr>
              <p14:cNvContentPartPr/>
              <p14:nvPr/>
            </p14:nvContentPartPr>
            <p14:xfrm>
              <a:off x="4347720" y="4153582"/>
              <a:ext cx="119160" cy="2440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07769116-4013-41E5-3DC2-46BA5B47E4D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343400" y="4149262"/>
                <a:ext cx="1278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152F249F-846E-93D0-5269-2BA8F4A1FE3B}"/>
                  </a:ext>
                </a:extLst>
              </p14:cNvPr>
              <p14:cNvContentPartPr/>
              <p14:nvPr/>
            </p14:nvContentPartPr>
            <p14:xfrm>
              <a:off x="4617720" y="4140262"/>
              <a:ext cx="290520" cy="2062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152F249F-846E-93D0-5269-2BA8F4A1FE3B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613400" y="4135942"/>
                <a:ext cx="2991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4EA63E25-9D1D-99AF-73DA-59770E9015BA}"/>
                  </a:ext>
                </a:extLst>
              </p14:cNvPr>
              <p14:cNvContentPartPr/>
              <p14:nvPr/>
            </p14:nvContentPartPr>
            <p14:xfrm>
              <a:off x="4003560" y="4750102"/>
              <a:ext cx="57600" cy="16272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4EA63E25-9D1D-99AF-73DA-59770E9015B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999240" y="4745782"/>
                <a:ext cx="662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3344F782-99CF-47F7-7040-8CD1ADAAE730}"/>
                  </a:ext>
                </a:extLst>
              </p14:cNvPr>
              <p14:cNvContentPartPr/>
              <p14:nvPr/>
            </p14:nvContentPartPr>
            <p14:xfrm>
              <a:off x="3916080" y="4659022"/>
              <a:ext cx="149040" cy="1720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3344F782-99CF-47F7-7040-8CD1ADAAE730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911760" y="4654702"/>
                <a:ext cx="1576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C1587685-6A4A-2E28-D124-E19AF68A318E}"/>
                  </a:ext>
                </a:extLst>
              </p14:cNvPr>
              <p14:cNvContentPartPr/>
              <p14:nvPr/>
            </p14:nvContentPartPr>
            <p14:xfrm>
              <a:off x="4128120" y="4754782"/>
              <a:ext cx="140400" cy="13428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C1587685-6A4A-2E28-D124-E19AF68A318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123800" y="4750462"/>
                <a:ext cx="1490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C6C8DC88-7221-1C54-D592-E08ABA8671FF}"/>
                  </a:ext>
                </a:extLst>
              </p14:cNvPr>
              <p14:cNvContentPartPr/>
              <p14:nvPr/>
            </p14:nvContentPartPr>
            <p14:xfrm>
              <a:off x="4317840" y="4597462"/>
              <a:ext cx="281880" cy="20520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C6C8DC88-7221-1C54-D592-E08ABA8671F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313520" y="4593142"/>
                <a:ext cx="2905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CA186F69-14EF-5D92-DBBB-EDA4AA0481A0}"/>
                  </a:ext>
                </a:extLst>
              </p14:cNvPr>
              <p14:cNvContentPartPr/>
              <p14:nvPr/>
            </p14:nvContentPartPr>
            <p14:xfrm>
              <a:off x="4585320" y="4605022"/>
              <a:ext cx="176040" cy="1724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CA186F69-14EF-5D92-DBBB-EDA4AA0481A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581000" y="4600702"/>
                <a:ext cx="184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36CDD1B-E547-D5FF-4C63-5FEEFF6A6062}"/>
                  </a:ext>
                </a:extLst>
              </p14:cNvPr>
              <p14:cNvContentPartPr/>
              <p14:nvPr/>
            </p14:nvContentPartPr>
            <p14:xfrm>
              <a:off x="4642200" y="4650022"/>
              <a:ext cx="81000" cy="662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36CDD1B-E547-D5FF-4C63-5FEEFF6A606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37880" y="4645702"/>
                <a:ext cx="89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5BDBC541-48EE-DD6D-B6CF-DD43C118D17C}"/>
                  </a:ext>
                </a:extLst>
              </p14:cNvPr>
              <p14:cNvContentPartPr/>
              <p14:nvPr/>
            </p14:nvContentPartPr>
            <p14:xfrm>
              <a:off x="4776120" y="4564702"/>
              <a:ext cx="257760" cy="1281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5BDBC541-48EE-DD6D-B6CF-DD43C118D17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771800" y="4560382"/>
                <a:ext cx="266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58104FE4-23DA-38B5-E525-1A5E472B81B0}"/>
                  </a:ext>
                </a:extLst>
              </p14:cNvPr>
              <p14:cNvContentPartPr/>
              <p14:nvPr/>
            </p14:nvContentPartPr>
            <p14:xfrm>
              <a:off x="5048280" y="4410622"/>
              <a:ext cx="312120" cy="2174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58104FE4-23DA-38B5-E525-1A5E472B81B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043960" y="4406302"/>
                <a:ext cx="32076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55A37E88-6422-A2F8-656E-5D7A47E96EE7}"/>
              </a:ext>
            </a:extLst>
          </p:cNvPr>
          <p:cNvGrpSpPr/>
          <p:nvPr/>
        </p:nvGrpSpPr>
        <p:grpSpPr>
          <a:xfrm>
            <a:off x="2895120" y="3026062"/>
            <a:ext cx="1735920" cy="1298160"/>
            <a:chOff x="2895120" y="3026062"/>
            <a:chExt cx="1735920" cy="12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F753744-578A-F54F-10EF-BFB377D7328B}"/>
                    </a:ext>
                  </a:extLst>
                </p14:cNvPr>
                <p14:cNvContentPartPr/>
                <p14:nvPr/>
              </p14:nvContentPartPr>
              <p14:xfrm>
                <a:off x="2895120" y="3047662"/>
                <a:ext cx="373320" cy="3693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F753744-578A-F54F-10EF-BFB377D7328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90800" y="3043342"/>
                  <a:ext cx="3819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6182EC1-E5A2-DD2A-4F26-D51DB1730750}"/>
                    </a:ext>
                  </a:extLst>
                </p14:cNvPr>
                <p14:cNvContentPartPr/>
                <p14:nvPr/>
              </p14:nvContentPartPr>
              <p14:xfrm>
                <a:off x="2898000" y="3026062"/>
                <a:ext cx="701640" cy="687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6182EC1-E5A2-DD2A-4F26-D51DB173075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93680" y="3021742"/>
                  <a:ext cx="71028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2975783-5861-4F49-915B-3330DA3259D5}"/>
                    </a:ext>
                  </a:extLst>
                </p14:cNvPr>
                <p14:cNvContentPartPr/>
                <p14:nvPr/>
              </p14:nvContentPartPr>
              <p14:xfrm>
                <a:off x="3008160" y="3156022"/>
                <a:ext cx="778320" cy="7394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2975783-5861-4F49-915B-3330DA3259D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03840" y="3151702"/>
                  <a:ext cx="786960" cy="74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41641A4-9B47-17EE-A164-9064C0AC7790}"/>
                    </a:ext>
                  </a:extLst>
                </p14:cNvPr>
                <p14:cNvContentPartPr/>
                <p14:nvPr/>
              </p14:nvContentPartPr>
              <p14:xfrm>
                <a:off x="3269520" y="3039022"/>
                <a:ext cx="696960" cy="797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41641A4-9B47-17EE-A164-9064C0AC779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65200" y="3034702"/>
                  <a:ext cx="705600" cy="80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8934C71-78CC-39C6-FDB2-365616E0491B}"/>
                    </a:ext>
                  </a:extLst>
                </p14:cNvPr>
                <p14:cNvContentPartPr/>
                <p14:nvPr/>
              </p14:nvContentPartPr>
              <p14:xfrm>
                <a:off x="3575160" y="3080782"/>
                <a:ext cx="718560" cy="7930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8934C71-78CC-39C6-FDB2-365616E0491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570840" y="3076462"/>
                  <a:ext cx="72720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A5E7E25-E402-9CBF-A6FB-5AB66C5E5080}"/>
                    </a:ext>
                  </a:extLst>
                </p14:cNvPr>
                <p14:cNvContentPartPr/>
                <p14:nvPr/>
              </p14:nvContentPartPr>
              <p14:xfrm>
                <a:off x="3691440" y="3207862"/>
                <a:ext cx="678240" cy="791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A5E7E25-E402-9CBF-A6FB-5AB66C5E508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687120" y="3203542"/>
                  <a:ext cx="686880" cy="8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9D639CC-0C1D-31E6-A869-D25164B9B3B4}"/>
                    </a:ext>
                  </a:extLst>
                </p14:cNvPr>
                <p14:cNvContentPartPr/>
                <p14:nvPr/>
              </p14:nvContentPartPr>
              <p14:xfrm>
                <a:off x="3870360" y="3283102"/>
                <a:ext cx="623520" cy="6523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9D639CC-0C1D-31E6-A869-D25164B9B3B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66040" y="3278782"/>
                  <a:ext cx="63216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A5567A4-7B2B-A074-C227-38B9BC328A40}"/>
                    </a:ext>
                  </a:extLst>
                </p14:cNvPr>
                <p14:cNvContentPartPr/>
                <p14:nvPr/>
              </p14:nvContentPartPr>
              <p14:xfrm>
                <a:off x="4164840" y="3502342"/>
                <a:ext cx="375840" cy="442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A5567A4-7B2B-A074-C227-38B9BC328A4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60520" y="3498022"/>
                  <a:ext cx="3844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B932DA0-1A7C-D67C-B290-1CB76CF9E04B}"/>
                    </a:ext>
                  </a:extLst>
                </p14:cNvPr>
                <p14:cNvContentPartPr/>
                <p14:nvPr/>
              </p14:nvContentPartPr>
              <p14:xfrm>
                <a:off x="4284000" y="3606742"/>
                <a:ext cx="347040" cy="3574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B932DA0-1A7C-D67C-B290-1CB76CF9E04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279680" y="3602422"/>
                  <a:ext cx="3556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D9064D3-89BA-2BB3-23E3-77905A95B7C5}"/>
                    </a:ext>
                  </a:extLst>
                </p14:cNvPr>
                <p14:cNvContentPartPr/>
                <p14:nvPr/>
              </p14:nvContentPartPr>
              <p14:xfrm>
                <a:off x="3821400" y="3999142"/>
                <a:ext cx="42480" cy="325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D9064D3-89BA-2BB3-23E3-77905A95B7C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817080" y="3994822"/>
                  <a:ext cx="51120" cy="33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9B1ACB6B-E004-91AA-8E49-1F9D30274982}"/>
                  </a:ext>
                </a:extLst>
              </p14:cNvPr>
              <p14:cNvContentPartPr/>
              <p14:nvPr/>
            </p14:nvContentPartPr>
            <p14:xfrm>
              <a:off x="2079720" y="2025982"/>
              <a:ext cx="857160" cy="7740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9B1ACB6B-E004-91AA-8E49-1F9D30274982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075400" y="2021662"/>
                <a:ext cx="86580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EA80AC6-3DD3-67F1-2262-F8AC7B2E8124}"/>
                  </a:ext>
                </a:extLst>
              </p14:cNvPr>
              <p14:cNvContentPartPr/>
              <p14:nvPr/>
            </p14:nvContentPartPr>
            <p14:xfrm>
              <a:off x="459360" y="1806742"/>
              <a:ext cx="135360" cy="30744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EA80AC6-3DD3-67F1-2262-F8AC7B2E8124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55040" y="1802422"/>
                <a:ext cx="1440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A865F2D5-7AF0-ABE0-251D-D250FCFCE229}"/>
                  </a:ext>
                </a:extLst>
              </p14:cNvPr>
              <p14:cNvContentPartPr/>
              <p14:nvPr/>
            </p14:nvContentPartPr>
            <p14:xfrm>
              <a:off x="623160" y="1753102"/>
              <a:ext cx="459720" cy="28008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A865F2D5-7AF0-ABE0-251D-D250FCFCE22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18840" y="1748782"/>
                <a:ext cx="46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85EB95B0-6CF1-1436-409B-93D84B29C130}"/>
                  </a:ext>
                </a:extLst>
              </p14:cNvPr>
              <p14:cNvContentPartPr/>
              <p14:nvPr/>
            </p14:nvContentPartPr>
            <p14:xfrm>
              <a:off x="1117080" y="1662742"/>
              <a:ext cx="76680" cy="1890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85EB95B0-6CF1-1436-409B-93D84B29C130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12760" y="1658422"/>
                <a:ext cx="85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83A6B6BD-1E0A-064C-D97E-1C232A0E0231}"/>
                  </a:ext>
                </a:extLst>
              </p14:cNvPr>
              <p14:cNvContentPartPr/>
              <p14:nvPr/>
            </p14:nvContentPartPr>
            <p14:xfrm>
              <a:off x="1209600" y="1688302"/>
              <a:ext cx="216720" cy="1450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83A6B6BD-1E0A-064C-D97E-1C232A0E023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205280" y="1683982"/>
                <a:ext cx="225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CB00F01B-BF2B-C853-F69C-A9CD624FD6BB}"/>
                  </a:ext>
                </a:extLst>
              </p14:cNvPr>
              <p14:cNvContentPartPr/>
              <p14:nvPr/>
            </p14:nvContentPartPr>
            <p14:xfrm>
              <a:off x="1347840" y="1599382"/>
              <a:ext cx="142200" cy="17712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CB00F01B-BF2B-C853-F69C-A9CD624FD6BB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343520" y="1595062"/>
                <a:ext cx="1508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B8597067-3B20-74BA-94C9-E213F3109F2D}"/>
                  </a:ext>
                </a:extLst>
              </p14:cNvPr>
              <p14:cNvContentPartPr/>
              <p14:nvPr/>
            </p14:nvContentPartPr>
            <p14:xfrm>
              <a:off x="588600" y="2148022"/>
              <a:ext cx="297000" cy="18540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B8597067-3B20-74BA-94C9-E213F3109F2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84280" y="2143702"/>
                <a:ext cx="3056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DE92E504-AA26-8107-0A09-FEBA869677E7}"/>
                  </a:ext>
                </a:extLst>
              </p14:cNvPr>
              <p14:cNvContentPartPr/>
              <p14:nvPr/>
            </p14:nvContentPartPr>
            <p14:xfrm>
              <a:off x="993240" y="2014462"/>
              <a:ext cx="102240" cy="20988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DE92E504-AA26-8107-0A09-FEBA869677E7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988920" y="2010142"/>
                <a:ext cx="1108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6D6E9D3-AE0F-C2F0-CFD9-F4BC46498C35}"/>
                  </a:ext>
                </a:extLst>
              </p14:cNvPr>
              <p14:cNvContentPartPr/>
              <p14:nvPr/>
            </p14:nvContentPartPr>
            <p14:xfrm>
              <a:off x="1092240" y="2132542"/>
              <a:ext cx="56520" cy="5364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6D6E9D3-AE0F-C2F0-CFD9-F4BC46498C3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87920" y="2128222"/>
                <a:ext cx="65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552A7FB1-76D0-09DC-D5B2-2F06B50D0915}"/>
                  </a:ext>
                </a:extLst>
              </p14:cNvPr>
              <p14:cNvContentPartPr/>
              <p14:nvPr/>
            </p14:nvContentPartPr>
            <p14:xfrm>
              <a:off x="1166760" y="2004022"/>
              <a:ext cx="215640" cy="15048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552A7FB1-76D0-09DC-D5B2-2F06B50D091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162440" y="1999702"/>
                <a:ext cx="224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1F572EB2-13B6-0729-A2B3-F4DD151AB626}"/>
                  </a:ext>
                </a:extLst>
              </p14:cNvPr>
              <p14:cNvContentPartPr/>
              <p14:nvPr/>
            </p14:nvContentPartPr>
            <p14:xfrm>
              <a:off x="1393560" y="1980262"/>
              <a:ext cx="354960" cy="1036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1F572EB2-13B6-0729-A2B3-F4DD151AB626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389240" y="1975942"/>
                <a:ext cx="3636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4E2E144F-F946-C3B0-CBBE-A21FB98564E1}"/>
                  </a:ext>
                </a:extLst>
              </p14:cNvPr>
              <p14:cNvContentPartPr/>
              <p14:nvPr/>
            </p14:nvContentPartPr>
            <p14:xfrm>
              <a:off x="1757880" y="1813942"/>
              <a:ext cx="317880" cy="2246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4E2E144F-F946-C3B0-CBBE-A21FB98564E1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753560" y="1809622"/>
                <a:ext cx="326520" cy="23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FDD50CAC-3ACF-DA95-725B-4ED936C01670}"/>
              </a:ext>
            </a:extLst>
          </p:cNvPr>
          <p:cNvGrpSpPr/>
          <p:nvPr/>
        </p:nvGrpSpPr>
        <p:grpSpPr>
          <a:xfrm>
            <a:off x="2899800" y="2855422"/>
            <a:ext cx="1527480" cy="142560"/>
            <a:chOff x="2899800" y="2855422"/>
            <a:chExt cx="1527480" cy="14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7B39FF7-C13F-FB89-0756-82846DB537AC}"/>
                    </a:ext>
                  </a:extLst>
                </p14:cNvPr>
                <p14:cNvContentPartPr/>
                <p14:nvPr/>
              </p14:nvContentPartPr>
              <p14:xfrm>
                <a:off x="2899800" y="2881702"/>
                <a:ext cx="142920" cy="1162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7B39FF7-C13F-FB89-0756-82846DB537A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890800" y="2872702"/>
                  <a:ext cx="160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AA91C50-B87F-FD65-9658-47AD393533A6}"/>
                    </a:ext>
                  </a:extLst>
                </p14:cNvPr>
                <p14:cNvContentPartPr/>
                <p14:nvPr/>
              </p14:nvContentPartPr>
              <p14:xfrm>
                <a:off x="3116880" y="2884222"/>
                <a:ext cx="91800" cy="105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AA91C50-B87F-FD65-9658-47AD393533A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108240" y="2875582"/>
                  <a:ext cx="109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3E35182-B715-BC3E-3BA0-D8CCCE2188C1}"/>
                    </a:ext>
                  </a:extLst>
                </p14:cNvPr>
                <p14:cNvContentPartPr/>
                <p14:nvPr/>
              </p14:nvContentPartPr>
              <p14:xfrm>
                <a:off x="3317040" y="2889262"/>
                <a:ext cx="293400" cy="90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3E35182-B715-BC3E-3BA0-D8CCCE2188C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308400" y="2880622"/>
                  <a:ext cx="311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56F01EA-5554-5726-B8A6-0A887E76C43F}"/>
                    </a:ext>
                  </a:extLst>
                </p14:cNvPr>
                <p14:cNvContentPartPr/>
                <p14:nvPr/>
              </p14:nvContentPartPr>
              <p14:xfrm>
                <a:off x="3638160" y="2881702"/>
                <a:ext cx="273240" cy="954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56F01EA-5554-5726-B8A6-0A887E76C43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29160" y="2872702"/>
                  <a:ext cx="290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3F91290-40BB-B912-9563-091D43DC466B}"/>
                    </a:ext>
                  </a:extLst>
                </p14:cNvPr>
                <p14:cNvContentPartPr/>
                <p14:nvPr/>
              </p14:nvContentPartPr>
              <p14:xfrm>
                <a:off x="3942000" y="2870182"/>
                <a:ext cx="275760" cy="910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3F91290-40BB-B912-9563-091D43DC466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933000" y="2861542"/>
                  <a:ext cx="293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4E50723-E3FA-CD8C-3197-F739A3484141}"/>
                    </a:ext>
                  </a:extLst>
                </p14:cNvPr>
                <p14:cNvContentPartPr/>
                <p14:nvPr/>
              </p14:nvContentPartPr>
              <p14:xfrm>
                <a:off x="4254120" y="2855422"/>
                <a:ext cx="173160" cy="76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4E50723-E3FA-CD8C-3197-F739A348414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245480" y="2846422"/>
                  <a:ext cx="190800" cy="9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685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Instrumente</a:t>
            </a:r>
            <a:r>
              <a:rPr lang="en-US" sz="3991" dirty="0">
                <a:solidFill>
                  <a:sysClr val="windowText" lastClr="000000"/>
                </a:solidFill>
              </a:rPr>
              <a:t> der </a:t>
            </a:r>
            <a:r>
              <a:rPr lang="en-US" sz="3991" dirty="0" err="1">
                <a:solidFill>
                  <a:sysClr val="windowText" lastClr="000000"/>
                </a:solidFill>
              </a:rPr>
              <a:t>Handelspolitik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59986" y="2144415"/>
            <a:ext cx="6596726" cy="232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903" dirty="0"/>
              <a:t>Zölle und Quoten</a:t>
            </a:r>
          </a:p>
          <a:p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Kleines Land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Allgemeines Handelsmodell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CC740AF-88D2-30B0-7C35-9B0C4C836278}"/>
                  </a:ext>
                </a:extLst>
              </p14:cNvPr>
              <p14:cNvContentPartPr/>
              <p14:nvPr/>
            </p14:nvContentPartPr>
            <p14:xfrm>
              <a:off x="2785680" y="3375622"/>
              <a:ext cx="2391840" cy="172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CC740AF-88D2-30B0-7C35-9B0C4C836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7040" y="3366622"/>
                <a:ext cx="240948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7049A1F-D239-4778-0EED-7B674801CD15}"/>
              </a:ext>
            </a:extLst>
          </p:cNvPr>
          <p:cNvGrpSpPr/>
          <p:nvPr/>
        </p:nvGrpSpPr>
        <p:grpSpPr>
          <a:xfrm>
            <a:off x="2607120" y="2725102"/>
            <a:ext cx="1118880" cy="288720"/>
            <a:chOff x="2607120" y="2725102"/>
            <a:chExt cx="111888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7AB1F1F-C8F4-694B-3689-C3C3991AE99B}"/>
                    </a:ext>
                  </a:extLst>
                </p14:cNvPr>
                <p14:cNvContentPartPr/>
                <p14:nvPr/>
              </p14:nvContentPartPr>
              <p14:xfrm>
                <a:off x="2643840" y="2929582"/>
                <a:ext cx="127800" cy="842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7AB1F1F-C8F4-694B-3689-C3C3991AE99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34840" y="2920582"/>
                  <a:ext cx="145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2EE03CA-9505-9641-00F1-1D14637FDD75}"/>
                    </a:ext>
                  </a:extLst>
                </p14:cNvPr>
                <p14:cNvContentPartPr/>
                <p14:nvPr/>
              </p14:nvContentPartPr>
              <p14:xfrm>
                <a:off x="2770560" y="2803582"/>
                <a:ext cx="158040" cy="194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2EE03CA-9505-9641-00F1-1D14637FDD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61560" y="2794582"/>
                  <a:ext cx="175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7C1EDD7-6C80-A1C8-C551-354F63B811BE}"/>
                    </a:ext>
                  </a:extLst>
                </p14:cNvPr>
                <p14:cNvContentPartPr/>
                <p14:nvPr/>
              </p14:nvContentPartPr>
              <p14:xfrm>
                <a:off x="2895480" y="2960182"/>
                <a:ext cx="45360" cy="500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7C1EDD7-6C80-A1C8-C551-354F63B811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86840" y="2951182"/>
                  <a:ext cx="63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CA292EF-F84A-94F4-AA59-75315D38FECE}"/>
                    </a:ext>
                  </a:extLst>
                </p14:cNvPr>
                <p14:cNvContentPartPr/>
                <p14:nvPr/>
              </p14:nvContentPartPr>
              <p14:xfrm>
                <a:off x="2961000" y="2858302"/>
                <a:ext cx="385920" cy="136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CA292EF-F84A-94F4-AA59-75315D38FE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52360" y="2849662"/>
                  <a:ext cx="403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BC81E03-EF28-D8F3-9DE6-E6F2C56381DF}"/>
                    </a:ext>
                  </a:extLst>
                </p14:cNvPr>
                <p14:cNvContentPartPr/>
                <p14:nvPr/>
              </p14:nvContentPartPr>
              <p14:xfrm>
                <a:off x="3313080" y="2811502"/>
                <a:ext cx="17280" cy="20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BC81E03-EF28-D8F3-9DE6-E6F2C56381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04080" y="2802862"/>
                  <a:ext cx="34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B04D1C9-2CB8-23A5-B615-C91A886E345F}"/>
                    </a:ext>
                  </a:extLst>
                </p14:cNvPr>
                <p14:cNvContentPartPr/>
                <p14:nvPr/>
              </p14:nvContentPartPr>
              <p14:xfrm>
                <a:off x="3382920" y="2829502"/>
                <a:ext cx="131040" cy="132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B04D1C9-2CB8-23A5-B615-C91A886E34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73920" y="2820862"/>
                  <a:ext cx="148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7BBD17A-845C-828E-D865-E3E322BA26AC}"/>
                    </a:ext>
                  </a:extLst>
                </p14:cNvPr>
                <p14:cNvContentPartPr/>
                <p14:nvPr/>
              </p14:nvContentPartPr>
              <p14:xfrm>
                <a:off x="3573720" y="2754262"/>
                <a:ext cx="152280" cy="182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7BBD17A-845C-828E-D865-E3E322BA26A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64720" y="2745262"/>
                  <a:ext cx="169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3477BD5-5901-C1E2-784D-F8AA159F8F63}"/>
                    </a:ext>
                  </a:extLst>
                </p14:cNvPr>
                <p14:cNvContentPartPr/>
                <p14:nvPr/>
              </p14:nvContentPartPr>
              <p14:xfrm>
                <a:off x="2607120" y="2725102"/>
                <a:ext cx="86400" cy="62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3477BD5-5901-C1E2-784D-F8AA159F8F6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98480" y="2716462"/>
                  <a:ext cx="10404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97DC06E-4952-A0DD-12BB-CD19E02BBE50}"/>
                  </a:ext>
                </a:extLst>
              </p14:cNvPr>
              <p14:cNvContentPartPr/>
              <p14:nvPr/>
            </p14:nvContentPartPr>
            <p14:xfrm>
              <a:off x="2714400" y="3493702"/>
              <a:ext cx="2765160" cy="1242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97DC06E-4952-A0DD-12BB-CD19E02BBE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05760" y="3484702"/>
                <a:ext cx="27828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31DEEDC-54DD-7179-4CDF-C7FC6073DB14}"/>
                  </a:ext>
                </a:extLst>
              </p14:cNvPr>
              <p14:cNvContentPartPr/>
              <p14:nvPr/>
            </p14:nvContentPartPr>
            <p14:xfrm>
              <a:off x="2836800" y="4411342"/>
              <a:ext cx="4109040" cy="331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31DEEDC-54DD-7179-4CDF-C7FC6073DB1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27800" y="4402342"/>
                <a:ext cx="412668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14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9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Elastizität und Steuerinzidenz 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011680" y="1776465"/>
            <a:ext cx="7536794" cy="187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Steuerlast wird tendenziell von den Marktteilnehmern getragen, deren Elastizitäten gering sind und die deshalb weniger leicht durch Mengenänderungen reagieren können.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20D4E52-704B-5CCE-DBAF-F25C062B91CE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03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2566988" y="89315"/>
            <a:ext cx="7481245" cy="44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Mengensteuer auf der Angebotsseite und Wohlfahrt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Line 3">
            <a:extLst>
              <a:ext uri="{FF2B5EF4-FFF2-40B4-BE49-F238E27FC236}">
                <a16:creationId xmlns:a16="http://schemas.microsoft.com/office/drawing/2014/main" id="{DFAEF69C-0F6A-607C-CD58-A12EDF0F26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8498" y="1125538"/>
            <a:ext cx="0" cy="46085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4">
            <a:extLst>
              <a:ext uri="{FF2B5EF4-FFF2-40B4-BE49-F238E27FC236}">
                <a16:creationId xmlns:a16="http://schemas.microsoft.com/office/drawing/2014/main" id="{3A290922-7137-BCA1-C33A-7CF97A4FF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73" y="5373688"/>
            <a:ext cx="655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ECCD7D7C-FCAD-DABB-2339-86697F6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2" y="104354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CAE4301F-75C2-0012-2B81-EEA0F57A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148" y="5386219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1581563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Steuerwirkungen (Allgemein)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14408" y="1036099"/>
            <a:ext cx="7904246" cy="47858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der Gesamtwohlfahrt ergibt sich aus: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5851" lvl="1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der Konsumentenrente, </a:t>
            </a:r>
          </a:p>
          <a:p>
            <a:pPr marL="725851" lvl="1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der Produzentenrente, </a:t>
            </a:r>
          </a:p>
          <a:p>
            <a:pPr marL="725851" lvl="1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des Steueraufkommens.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Wohlfahrtsverluste von Konsumenten und Produzenten</a:t>
            </a:r>
          </a:p>
          <a:p>
            <a:pPr algn="ctr"/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ctr"/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Steuereinnahmen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Nettowohlfahrtsverlust für die Gesellschaft!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Nettowohlfahrtsverlust entsteht, weil weniger produziert und konsumiert wird und somit die Marktgröße schrumpft. </a:t>
            </a: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FAF01A6-0041-D9B3-6F3E-15D3B1F876C7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580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918965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1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 in Abhängigkeit vom Steuersatz t</a:t>
            </a:r>
            <a:endParaRPr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618752D-BDE2-4354-58F0-5DBF323EE618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Line 3">
            <a:extLst>
              <a:ext uri="{FF2B5EF4-FFF2-40B4-BE49-F238E27FC236}">
                <a16:creationId xmlns:a16="http://schemas.microsoft.com/office/drawing/2014/main" id="{7294C445-5EB8-0B54-ED0F-51074412C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3501" y="1608209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4">
            <a:extLst>
              <a:ext uri="{FF2B5EF4-FFF2-40B4-BE49-F238E27FC236}">
                <a16:creationId xmlns:a16="http://schemas.microsoft.com/office/drawing/2014/main" id="{18F3150F-09E5-9B09-AACE-730A6E42A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559" y="3531001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E38F-A124-5E00-7AAD-C8431C416DC9}"/>
              </a:ext>
            </a:extLst>
          </p:cNvPr>
          <p:cNvSpPr txBox="1"/>
          <p:nvPr/>
        </p:nvSpPr>
        <p:spPr>
          <a:xfrm>
            <a:off x="469314" y="1433191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90CE716-9C93-263F-A2F5-942348A3A8F7}"/>
              </a:ext>
            </a:extLst>
          </p:cNvPr>
          <p:cNvSpPr txBox="1"/>
          <p:nvPr/>
        </p:nvSpPr>
        <p:spPr>
          <a:xfrm>
            <a:off x="2819495" y="3651832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56" name="Line 3">
            <a:extLst>
              <a:ext uri="{FF2B5EF4-FFF2-40B4-BE49-F238E27FC236}">
                <a16:creationId xmlns:a16="http://schemas.microsoft.com/office/drawing/2014/main" id="{050D47EB-830D-33ED-AC6D-874D0543F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2225" y="1596707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4">
            <a:extLst>
              <a:ext uri="{FF2B5EF4-FFF2-40B4-BE49-F238E27FC236}">
                <a16:creationId xmlns:a16="http://schemas.microsoft.com/office/drawing/2014/main" id="{C33B5F57-FCAA-FAD0-6438-447021640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1283" y="3519499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FD2D48B-4D28-49DA-33D6-9868268CDE0B}"/>
              </a:ext>
            </a:extLst>
          </p:cNvPr>
          <p:cNvSpPr txBox="1"/>
          <p:nvPr/>
        </p:nvSpPr>
        <p:spPr>
          <a:xfrm>
            <a:off x="3408038" y="1421689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D039A1C-B981-AE4D-D2F0-B2C1796FDFA1}"/>
              </a:ext>
            </a:extLst>
          </p:cNvPr>
          <p:cNvSpPr txBox="1"/>
          <p:nvPr/>
        </p:nvSpPr>
        <p:spPr>
          <a:xfrm>
            <a:off x="5758219" y="3640330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61" name="Line 3">
            <a:extLst>
              <a:ext uri="{FF2B5EF4-FFF2-40B4-BE49-F238E27FC236}">
                <a16:creationId xmlns:a16="http://schemas.microsoft.com/office/drawing/2014/main" id="{FB33375F-BD4A-7B1D-328B-8F3D6AC4C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567" y="1593834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3354F8C4-32A5-38DF-0BA2-7A24B6532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625" y="3516626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ACE3BF3C-881A-ED31-6BAD-01848823D7C7}"/>
              </a:ext>
            </a:extLst>
          </p:cNvPr>
          <p:cNvSpPr txBox="1"/>
          <p:nvPr/>
        </p:nvSpPr>
        <p:spPr>
          <a:xfrm>
            <a:off x="6286380" y="1418816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ED5201D5-866F-A3F4-D088-45909820608B}"/>
              </a:ext>
            </a:extLst>
          </p:cNvPr>
          <p:cNvSpPr txBox="1"/>
          <p:nvPr/>
        </p:nvSpPr>
        <p:spPr>
          <a:xfrm>
            <a:off x="8636561" y="363745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</p:spTree>
    <p:extLst>
      <p:ext uri="{BB962C8B-B14F-4D97-AF65-F5344CB8AC3E}">
        <p14:creationId xmlns:p14="http://schemas.microsoft.com/office/powerpoint/2010/main" val="525332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918965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1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Steueraufkommen in Abhängigkeit vom Steuersatz t</a:t>
            </a:r>
            <a:endParaRPr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618752D-BDE2-4354-58F0-5DBF323EE618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Line 3">
            <a:extLst>
              <a:ext uri="{FF2B5EF4-FFF2-40B4-BE49-F238E27FC236}">
                <a16:creationId xmlns:a16="http://schemas.microsoft.com/office/drawing/2014/main" id="{7294C445-5EB8-0B54-ED0F-51074412C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3501" y="1608209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4">
            <a:extLst>
              <a:ext uri="{FF2B5EF4-FFF2-40B4-BE49-F238E27FC236}">
                <a16:creationId xmlns:a16="http://schemas.microsoft.com/office/drawing/2014/main" id="{18F3150F-09E5-9B09-AACE-730A6E42A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559" y="3531001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E38F-A124-5E00-7AAD-C8431C416DC9}"/>
              </a:ext>
            </a:extLst>
          </p:cNvPr>
          <p:cNvSpPr txBox="1"/>
          <p:nvPr/>
        </p:nvSpPr>
        <p:spPr>
          <a:xfrm>
            <a:off x="469314" y="1433191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90CE716-9C93-263F-A2F5-942348A3A8F7}"/>
              </a:ext>
            </a:extLst>
          </p:cNvPr>
          <p:cNvSpPr txBox="1"/>
          <p:nvPr/>
        </p:nvSpPr>
        <p:spPr>
          <a:xfrm>
            <a:off x="2819495" y="3651832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56" name="Line 3">
            <a:extLst>
              <a:ext uri="{FF2B5EF4-FFF2-40B4-BE49-F238E27FC236}">
                <a16:creationId xmlns:a16="http://schemas.microsoft.com/office/drawing/2014/main" id="{050D47EB-830D-33ED-AC6D-874D0543F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2225" y="1596707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4">
            <a:extLst>
              <a:ext uri="{FF2B5EF4-FFF2-40B4-BE49-F238E27FC236}">
                <a16:creationId xmlns:a16="http://schemas.microsoft.com/office/drawing/2014/main" id="{C33B5F57-FCAA-FAD0-6438-447021640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1283" y="3519499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FD2D48B-4D28-49DA-33D6-9868268CDE0B}"/>
              </a:ext>
            </a:extLst>
          </p:cNvPr>
          <p:cNvSpPr txBox="1"/>
          <p:nvPr/>
        </p:nvSpPr>
        <p:spPr>
          <a:xfrm>
            <a:off x="3408038" y="1421689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D039A1C-B981-AE4D-D2F0-B2C1796FDFA1}"/>
              </a:ext>
            </a:extLst>
          </p:cNvPr>
          <p:cNvSpPr txBox="1"/>
          <p:nvPr/>
        </p:nvSpPr>
        <p:spPr>
          <a:xfrm>
            <a:off x="5758219" y="3640330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61" name="Line 3">
            <a:extLst>
              <a:ext uri="{FF2B5EF4-FFF2-40B4-BE49-F238E27FC236}">
                <a16:creationId xmlns:a16="http://schemas.microsoft.com/office/drawing/2014/main" id="{FB33375F-BD4A-7B1D-328B-8F3D6AC4C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567" y="1593834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3354F8C4-32A5-38DF-0BA2-7A24B6532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625" y="3516626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ACE3BF3C-881A-ED31-6BAD-01848823D7C7}"/>
              </a:ext>
            </a:extLst>
          </p:cNvPr>
          <p:cNvSpPr txBox="1"/>
          <p:nvPr/>
        </p:nvSpPr>
        <p:spPr>
          <a:xfrm>
            <a:off x="6286380" y="1418816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ED5201D5-866F-A3F4-D088-45909820608B}"/>
              </a:ext>
            </a:extLst>
          </p:cNvPr>
          <p:cNvSpPr txBox="1"/>
          <p:nvPr/>
        </p:nvSpPr>
        <p:spPr>
          <a:xfrm>
            <a:off x="8636561" y="363745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</p:spTree>
    <p:extLst>
      <p:ext uri="{BB962C8B-B14F-4D97-AF65-F5344CB8AC3E}">
        <p14:creationId xmlns:p14="http://schemas.microsoft.com/office/powerpoint/2010/main" val="4197905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959527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1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 und Steueraufkommen in Abhängigkeit des Steuersatzes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596142" y="1283176"/>
            <a:ext cx="1440" cy="383512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481712" y="4997325"/>
            <a:ext cx="3460090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660380" y="2170289"/>
            <a:ext cx="170469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717151" y="5118298"/>
            <a:ext cx="10729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Steuersatz</a:t>
            </a:r>
          </a:p>
        </p:txBody>
      </p:sp>
      <p:sp>
        <p:nvSpPr>
          <p:cNvPr id="3" name="Freihandform 2"/>
          <p:cNvSpPr/>
          <p:nvPr/>
        </p:nvSpPr>
        <p:spPr>
          <a:xfrm>
            <a:off x="808334" y="1413269"/>
            <a:ext cx="2435127" cy="3272024"/>
          </a:xfrm>
          <a:custGeom>
            <a:avLst/>
            <a:gdLst>
              <a:gd name="connsiteX0" fmla="*/ 0 w 5096933"/>
              <a:gd name="connsiteY0" fmla="*/ 3606800 h 3606800"/>
              <a:gd name="connsiteX1" fmla="*/ 3217333 w 5096933"/>
              <a:gd name="connsiteY1" fmla="*/ 2540000 h 3606800"/>
              <a:gd name="connsiteX2" fmla="*/ 5096933 w 5096933"/>
              <a:gd name="connsiteY2" fmla="*/ 0 h 3606800"/>
              <a:gd name="connsiteX3" fmla="*/ 5096933 w 5096933"/>
              <a:gd name="connsiteY3" fmla="*/ 0 h 36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6933" h="3606800">
                <a:moveTo>
                  <a:pt x="0" y="3606800"/>
                </a:moveTo>
                <a:cubicBezTo>
                  <a:pt x="1183922" y="3373966"/>
                  <a:pt x="2367844" y="3141133"/>
                  <a:pt x="3217333" y="2540000"/>
                </a:cubicBezTo>
                <a:cubicBezTo>
                  <a:pt x="4066822" y="1938867"/>
                  <a:pt x="5096933" y="0"/>
                  <a:pt x="5096933" y="0"/>
                </a:cubicBezTo>
                <a:lnTo>
                  <a:pt x="509693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4974974" y="1283882"/>
            <a:ext cx="1440" cy="383512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4860544" y="4998031"/>
            <a:ext cx="3460090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3690974" y="2170995"/>
            <a:ext cx="175964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Steueraufkommen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095983" y="5119004"/>
            <a:ext cx="10729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Steuersatz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4978711" y="3056941"/>
            <a:ext cx="2672921" cy="1950945"/>
          </a:xfrm>
          <a:custGeom>
            <a:avLst/>
            <a:gdLst>
              <a:gd name="connsiteX0" fmla="*/ 0 w 2946400"/>
              <a:gd name="connsiteY0" fmla="*/ 2150556 h 2150556"/>
              <a:gd name="connsiteX1" fmla="*/ 1473200 w 2946400"/>
              <a:gd name="connsiteY1" fmla="*/ 22 h 2150556"/>
              <a:gd name="connsiteX2" fmla="*/ 2946400 w 2946400"/>
              <a:gd name="connsiteY2" fmla="*/ 2116689 h 215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00" h="2150556">
                <a:moveTo>
                  <a:pt x="0" y="2150556"/>
                </a:moveTo>
                <a:cubicBezTo>
                  <a:pt x="491066" y="1078111"/>
                  <a:pt x="982133" y="5666"/>
                  <a:pt x="1473200" y="22"/>
                </a:cubicBezTo>
                <a:cubicBezTo>
                  <a:pt x="1964267" y="-5623"/>
                  <a:pt x="2455333" y="1055533"/>
                  <a:pt x="2946400" y="21166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772984" y="2645108"/>
            <a:ext cx="11827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Lafferkurve</a:t>
            </a:r>
            <a:endParaRPr lang="de-DE" sz="16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9CE8BCD-A983-1A0D-7C7C-DA77D2640E3A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6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Zölle</a:t>
            </a:r>
            <a:r>
              <a:rPr lang="en-US" sz="3991" dirty="0">
                <a:solidFill>
                  <a:sysClr val="windowText" lastClr="000000"/>
                </a:solidFill>
              </a:rPr>
              <a:t> und </a:t>
            </a:r>
            <a:r>
              <a:rPr lang="en-US" sz="3991" dirty="0" err="1">
                <a:solidFill>
                  <a:sysClr val="windowText" lastClr="000000"/>
                </a:solidFill>
              </a:rPr>
              <a:t>Quoten</a:t>
            </a:r>
            <a:r>
              <a:rPr lang="en-US" sz="3991" dirty="0">
                <a:solidFill>
                  <a:sysClr val="windowText" lastClr="000000"/>
                </a:solidFill>
              </a:rPr>
              <a:t> in </a:t>
            </a:r>
            <a:r>
              <a:rPr lang="en-US" sz="3991" dirty="0" err="1">
                <a:solidFill>
                  <a:sysClr val="windowText" lastClr="000000"/>
                </a:solidFill>
              </a:rPr>
              <a:t>einem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kleinen</a:t>
            </a:r>
            <a:r>
              <a:rPr lang="en-US" sz="3991" dirty="0">
                <a:solidFill>
                  <a:sysClr val="windowText" lastClr="000000"/>
                </a:solidFill>
              </a:rPr>
              <a:t> Land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02241" y="1227246"/>
            <a:ext cx="8108895" cy="411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903" u="sng" dirty="0"/>
              <a:t>Annahmen:</a:t>
            </a:r>
          </a:p>
          <a:p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903" dirty="0"/>
              <a:t>Kleines Land relativ zum Weltmarkt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903" dirty="0"/>
              <a:t>Normale Nachfrage- und Angebotsstruktur auf dem Heimatmarkt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903" dirty="0"/>
              <a:t>Vollkommen preiselastisches Angebot auf dem Weltmarkt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5854F45-3F9C-49D6-BEEF-3217B24CBDA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72954C5-E7F3-43C8-2622-C5BD3B3D39F3}"/>
                  </a:ext>
                </a:extLst>
              </p14:cNvPr>
              <p14:cNvContentPartPr/>
              <p14:nvPr/>
            </p14:nvContentPartPr>
            <p14:xfrm>
              <a:off x="1504800" y="2557702"/>
              <a:ext cx="6161760" cy="142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72954C5-E7F3-43C8-2622-C5BD3B3D39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6160" y="2549062"/>
                <a:ext cx="617940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EC8856A-BF0F-D8B6-7F4C-514A0024CD3C}"/>
              </a:ext>
            </a:extLst>
          </p:cNvPr>
          <p:cNvGrpSpPr/>
          <p:nvPr/>
        </p:nvGrpSpPr>
        <p:grpSpPr>
          <a:xfrm>
            <a:off x="8782920" y="2651662"/>
            <a:ext cx="1983600" cy="1335600"/>
            <a:chOff x="8782920" y="2651662"/>
            <a:chExt cx="1983600" cy="13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D80F660-0517-CDB9-5846-C4C3B54C9C35}"/>
                    </a:ext>
                  </a:extLst>
                </p14:cNvPr>
                <p14:cNvContentPartPr/>
                <p14:nvPr/>
              </p14:nvContentPartPr>
              <p14:xfrm>
                <a:off x="9185400" y="2853982"/>
                <a:ext cx="62640" cy="8600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D80F660-0517-CDB9-5846-C4C3B54C9C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76760" y="2844982"/>
                  <a:ext cx="80280" cy="8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E23ECF1-DFF4-EEF5-B96C-C62CE0D6D985}"/>
                    </a:ext>
                  </a:extLst>
                </p14:cNvPr>
                <p14:cNvContentPartPr/>
                <p14:nvPr/>
              </p14:nvContentPartPr>
              <p14:xfrm>
                <a:off x="9012240" y="3613582"/>
                <a:ext cx="1519200" cy="69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E23ECF1-DFF4-EEF5-B96C-C62CE0D6D9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03600" y="3604582"/>
                  <a:ext cx="1536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0A04449-BAF3-B9A8-2FC7-FE387EEC9201}"/>
                    </a:ext>
                  </a:extLst>
                </p14:cNvPr>
                <p14:cNvContentPartPr/>
                <p14:nvPr/>
              </p14:nvContentPartPr>
              <p14:xfrm>
                <a:off x="10512000" y="3517102"/>
                <a:ext cx="185760" cy="211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0A04449-BAF3-B9A8-2FC7-FE387EEC920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03360" y="3508102"/>
                  <a:ext cx="203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2CB1D8E-83A7-289F-3BFD-E8E22BC885DB}"/>
                    </a:ext>
                  </a:extLst>
                </p14:cNvPr>
                <p14:cNvContentPartPr/>
                <p14:nvPr/>
              </p14:nvContentPartPr>
              <p14:xfrm>
                <a:off x="9058680" y="2651662"/>
                <a:ext cx="223560" cy="237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2CB1D8E-83A7-289F-3BFD-E8E22BC885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49680" y="2643022"/>
                  <a:ext cx="241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6DA0192-7BCC-2B27-D536-0C8B1BD8091F}"/>
                    </a:ext>
                  </a:extLst>
                </p14:cNvPr>
                <p14:cNvContentPartPr/>
                <p14:nvPr/>
              </p14:nvContentPartPr>
              <p14:xfrm>
                <a:off x="8782920" y="2725822"/>
                <a:ext cx="115560" cy="284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6DA0192-7BCC-2B27-D536-0C8B1BD809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74280" y="2717182"/>
                  <a:ext cx="133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B93B679-85C5-FD16-A4F9-18E5450E8FCE}"/>
                    </a:ext>
                  </a:extLst>
                </p14:cNvPr>
                <p14:cNvContentPartPr/>
                <p14:nvPr/>
              </p14:nvContentPartPr>
              <p14:xfrm>
                <a:off x="10577520" y="3792502"/>
                <a:ext cx="151560" cy="194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B93B679-85C5-FD16-A4F9-18E5450E8FC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68880" y="3783502"/>
                  <a:ext cx="169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9238D39-3CD2-0A0A-E5B2-A026B6ADC3CF}"/>
                    </a:ext>
                  </a:extLst>
                </p14:cNvPr>
                <p14:cNvContentPartPr/>
                <p14:nvPr/>
              </p14:nvContentPartPr>
              <p14:xfrm>
                <a:off x="10576440" y="3835702"/>
                <a:ext cx="190080" cy="101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9238D39-3CD2-0A0A-E5B2-A026B6ADC3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67800" y="3827062"/>
                  <a:ext cx="207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FE435C2-CC60-A185-B9D9-76FBCCD31AD0}"/>
                    </a:ext>
                  </a:extLst>
                </p14:cNvPr>
                <p14:cNvContentPartPr/>
                <p14:nvPr/>
              </p14:nvContentPartPr>
              <p14:xfrm>
                <a:off x="9559440" y="2879902"/>
                <a:ext cx="766080" cy="580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FE435C2-CC60-A185-B9D9-76FBCCD31A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50800" y="2870902"/>
                  <a:ext cx="78372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7086DEA-7CF4-3F45-5445-1EB42700CDC0}"/>
                    </a:ext>
                  </a:extLst>
                </p14:cNvPr>
                <p14:cNvContentPartPr/>
                <p14:nvPr/>
              </p14:nvContentPartPr>
              <p14:xfrm>
                <a:off x="9627480" y="2741662"/>
                <a:ext cx="712080" cy="719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7086DEA-7CF4-3F45-5445-1EB42700CD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18480" y="2733022"/>
                  <a:ext cx="72972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DDAE3C8-3F7D-8AC9-EC00-5009592C390F}"/>
                    </a:ext>
                  </a:extLst>
                </p14:cNvPr>
                <p14:cNvContentPartPr/>
                <p14:nvPr/>
              </p14:nvContentPartPr>
              <p14:xfrm>
                <a:off x="10466280" y="3316222"/>
                <a:ext cx="36360" cy="133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DDAE3C8-3F7D-8AC9-EC00-5009592C390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57280" y="3307222"/>
                  <a:ext cx="54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DC57494-EDAE-EF10-A518-63840B6EF9D2}"/>
                    </a:ext>
                  </a:extLst>
                </p14:cNvPr>
                <p14:cNvContentPartPr/>
                <p14:nvPr/>
              </p14:nvContentPartPr>
              <p14:xfrm>
                <a:off x="10473840" y="3288142"/>
                <a:ext cx="122040" cy="140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DC57494-EDAE-EF10-A518-63840B6EF9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64840" y="3279502"/>
                  <a:ext cx="139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7D0794A-5F54-B12C-3BA4-A6351223F2BF}"/>
                    </a:ext>
                  </a:extLst>
                </p14:cNvPr>
                <p14:cNvContentPartPr/>
                <p14:nvPr/>
              </p14:nvContentPartPr>
              <p14:xfrm>
                <a:off x="10524960" y="2765062"/>
                <a:ext cx="70920" cy="137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7D0794A-5F54-B12C-3BA4-A6351223F2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15960" y="2756422"/>
                  <a:ext cx="88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7B98405-C42E-F0C9-880A-B134180AC977}"/>
                    </a:ext>
                  </a:extLst>
                </p14:cNvPr>
                <p14:cNvContentPartPr/>
                <p14:nvPr/>
              </p14:nvContentPartPr>
              <p14:xfrm>
                <a:off x="10558080" y="2771902"/>
                <a:ext cx="91800" cy="135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7B98405-C42E-F0C9-880A-B134180AC9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49080" y="2762902"/>
                  <a:ext cx="1094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91E0DD7-441B-26C9-13C2-53D6CB6964F2}"/>
              </a:ext>
            </a:extLst>
          </p:cNvPr>
          <p:cNvGrpSpPr/>
          <p:nvPr/>
        </p:nvGrpSpPr>
        <p:grpSpPr>
          <a:xfrm>
            <a:off x="8330760" y="1900342"/>
            <a:ext cx="3012840" cy="2221920"/>
            <a:chOff x="8330760" y="1900342"/>
            <a:chExt cx="3012840" cy="22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120076F-60BB-74B4-1120-3AE05935AE46}"/>
                    </a:ext>
                  </a:extLst>
                </p14:cNvPr>
                <p14:cNvContentPartPr/>
                <p14:nvPr/>
              </p14:nvContentPartPr>
              <p14:xfrm>
                <a:off x="9510480" y="1900342"/>
                <a:ext cx="20880" cy="12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120076F-60BB-74B4-1120-3AE05935AE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01840" y="1891342"/>
                  <a:ext cx="38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6039771-E500-287F-73FB-0D91EB125F1C}"/>
                    </a:ext>
                  </a:extLst>
                </p14:cNvPr>
                <p14:cNvContentPartPr/>
                <p14:nvPr/>
              </p14:nvContentPartPr>
              <p14:xfrm>
                <a:off x="9397800" y="2088622"/>
                <a:ext cx="151200" cy="259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6039771-E500-287F-73FB-0D91EB125F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89160" y="2079622"/>
                  <a:ext cx="168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BEAC872-63FA-5BF9-3AF2-F32014B6B8CF}"/>
                    </a:ext>
                  </a:extLst>
                </p14:cNvPr>
                <p14:cNvContentPartPr/>
                <p14:nvPr/>
              </p14:nvContentPartPr>
              <p14:xfrm>
                <a:off x="9622800" y="2207782"/>
                <a:ext cx="144000" cy="80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BEAC872-63FA-5BF9-3AF2-F32014B6B8C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14160" y="2199142"/>
                  <a:ext cx="161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A8B38E3-785F-D3AB-DB14-F6F6B66B1E1C}"/>
                    </a:ext>
                  </a:extLst>
                </p14:cNvPr>
                <p14:cNvContentPartPr/>
                <p14:nvPr/>
              </p14:nvContentPartPr>
              <p14:xfrm>
                <a:off x="9834840" y="2076382"/>
                <a:ext cx="248760" cy="178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A8B38E3-785F-D3AB-DB14-F6F6B66B1E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26200" y="2067742"/>
                  <a:ext cx="266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2CFCDBF-3995-3622-80AC-E11DD7298400}"/>
                    </a:ext>
                  </a:extLst>
                </p14:cNvPr>
                <p14:cNvContentPartPr/>
                <p14:nvPr/>
              </p14:nvContentPartPr>
              <p14:xfrm>
                <a:off x="8330760" y="2436022"/>
                <a:ext cx="3012840" cy="1686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2CFCDBF-3995-3622-80AC-E11DD729840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22120" y="2427022"/>
                  <a:ext cx="3030480" cy="170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3D1918C-45A9-D80B-873B-8690D52239B2}"/>
                  </a:ext>
                </a:extLst>
              </p14:cNvPr>
              <p14:cNvContentPartPr/>
              <p14:nvPr/>
            </p14:nvContentPartPr>
            <p14:xfrm>
              <a:off x="10333440" y="2652382"/>
              <a:ext cx="451440" cy="3942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3D1918C-45A9-D80B-873B-8690D52239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324800" y="2643382"/>
                <a:ext cx="4690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282BC4FF-CC5A-8755-3F24-C5A57FEFBBC3}"/>
                  </a:ext>
                </a:extLst>
              </p14:cNvPr>
              <p14:cNvContentPartPr/>
              <p14:nvPr/>
            </p14:nvContentPartPr>
            <p14:xfrm>
              <a:off x="10427040" y="3198862"/>
              <a:ext cx="241560" cy="3348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282BC4FF-CC5A-8755-3F24-C5A57FEFBBC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8400" y="3190222"/>
                <a:ext cx="25920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0FF19D5-F794-F821-5122-C4B7D3717A6F}"/>
              </a:ext>
            </a:extLst>
          </p:cNvPr>
          <p:cNvGrpSpPr/>
          <p:nvPr/>
        </p:nvGrpSpPr>
        <p:grpSpPr>
          <a:xfrm>
            <a:off x="9012240" y="1493182"/>
            <a:ext cx="1077120" cy="399960"/>
            <a:chOff x="9012240" y="1493182"/>
            <a:chExt cx="107712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B9C806F-D7CD-8129-8C18-2D2370BE4111}"/>
                    </a:ext>
                  </a:extLst>
                </p14:cNvPr>
                <p14:cNvContentPartPr/>
                <p14:nvPr/>
              </p14:nvContentPartPr>
              <p14:xfrm>
                <a:off x="9012240" y="1665982"/>
                <a:ext cx="396360" cy="227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B9C806F-D7CD-8129-8C18-2D2370BE411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03240" y="1657342"/>
                  <a:ext cx="414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22A0DFA-B354-E96A-103A-E5890720E6FF}"/>
                    </a:ext>
                  </a:extLst>
                </p14:cNvPr>
                <p14:cNvContentPartPr/>
                <p14:nvPr/>
              </p14:nvContentPartPr>
              <p14:xfrm>
                <a:off x="9390600" y="1603702"/>
                <a:ext cx="420120" cy="262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22A0DFA-B354-E96A-103A-E5890720E6F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81960" y="1594702"/>
                  <a:ext cx="4377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E2F7EFC-1DA7-E569-0577-91E380A6CFC3}"/>
                    </a:ext>
                  </a:extLst>
                </p14:cNvPr>
                <p14:cNvContentPartPr/>
                <p14:nvPr/>
              </p14:nvContentPartPr>
              <p14:xfrm>
                <a:off x="9855720" y="1719262"/>
                <a:ext cx="31320" cy="75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E2F7EFC-1DA7-E569-0577-91E380A6CFC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46720" y="1710262"/>
                  <a:ext cx="48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AB81A62-6DE1-22B4-88F5-08334421CC30}"/>
                    </a:ext>
                  </a:extLst>
                </p14:cNvPr>
                <p14:cNvContentPartPr/>
                <p14:nvPr/>
              </p14:nvContentPartPr>
              <p14:xfrm>
                <a:off x="9910440" y="1654102"/>
                <a:ext cx="178920" cy="110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AB81A62-6DE1-22B4-88F5-08334421CC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01440" y="1645102"/>
                  <a:ext cx="196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2449486-AFE0-720F-79DF-A811519FAC38}"/>
                    </a:ext>
                  </a:extLst>
                </p14:cNvPr>
                <p14:cNvContentPartPr/>
                <p14:nvPr/>
              </p14:nvContentPartPr>
              <p14:xfrm>
                <a:off x="9954720" y="1493182"/>
                <a:ext cx="10080" cy="33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2449486-AFE0-720F-79DF-A811519FAC3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46080" y="1484542"/>
                  <a:ext cx="277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FEAFC37-A9B3-04FC-C332-542200C345AF}"/>
              </a:ext>
            </a:extLst>
          </p:cNvPr>
          <p:cNvGrpSpPr/>
          <p:nvPr/>
        </p:nvGrpSpPr>
        <p:grpSpPr>
          <a:xfrm>
            <a:off x="613080" y="2005462"/>
            <a:ext cx="2240640" cy="2958840"/>
            <a:chOff x="613080" y="2005462"/>
            <a:chExt cx="2240640" cy="29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AF101B4-F65D-515A-C21C-F00549399995}"/>
                    </a:ext>
                  </a:extLst>
                </p14:cNvPr>
                <p14:cNvContentPartPr/>
                <p14:nvPr/>
              </p14:nvContentPartPr>
              <p14:xfrm>
                <a:off x="1114920" y="2005462"/>
                <a:ext cx="1738800" cy="801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AF101B4-F65D-515A-C21C-F005493999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5920" y="1996462"/>
                  <a:ext cx="1756440" cy="8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15F5CB3-14C1-3CF5-BF70-FDB87E46CF11}"/>
                    </a:ext>
                  </a:extLst>
                </p14:cNvPr>
                <p14:cNvContentPartPr/>
                <p14:nvPr/>
              </p14:nvContentPartPr>
              <p14:xfrm>
                <a:off x="613080" y="2617462"/>
                <a:ext cx="1327320" cy="2091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15F5CB3-14C1-3CF5-BF70-FDB87E46CF1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4080" y="2608822"/>
                  <a:ext cx="1344960" cy="21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1C0862E-D62E-AD50-0276-512639F638E3}"/>
                    </a:ext>
                  </a:extLst>
                </p14:cNvPr>
                <p14:cNvContentPartPr/>
                <p14:nvPr/>
              </p14:nvContentPartPr>
              <p14:xfrm>
                <a:off x="894240" y="4436542"/>
                <a:ext cx="445320" cy="527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1C0862E-D62E-AD50-0276-512639F638E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5600" y="4427902"/>
                  <a:ext cx="462960" cy="54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69D33B6D-DC02-28C9-A829-7850332293B2}"/>
              </a:ext>
            </a:extLst>
          </p:cNvPr>
          <p:cNvGrpSpPr/>
          <p:nvPr/>
        </p:nvGrpSpPr>
        <p:grpSpPr>
          <a:xfrm>
            <a:off x="3183120" y="4715542"/>
            <a:ext cx="2510640" cy="1776240"/>
            <a:chOff x="3183120" y="4715542"/>
            <a:chExt cx="2510640" cy="177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C579F3A-73A0-68C0-1E4B-22B23C671CAD}"/>
                    </a:ext>
                  </a:extLst>
                </p14:cNvPr>
                <p14:cNvContentPartPr/>
                <p14:nvPr/>
              </p14:nvContentPartPr>
              <p14:xfrm>
                <a:off x="3405240" y="5218822"/>
                <a:ext cx="172080" cy="999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C579F3A-73A0-68C0-1E4B-22B23C671CA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96600" y="5210182"/>
                  <a:ext cx="189720" cy="10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EFCD319-86B5-C3D1-03D5-3B69C3A9203E}"/>
                    </a:ext>
                  </a:extLst>
                </p14:cNvPr>
                <p14:cNvContentPartPr/>
                <p14:nvPr/>
              </p14:nvContentPartPr>
              <p14:xfrm>
                <a:off x="3183120" y="6075622"/>
                <a:ext cx="2375280" cy="28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EFCD319-86B5-C3D1-03D5-3B69C3A9203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74480" y="6066622"/>
                  <a:ext cx="2392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2ED135B-63C7-6923-54D8-82379561AF50}"/>
                    </a:ext>
                  </a:extLst>
                </p14:cNvPr>
                <p14:cNvContentPartPr/>
                <p14:nvPr/>
              </p14:nvContentPartPr>
              <p14:xfrm>
                <a:off x="5507640" y="5975182"/>
                <a:ext cx="186120" cy="303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2ED135B-63C7-6923-54D8-82379561AF5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98640" y="5966542"/>
                  <a:ext cx="2037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797F08D-C419-2AD6-31EF-6EEE25C2A189}"/>
                    </a:ext>
                  </a:extLst>
                </p14:cNvPr>
                <p14:cNvContentPartPr/>
                <p14:nvPr/>
              </p14:nvContentPartPr>
              <p14:xfrm>
                <a:off x="3391560" y="4968622"/>
                <a:ext cx="259920" cy="317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797F08D-C419-2AD6-31EF-6EEE25C2A18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82920" y="4959982"/>
                  <a:ext cx="2775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0A7772F-4FDD-E7CB-064A-EE5A003D309D}"/>
                    </a:ext>
                  </a:extLst>
                </p14:cNvPr>
                <p14:cNvContentPartPr/>
                <p14:nvPr/>
              </p14:nvContentPartPr>
              <p14:xfrm>
                <a:off x="3261240" y="4938742"/>
                <a:ext cx="112680" cy="257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0A7772F-4FDD-E7CB-064A-EE5A003D309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52240" y="4929742"/>
                  <a:ext cx="130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7222D34-4DED-D67F-DC13-0FE949A1D4B9}"/>
                    </a:ext>
                  </a:extLst>
                </p14:cNvPr>
                <p14:cNvContentPartPr/>
                <p14:nvPr/>
              </p14:nvContentPartPr>
              <p14:xfrm>
                <a:off x="5554440" y="6322582"/>
                <a:ext cx="86400" cy="169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7222D34-4DED-D67F-DC13-0FE949A1D4B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45800" y="6313942"/>
                  <a:ext cx="104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1A7AE17-39D1-77EB-5449-0D680EE238BD}"/>
                    </a:ext>
                  </a:extLst>
                </p14:cNvPr>
                <p14:cNvContentPartPr/>
                <p14:nvPr/>
              </p14:nvContentPartPr>
              <p14:xfrm>
                <a:off x="5576760" y="6330502"/>
                <a:ext cx="89640" cy="99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1A7AE17-39D1-77EB-5449-0D680EE238B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67760" y="6321502"/>
                  <a:ext cx="107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218697F-AC1B-04AE-6117-9B7A119B5907}"/>
                    </a:ext>
                  </a:extLst>
                </p14:cNvPr>
                <p14:cNvContentPartPr/>
                <p14:nvPr/>
              </p14:nvContentPartPr>
              <p14:xfrm>
                <a:off x="4441680" y="4830382"/>
                <a:ext cx="252360" cy="155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218697F-AC1B-04AE-6117-9B7A119B590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32680" y="4821382"/>
                  <a:ext cx="270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BE57974-14E9-2C9A-EA30-30F980CA4412}"/>
                    </a:ext>
                  </a:extLst>
                </p14:cNvPr>
                <p14:cNvContentPartPr/>
                <p14:nvPr/>
              </p14:nvContentPartPr>
              <p14:xfrm>
                <a:off x="4777920" y="4715542"/>
                <a:ext cx="369360" cy="2250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BE57974-14E9-2C9A-EA30-30F980CA441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69280" y="4706542"/>
                  <a:ext cx="387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957E333-03F8-F5A4-0F68-05B3C631C243}"/>
                    </a:ext>
                  </a:extLst>
                </p14:cNvPr>
                <p14:cNvContentPartPr/>
                <p14:nvPr/>
              </p14:nvContentPartPr>
              <p14:xfrm>
                <a:off x="4914360" y="4738222"/>
                <a:ext cx="91800" cy="192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957E333-03F8-F5A4-0F68-05B3C631C24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05720" y="4729582"/>
                  <a:ext cx="109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B271700-877F-2A76-D300-EF5D8F0D2EF0}"/>
                    </a:ext>
                  </a:extLst>
                </p14:cNvPr>
                <p14:cNvContentPartPr/>
                <p14:nvPr/>
              </p14:nvContentPartPr>
              <p14:xfrm>
                <a:off x="5031720" y="4773862"/>
                <a:ext cx="134640" cy="45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B271700-877F-2A76-D300-EF5D8F0D2EF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23080" y="4764862"/>
                  <a:ext cx="15228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76E4061-EFE7-EECB-6D1C-5D2D25749691}"/>
                  </a:ext>
                </a:extLst>
              </p14:cNvPr>
              <p14:cNvContentPartPr/>
              <p14:nvPr/>
            </p14:nvContentPartPr>
            <p14:xfrm>
              <a:off x="3382560" y="5581342"/>
              <a:ext cx="1924920" cy="540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76E4061-EFE7-EECB-6D1C-5D2D2574969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373560" y="5572342"/>
                <a:ext cx="194256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EDBCA19-F2DB-3916-BF51-4D72AC6B34E7}"/>
              </a:ext>
            </a:extLst>
          </p:cNvPr>
          <p:cNvGrpSpPr/>
          <p:nvPr/>
        </p:nvGrpSpPr>
        <p:grpSpPr>
          <a:xfrm>
            <a:off x="2989080" y="5572702"/>
            <a:ext cx="2205000" cy="220680"/>
            <a:chOff x="2989080" y="5572702"/>
            <a:chExt cx="220500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E858982-6EC6-9ADE-BC2C-8274855AAD34}"/>
                    </a:ext>
                  </a:extLst>
                </p14:cNvPr>
                <p14:cNvContentPartPr/>
                <p14:nvPr/>
              </p14:nvContentPartPr>
              <p14:xfrm>
                <a:off x="2989080" y="5582422"/>
                <a:ext cx="119880" cy="210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E858982-6EC6-9ADE-BC2C-8274855AAD3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80080" y="5573782"/>
                  <a:ext cx="137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8CF4885-9C8F-648B-AFE5-2B8E11B875A4}"/>
                    </a:ext>
                  </a:extLst>
                </p14:cNvPr>
                <p14:cNvContentPartPr/>
                <p14:nvPr/>
              </p14:nvContentPartPr>
              <p14:xfrm>
                <a:off x="3178800" y="5599342"/>
                <a:ext cx="146160" cy="110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8CF4885-9C8F-648B-AFE5-2B8E11B875A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69800" y="5590342"/>
                  <a:ext cx="163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9450891-5A27-2FDD-DE1F-715860AEAA52}"/>
                    </a:ext>
                  </a:extLst>
                </p14:cNvPr>
                <p14:cNvContentPartPr/>
                <p14:nvPr/>
              </p14:nvContentPartPr>
              <p14:xfrm>
                <a:off x="3569760" y="5572702"/>
                <a:ext cx="1624320" cy="39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9450891-5A27-2FDD-DE1F-715860AEAA5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61120" y="5563702"/>
                  <a:ext cx="16419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33C1F14A-4C44-9DDB-4FE9-CD9ED37BC8FC}"/>
              </a:ext>
            </a:extLst>
          </p:cNvPr>
          <p:cNvGrpSpPr/>
          <p:nvPr/>
        </p:nvGrpSpPr>
        <p:grpSpPr>
          <a:xfrm>
            <a:off x="6256080" y="3332782"/>
            <a:ext cx="2122560" cy="1927800"/>
            <a:chOff x="6256080" y="3332782"/>
            <a:chExt cx="2122560" cy="19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DA65990-5A59-9C02-494C-F79D872F1D2C}"/>
                    </a:ext>
                  </a:extLst>
                </p14:cNvPr>
                <p14:cNvContentPartPr/>
                <p14:nvPr/>
              </p14:nvContentPartPr>
              <p14:xfrm>
                <a:off x="6672600" y="3439702"/>
                <a:ext cx="1622160" cy="1418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DA65990-5A59-9C02-494C-F79D872F1D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63600" y="3431062"/>
                  <a:ext cx="1639800" cy="14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2E5F3D0-3740-2FC7-9A4C-2A97D882F718}"/>
                    </a:ext>
                  </a:extLst>
                </p14:cNvPr>
                <p14:cNvContentPartPr/>
                <p14:nvPr/>
              </p14:nvContentPartPr>
              <p14:xfrm>
                <a:off x="6256080" y="4727782"/>
                <a:ext cx="964800" cy="532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2E5F3D0-3740-2FC7-9A4C-2A97D882F7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47440" y="4719142"/>
                  <a:ext cx="98244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1287B3C-467E-EA64-AF52-B097CDD82116}"/>
                    </a:ext>
                  </a:extLst>
                </p14:cNvPr>
                <p14:cNvContentPartPr/>
                <p14:nvPr/>
              </p14:nvContentPartPr>
              <p14:xfrm>
                <a:off x="7851240" y="3332782"/>
                <a:ext cx="527400" cy="6199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1287B3C-467E-EA64-AF52-B097CDD821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42600" y="3323782"/>
                  <a:ext cx="545040" cy="63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A60C201-56B9-DAA2-5B78-F05BED8C79AA}"/>
                  </a:ext>
                </a:extLst>
              </p14:cNvPr>
              <p14:cNvContentPartPr/>
              <p14:nvPr/>
            </p14:nvContentPartPr>
            <p14:xfrm>
              <a:off x="2332080" y="4373542"/>
              <a:ext cx="58320" cy="1645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A60C201-56B9-DAA2-5B78-F05BED8C79A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23440" y="4364542"/>
                <a:ext cx="75960" cy="18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265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B705D36-230F-458E-BA8E-469EBFE98D47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Zoll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kleines</a:t>
            </a:r>
            <a:r>
              <a:rPr lang="en-US" sz="2800" dirty="0">
                <a:solidFill>
                  <a:sysClr val="windowText" lastClr="000000"/>
                </a:solidFill>
              </a:rPr>
              <a:t> Land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D08A3D45-64E6-4C2C-936B-609BFEA4A218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76D88256-9BC9-4E21-9CDE-07F3CF923EC7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736DD1AF-01C4-4839-B465-84F96B966450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Preis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C7F8AA1E-4263-4E15-95A9-14D175A32C7A}"/>
              </a:ext>
            </a:extLst>
          </p:cNvPr>
          <p:cNvSpPr txBox="1"/>
          <p:nvPr/>
        </p:nvSpPr>
        <p:spPr>
          <a:xfrm>
            <a:off x="5941612" y="4618395"/>
            <a:ext cx="90120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E81A19DA-2539-4129-9B40-1E7FD8D5C0DE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1887B388-BF4D-4EA4-BED8-848A0B20A6B7}"/>
              </a:ext>
            </a:extLst>
          </p:cNvPr>
          <p:cNvSpPr txBox="1"/>
          <p:nvPr/>
        </p:nvSpPr>
        <p:spPr>
          <a:xfrm>
            <a:off x="43642" y="3107447"/>
            <a:ext cx="1577673" cy="3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Weltmarkpreis</a:t>
            </a:r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E220C399-2248-446A-A6F4-1B6C99D3E85E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777DCF7C-46DB-4543-9D8C-7CA30F54188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B5B1B035-5115-47C0-A71D-60AB0F525CF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68969E6-8D24-DD01-BA85-5B44F6B490F4}"/>
                  </a:ext>
                </a:extLst>
              </p14:cNvPr>
              <p14:cNvContentPartPr/>
              <p14:nvPr/>
            </p14:nvContentPartPr>
            <p14:xfrm>
              <a:off x="1455120" y="3250996"/>
              <a:ext cx="151560" cy="40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68969E6-8D24-DD01-BA85-5B44F6B490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6480" y="3242356"/>
                <a:ext cx="1692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4517715-9BA2-A194-E4D3-7E5C747138C3}"/>
                  </a:ext>
                </a:extLst>
              </p14:cNvPr>
              <p14:cNvContentPartPr/>
              <p14:nvPr/>
            </p14:nvContentPartPr>
            <p14:xfrm>
              <a:off x="1432800" y="1354516"/>
              <a:ext cx="212400" cy="45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4517715-9BA2-A194-E4D3-7E5C747138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3800" y="1345876"/>
                <a:ext cx="230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2033E37-6FEF-BFE7-002F-1F8C39075749}"/>
                  </a:ext>
                </a:extLst>
              </p14:cNvPr>
              <p14:cNvContentPartPr/>
              <p14:nvPr/>
            </p14:nvContentPartPr>
            <p14:xfrm>
              <a:off x="3983040" y="2200156"/>
              <a:ext cx="66960" cy="727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2033E37-6FEF-BFE7-002F-1F8C390757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74400" y="2191156"/>
                <a:ext cx="846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7293828-8F60-FC7A-A1F2-327EE0A40095}"/>
                  </a:ext>
                </a:extLst>
              </p14:cNvPr>
              <p14:cNvContentPartPr/>
              <p14:nvPr/>
            </p14:nvContentPartPr>
            <p14:xfrm>
              <a:off x="1838520" y="441196"/>
              <a:ext cx="598680" cy="352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7293828-8F60-FC7A-A1F2-327EE0A400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9880" y="432196"/>
                <a:ext cx="616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99229EB-9636-64C2-FB0D-2C94F61D44A6}"/>
                  </a:ext>
                </a:extLst>
              </p14:cNvPr>
              <p14:cNvContentPartPr/>
              <p14:nvPr/>
            </p14:nvContentPartPr>
            <p14:xfrm>
              <a:off x="3885840" y="2968396"/>
              <a:ext cx="54000" cy="889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99229EB-9636-64C2-FB0D-2C94F61D44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76840" y="2959396"/>
                <a:ext cx="7164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68224BD-E664-3B43-9843-ABD14BE99B77}"/>
                  </a:ext>
                </a:extLst>
              </p14:cNvPr>
              <p14:cNvContentPartPr/>
              <p14:nvPr/>
            </p14:nvContentPartPr>
            <p14:xfrm>
              <a:off x="3851280" y="4197436"/>
              <a:ext cx="16200" cy="2422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68224BD-E664-3B43-9843-ABD14BE99B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2280" y="4188436"/>
                <a:ext cx="3384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53DE9BA-BF1A-9B2C-E8CA-34FD10E7013E}"/>
              </a:ext>
            </a:extLst>
          </p:cNvPr>
          <p:cNvGrpSpPr/>
          <p:nvPr/>
        </p:nvGrpSpPr>
        <p:grpSpPr>
          <a:xfrm>
            <a:off x="3788640" y="4629796"/>
            <a:ext cx="245520" cy="303840"/>
            <a:chOff x="3788640" y="4629796"/>
            <a:chExt cx="24552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C0E5B0D-24CC-231D-6CD4-D651913DA8A5}"/>
                    </a:ext>
                  </a:extLst>
                </p14:cNvPr>
                <p14:cNvContentPartPr/>
                <p14:nvPr/>
              </p14:nvContentPartPr>
              <p14:xfrm>
                <a:off x="3788640" y="4743556"/>
                <a:ext cx="99000" cy="190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C0E5B0D-24CC-231D-6CD4-D651913DA8A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80000" y="4734916"/>
                  <a:ext cx="116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C6BB413-9C55-86F3-F4F6-2475BF659713}"/>
                    </a:ext>
                  </a:extLst>
                </p14:cNvPr>
                <p14:cNvContentPartPr/>
                <p14:nvPr/>
              </p14:nvContentPartPr>
              <p14:xfrm>
                <a:off x="3794040" y="4741036"/>
                <a:ext cx="97200" cy="113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C6BB413-9C55-86F3-F4F6-2475BF6597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85040" y="4732396"/>
                  <a:ext cx="114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BC361BA-3441-EB10-A739-DF603788C6DA}"/>
                    </a:ext>
                  </a:extLst>
                </p14:cNvPr>
                <p14:cNvContentPartPr/>
                <p14:nvPr/>
              </p14:nvContentPartPr>
              <p14:xfrm>
                <a:off x="3951000" y="4629796"/>
                <a:ext cx="83160" cy="112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BC361BA-3441-EB10-A739-DF603788C6D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42360" y="4620796"/>
                  <a:ext cx="1008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C3E1903-635F-33DF-CAB5-93BA23AE738A}"/>
              </a:ext>
            </a:extLst>
          </p:cNvPr>
          <p:cNvGrpSpPr/>
          <p:nvPr/>
        </p:nvGrpSpPr>
        <p:grpSpPr>
          <a:xfrm>
            <a:off x="4006440" y="1034116"/>
            <a:ext cx="324720" cy="910440"/>
            <a:chOff x="4006440" y="1034116"/>
            <a:chExt cx="324720" cy="9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6A6A9D5-58FA-F039-3883-F55904706A63}"/>
                    </a:ext>
                  </a:extLst>
                </p14:cNvPr>
                <p14:cNvContentPartPr/>
                <p14:nvPr/>
              </p14:nvContentPartPr>
              <p14:xfrm>
                <a:off x="4048920" y="1034116"/>
                <a:ext cx="282240" cy="910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6A6A9D5-58FA-F039-3883-F55904706A6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39920" y="1025116"/>
                  <a:ext cx="299880" cy="9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EE52737-F8C1-0A43-6708-62661B8CBC28}"/>
                    </a:ext>
                  </a:extLst>
                </p14:cNvPr>
                <p14:cNvContentPartPr/>
                <p14:nvPr/>
              </p14:nvContentPartPr>
              <p14:xfrm>
                <a:off x="4006440" y="1562236"/>
                <a:ext cx="257040" cy="339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EE52737-F8C1-0A43-6708-62661B8CBC2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97440" y="1553596"/>
                  <a:ext cx="27468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20E4908D-EC52-08AC-775F-7789FB9D2E30}"/>
              </a:ext>
            </a:extLst>
          </p:cNvPr>
          <p:cNvGrpSpPr/>
          <p:nvPr/>
        </p:nvGrpSpPr>
        <p:grpSpPr>
          <a:xfrm>
            <a:off x="4223880" y="314836"/>
            <a:ext cx="1380960" cy="441360"/>
            <a:chOff x="4223880" y="314836"/>
            <a:chExt cx="138096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A34314F-211C-E1E3-F4C0-E185A4E95B94}"/>
                    </a:ext>
                  </a:extLst>
                </p14:cNvPr>
                <p14:cNvContentPartPr/>
                <p14:nvPr/>
              </p14:nvContentPartPr>
              <p14:xfrm>
                <a:off x="4223880" y="519316"/>
                <a:ext cx="181440" cy="236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A34314F-211C-E1E3-F4C0-E185A4E95B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14880" y="510316"/>
                  <a:ext cx="199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D7E15E7-006A-BC80-9E66-EA8CD3CCDE79}"/>
                    </a:ext>
                  </a:extLst>
                </p14:cNvPr>
                <p14:cNvContentPartPr/>
                <p14:nvPr/>
              </p14:nvContentPartPr>
              <p14:xfrm>
                <a:off x="4493880" y="457036"/>
                <a:ext cx="143280" cy="190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D7E15E7-006A-BC80-9E66-EA8CD3CCDE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85240" y="448396"/>
                  <a:ext cx="160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924EA19-8553-576B-23EC-B47C1C18FC46}"/>
                    </a:ext>
                  </a:extLst>
                </p14:cNvPr>
                <p14:cNvContentPartPr/>
                <p14:nvPr/>
              </p14:nvContentPartPr>
              <p14:xfrm>
                <a:off x="4695480" y="440116"/>
                <a:ext cx="138600" cy="195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924EA19-8553-576B-23EC-B47C1C18FC4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86840" y="431116"/>
                  <a:ext cx="156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82E2C8F-B436-805B-AC10-B8CD0786055E}"/>
                    </a:ext>
                  </a:extLst>
                </p14:cNvPr>
                <p14:cNvContentPartPr/>
                <p14:nvPr/>
              </p14:nvContentPartPr>
              <p14:xfrm>
                <a:off x="4998600" y="462796"/>
                <a:ext cx="240480" cy="87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82E2C8F-B436-805B-AC10-B8CD078605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89600" y="453796"/>
                  <a:ext cx="258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D04EE01-DF21-C203-6B7F-DF40DBD6F6B3}"/>
                    </a:ext>
                  </a:extLst>
                </p14:cNvPr>
                <p14:cNvContentPartPr/>
                <p14:nvPr/>
              </p14:nvContentPartPr>
              <p14:xfrm>
                <a:off x="5321520" y="314836"/>
                <a:ext cx="283320" cy="203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D04EE01-DF21-C203-6B7F-DF40DBD6F6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12520" y="305836"/>
                  <a:ext cx="3009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4796CD0-D5E9-2E2A-DA0E-300B48998A6E}"/>
              </a:ext>
            </a:extLst>
          </p:cNvPr>
          <p:cNvGrpSpPr/>
          <p:nvPr/>
        </p:nvGrpSpPr>
        <p:grpSpPr>
          <a:xfrm>
            <a:off x="5810400" y="74356"/>
            <a:ext cx="914040" cy="353160"/>
            <a:chOff x="5810400" y="74356"/>
            <a:chExt cx="9140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B0B10C6-1A3E-680B-7FBC-6FEC68A9D3DB}"/>
                    </a:ext>
                  </a:extLst>
                </p14:cNvPr>
                <p14:cNvContentPartPr/>
                <p14:nvPr/>
              </p14:nvContentPartPr>
              <p14:xfrm>
                <a:off x="5810400" y="229516"/>
                <a:ext cx="263520" cy="198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B0B10C6-1A3E-680B-7FBC-6FEC68A9D3D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01400" y="220876"/>
                  <a:ext cx="281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7D79BD2-F119-B08B-48E4-BDB5AB70C5B6}"/>
                    </a:ext>
                  </a:extLst>
                </p14:cNvPr>
                <p14:cNvContentPartPr/>
                <p14:nvPr/>
              </p14:nvContentPartPr>
              <p14:xfrm>
                <a:off x="6108840" y="169036"/>
                <a:ext cx="201600" cy="198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7D79BD2-F119-B08B-48E4-BDB5AB70C5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99840" y="160396"/>
                  <a:ext cx="219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56CEA10-19CF-B1F3-44F2-741FDA6DD931}"/>
                    </a:ext>
                  </a:extLst>
                </p14:cNvPr>
                <p14:cNvContentPartPr/>
                <p14:nvPr/>
              </p14:nvContentPartPr>
              <p14:xfrm>
                <a:off x="6330600" y="120076"/>
                <a:ext cx="113760" cy="182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56CEA10-19CF-B1F3-44F2-741FDA6DD93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21600" y="111436"/>
                  <a:ext cx="131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F288066-5179-A061-219D-1EEAEBC94188}"/>
                    </a:ext>
                  </a:extLst>
                </p14:cNvPr>
                <p14:cNvContentPartPr/>
                <p14:nvPr/>
              </p14:nvContentPartPr>
              <p14:xfrm>
                <a:off x="6419160" y="250756"/>
                <a:ext cx="115920" cy="55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F288066-5179-A061-219D-1EEAEBC9418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10520" y="241756"/>
                  <a:ext cx="133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C428069-61E1-C548-A9DB-03AB67788783}"/>
                    </a:ext>
                  </a:extLst>
                </p14:cNvPr>
                <p14:cNvContentPartPr/>
                <p14:nvPr/>
              </p14:nvContentPartPr>
              <p14:xfrm>
                <a:off x="6562080" y="74356"/>
                <a:ext cx="162360" cy="200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C428069-61E1-C548-A9DB-03AB6778878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53440" y="65356"/>
                  <a:ext cx="1800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DD36815-F37D-794F-83D1-EF724EDDC066}"/>
              </a:ext>
            </a:extLst>
          </p:cNvPr>
          <p:cNvGrpSpPr/>
          <p:nvPr/>
        </p:nvGrpSpPr>
        <p:grpSpPr>
          <a:xfrm>
            <a:off x="3742200" y="2085676"/>
            <a:ext cx="373320" cy="599040"/>
            <a:chOff x="3742200" y="2085676"/>
            <a:chExt cx="37332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25393B9-166C-5358-A0F0-E6D597817C54}"/>
                    </a:ext>
                  </a:extLst>
                </p14:cNvPr>
                <p14:cNvContentPartPr/>
                <p14:nvPr/>
              </p14:nvContentPartPr>
              <p14:xfrm>
                <a:off x="3970800" y="2342356"/>
                <a:ext cx="37800" cy="342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25393B9-166C-5358-A0F0-E6D597817C5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62160" y="2333716"/>
                  <a:ext cx="55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5F98B88-1951-1E38-8242-65F18D3C244D}"/>
                    </a:ext>
                  </a:extLst>
                </p14:cNvPr>
                <p14:cNvContentPartPr/>
                <p14:nvPr/>
              </p14:nvContentPartPr>
              <p14:xfrm>
                <a:off x="3742200" y="2238316"/>
                <a:ext cx="81360" cy="18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5F98B88-1951-1E38-8242-65F18D3C244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33560" y="2229316"/>
                  <a:ext cx="99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C74D601-331C-5A1A-A57E-80F0085CD34F}"/>
                    </a:ext>
                  </a:extLst>
                </p14:cNvPr>
                <p14:cNvContentPartPr/>
                <p14:nvPr/>
              </p14:nvContentPartPr>
              <p14:xfrm>
                <a:off x="3966840" y="2183956"/>
                <a:ext cx="56880" cy="107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C74D601-331C-5A1A-A57E-80F0085CD3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58200" y="2174956"/>
                  <a:ext cx="74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E36DF82-FD47-C150-049A-8424052B26CB}"/>
                    </a:ext>
                  </a:extLst>
                </p14:cNvPr>
                <p14:cNvContentPartPr/>
                <p14:nvPr/>
              </p14:nvContentPartPr>
              <p14:xfrm>
                <a:off x="3850200" y="2085676"/>
                <a:ext cx="265320" cy="275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E36DF82-FD47-C150-049A-8424052B26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41560" y="2077036"/>
                  <a:ext cx="282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DEF8FE7-6995-B3D0-DFBE-E2BCA9CBFA14}"/>
                    </a:ext>
                  </a:extLst>
                </p14:cNvPr>
                <p14:cNvContentPartPr/>
                <p14:nvPr/>
              </p14:nvContentPartPr>
              <p14:xfrm>
                <a:off x="3949920" y="2215996"/>
                <a:ext cx="90360" cy="92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DEF8FE7-6995-B3D0-DFBE-E2BCA9CBFA1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41280" y="2206996"/>
                  <a:ext cx="10800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51B71A3-DB68-C123-E69B-2BA807C63FF7}"/>
              </a:ext>
            </a:extLst>
          </p:cNvPr>
          <p:cNvGrpSpPr/>
          <p:nvPr/>
        </p:nvGrpSpPr>
        <p:grpSpPr>
          <a:xfrm>
            <a:off x="6987960" y="3690196"/>
            <a:ext cx="430200" cy="567720"/>
            <a:chOff x="6987960" y="3690196"/>
            <a:chExt cx="43020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2F7A9BE-7844-2C5E-83D8-CD6DF2CA1630}"/>
                    </a:ext>
                  </a:extLst>
                </p14:cNvPr>
                <p14:cNvContentPartPr/>
                <p14:nvPr/>
              </p14:nvContentPartPr>
              <p14:xfrm>
                <a:off x="7133040" y="3777316"/>
                <a:ext cx="44280" cy="3466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2F7A9BE-7844-2C5E-83D8-CD6DF2CA163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24400" y="3768316"/>
                  <a:ext cx="619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3C4C0D-5A01-DA6C-4EEE-AF55AD05D7A0}"/>
                    </a:ext>
                  </a:extLst>
                </p14:cNvPr>
                <p14:cNvContentPartPr/>
                <p14:nvPr/>
              </p14:nvContentPartPr>
              <p14:xfrm>
                <a:off x="7145640" y="3780196"/>
                <a:ext cx="208080" cy="243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3C4C0D-5A01-DA6C-4EEE-AF55AD05D7A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37000" y="3771556"/>
                  <a:ext cx="225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FABF6F7-412A-EB4D-5105-AA70C0075F11}"/>
                    </a:ext>
                  </a:extLst>
                </p14:cNvPr>
                <p14:cNvContentPartPr/>
                <p14:nvPr/>
              </p14:nvContentPartPr>
              <p14:xfrm>
                <a:off x="6987960" y="3690196"/>
                <a:ext cx="430200" cy="567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FABF6F7-412A-EB4D-5105-AA70C0075F1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78960" y="3681196"/>
                  <a:ext cx="447840" cy="58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CE9431B-33C0-42EF-BDDA-25F92F8339B7}"/>
              </a:ext>
            </a:extLst>
          </p:cNvPr>
          <p:cNvGrpSpPr/>
          <p:nvPr/>
        </p:nvGrpSpPr>
        <p:grpSpPr>
          <a:xfrm>
            <a:off x="6242760" y="503476"/>
            <a:ext cx="529200" cy="585720"/>
            <a:chOff x="6242760" y="503476"/>
            <a:chExt cx="52920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7FB30A3-EF9F-BFAA-136B-721BEE3AA435}"/>
                    </a:ext>
                  </a:extLst>
                </p14:cNvPr>
                <p14:cNvContentPartPr/>
                <p14:nvPr/>
              </p14:nvContentPartPr>
              <p14:xfrm>
                <a:off x="6350760" y="610396"/>
                <a:ext cx="225000" cy="3592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7FB30A3-EF9F-BFAA-136B-721BEE3AA4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42120" y="601396"/>
                  <a:ext cx="2426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8141BED-6845-622E-556A-20E29160BF96}"/>
                    </a:ext>
                  </a:extLst>
                </p14:cNvPr>
                <p14:cNvContentPartPr/>
                <p14:nvPr/>
              </p14:nvContentPartPr>
              <p14:xfrm>
                <a:off x="6528600" y="646756"/>
                <a:ext cx="79560" cy="2721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8141BED-6845-622E-556A-20E29160BF9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19960" y="638116"/>
                  <a:ext cx="97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A44455B-45CB-B0D2-F34D-29E5C55FE4C7}"/>
                    </a:ext>
                  </a:extLst>
                </p14:cNvPr>
                <p14:cNvContentPartPr/>
                <p14:nvPr/>
              </p14:nvContentPartPr>
              <p14:xfrm>
                <a:off x="6512040" y="760516"/>
                <a:ext cx="115920" cy="52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A44455B-45CB-B0D2-F34D-29E5C55FE4C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03400" y="751516"/>
                  <a:ext cx="133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9660A5A-77B6-BD7F-D4A9-B8426F7F02ED}"/>
                    </a:ext>
                  </a:extLst>
                </p14:cNvPr>
                <p14:cNvContentPartPr/>
                <p14:nvPr/>
              </p14:nvContentPartPr>
              <p14:xfrm>
                <a:off x="6242760" y="503476"/>
                <a:ext cx="529200" cy="585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9660A5A-77B6-BD7F-D4A9-B8426F7F02E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34120" y="494476"/>
                  <a:ext cx="546840" cy="60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004663F-1C4D-B155-C7AD-4F8FE684F0B3}"/>
              </a:ext>
            </a:extLst>
          </p:cNvPr>
          <p:cNvGrpSpPr/>
          <p:nvPr/>
        </p:nvGrpSpPr>
        <p:grpSpPr>
          <a:xfrm>
            <a:off x="8293680" y="83716"/>
            <a:ext cx="654840" cy="361080"/>
            <a:chOff x="8293680" y="83716"/>
            <a:chExt cx="6548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EE69985-22F7-3909-23EE-98DE8B71BAA9}"/>
                    </a:ext>
                  </a:extLst>
                </p14:cNvPr>
                <p14:cNvContentPartPr/>
                <p14:nvPr/>
              </p14:nvContentPartPr>
              <p14:xfrm>
                <a:off x="8343360" y="138076"/>
                <a:ext cx="23760" cy="210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EE69985-22F7-3909-23EE-98DE8B71BAA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34360" y="129436"/>
                  <a:ext cx="41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F0D2BCE-0E77-F2FC-7F1C-28CAE225EBDB}"/>
                    </a:ext>
                  </a:extLst>
                </p14:cNvPr>
                <p14:cNvContentPartPr/>
                <p14:nvPr/>
              </p14:nvContentPartPr>
              <p14:xfrm>
                <a:off x="8293680" y="83716"/>
                <a:ext cx="159480" cy="133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F0D2BCE-0E77-F2FC-7F1C-28CAE225EBD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85040" y="74716"/>
                  <a:ext cx="177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3D95B6B-844C-786E-D076-D316ADBB684A}"/>
                    </a:ext>
                  </a:extLst>
                </p14:cNvPr>
                <p14:cNvContentPartPr/>
                <p14:nvPr/>
              </p14:nvContentPartPr>
              <p14:xfrm>
                <a:off x="8505000" y="159316"/>
                <a:ext cx="50760" cy="156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3D95B6B-844C-786E-D076-D316ADBB684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96000" y="150676"/>
                  <a:ext cx="68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94D8C5B-4C72-3D08-1392-A4D70E878B50}"/>
                    </a:ext>
                  </a:extLst>
                </p14:cNvPr>
                <p14:cNvContentPartPr/>
                <p14:nvPr/>
              </p14:nvContentPartPr>
              <p14:xfrm>
                <a:off x="8490960" y="94516"/>
                <a:ext cx="247680" cy="297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94D8C5B-4C72-3D08-1392-A4D70E878B5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81960" y="85516"/>
                  <a:ext cx="265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7AD6DBA-B112-D026-EE0C-1DCF5B115E7B}"/>
                    </a:ext>
                  </a:extLst>
                </p14:cNvPr>
                <p14:cNvContentPartPr/>
                <p14:nvPr/>
              </p14:nvContentPartPr>
              <p14:xfrm>
                <a:off x="8694720" y="192796"/>
                <a:ext cx="253800" cy="2520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7AD6DBA-B112-D026-EE0C-1DCF5B115E7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86080" y="184156"/>
                  <a:ext cx="271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9EAA322-F382-D1FE-8659-5E52656A0370}"/>
                    </a:ext>
                  </a:extLst>
                </p14:cNvPr>
                <p14:cNvContentPartPr/>
                <p14:nvPr/>
              </p14:nvContentPartPr>
              <p14:xfrm>
                <a:off x="8921160" y="288916"/>
                <a:ext cx="18360" cy="24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9EAA322-F382-D1FE-8659-5E52656A037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12520" y="279916"/>
                  <a:ext cx="360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799DB13C-35D8-94A5-60C6-9F6F95A007EB}"/>
              </a:ext>
            </a:extLst>
          </p:cNvPr>
          <p:cNvGrpSpPr/>
          <p:nvPr/>
        </p:nvGrpSpPr>
        <p:grpSpPr>
          <a:xfrm>
            <a:off x="9164880" y="99916"/>
            <a:ext cx="2828880" cy="516960"/>
            <a:chOff x="9164880" y="99916"/>
            <a:chExt cx="282888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4FA86CF-3FFB-0DF4-886A-CAF1BB6E9549}"/>
                    </a:ext>
                  </a:extLst>
                </p14:cNvPr>
                <p14:cNvContentPartPr/>
                <p14:nvPr/>
              </p14:nvContentPartPr>
              <p14:xfrm>
                <a:off x="9183960" y="189196"/>
                <a:ext cx="42120" cy="151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4FA86CF-3FFB-0DF4-886A-CAF1BB6E954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74960" y="180556"/>
                  <a:ext cx="59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71AFBF4-4070-3C0C-3882-65EAD4149578}"/>
                    </a:ext>
                  </a:extLst>
                </p14:cNvPr>
                <p14:cNvContentPartPr/>
                <p14:nvPr/>
              </p14:nvContentPartPr>
              <p14:xfrm>
                <a:off x="9164880" y="99916"/>
                <a:ext cx="170280" cy="225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71AFBF4-4070-3C0C-3882-65EAD414957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55880" y="90916"/>
                  <a:ext cx="187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70BCD08-8F1E-9091-5301-051BD9F682FC}"/>
                    </a:ext>
                  </a:extLst>
                </p14:cNvPr>
                <p14:cNvContentPartPr/>
                <p14:nvPr/>
              </p14:nvContentPartPr>
              <p14:xfrm>
                <a:off x="9364680" y="241756"/>
                <a:ext cx="70920" cy="74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70BCD08-8F1E-9091-5301-051BD9F682F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55680" y="233116"/>
                  <a:ext cx="88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91B2F69-C631-8229-DECB-325C38BD099F}"/>
                    </a:ext>
                  </a:extLst>
                </p14:cNvPr>
                <p14:cNvContentPartPr/>
                <p14:nvPr/>
              </p14:nvContentPartPr>
              <p14:xfrm>
                <a:off x="9505080" y="172636"/>
                <a:ext cx="255600" cy="133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91B2F69-C631-8229-DECB-325C38BD099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96440" y="163636"/>
                  <a:ext cx="273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ADBB460-00E2-E222-BC21-6B57B730BFD0}"/>
                    </a:ext>
                  </a:extLst>
                </p14:cNvPr>
                <p14:cNvContentPartPr/>
                <p14:nvPr/>
              </p14:nvContentPartPr>
              <p14:xfrm>
                <a:off x="9826200" y="228436"/>
                <a:ext cx="70560" cy="1090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ADBB460-00E2-E222-BC21-6B57B730BF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17560" y="219796"/>
                  <a:ext cx="88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15B9504-4BB1-C446-BAD9-BBD1184ECABB}"/>
                    </a:ext>
                  </a:extLst>
                </p14:cNvPr>
                <p14:cNvContentPartPr/>
                <p14:nvPr/>
              </p14:nvContentPartPr>
              <p14:xfrm>
                <a:off x="9804960" y="273796"/>
                <a:ext cx="131760" cy="8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15B9504-4BB1-C446-BAD9-BBD1184ECAB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96320" y="265156"/>
                  <a:ext cx="149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ACAB99F-525D-8AB9-E0F3-BB7D2588CE99}"/>
                    </a:ext>
                  </a:extLst>
                </p14:cNvPr>
                <p14:cNvContentPartPr/>
                <p14:nvPr/>
              </p14:nvContentPartPr>
              <p14:xfrm>
                <a:off x="9946440" y="202156"/>
                <a:ext cx="307440" cy="1076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ACAB99F-525D-8AB9-E0F3-BB7D2588CE9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37440" y="193516"/>
                  <a:ext cx="325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2EB16F9-7838-8CC3-F08E-CCE8E9FB5E53}"/>
                    </a:ext>
                  </a:extLst>
                </p14:cNvPr>
                <p14:cNvContentPartPr/>
                <p14:nvPr/>
              </p14:nvContentPartPr>
              <p14:xfrm>
                <a:off x="10248120" y="134476"/>
                <a:ext cx="239400" cy="1864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2EB16F9-7838-8CC3-F08E-CCE8E9FB5E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39120" y="125836"/>
                  <a:ext cx="257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6E2D290-37E6-7E19-1583-0F5767BBA691}"/>
                    </a:ext>
                  </a:extLst>
                </p14:cNvPr>
                <p14:cNvContentPartPr/>
                <p14:nvPr/>
              </p14:nvContentPartPr>
              <p14:xfrm>
                <a:off x="10597320" y="124396"/>
                <a:ext cx="506160" cy="1796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6E2D290-37E6-7E19-1583-0F5767BBA6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88320" y="115756"/>
                  <a:ext cx="523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D139495-4968-43EA-D86D-1A59ED32E4B3}"/>
                    </a:ext>
                  </a:extLst>
                </p14:cNvPr>
                <p14:cNvContentPartPr/>
                <p14:nvPr/>
              </p14:nvContentPartPr>
              <p14:xfrm>
                <a:off x="11261520" y="204316"/>
                <a:ext cx="129600" cy="70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D139495-4968-43EA-D86D-1A59ED32E4B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52520" y="195316"/>
                  <a:ext cx="147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A17CF65-1BC3-DAFE-99C8-C734780F5F79}"/>
                    </a:ext>
                  </a:extLst>
                </p14:cNvPr>
                <p14:cNvContentPartPr/>
                <p14:nvPr/>
              </p14:nvContentPartPr>
              <p14:xfrm>
                <a:off x="11417760" y="131956"/>
                <a:ext cx="290520" cy="142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A17CF65-1BC3-DAFE-99C8-C734780F5F7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09120" y="123316"/>
                  <a:ext cx="308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CCA9F01-64A5-3041-5657-C2ABD539C884}"/>
                    </a:ext>
                  </a:extLst>
                </p14:cNvPr>
                <p14:cNvContentPartPr/>
                <p14:nvPr/>
              </p14:nvContentPartPr>
              <p14:xfrm>
                <a:off x="11223360" y="439396"/>
                <a:ext cx="224640" cy="177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CCA9F01-64A5-3041-5657-C2ABD539C88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14360" y="430756"/>
                  <a:ext cx="242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411C9AB-7069-DD0A-0877-F68790862C87}"/>
                    </a:ext>
                  </a:extLst>
                </p14:cNvPr>
                <p14:cNvContentPartPr/>
                <p14:nvPr/>
              </p14:nvContentPartPr>
              <p14:xfrm>
                <a:off x="11473200" y="409516"/>
                <a:ext cx="223200" cy="158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411C9AB-7069-DD0A-0877-F68790862C8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64560" y="400876"/>
                  <a:ext cx="240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339FE55-2358-47C1-6673-CFA3B514408A}"/>
                    </a:ext>
                  </a:extLst>
                </p14:cNvPr>
                <p14:cNvContentPartPr/>
                <p14:nvPr/>
              </p14:nvContentPartPr>
              <p14:xfrm>
                <a:off x="11713680" y="359116"/>
                <a:ext cx="95040" cy="198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339FE55-2358-47C1-6673-CFA3B514408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04680" y="350116"/>
                  <a:ext cx="112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AFD05BC-F99D-BB35-5CF6-37D873D4CB89}"/>
                    </a:ext>
                  </a:extLst>
                </p14:cNvPr>
                <p14:cNvContentPartPr/>
                <p14:nvPr/>
              </p14:nvContentPartPr>
              <p14:xfrm>
                <a:off x="11759040" y="478276"/>
                <a:ext cx="93600" cy="766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AFD05BC-F99D-BB35-5CF6-37D873D4CB8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50400" y="469276"/>
                  <a:ext cx="111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4DBA612-2518-4B5E-30E6-417841143BAC}"/>
                    </a:ext>
                  </a:extLst>
                </p14:cNvPr>
                <p14:cNvContentPartPr/>
                <p14:nvPr/>
              </p14:nvContentPartPr>
              <p14:xfrm>
                <a:off x="11910960" y="320236"/>
                <a:ext cx="82800" cy="229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4DBA612-2518-4B5E-30E6-417841143B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901960" y="311596"/>
                  <a:ext cx="1004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F739BA82-849E-A83A-4C2D-E30B8477A1D7}"/>
              </a:ext>
            </a:extLst>
          </p:cNvPr>
          <p:cNvGrpSpPr/>
          <p:nvPr/>
        </p:nvGrpSpPr>
        <p:grpSpPr>
          <a:xfrm>
            <a:off x="619200" y="694996"/>
            <a:ext cx="2724120" cy="2946960"/>
            <a:chOff x="619200" y="694996"/>
            <a:chExt cx="2724120" cy="29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5DA2073-D883-AB97-109F-D87CF6B53B16}"/>
                    </a:ext>
                  </a:extLst>
                </p14:cNvPr>
                <p14:cNvContentPartPr/>
                <p14:nvPr/>
              </p14:nvContentPartPr>
              <p14:xfrm>
                <a:off x="1152000" y="2232916"/>
                <a:ext cx="123120" cy="247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5DA2073-D883-AB97-109F-D87CF6B53B1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3000" y="2224276"/>
                  <a:ext cx="140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9398A6E-501A-2C59-EE58-6C671BEB130B}"/>
                    </a:ext>
                  </a:extLst>
                </p14:cNvPr>
                <p14:cNvContentPartPr/>
                <p14:nvPr/>
              </p14:nvContentPartPr>
              <p14:xfrm>
                <a:off x="1279800" y="2119156"/>
                <a:ext cx="102960" cy="182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9398A6E-501A-2C59-EE58-6C671BEB130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71160" y="2110516"/>
                  <a:ext cx="120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B8B1B1A-4335-0477-139E-D2433E723FBF}"/>
                    </a:ext>
                  </a:extLst>
                </p14:cNvPr>
                <p14:cNvContentPartPr/>
                <p14:nvPr/>
              </p14:nvContentPartPr>
              <p14:xfrm>
                <a:off x="2954880" y="2234716"/>
                <a:ext cx="120960" cy="6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B8B1B1A-4335-0477-139E-D2433E723FB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46240" y="2225716"/>
                  <a:ext cx="13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FE28583-8BF6-8517-A0F5-E3022855F285}"/>
                    </a:ext>
                  </a:extLst>
                </p14:cNvPr>
                <p14:cNvContentPartPr/>
                <p14:nvPr/>
              </p14:nvContentPartPr>
              <p14:xfrm>
                <a:off x="1598040" y="2254156"/>
                <a:ext cx="1072080" cy="46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FE28583-8BF6-8517-A0F5-E3022855F28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89040" y="2245516"/>
                  <a:ext cx="1089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D0DDCD-CB46-FCEC-F610-94A857ABD460}"/>
                    </a:ext>
                  </a:extLst>
                </p14:cNvPr>
                <p14:cNvContentPartPr/>
                <p14:nvPr/>
              </p14:nvContentPartPr>
              <p14:xfrm>
                <a:off x="1683000" y="2332636"/>
                <a:ext cx="67680" cy="1309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D0DDCD-CB46-FCEC-F610-94A857ABD46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74360" y="2323636"/>
                  <a:ext cx="85320" cy="13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DCED3BE-5F09-90D9-C82F-4D08D3FFA0BC}"/>
                    </a:ext>
                  </a:extLst>
                </p14:cNvPr>
                <p14:cNvContentPartPr/>
                <p14:nvPr/>
              </p14:nvContentPartPr>
              <p14:xfrm>
                <a:off x="1973880" y="2334076"/>
                <a:ext cx="24480" cy="11725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DCED3BE-5F09-90D9-C82F-4D08D3FFA0B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65240" y="2325436"/>
                  <a:ext cx="42120" cy="11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49AF214-BB49-6A64-A62D-01B0B65F3A70}"/>
                    </a:ext>
                  </a:extLst>
                </p14:cNvPr>
                <p14:cNvContentPartPr/>
                <p14:nvPr/>
              </p14:nvContentPartPr>
              <p14:xfrm>
                <a:off x="2228760" y="2291956"/>
                <a:ext cx="33840" cy="943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49AF214-BB49-6A64-A62D-01B0B65F3A7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20120" y="2282956"/>
                  <a:ext cx="51480" cy="9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D0D51D4-033E-6599-4C4B-C8FEA40E6B19}"/>
                    </a:ext>
                  </a:extLst>
                </p14:cNvPr>
                <p14:cNvContentPartPr/>
                <p14:nvPr/>
              </p14:nvContentPartPr>
              <p14:xfrm>
                <a:off x="2499120" y="2300236"/>
                <a:ext cx="24840" cy="800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D0D51D4-033E-6599-4C4B-C8FEA40E6B1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90120" y="2291236"/>
                  <a:ext cx="42480" cy="8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3A9745A-328D-00E7-31D0-B8C179C5746B}"/>
                    </a:ext>
                  </a:extLst>
                </p14:cNvPr>
                <p14:cNvContentPartPr/>
                <p14:nvPr/>
              </p14:nvContentPartPr>
              <p14:xfrm>
                <a:off x="2708640" y="2329756"/>
                <a:ext cx="33840" cy="680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3A9745A-328D-00E7-31D0-B8C179C5746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00000" y="2321116"/>
                  <a:ext cx="5148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999AA6C-4956-8C30-3050-7A62E305E653}"/>
                    </a:ext>
                  </a:extLst>
                </p14:cNvPr>
                <p14:cNvContentPartPr/>
                <p14:nvPr/>
              </p14:nvContentPartPr>
              <p14:xfrm>
                <a:off x="2907000" y="2323996"/>
                <a:ext cx="171720" cy="416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999AA6C-4956-8C30-3050-7A62E305E65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98000" y="2314996"/>
                  <a:ext cx="1893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C8753A5-6A64-F3F8-DCB7-A3AD4E0B889C}"/>
                    </a:ext>
                  </a:extLst>
                </p14:cNvPr>
                <p14:cNvContentPartPr/>
                <p14:nvPr/>
              </p14:nvContentPartPr>
              <p14:xfrm>
                <a:off x="3193200" y="2365756"/>
                <a:ext cx="150120" cy="284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C8753A5-6A64-F3F8-DCB7-A3AD4E0B889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84560" y="2356756"/>
                  <a:ext cx="167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076BE4F-F4BB-6493-B2DE-948DA263EEDA}"/>
                    </a:ext>
                  </a:extLst>
                </p14:cNvPr>
                <p14:cNvContentPartPr/>
                <p14:nvPr/>
              </p14:nvContentPartPr>
              <p14:xfrm>
                <a:off x="1342440" y="2678236"/>
                <a:ext cx="314640" cy="50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076BE4F-F4BB-6493-B2DE-948DA263EED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33800" y="2669596"/>
                  <a:ext cx="332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C67A13F-BCDF-A437-C2F6-EA9608F3D936}"/>
                    </a:ext>
                  </a:extLst>
                </p14:cNvPr>
                <p14:cNvContentPartPr/>
                <p14:nvPr/>
              </p14:nvContentPartPr>
              <p14:xfrm>
                <a:off x="1627200" y="2591116"/>
                <a:ext cx="199440" cy="206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C67A13F-BCDF-A437-C2F6-EA9608F3D93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618560" y="2582116"/>
                  <a:ext cx="217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F869CE1-46D8-6192-B289-FF9BA6D4E1F6}"/>
                    </a:ext>
                  </a:extLst>
                </p14:cNvPr>
                <p14:cNvContentPartPr/>
                <p14:nvPr/>
              </p14:nvContentPartPr>
              <p14:xfrm>
                <a:off x="901800" y="2736196"/>
                <a:ext cx="12240" cy="198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F869CE1-46D8-6192-B289-FF9BA6D4E1F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3160" y="2727196"/>
                  <a:ext cx="29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E03D139-1286-38E5-4D10-8333B04EB371}"/>
                    </a:ext>
                  </a:extLst>
                </p14:cNvPr>
                <p14:cNvContentPartPr/>
                <p14:nvPr/>
              </p14:nvContentPartPr>
              <p14:xfrm>
                <a:off x="826920" y="2709556"/>
                <a:ext cx="218520" cy="201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E03D139-1286-38E5-4D10-8333B04EB37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8280" y="2700916"/>
                  <a:ext cx="236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E7F5D46-DA3C-48BF-A297-A048CE9D4A07}"/>
                    </a:ext>
                  </a:extLst>
                </p14:cNvPr>
                <p14:cNvContentPartPr/>
                <p14:nvPr/>
              </p14:nvContentPartPr>
              <p14:xfrm>
                <a:off x="664560" y="2771116"/>
                <a:ext cx="35640" cy="249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E7F5D46-DA3C-48BF-A297-A048CE9D4A0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5920" y="2762476"/>
                  <a:ext cx="532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F8A9F32-9746-DE6D-75B2-9231ADAD0479}"/>
                    </a:ext>
                  </a:extLst>
                </p14:cNvPr>
                <p14:cNvContentPartPr/>
                <p14:nvPr/>
              </p14:nvContentPartPr>
              <p14:xfrm>
                <a:off x="619200" y="2758876"/>
                <a:ext cx="191160" cy="151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F8A9F32-9746-DE6D-75B2-9231ADAD047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0200" y="2749876"/>
                  <a:ext cx="208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0D59CEA-2908-34C1-94AF-C85F61E01EE0}"/>
                    </a:ext>
                  </a:extLst>
                </p14:cNvPr>
                <p14:cNvContentPartPr/>
                <p14:nvPr/>
              </p14:nvContentPartPr>
              <p14:xfrm>
                <a:off x="1092960" y="2813596"/>
                <a:ext cx="140760" cy="191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0D59CEA-2908-34C1-94AF-C85F61E01EE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84320" y="2804596"/>
                  <a:ext cx="158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69F9907-74F7-D7B8-414F-32AA7EBB75D4}"/>
                    </a:ext>
                  </a:extLst>
                </p14:cNvPr>
                <p14:cNvContentPartPr/>
                <p14:nvPr/>
              </p14:nvContentPartPr>
              <p14:xfrm>
                <a:off x="1113480" y="2922316"/>
                <a:ext cx="114840" cy="32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69F9907-74F7-D7B8-414F-32AA7EBB75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4480" y="2913676"/>
                  <a:ext cx="132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12372DC-855B-FB2B-C149-228C3B5F06CB}"/>
                    </a:ext>
                  </a:extLst>
                </p14:cNvPr>
                <p14:cNvContentPartPr/>
                <p14:nvPr/>
              </p14:nvContentPartPr>
              <p14:xfrm>
                <a:off x="1555560" y="1046716"/>
                <a:ext cx="356760" cy="2624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12372DC-855B-FB2B-C149-228C3B5F06C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546920" y="1038076"/>
                  <a:ext cx="374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2C5C928-3744-CBB9-F591-24745FE20C30}"/>
                    </a:ext>
                  </a:extLst>
                </p14:cNvPr>
                <p14:cNvContentPartPr/>
                <p14:nvPr/>
              </p14:nvContentPartPr>
              <p14:xfrm>
                <a:off x="1603440" y="1217716"/>
                <a:ext cx="421920" cy="358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2C5C928-3744-CBB9-F591-24745FE20C3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94800" y="1208716"/>
                  <a:ext cx="4395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25BD62F-0C27-2FF2-AC72-BF7F4BA50114}"/>
                    </a:ext>
                  </a:extLst>
                </p14:cNvPr>
                <p14:cNvContentPartPr/>
                <p14:nvPr/>
              </p14:nvContentPartPr>
              <p14:xfrm>
                <a:off x="1674360" y="1310956"/>
                <a:ext cx="658080" cy="543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25BD62F-0C27-2FF2-AC72-BF7F4BA501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65360" y="1302316"/>
                  <a:ext cx="67572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9605665-D0B6-35D1-C260-A8522868CEB8}"/>
                    </a:ext>
                  </a:extLst>
                </p14:cNvPr>
                <p14:cNvContentPartPr/>
                <p14:nvPr/>
              </p14:nvContentPartPr>
              <p14:xfrm>
                <a:off x="2039040" y="1590676"/>
                <a:ext cx="430560" cy="333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9605665-D0B6-35D1-C260-A8522868CEB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30400" y="1581676"/>
                  <a:ext cx="448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F28897E-6751-F11B-767C-C8CEC6732A59}"/>
                    </a:ext>
                  </a:extLst>
                </p14:cNvPr>
                <p14:cNvContentPartPr/>
                <p14:nvPr/>
              </p14:nvContentPartPr>
              <p14:xfrm>
                <a:off x="2166480" y="1671316"/>
                <a:ext cx="761400" cy="419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F28897E-6751-F11B-767C-C8CEC6732A5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57840" y="1662676"/>
                  <a:ext cx="7790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EC36982-385A-9395-9029-C0658AAD70F6}"/>
                    </a:ext>
                  </a:extLst>
                </p14:cNvPr>
                <p14:cNvContentPartPr/>
                <p14:nvPr/>
              </p14:nvContentPartPr>
              <p14:xfrm>
                <a:off x="2884680" y="1865716"/>
                <a:ext cx="220680" cy="172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EC36982-385A-9395-9029-C0658AAD70F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76040" y="1856716"/>
                  <a:ext cx="238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0D8E292-DD92-367A-7ED5-38CA5A30FD3B}"/>
                    </a:ext>
                  </a:extLst>
                </p14:cNvPr>
                <p14:cNvContentPartPr/>
                <p14:nvPr/>
              </p14:nvContentPartPr>
              <p14:xfrm>
                <a:off x="2184120" y="1042036"/>
                <a:ext cx="283320" cy="507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0D8E292-DD92-367A-7ED5-38CA5A30FD3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75120" y="1033396"/>
                  <a:ext cx="30096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29DC480-8DE3-03C5-F228-1AB5174F3098}"/>
                    </a:ext>
                  </a:extLst>
                </p14:cNvPr>
                <p14:cNvContentPartPr/>
                <p14:nvPr/>
              </p14:nvContentPartPr>
              <p14:xfrm>
                <a:off x="2572200" y="742876"/>
                <a:ext cx="157680" cy="298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29DC480-8DE3-03C5-F228-1AB5174F309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63200" y="734236"/>
                  <a:ext cx="1753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41AF02C-2879-BDBD-E540-D99C415BC3FC}"/>
                    </a:ext>
                  </a:extLst>
                </p14:cNvPr>
                <p14:cNvContentPartPr/>
                <p14:nvPr/>
              </p14:nvContentPartPr>
              <p14:xfrm>
                <a:off x="2672640" y="771316"/>
                <a:ext cx="213120" cy="2084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41AF02C-2879-BDBD-E540-D99C415BC3F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64000" y="762316"/>
                  <a:ext cx="230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293C141-10AB-DDD3-96DC-22A861BF3A29}"/>
                    </a:ext>
                  </a:extLst>
                </p14:cNvPr>
                <p14:cNvContentPartPr/>
                <p14:nvPr/>
              </p14:nvContentPartPr>
              <p14:xfrm>
                <a:off x="2798640" y="694996"/>
                <a:ext cx="212040" cy="1969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293C141-10AB-DDD3-96DC-22A861BF3A2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89640" y="686356"/>
                  <a:ext cx="229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8960EE6-4683-33E1-61C7-B0399C333264}"/>
                    </a:ext>
                  </a:extLst>
                </p14:cNvPr>
                <p14:cNvContentPartPr/>
                <p14:nvPr/>
              </p14:nvContentPartPr>
              <p14:xfrm>
                <a:off x="3083760" y="768796"/>
                <a:ext cx="162720" cy="1785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8960EE6-4683-33E1-61C7-B0399C33326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75120" y="759796"/>
                  <a:ext cx="1803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027A7EB1-9CAC-F794-16A2-F057004A810E}"/>
              </a:ext>
            </a:extLst>
          </p:cNvPr>
          <p:cNvGrpSpPr/>
          <p:nvPr/>
        </p:nvGrpSpPr>
        <p:grpSpPr>
          <a:xfrm>
            <a:off x="8226720" y="650356"/>
            <a:ext cx="698400" cy="267840"/>
            <a:chOff x="8226720" y="650356"/>
            <a:chExt cx="69840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D327C33-15CF-F528-899E-8497248CF85A}"/>
                    </a:ext>
                  </a:extLst>
                </p14:cNvPr>
                <p14:cNvContentPartPr/>
                <p14:nvPr/>
              </p14:nvContentPartPr>
              <p14:xfrm>
                <a:off x="8226720" y="662236"/>
                <a:ext cx="144000" cy="1918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D327C33-15CF-F528-899E-8497248CF85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17720" y="653596"/>
                  <a:ext cx="161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267BEA6-D52A-7B78-F932-614FE3D83D42}"/>
                    </a:ext>
                  </a:extLst>
                </p14:cNvPr>
                <p14:cNvContentPartPr/>
                <p14:nvPr/>
              </p14:nvContentPartPr>
              <p14:xfrm>
                <a:off x="8306280" y="786436"/>
                <a:ext cx="60840" cy="529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267BEA6-D52A-7B78-F932-614FE3D83D4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97280" y="777436"/>
                  <a:ext cx="78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36246E6-AB73-F6AF-C66E-53F9093BABB4}"/>
                    </a:ext>
                  </a:extLst>
                </p14:cNvPr>
                <p14:cNvContentPartPr/>
                <p14:nvPr/>
              </p14:nvContentPartPr>
              <p14:xfrm>
                <a:off x="8463960" y="712636"/>
                <a:ext cx="33480" cy="123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36246E6-AB73-F6AF-C66E-53F9093BABB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55320" y="703636"/>
                  <a:ext cx="51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88AB364-A561-E4D8-783D-EBBE33CFD81D}"/>
                    </a:ext>
                  </a:extLst>
                </p14:cNvPr>
                <p14:cNvContentPartPr/>
                <p14:nvPr/>
              </p14:nvContentPartPr>
              <p14:xfrm>
                <a:off x="8421120" y="650356"/>
                <a:ext cx="136080" cy="158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88AB364-A561-E4D8-783D-EBBE33CFD81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12480" y="641356"/>
                  <a:ext cx="153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2482BCB-DF17-C1EA-5569-2375147A8710}"/>
                    </a:ext>
                  </a:extLst>
                </p14:cNvPr>
                <p14:cNvContentPartPr/>
                <p14:nvPr/>
              </p14:nvContentPartPr>
              <p14:xfrm>
                <a:off x="8590680" y="766276"/>
                <a:ext cx="132840" cy="1519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2482BCB-DF17-C1EA-5569-2375147A871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81680" y="757276"/>
                  <a:ext cx="150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312FC40-FACA-F558-D26E-6A2B871F3CBB}"/>
                    </a:ext>
                  </a:extLst>
                </p14:cNvPr>
                <p14:cNvContentPartPr/>
                <p14:nvPr/>
              </p14:nvContentPartPr>
              <p14:xfrm>
                <a:off x="8881560" y="740356"/>
                <a:ext cx="43560" cy="1159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312FC40-FACA-F558-D26E-6A2B871F3CB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72560" y="731356"/>
                  <a:ext cx="612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23D59282-CB66-4E2D-028A-F16AD1BC6BF1}"/>
              </a:ext>
            </a:extLst>
          </p:cNvPr>
          <p:cNvGrpSpPr/>
          <p:nvPr/>
        </p:nvGrpSpPr>
        <p:grpSpPr>
          <a:xfrm>
            <a:off x="9163080" y="623356"/>
            <a:ext cx="1855800" cy="222480"/>
            <a:chOff x="9163080" y="623356"/>
            <a:chExt cx="185580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43EFA07-0968-92A5-ACC7-8B59B78FB7FC}"/>
                    </a:ext>
                  </a:extLst>
                </p14:cNvPr>
                <p14:cNvContentPartPr/>
                <p14:nvPr/>
              </p14:nvContentPartPr>
              <p14:xfrm>
                <a:off x="9163080" y="654316"/>
                <a:ext cx="108360" cy="185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43EFA07-0968-92A5-ACC7-8B59B78FB7F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54440" y="645676"/>
                  <a:ext cx="126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9C703E0-2950-7B8F-3889-05ABE0DB5D4D}"/>
                    </a:ext>
                  </a:extLst>
                </p14:cNvPr>
                <p14:cNvContentPartPr/>
                <p14:nvPr/>
              </p14:nvContentPartPr>
              <p14:xfrm>
                <a:off x="9222120" y="763396"/>
                <a:ext cx="51480" cy="457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9C703E0-2950-7B8F-3889-05ABE0DB5D4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13120" y="754756"/>
                  <a:ext cx="69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8DA0E29-C4A3-5310-968E-9C9F83400502}"/>
                    </a:ext>
                  </a:extLst>
                </p14:cNvPr>
                <p14:cNvContentPartPr/>
                <p14:nvPr/>
              </p14:nvContentPartPr>
              <p14:xfrm>
                <a:off x="9302040" y="747556"/>
                <a:ext cx="239040" cy="982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8DA0E29-C4A3-5310-968E-9C9F8340050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293400" y="738556"/>
                  <a:ext cx="256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B9F7A04-3E57-298C-ABAA-22C7F25BF621}"/>
                    </a:ext>
                  </a:extLst>
                </p14:cNvPr>
                <p14:cNvContentPartPr/>
                <p14:nvPr/>
              </p14:nvContentPartPr>
              <p14:xfrm>
                <a:off x="9564840" y="748636"/>
                <a:ext cx="414360" cy="73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B9F7A04-3E57-298C-ABAA-22C7F25BF62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56200" y="739996"/>
                  <a:ext cx="432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920EFDE-24AE-5948-F0D3-55E1A1AC972D}"/>
                    </a:ext>
                  </a:extLst>
                </p14:cNvPr>
                <p14:cNvContentPartPr/>
                <p14:nvPr/>
              </p14:nvContentPartPr>
              <p14:xfrm>
                <a:off x="10042560" y="623356"/>
                <a:ext cx="396720" cy="2077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920EFDE-24AE-5948-F0D3-55E1A1AC972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33560" y="614356"/>
                  <a:ext cx="414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D5DD980-DA80-DE76-36E6-D887A055D75E}"/>
                    </a:ext>
                  </a:extLst>
                </p14:cNvPr>
                <p14:cNvContentPartPr/>
                <p14:nvPr/>
              </p14:nvContentPartPr>
              <p14:xfrm>
                <a:off x="10543680" y="721276"/>
                <a:ext cx="217440" cy="993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D5DD980-DA80-DE76-36E6-D887A055D75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34680" y="712636"/>
                  <a:ext cx="235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04D9FB4-E460-B9F1-4C66-3E8DA470A42B}"/>
                    </a:ext>
                  </a:extLst>
                </p14:cNvPr>
                <p14:cNvContentPartPr/>
                <p14:nvPr/>
              </p14:nvContentPartPr>
              <p14:xfrm>
                <a:off x="10784520" y="670156"/>
                <a:ext cx="234360" cy="1375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04D9FB4-E460-B9F1-4C66-3E8DA470A42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775880" y="661516"/>
                  <a:ext cx="25200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3B5DAB7D-EAF0-CB5C-EECE-E66FFCF864D9}"/>
                  </a:ext>
                </a:extLst>
              </p14:cNvPr>
              <p14:cNvContentPartPr/>
              <p14:nvPr/>
            </p14:nvContentPartPr>
            <p14:xfrm>
              <a:off x="11456640" y="765556"/>
              <a:ext cx="122400" cy="1242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3B5DAB7D-EAF0-CB5C-EECE-E66FFCF864D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1447640" y="756916"/>
                <a:ext cx="14004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890CC8DE-CB1B-A547-4474-C6C8CD8DDBBA}"/>
              </a:ext>
            </a:extLst>
          </p:cNvPr>
          <p:cNvGrpSpPr/>
          <p:nvPr/>
        </p:nvGrpSpPr>
        <p:grpSpPr>
          <a:xfrm>
            <a:off x="7819920" y="1137076"/>
            <a:ext cx="761040" cy="281160"/>
            <a:chOff x="7819920" y="1137076"/>
            <a:chExt cx="76104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F886BE5-BAAF-903E-7CCF-48D25BF1183C}"/>
                    </a:ext>
                  </a:extLst>
                </p14:cNvPr>
                <p14:cNvContentPartPr/>
                <p14:nvPr/>
              </p14:nvContentPartPr>
              <p14:xfrm>
                <a:off x="7819920" y="1137076"/>
                <a:ext cx="303840" cy="2340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F886BE5-BAAF-903E-7CCF-48D25BF1183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10920" y="1128436"/>
                  <a:ext cx="321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7136DBA-8F35-D8C9-87D4-931B1F835B72}"/>
                    </a:ext>
                  </a:extLst>
                </p14:cNvPr>
                <p14:cNvContentPartPr/>
                <p14:nvPr/>
              </p14:nvContentPartPr>
              <p14:xfrm>
                <a:off x="8121960" y="1255876"/>
                <a:ext cx="106200" cy="131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7136DBA-8F35-D8C9-87D4-931B1F835B7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113320" y="1246876"/>
                  <a:ext cx="123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F9D92C5-7132-1DE8-584D-F70DB890758D}"/>
                    </a:ext>
                  </a:extLst>
                </p14:cNvPr>
                <p14:cNvContentPartPr/>
                <p14:nvPr/>
              </p14:nvContentPartPr>
              <p14:xfrm>
                <a:off x="8177760" y="1253716"/>
                <a:ext cx="127440" cy="164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F9D92C5-7132-1DE8-584D-F70DB890758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68760" y="1245076"/>
                  <a:ext cx="145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84C80F6-0862-17FD-024D-791BFF6C3ACA}"/>
                    </a:ext>
                  </a:extLst>
                </p14:cNvPr>
                <p14:cNvContentPartPr/>
                <p14:nvPr/>
              </p14:nvContentPartPr>
              <p14:xfrm>
                <a:off x="8475840" y="1240756"/>
                <a:ext cx="105120" cy="112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84C80F6-0862-17FD-024D-791BFF6C3AC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67200" y="1232116"/>
                  <a:ext cx="1227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AD7E4A05-E408-5E26-9C69-6CE316F40C91}"/>
              </a:ext>
            </a:extLst>
          </p:cNvPr>
          <p:cNvGrpSpPr/>
          <p:nvPr/>
        </p:nvGrpSpPr>
        <p:grpSpPr>
          <a:xfrm>
            <a:off x="8825400" y="1093516"/>
            <a:ext cx="1594440" cy="355320"/>
            <a:chOff x="8825400" y="1093516"/>
            <a:chExt cx="159444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E31F627-06E9-7FDD-409A-67EEA0A1F185}"/>
                    </a:ext>
                  </a:extLst>
                </p14:cNvPr>
                <p14:cNvContentPartPr/>
                <p14:nvPr/>
              </p14:nvContentPartPr>
              <p14:xfrm>
                <a:off x="8866080" y="1142836"/>
                <a:ext cx="34920" cy="2275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E31F627-06E9-7FDD-409A-67EEA0A1F18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57080" y="1133836"/>
                  <a:ext cx="52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DD8A375-411E-0673-0AFC-12BA6DD34A27}"/>
                    </a:ext>
                  </a:extLst>
                </p14:cNvPr>
                <p14:cNvContentPartPr/>
                <p14:nvPr/>
              </p14:nvContentPartPr>
              <p14:xfrm>
                <a:off x="8825400" y="1093516"/>
                <a:ext cx="199440" cy="1605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DD8A375-411E-0673-0AFC-12BA6DD34A2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816400" y="1084876"/>
                  <a:ext cx="217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159D09A-7C33-92E9-CADB-52AA3028D444}"/>
                    </a:ext>
                  </a:extLst>
                </p14:cNvPr>
                <p14:cNvContentPartPr/>
                <p14:nvPr/>
              </p14:nvContentPartPr>
              <p14:xfrm>
                <a:off x="9059400" y="1143916"/>
                <a:ext cx="77760" cy="2088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159D09A-7C33-92E9-CADB-52AA3028D44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50760" y="1134916"/>
                  <a:ext cx="95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9409FAF-789A-9DC7-8DA0-F72E76B8EB7D}"/>
                    </a:ext>
                  </a:extLst>
                </p14:cNvPr>
                <p14:cNvContentPartPr/>
                <p14:nvPr/>
              </p14:nvContentPartPr>
              <p14:xfrm>
                <a:off x="9052200" y="1143196"/>
                <a:ext cx="287280" cy="2606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9409FAF-789A-9DC7-8DA0-F72E76B8EB7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43560" y="1134196"/>
                  <a:ext cx="304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2F7369C-4626-B1E6-9D80-9D9832BAB1D8}"/>
                    </a:ext>
                  </a:extLst>
                </p14:cNvPr>
                <p14:cNvContentPartPr/>
                <p14:nvPr/>
              </p14:nvContentPartPr>
              <p14:xfrm>
                <a:off x="9289800" y="1209436"/>
                <a:ext cx="353160" cy="239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2F7369C-4626-B1E6-9D80-9D9832BAB1D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80800" y="1200436"/>
                  <a:ext cx="370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703FB58-9BAE-D34A-78A3-8D4FD5E88553}"/>
                    </a:ext>
                  </a:extLst>
                </p14:cNvPr>
                <p14:cNvContentPartPr/>
                <p14:nvPr/>
              </p14:nvContentPartPr>
              <p14:xfrm>
                <a:off x="9550080" y="1134556"/>
                <a:ext cx="422280" cy="174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703FB58-9BAE-D34A-78A3-8D4FD5E8855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41440" y="1125556"/>
                  <a:ext cx="439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1E68233-EDD9-A867-7597-55220145C629}"/>
                    </a:ext>
                  </a:extLst>
                </p14:cNvPr>
                <p14:cNvContentPartPr/>
                <p14:nvPr/>
              </p14:nvContentPartPr>
              <p14:xfrm>
                <a:off x="9890640" y="1172716"/>
                <a:ext cx="238320" cy="152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1E68233-EDD9-A867-7597-55220145C62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882000" y="1164076"/>
                  <a:ext cx="255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28DC9B2-644E-C932-381D-3751AE793C8F}"/>
                    </a:ext>
                  </a:extLst>
                </p14:cNvPr>
                <p14:cNvContentPartPr/>
                <p14:nvPr/>
              </p14:nvContentPartPr>
              <p14:xfrm>
                <a:off x="10066680" y="1146796"/>
                <a:ext cx="298440" cy="2487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28DC9B2-644E-C932-381D-3751AE793C8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58040" y="1137796"/>
                  <a:ext cx="316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427368A-190F-484C-0773-E8E52440DF42}"/>
                    </a:ext>
                  </a:extLst>
                </p14:cNvPr>
                <p14:cNvContentPartPr/>
                <p14:nvPr/>
              </p14:nvContentPartPr>
              <p14:xfrm>
                <a:off x="10291680" y="1280716"/>
                <a:ext cx="128160" cy="131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427368A-190F-484C-0773-E8E52440DF4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83040" y="1271716"/>
                  <a:ext cx="14580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E395AA16-AF1C-8D16-7A6B-000FE2D97787}"/>
                  </a:ext>
                </a:extLst>
              </p14:cNvPr>
              <p14:cNvContentPartPr/>
              <p14:nvPr/>
            </p14:nvContentPartPr>
            <p14:xfrm>
              <a:off x="1456920" y="3250996"/>
              <a:ext cx="149040" cy="5544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E395AA16-AF1C-8D16-7A6B-000FE2D9778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448280" y="3241996"/>
                <a:ext cx="1666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16B3A63B-5A0B-86D4-7D92-20516CA506C7}"/>
                  </a:ext>
                </a:extLst>
              </p14:cNvPr>
              <p14:cNvContentPartPr/>
              <p14:nvPr/>
            </p14:nvContentPartPr>
            <p14:xfrm>
              <a:off x="1568520" y="3263596"/>
              <a:ext cx="784080" cy="57060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16B3A63B-5A0B-86D4-7D92-20516CA506C7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559520" y="3254956"/>
                <a:ext cx="80172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7CF25BAB-6F22-C280-361C-9A788A77F64C}"/>
                  </a:ext>
                </a:extLst>
              </p14:cNvPr>
              <p14:cNvContentPartPr/>
              <p14:nvPr/>
            </p14:nvContentPartPr>
            <p14:xfrm>
              <a:off x="2333160" y="4497676"/>
              <a:ext cx="18360" cy="219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7CF25BAB-6F22-C280-361C-9A788A77F64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324160" y="4488676"/>
                <a:ext cx="36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D7ACB737-E154-7201-75A0-D02524CB3236}"/>
                  </a:ext>
                </a:extLst>
              </p14:cNvPr>
              <p14:cNvContentPartPr/>
              <p14:nvPr/>
            </p14:nvContentPartPr>
            <p14:xfrm>
              <a:off x="5749920" y="4397956"/>
              <a:ext cx="19800" cy="8748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D7ACB737-E154-7201-75A0-D02524CB323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741280" y="4389316"/>
                <a:ext cx="3744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B3A65ED8-C531-4295-8FCC-6FEAF6EE5DCC}"/>
              </a:ext>
            </a:extLst>
          </p:cNvPr>
          <p:cNvGrpSpPr/>
          <p:nvPr/>
        </p:nvGrpSpPr>
        <p:grpSpPr>
          <a:xfrm>
            <a:off x="5622480" y="4738156"/>
            <a:ext cx="373680" cy="272160"/>
            <a:chOff x="5622480" y="4738156"/>
            <a:chExt cx="37368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8C6DD7C-3A98-0892-0011-4EE2FCDD8870}"/>
                    </a:ext>
                  </a:extLst>
                </p14:cNvPr>
                <p14:cNvContentPartPr/>
                <p14:nvPr/>
              </p14:nvContentPartPr>
              <p14:xfrm>
                <a:off x="5656320" y="4738156"/>
                <a:ext cx="142920" cy="1612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8C6DD7C-3A98-0892-0011-4EE2FCDD887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47680" y="4729516"/>
                  <a:ext cx="160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440E55E-DD6C-3AA8-C91D-E955E9EE3B68}"/>
                    </a:ext>
                  </a:extLst>
                </p14:cNvPr>
                <p14:cNvContentPartPr/>
                <p14:nvPr/>
              </p14:nvContentPartPr>
              <p14:xfrm>
                <a:off x="5622480" y="4762276"/>
                <a:ext cx="158400" cy="126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440E55E-DD6C-3AA8-C91D-E955E9EE3B6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13840" y="4753276"/>
                  <a:ext cx="176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5975AEA-58A6-F248-ADDB-F7DAF24DDBD3}"/>
                    </a:ext>
                  </a:extLst>
                </p14:cNvPr>
                <p14:cNvContentPartPr/>
                <p14:nvPr/>
              </p14:nvContentPartPr>
              <p14:xfrm>
                <a:off x="5847120" y="4851916"/>
                <a:ext cx="149040" cy="1584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5975AEA-58A6-F248-ADDB-F7DAF24DDBD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838120" y="4843276"/>
                  <a:ext cx="16668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100C787-8CF6-3A50-C556-39E730ED0C3B}"/>
                  </a:ext>
                </a:extLst>
              </p14:cNvPr>
              <p14:cNvContentPartPr/>
              <p14:nvPr/>
            </p14:nvContentPartPr>
            <p14:xfrm>
              <a:off x="1389960" y="3248116"/>
              <a:ext cx="183960" cy="637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100C787-8CF6-3A50-C556-39E730ED0C3B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380960" y="3239116"/>
                <a:ext cx="2016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729651E-B856-BE13-AA7A-4228F6A2FAEE}"/>
                  </a:ext>
                </a:extLst>
              </p14:cNvPr>
              <p14:cNvContentPartPr/>
              <p14:nvPr/>
            </p14:nvContentPartPr>
            <p14:xfrm>
              <a:off x="5762160" y="3256756"/>
              <a:ext cx="179640" cy="1317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729651E-B856-BE13-AA7A-4228F6A2FAEE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753160" y="3248116"/>
                <a:ext cx="1972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557C50F9-5C5C-5C7A-D200-1E56D1D87629}"/>
                  </a:ext>
                </a:extLst>
              </p14:cNvPr>
              <p14:cNvContentPartPr/>
              <p14:nvPr/>
            </p14:nvContentPartPr>
            <p14:xfrm>
              <a:off x="1631520" y="1184236"/>
              <a:ext cx="435240" cy="9324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557C50F9-5C5C-5C7A-D200-1E56D1D8762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622520" y="1175236"/>
                <a:ext cx="45288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3480010B-C91E-6B28-5948-C3D7E5DB4D58}"/>
              </a:ext>
            </a:extLst>
          </p:cNvPr>
          <p:cNvGrpSpPr/>
          <p:nvPr/>
        </p:nvGrpSpPr>
        <p:grpSpPr>
          <a:xfrm>
            <a:off x="263880" y="4159996"/>
            <a:ext cx="731520" cy="447120"/>
            <a:chOff x="263880" y="4159996"/>
            <a:chExt cx="73152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6849667-C4C2-35A4-EA8D-70CB51A2A369}"/>
                    </a:ext>
                  </a:extLst>
                </p14:cNvPr>
                <p14:cNvContentPartPr/>
                <p14:nvPr/>
              </p14:nvContentPartPr>
              <p14:xfrm>
                <a:off x="583920" y="4275196"/>
                <a:ext cx="59760" cy="1861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6849667-C4C2-35A4-EA8D-70CB51A2A36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75280" y="4266556"/>
                  <a:ext cx="77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E86977C-4FBE-1EE9-D2F2-560CEC9775E0}"/>
                    </a:ext>
                  </a:extLst>
                </p14:cNvPr>
                <p14:cNvContentPartPr/>
                <p14:nvPr/>
              </p14:nvContentPartPr>
              <p14:xfrm>
                <a:off x="452520" y="4159996"/>
                <a:ext cx="262080" cy="1695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E86977C-4FBE-1EE9-D2F2-560CEC9775E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43520" y="4151356"/>
                  <a:ext cx="279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45FDCA1-B690-F312-6FD8-84476828EF9A}"/>
                    </a:ext>
                  </a:extLst>
                </p14:cNvPr>
                <p14:cNvContentPartPr/>
                <p14:nvPr/>
              </p14:nvContentPartPr>
              <p14:xfrm>
                <a:off x="263880" y="4315516"/>
                <a:ext cx="178920" cy="2916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45FDCA1-B690-F312-6FD8-84476828EF9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55240" y="4306876"/>
                  <a:ext cx="196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9DFAFB0-36D9-5AA2-53C3-2B9337EC61AD}"/>
                    </a:ext>
                  </a:extLst>
                </p14:cNvPr>
                <p14:cNvContentPartPr/>
                <p14:nvPr/>
              </p14:nvContentPartPr>
              <p14:xfrm>
                <a:off x="821160" y="4172956"/>
                <a:ext cx="174240" cy="1742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9DFAFB0-36D9-5AA2-53C3-2B9337EC61A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2520" y="4164316"/>
                  <a:ext cx="19188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BF3F5C76-CF4A-8BFB-F228-879C3DE440F2}"/>
                  </a:ext>
                </a:extLst>
              </p14:cNvPr>
              <p14:cNvContentPartPr/>
              <p14:nvPr/>
            </p14:nvContentPartPr>
            <p14:xfrm>
              <a:off x="2440080" y="3277276"/>
              <a:ext cx="16200" cy="550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BF3F5C76-CF4A-8BFB-F228-879C3DE440F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431080" y="3268636"/>
                <a:ext cx="3384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C6CFAC82-B8E9-894D-53A0-8F77E5F7D4D8}"/>
              </a:ext>
            </a:extLst>
          </p:cNvPr>
          <p:cNvGrpSpPr/>
          <p:nvPr/>
        </p:nvGrpSpPr>
        <p:grpSpPr>
          <a:xfrm>
            <a:off x="2760480" y="5138836"/>
            <a:ext cx="2217960" cy="934920"/>
            <a:chOff x="2760480" y="5138836"/>
            <a:chExt cx="2217960" cy="9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F95227D-BE93-3367-C74D-0C74ABD5075E}"/>
                    </a:ext>
                  </a:extLst>
                </p14:cNvPr>
                <p14:cNvContentPartPr/>
                <p14:nvPr/>
              </p14:nvContentPartPr>
              <p14:xfrm>
                <a:off x="2849760" y="5773156"/>
                <a:ext cx="83880" cy="2800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F95227D-BE93-3367-C74D-0C74ABD5075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840760" y="5764156"/>
                  <a:ext cx="101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CEDD31D-D804-8AEB-E9F7-D69D0228B5D4}"/>
                    </a:ext>
                  </a:extLst>
                </p14:cNvPr>
                <p14:cNvContentPartPr/>
                <p14:nvPr/>
              </p14:nvContentPartPr>
              <p14:xfrm>
                <a:off x="2926440" y="5764516"/>
                <a:ext cx="29880" cy="748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CEDD31D-D804-8AEB-E9F7-D69D0228B5D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17800" y="5755516"/>
                  <a:ext cx="47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5B2B88A-E5EA-0116-7103-A51E5D65B1B3}"/>
                    </a:ext>
                  </a:extLst>
                </p14:cNvPr>
                <p14:cNvContentPartPr/>
                <p14:nvPr/>
              </p14:nvContentPartPr>
              <p14:xfrm>
                <a:off x="2760480" y="5824636"/>
                <a:ext cx="124560" cy="2491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5B2B88A-E5EA-0116-7103-A51E5D65B1B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51480" y="5815636"/>
                  <a:ext cx="142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0E2602E-836A-922D-911C-8121F4B71238}"/>
                    </a:ext>
                  </a:extLst>
                </p14:cNvPr>
                <p14:cNvContentPartPr/>
                <p14:nvPr/>
              </p14:nvContentPartPr>
              <p14:xfrm>
                <a:off x="2918160" y="5734996"/>
                <a:ext cx="188280" cy="2689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0E2602E-836A-922D-911C-8121F4B7123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909520" y="5725996"/>
                  <a:ext cx="205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D07462B-B36F-FDB7-68BF-1D8326182DE1}"/>
                    </a:ext>
                  </a:extLst>
                </p14:cNvPr>
                <p14:cNvContentPartPr/>
                <p14:nvPr/>
              </p14:nvContentPartPr>
              <p14:xfrm>
                <a:off x="3193560" y="5855956"/>
                <a:ext cx="171000" cy="1548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D07462B-B36F-FDB7-68BF-1D8326182DE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84560" y="5847316"/>
                  <a:ext cx="188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B98BBD4-1E80-A170-D683-A7F378811E0A}"/>
                    </a:ext>
                  </a:extLst>
                </p14:cNvPr>
                <p14:cNvContentPartPr/>
                <p14:nvPr/>
              </p14:nvContentPartPr>
              <p14:xfrm>
                <a:off x="3418920" y="5715196"/>
                <a:ext cx="143640" cy="352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B98BBD4-1E80-A170-D683-A7F378811E0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09920" y="5706556"/>
                  <a:ext cx="161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7C8394E-53C0-EA13-F3C6-D68FFBCFE390}"/>
                    </a:ext>
                  </a:extLst>
                </p14:cNvPr>
                <p14:cNvContentPartPr/>
                <p14:nvPr/>
              </p14:nvContentPartPr>
              <p14:xfrm>
                <a:off x="3480840" y="5778196"/>
                <a:ext cx="101880" cy="324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7C8394E-53C0-EA13-F3C6-D68FFBCFE39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471840" y="5769556"/>
                  <a:ext cx="119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F0048CA-C5A5-DE8E-AF2E-1E6AC0DC5831}"/>
                    </a:ext>
                  </a:extLst>
                </p14:cNvPr>
                <p14:cNvContentPartPr/>
                <p14:nvPr/>
              </p14:nvContentPartPr>
              <p14:xfrm>
                <a:off x="3722760" y="5603236"/>
                <a:ext cx="65520" cy="228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F0048CA-C5A5-DE8E-AF2E-1E6AC0DC583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713760" y="5594596"/>
                  <a:ext cx="83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6B5C038-17CC-E013-8DF0-D621B511D5B1}"/>
                    </a:ext>
                  </a:extLst>
                </p14:cNvPr>
                <p14:cNvContentPartPr/>
                <p14:nvPr/>
              </p14:nvContentPartPr>
              <p14:xfrm>
                <a:off x="3647160" y="5543116"/>
                <a:ext cx="190800" cy="1976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6B5C038-17CC-E013-8DF0-D621B511D5B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638520" y="5534116"/>
                  <a:ext cx="208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2804856-2044-271F-A2B3-1E6D99A2C8D6}"/>
                    </a:ext>
                  </a:extLst>
                </p14:cNvPr>
                <p14:cNvContentPartPr/>
                <p14:nvPr/>
              </p14:nvContentPartPr>
              <p14:xfrm>
                <a:off x="3905280" y="5502076"/>
                <a:ext cx="70200" cy="2127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2804856-2044-271F-A2B3-1E6D99A2C8D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896640" y="5493436"/>
                  <a:ext cx="87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08402D0-8717-A05D-CDDA-C590384D6C41}"/>
                    </a:ext>
                  </a:extLst>
                </p14:cNvPr>
                <p14:cNvContentPartPr/>
                <p14:nvPr/>
              </p14:nvContentPartPr>
              <p14:xfrm>
                <a:off x="3567240" y="5618356"/>
                <a:ext cx="86760" cy="2552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08402D0-8717-A05D-CDDA-C590384D6C4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558600" y="5609356"/>
                  <a:ext cx="104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23F8725-AC54-2E1D-74D9-9F312775301A}"/>
                    </a:ext>
                  </a:extLst>
                </p14:cNvPr>
                <p14:cNvContentPartPr/>
                <p14:nvPr/>
              </p14:nvContentPartPr>
              <p14:xfrm>
                <a:off x="3551040" y="5590636"/>
                <a:ext cx="168840" cy="1382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23F8725-AC54-2E1D-74D9-9F312775301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542400" y="5581636"/>
                  <a:ext cx="186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1DE6216-D3CD-6001-2217-55FC892F7BE6}"/>
                    </a:ext>
                  </a:extLst>
                </p14:cNvPr>
                <p14:cNvContentPartPr/>
                <p14:nvPr/>
              </p14:nvContentPartPr>
              <p14:xfrm>
                <a:off x="3898800" y="5550316"/>
                <a:ext cx="161640" cy="1814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1DE6216-D3CD-6001-2217-55FC892F7BE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889800" y="5541316"/>
                  <a:ext cx="179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67DA115-0892-ED6F-2F04-B90CAA50E75E}"/>
                    </a:ext>
                  </a:extLst>
                </p14:cNvPr>
                <p14:cNvContentPartPr/>
                <p14:nvPr/>
              </p14:nvContentPartPr>
              <p14:xfrm>
                <a:off x="4219200" y="5427196"/>
                <a:ext cx="76320" cy="1702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67DA115-0892-ED6F-2F04-B90CAA50E7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10200" y="5418556"/>
                  <a:ext cx="93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2ADA109-A324-9DF2-AB1A-6668CB1C8CA8}"/>
                    </a:ext>
                  </a:extLst>
                </p14:cNvPr>
                <p14:cNvContentPartPr/>
                <p14:nvPr/>
              </p14:nvContentPartPr>
              <p14:xfrm>
                <a:off x="4203000" y="5423236"/>
                <a:ext cx="122040" cy="885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2ADA109-A324-9DF2-AB1A-6668CB1C8CA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194360" y="5414236"/>
                  <a:ext cx="139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DFB972B-3083-827C-A195-177B0213CA4D}"/>
                    </a:ext>
                  </a:extLst>
                </p14:cNvPr>
                <p14:cNvContentPartPr/>
                <p14:nvPr/>
              </p14:nvContentPartPr>
              <p14:xfrm>
                <a:off x="4367520" y="5284276"/>
                <a:ext cx="102600" cy="2210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DFB972B-3083-827C-A195-177B0213CA4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358880" y="5275636"/>
                  <a:ext cx="120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F453882-64F9-0DD3-DC27-18FF13AF3CAC}"/>
                    </a:ext>
                  </a:extLst>
                </p14:cNvPr>
                <p14:cNvContentPartPr/>
                <p14:nvPr/>
              </p14:nvContentPartPr>
              <p14:xfrm>
                <a:off x="4288320" y="5242156"/>
                <a:ext cx="189000" cy="1360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F453882-64F9-0DD3-DC27-18FF13AF3CA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279680" y="5233516"/>
                  <a:ext cx="206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459D290-6292-B4C2-9F93-07F01C40628F}"/>
                    </a:ext>
                  </a:extLst>
                </p14:cNvPr>
                <p14:cNvContentPartPr/>
                <p14:nvPr/>
              </p14:nvContentPartPr>
              <p14:xfrm>
                <a:off x="4362480" y="5168716"/>
                <a:ext cx="126000" cy="3495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459D290-6292-B4C2-9F93-07F01C40628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353480" y="5159716"/>
                  <a:ext cx="1436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FFD583A-441D-2E55-C737-219D909F1773}"/>
                    </a:ext>
                  </a:extLst>
                </p14:cNvPr>
                <p14:cNvContentPartPr/>
                <p14:nvPr/>
              </p14:nvContentPartPr>
              <p14:xfrm>
                <a:off x="4459680" y="5169436"/>
                <a:ext cx="183600" cy="2804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FFD583A-441D-2E55-C737-219D909F177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450680" y="5160436"/>
                  <a:ext cx="2012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6455B5C-3291-21C5-4BCB-51649A435CFF}"/>
                    </a:ext>
                  </a:extLst>
                </p14:cNvPr>
                <p14:cNvContentPartPr/>
                <p14:nvPr/>
              </p14:nvContentPartPr>
              <p14:xfrm>
                <a:off x="4475160" y="5138836"/>
                <a:ext cx="271440" cy="2106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6455B5C-3291-21C5-4BCB-51649A435CF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66160" y="5129836"/>
                  <a:ext cx="289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0BD9596-512D-76D0-E632-FFA9B2E27563}"/>
                    </a:ext>
                  </a:extLst>
                </p14:cNvPr>
                <p14:cNvContentPartPr/>
                <p14:nvPr/>
              </p14:nvContentPartPr>
              <p14:xfrm>
                <a:off x="4768560" y="5211556"/>
                <a:ext cx="209880" cy="1670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0BD9596-512D-76D0-E632-FFA9B2E2756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759920" y="5202916"/>
                  <a:ext cx="2275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7FB04107-0628-D2B8-8C89-F0289B9226D7}"/>
              </a:ext>
            </a:extLst>
          </p:cNvPr>
          <p:cNvGrpSpPr/>
          <p:nvPr/>
        </p:nvGrpSpPr>
        <p:grpSpPr>
          <a:xfrm>
            <a:off x="3330360" y="6175996"/>
            <a:ext cx="728640" cy="348120"/>
            <a:chOff x="3330360" y="6175996"/>
            <a:chExt cx="72864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693387F-04D9-44EA-F47E-FCEA08C5F0E1}"/>
                    </a:ext>
                  </a:extLst>
                </p14:cNvPr>
                <p14:cNvContentPartPr/>
                <p14:nvPr/>
              </p14:nvContentPartPr>
              <p14:xfrm>
                <a:off x="3330360" y="6263836"/>
                <a:ext cx="226440" cy="2602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693387F-04D9-44EA-F47E-FCEA08C5F0E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321720" y="6254836"/>
                  <a:ext cx="244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8C75E1A-1646-65B8-42E3-4A33676D3B85}"/>
                    </a:ext>
                  </a:extLst>
                </p14:cNvPr>
                <p14:cNvContentPartPr/>
                <p14:nvPr/>
              </p14:nvContentPartPr>
              <p14:xfrm>
                <a:off x="3625560" y="6339076"/>
                <a:ext cx="183960" cy="1364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8C75E1A-1646-65B8-42E3-4A33676D3B8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616920" y="6330436"/>
                  <a:ext cx="201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C506196-7AB3-FE71-3432-ED9DAC18B44C}"/>
                    </a:ext>
                  </a:extLst>
                </p14:cNvPr>
                <p14:cNvContentPartPr/>
                <p14:nvPr/>
              </p14:nvContentPartPr>
              <p14:xfrm>
                <a:off x="3887640" y="6175996"/>
                <a:ext cx="171360" cy="450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C506196-7AB3-FE71-3432-ED9DAC18B44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879000" y="6167356"/>
                  <a:ext cx="18900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uppieren 304">
            <a:extLst>
              <a:ext uri="{FF2B5EF4-FFF2-40B4-BE49-F238E27FC236}">
                <a16:creationId xmlns:a16="http://schemas.microsoft.com/office/drawing/2014/main" id="{982EC3A8-A2D3-5AFD-C06D-8B8F81755469}"/>
              </a:ext>
            </a:extLst>
          </p:cNvPr>
          <p:cNvGrpSpPr/>
          <p:nvPr/>
        </p:nvGrpSpPr>
        <p:grpSpPr>
          <a:xfrm>
            <a:off x="4230000" y="5891236"/>
            <a:ext cx="707760" cy="353160"/>
            <a:chOff x="4230000" y="5891236"/>
            <a:chExt cx="70776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E218167-3FA5-C2CE-8CEF-72F7FC04E48B}"/>
                    </a:ext>
                  </a:extLst>
                </p14:cNvPr>
                <p14:cNvContentPartPr/>
                <p14:nvPr/>
              </p14:nvContentPartPr>
              <p14:xfrm>
                <a:off x="4230000" y="5987356"/>
                <a:ext cx="191160" cy="2271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E218167-3FA5-C2CE-8CEF-72F7FC04E48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225680" y="5983036"/>
                  <a:ext cx="199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97EC382-F4DA-EBFD-9521-A8B627E538E3}"/>
                    </a:ext>
                  </a:extLst>
                </p14:cNvPr>
                <p14:cNvContentPartPr/>
                <p14:nvPr/>
              </p14:nvContentPartPr>
              <p14:xfrm>
                <a:off x="4534920" y="6062596"/>
                <a:ext cx="43200" cy="1818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97EC382-F4DA-EBFD-9521-A8B627E538E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530600" y="6058276"/>
                  <a:ext cx="51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F472F03-72C3-3849-4FB7-39EB643DA0BB}"/>
                    </a:ext>
                  </a:extLst>
                </p14:cNvPr>
                <p14:cNvContentPartPr/>
                <p14:nvPr/>
              </p14:nvContentPartPr>
              <p14:xfrm>
                <a:off x="4580280" y="6035596"/>
                <a:ext cx="108000" cy="1767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F472F03-72C3-3849-4FB7-39EB643DA0B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575960" y="6031276"/>
                  <a:ext cx="116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674A949-5E42-2301-0E32-D40B5A24190E}"/>
                    </a:ext>
                  </a:extLst>
                </p14:cNvPr>
                <p14:cNvContentPartPr/>
                <p14:nvPr/>
              </p14:nvContentPartPr>
              <p14:xfrm>
                <a:off x="4749120" y="5891236"/>
                <a:ext cx="169200" cy="684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674A949-5E42-2301-0E32-D40B5A24190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44800" y="5886916"/>
                  <a:ext cx="177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1E1FC42-351B-69FF-AB51-CED19057C3C1}"/>
                    </a:ext>
                  </a:extLst>
                </p14:cNvPr>
                <p14:cNvContentPartPr/>
                <p14:nvPr/>
              </p14:nvContentPartPr>
              <p14:xfrm>
                <a:off x="4802760" y="5946316"/>
                <a:ext cx="135000" cy="421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1E1FC42-351B-69FF-AB51-CED19057C3C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98440" y="5941996"/>
                  <a:ext cx="1436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uppieren 312">
            <a:extLst>
              <a:ext uri="{FF2B5EF4-FFF2-40B4-BE49-F238E27FC236}">
                <a16:creationId xmlns:a16="http://schemas.microsoft.com/office/drawing/2014/main" id="{0D1F312C-BC1F-0463-B4CE-A000D4B064D1}"/>
              </a:ext>
            </a:extLst>
          </p:cNvPr>
          <p:cNvGrpSpPr/>
          <p:nvPr/>
        </p:nvGrpSpPr>
        <p:grpSpPr>
          <a:xfrm>
            <a:off x="624600" y="2313556"/>
            <a:ext cx="5075280" cy="4434480"/>
            <a:chOff x="624600" y="2313556"/>
            <a:chExt cx="5075280" cy="443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3799FF6-908C-C8BA-738B-C9C5A562CF4F}"/>
                    </a:ext>
                  </a:extLst>
                </p14:cNvPr>
                <p14:cNvContentPartPr/>
                <p14:nvPr/>
              </p14:nvContentPartPr>
              <p14:xfrm>
                <a:off x="2451600" y="2313556"/>
                <a:ext cx="1433880" cy="9889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3799FF6-908C-C8BA-738B-C9C5A562CF4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447280" y="2309236"/>
                  <a:ext cx="1442520" cy="9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D20910D-0418-1073-D5CE-F0CFD15951E6}"/>
                    </a:ext>
                  </a:extLst>
                </p14:cNvPr>
                <p14:cNvContentPartPr/>
                <p14:nvPr/>
              </p14:nvContentPartPr>
              <p14:xfrm>
                <a:off x="3974400" y="2357836"/>
                <a:ext cx="1673640" cy="8751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D20910D-0418-1073-D5CE-F0CFD15951E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970080" y="2353516"/>
                  <a:ext cx="1682280" cy="88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BB0650C-2B1E-D1CA-9E85-5BEEAD9C7C3C}"/>
                    </a:ext>
                  </a:extLst>
                </p14:cNvPr>
                <p14:cNvContentPartPr/>
                <p14:nvPr/>
              </p14:nvContentPartPr>
              <p14:xfrm>
                <a:off x="2797200" y="3123556"/>
                <a:ext cx="2902680" cy="1591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BB0650C-2B1E-D1CA-9E85-5BEEAD9C7C3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792880" y="3119236"/>
                  <a:ext cx="2911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3F88B61-F959-DB11-7C25-3374D41C0C63}"/>
                    </a:ext>
                  </a:extLst>
                </p14:cNvPr>
                <p14:cNvContentPartPr/>
                <p14:nvPr/>
              </p14:nvContentPartPr>
              <p14:xfrm>
                <a:off x="3211200" y="2721076"/>
                <a:ext cx="1621080" cy="335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3F88B61-F959-DB11-7C25-3374D41C0C6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206880" y="2716756"/>
                  <a:ext cx="16297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7FF4649-BFDF-AA85-F39B-B61F56DE3230}"/>
                    </a:ext>
                  </a:extLst>
                </p14:cNvPr>
                <p14:cNvContentPartPr/>
                <p14:nvPr/>
              </p14:nvContentPartPr>
              <p14:xfrm>
                <a:off x="1368720" y="2899996"/>
                <a:ext cx="2575800" cy="27039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7FF4649-BFDF-AA85-F39B-B61F56DE323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364400" y="2895676"/>
                  <a:ext cx="2584440" cy="27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289F122-77FD-6DEA-D180-A54322ABC738}"/>
                    </a:ext>
                  </a:extLst>
                </p14:cNvPr>
                <p14:cNvContentPartPr/>
                <p14:nvPr/>
              </p14:nvContentPartPr>
              <p14:xfrm>
                <a:off x="1281240" y="5417116"/>
                <a:ext cx="169920" cy="3412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289F122-77FD-6DEA-D180-A54322ABC73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276920" y="5412796"/>
                  <a:ext cx="1785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9F76A7A-7F7D-6C0C-A37A-92B01354B397}"/>
                    </a:ext>
                  </a:extLst>
                </p14:cNvPr>
                <p14:cNvContentPartPr/>
                <p14:nvPr/>
              </p14:nvContentPartPr>
              <p14:xfrm>
                <a:off x="624600" y="5972956"/>
                <a:ext cx="224640" cy="2732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9F76A7A-7F7D-6C0C-A37A-92B01354B39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20280" y="5968636"/>
                  <a:ext cx="233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E28B7E5-3D98-EEA0-4CA8-87AC09E3632A}"/>
                    </a:ext>
                  </a:extLst>
                </p14:cNvPr>
                <p14:cNvContentPartPr/>
                <p14:nvPr/>
              </p14:nvContentPartPr>
              <p14:xfrm>
                <a:off x="930960" y="6015076"/>
                <a:ext cx="92880" cy="1350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E28B7E5-3D98-EEA0-4CA8-87AC09E3632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26640" y="6010756"/>
                  <a:ext cx="101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1A12325-1E67-67A3-778B-96C7C4BEBBD7}"/>
                    </a:ext>
                  </a:extLst>
                </p14:cNvPr>
                <p14:cNvContentPartPr/>
                <p14:nvPr/>
              </p14:nvContentPartPr>
              <p14:xfrm>
                <a:off x="1029240" y="5849836"/>
                <a:ext cx="157320" cy="204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1A12325-1E67-67A3-778B-96C7C4BEBBD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24920" y="5845516"/>
                  <a:ext cx="165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B8E56B0-4149-D75F-FEA5-C3F39AE07A4A}"/>
                    </a:ext>
                  </a:extLst>
                </p14:cNvPr>
                <p14:cNvContentPartPr/>
                <p14:nvPr/>
              </p14:nvContentPartPr>
              <p14:xfrm>
                <a:off x="1201680" y="5805916"/>
                <a:ext cx="74520" cy="1990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B8E56B0-4149-D75F-FEA5-C3F39AE07A4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97360" y="5801596"/>
                  <a:ext cx="83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F30F707-5302-6F96-1341-9D483524B276}"/>
                    </a:ext>
                  </a:extLst>
                </p14:cNvPr>
                <p14:cNvContentPartPr/>
                <p14:nvPr/>
              </p14:nvContentPartPr>
              <p14:xfrm>
                <a:off x="1312560" y="5617636"/>
                <a:ext cx="465120" cy="4237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F30F707-5302-6F96-1341-9D483524B27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308240" y="5613316"/>
                  <a:ext cx="4737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CDADBB3-D771-DFE9-F34C-F369751AED1F}"/>
                    </a:ext>
                  </a:extLst>
                </p14:cNvPr>
                <p14:cNvContentPartPr/>
                <p14:nvPr/>
              </p14:nvContentPartPr>
              <p14:xfrm>
                <a:off x="1845000" y="5461396"/>
                <a:ext cx="542880" cy="4996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CDADBB3-D771-DFE9-F34C-F369751AED1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840680" y="5457076"/>
                  <a:ext cx="5515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F802983-3E5A-43F2-BE42-BCF704127B69}"/>
                    </a:ext>
                  </a:extLst>
                </p14:cNvPr>
                <p14:cNvContentPartPr/>
                <p14:nvPr/>
              </p14:nvContentPartPr>
              <p14:xfrm>
                <a:off x="2328480" y="5340076"/>
                <a:ext cx="189360" cy="1137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F802983-3E5A-43F2-BE42-BCF704127B6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324160" y="5335756"/>
                  <a:ext cx="198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D3C3DB5-86D4-6532-F325-BB38A6B1CEE5}"/>
                    </a:ext>
                  </a:extLst>
                </p14:cNvPr>
                <p14:cNvContentPartPr/>
                <p14:nvPr/>
              </p14:nvContentPartPr>
              <p14:xfrm>
                <a:off x="2659320" y="5122276"/>
                <a:ext cx="349560" cy="2361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D3C3DB5-86D4-6532-F325-BB38A6B1CEE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655000" y="5117956"/>
                  <a:ext cx="3582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E00E80F-7588-C5C2-3BA0-19EFCCE5D9F2}"/>
                    </a:ext>
                  </a:extLst>
                </p14:cNvPr>
                <p14:cNvContentPartPr/>
                <p14:nvPr/>
              </p14:nvContentPartPr>
              <p14:xfrm>
                <a:off x="3137040" y="4949116"/>
                <a:ext cx="151200" cy="2152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E00E80F-7588-C5C2-3BA0-19EFCCE5D9F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132720" y="4944796"/>
                  <a:ext cx="159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98E2B82-7DC2-B36F-7475-C0BEBF0B02C0}"/>
                    </a:ext>
                  </a:extLst>
                </p14:cNvPr>
                <p14:cNvContentPartPr/>
                <p14:nvPr/>
              </p14:nvContentPartPr>
              <p14:xfrm>
                <a:off x="1326960" y="6223876"/>
                <a:ext cx="191160" cy="1915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98E2B82-7DC2-B36F-7475-C0BEBF0B02C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322640" y="6219556"/>
                  <a:ext cx="199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D859694-6894-5685-5775-7519C495AD5C}"/>
                    </a:ext>
                  </a:extLst>
                </p14:cNvPr>
                <p14:cNvContentPartPr/>
                <p14:nvPr/>
              </p14:nvContentPartPr>
              <p14:xfrm>
                <a:off x="1542600" y="6131356"/>
                <a:ext cx="265320" cy="2127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D859694-6894-5685-5775-7519C495AD5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538280" y="6127036"/>
                  <a:ext cx="273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AA82170-CA25-83E9-F93F-F2B15C760D4C}"/>
                    </a:ext>
                  </a:extLst>
                </p14:cNvPr>
                <p14:cNvContentPartPr/>
                <p14:nvPr/>
              </p14:nvContentPartPr>
              <p14:xfrm>
                <a:off x="1847160" y="5971876"/>
                <a:ext cx="141480" cy="2091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AA82170-CA25-83E9-F93F-F2B15C760D4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842840" y="5967556"/>
                  <a:ext cx="150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8630686-288A-E099-65A3-965BCAB6B758}"/>
                    </a:ext>
                  </a:extLst>
                </p14:cNvPr>
                <p14:cNvContentPartPr/>
                <p14:nvPr/>
              </p14:nvContentPartPr>
              <p14:xfrm>
                <a:off x="1995120" y="5947396"/>
                <a:ext cx="154800" cy="1468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8630686-288A-E099-65A3-965BCAB6B75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990800" y="5943076"/>
                  <a:ext cx="163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210CB16-8CB8-3334-531C-02F143FFE229}"/>
                    </a:ext>
                  </a:extLst>
                </p14:cNvPr>
                <p14:cNvContentPartPr/>
                <p14:nvPr/>
              </p14:nvContentPartPr>
              <p14:xfrm>
                <a:off x="2123280" y="5798356"/>
                <a:ext cx="121680" cy="2361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210CB16-8CB8-3334-531C-02F143FFE22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118960" y="5794036"/>
                  <a:ext cx="130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FCE186E-F03A-ED60-9BEF-6A7FAEFAA8E6}"/>
                    </a:ext>
                  </a:extLst>
                </p14:cNvPr>
                <p14:cNvContentPartPr/>
                <p14:nvPr/>
              </p14:nvContentPartPr>
              <p14:xfrm>
                <a:off x="5151600" y="5729236"/>
                <a:ext cx="27360" cy="2372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FCE186E-F03A-ED60-9BEF-6A7FAEFAA8E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47280" y="5724916"/>
                  <a:ext cx="36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4BD0CEC-4B9C-E70F-52FA-E3446E35D6FD}"/>
                    </a:ext>
                  </a:extLst>
                </p14:cNvPr>
                <p14:cNvContentPartPr/>
                <p14:nvPr/>
              </p14:nvContentPartPr>
              <p14:xfrm>
                <a:off x="5172120" y="5699716"/>
                <a:ext cx="157680" cy="2037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4BD0CEC-4B9C-E70F-52FA-E3446E35D6F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67800" y="5695396"/>
                  <a:ext cx="166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6015C6B-870F-6728-198E-D6471DBA91E5}"/>
                    </a:ext>
                  </a:extLst>
                </p14:cNvPr>
                <p14:cNvContentPartPr/>
                <p14:nvPr/>
              </p14:nvContentPartPr>
              <p14:xfrm>
                <a:off x="5153400" y="5892316"/>
                <a:ext cx="195840" cy="100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6015C6B-870F-6728-198E-D6471DBA91E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149080" y="5887996"/>
                  <a:ext cx="204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F4973EF-177C-AB0A-4987-D1C0E0BC84B4}"/>
                    </a:ext>
                  </a:extLst>
                </p14:cNvPr>
                <p14:cNvContentPartPr/>
                <p14:nvPr/>
              </p14:nvContentPartPr>
              <p14:xfrm>
                <a:off x="5382000" y="5576956"/>
                <a:ext cx="257400" cy="244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F4973EF-177C-AB0A-4987-D1C0E0BC84B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377680" y="5572636"/>
                  <a:ext cx="266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448A0CB-A033-779C-59BD-FFC1A0FE49A9}"/>
                    </a:ext>
                  </a:extLst>
                </p14:cNvPr>
                <p14:cNvContentPartPr/>
                <p14:nvPr/>
              </p14:nvContentPartPr>
              <p14:xfrm>
                <a:off x="2197080" y="5954236"/>
                <a:ext cx="3339360" cy="7938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448A0CB-A033-779C-59BD-FFC1A0FE49A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92760" y="5949916"/>
                  <a:ext cx="334800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1F147D6-5A3A-0B1C-37EF-75FAE22DCE5D}"/>
                    </a:ext>
                  </a:extLst>
                </p14:cNvPr>
                <p14:cNvContentPartPr/>
                <p14:nvPr/>
              </p14:nvContentPartPr>
              <p14:xfrm>
                <a:off x="2083680" y="6134596"/>
                <a:ext cx="247680" cy="3315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1F147D6-5A3A-0B1C-37EF-75FAE22DCE5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079360" y="6130276"/>
                  <a:ext cx="25632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3F09E15C-56A2-4B0A-D182-3BB7ABA01F02}"/>
              </a:ext>
            </a:extLst>
          </p:cNvPr>
          <p:cNvGrpSpPr/>
          <p:nvPr/>
        </p:nvGrpSpPr>
        <p:grpSpPr>
          <a:xfrm>
            <a:off x="1428120" y="1485916"/>
            <a:ext cx="10178280" cy="2769120"/>
            <a:chOff x="1428120" y="1485916"/>
            <a:chExt cx="10178280" cy="27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8872C7E-3F09-1C3D-CC99-7DDDA190026D}"/>
                    </a:ext>
                  </a:extLst>
                </p14:cNvPr>
                <p14:cNvContentPartPr/>
                <p14:nvPr/>
              </p14:nvContentPartPr>
              <p14:xfrm>
                <a:off x="5816160" y="3347116"/>
                <a:ext cx="18000" cy="1645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8872C7E-3F09-1C3D-CC99-7DDDA190026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807160" y="3338116"/>
                  <a:ext cx="35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A6ABC49-EEBD-0BD9-E1EA-79CC769ECBE8}"/>
                    </a:ext>
                  </a:extLst>
                </p14:cNvPr>
                <p14:cNvContentPartPr/>
                <p14:nvPr/>
              </p14:nvContentPartPr>
              <p14:xfrm>
                <a:off x="5803200" y="3754996"/>
                <a:ext cx="3960" cy="98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A6ABC49-EEBD-0BD9-E1EA-79CC769ECBE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94200" y="3746356"/>
                  <a:ext cx="21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3403C41-195C-9925-E349-F131F8EEEFE2}"/>
                    </a:ext>
                  </a:extLst>
                </p14:cNvPr>
                <p14:cNvContentPartPr/>
                <p14:nvPr/>
              </p14:nvContentPartPr>
              <p14:xfrm>
                <a:off x="2376360" y="3254236"/>
                <a:ext cx="4569480" cy="50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3403C41-195C-9925-E349-F131F8EEEFE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367720" y="3245596"/>
                  <a:ext cx="4587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F52ACD6-D85C-E3EF-AE78-138CD9824F7E}"/>
                    </a:ext>
                  </a:extLst>
                </p14:cNvPr>
                <p14:cNvContentPartPr/>
                <p14:nvPr/>
              </p14:nvContentPartPr>
              <p14:xfrm>
                <a:off x="7052760" y="3148036"/>
                <a:ext cx="196560" cy="2257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F52ACD6-D85C-E3EF-AE78-138CD9824F7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044120" y="3139036"/>
                  <a:ext cx="214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04E11CB-1DDE-F77E-8C0C-37E0720A49AB}"/>
                    </a:ext>
                  </a:extLst>
                </p14:cNvPr>
                <p14:cNvContentPartPr/>
                <p14:nvPr/>
              </p14:nvContentPartPr>
              <p14:xfrm>
                <a:off x="7357320" y="3245596"/>
                <a:ext cx="204480" cy="121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04E11CB-1DDE-F77E-8C0C-37E0720A49A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48320" y="3236596"/>
                  <a:ext cx="222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B02AF54-B951-8988-4C81-FCB36237B626}"/>
                    </a:ext>
                  </a:extLst>
                </p14:cNvPr>
                <p14:cNvContentPartPr/>
                <p14:nvPr/>
              </p14:nvContentPartPr>
              <p14:xfrm>
                <a:off x="7709760" y="3010156"/>
                <a:ext cx="248400" cy="156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B02AF54-B951-8988-4C81-FCB36237B62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700760" y="3001156"/>
                  <a:ext cx="266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514F08E-F138-B38D-DA3F-4419199E8BAC}"/>
                    </a:ext>
                  </a:extLst>
                </p14:cNvPr>
                <p14:cNvContentPartPr/>
                <p14:nvPr/>
              </p14:nvContentPartPr>
              <p14:xfrm>
                <a:off x="7647840" y="3063796"/>
                <a:ext cx="202320" cy="1872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514F08E-F138-B38D-DA3F-4419199E8BA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638840" y="3054796"/>
                  <a:ext cx="219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3F2965B-9B59-817E-1588-0F15E9E113B7}"/>
                    </a:ext>
                  </a:extLst>
                </p14:cNvPr>
                <p14:cNvContentPartPr/>
                <p14:nvPr/>
              </p14:nvContentPartPr>
              <p14:xfrm>
                <a:off x="8110080" y="2663836"/>
                <a:ext cx="248760" cy="3189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3F2965B-9B59-817E-1588-0F15E9E113B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101440" y="2655196"/>
                  <a:ext cx="2664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9ADEF3A-48D2-B047-2C81-4C6AABA0A013}"/>
                    </a:ext>
                  </a:extLst>
                </p14:cNvPr>
                <p14:cNvContentPartPr/>
                <p14:nvPr/>
              </p14:nvContentPartPr>
              <p14:xfrm>
                <a:off x="8214480" y="2577076"/>
                <a:ext cx="59760" cy="33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9ADEF3A-48D2-B047-2C81-4C6AABA0A01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205480" y="2568436"/>
                  <a:ext cx="77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3EC7B5C-673D-0F50-9A6E-FFA64467E45A}"/>
                    </a:ext>
                  </a:extLst>
                </p14:cNvPr>
                <p14:cNvContentPartPr/>
                <p14:nvPr/>
              </p14:nvContentPartPr>
              <p14:xfrm>
                <a:off x="8540280" y="2495356"/>
                <a:ext cx="111240" cy="205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3EC7B5C-673D-0F50-9A6E-FFA64467E45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531280" y="2486716"/>
                  <a:ext cx="128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C3817B0-6A19-C823-C730-BF63FA1DF80A}"/>
                    </a:ext>
                  </a:extLst>
                </p14:cNvPr>
                <p14:cNvContentPartPr/>
                <p14:nvPr/>
              </p14:nvContentPartPr>
              <p14:xfrm>
                <a:off x="8709840" y="2518396"/>
                <a:ext cx="80640" cy="95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C3817B0-6A19-C823-C730-BF63FA1DF80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701200" y="2509756"/>
                  <a:ext cx="98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B2F8AEB-7E9C-6DE7-B7A2-3F1552000617}"/>
                    </a:ext>
                  </a:extLst>
                </p14:cNvPr>
                <p14:cNvContentPartPr/>
                <p14:nvPr/>
              </p14:nvContentPartPr>
              <p14:xfrm>
                <a:off x="8840160" y="2337676"/>
                <a:ext cx="105120" cy="2264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B2F8AEB-7E9C-6DE7-B7A2-3F155200061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831520" y="2329036"/>
                  <a:ext cx="122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933F8E3-8BF6-530F-4BF5-EE8E443EFD3D}"/>
                    </a:ext>
                  </a:extLst>
                </p14:cNvPr>
                <p14:cNvContentPartPr/>
                <p14:nvPr/>
              </p14:nvContentPartPr>
              <p14:xfrm>
                <a:off x="8991360" y="2309956"/>
                <a:ext cx="209880" cy="257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933F8E3-8BF6-530F-4BF5-EE8E443EFD3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982720" y="2300956"/>
                  <a:ext cx="227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FDB6A6D-214A-B376-ABF4-F7CC815B9509}"/>
                    </a:ext>
                  </a:extLst>
                </p14:cNvPr>
                <p14:cNvContentPartPr/>
                <p14:nvPr/>
              </p14:nvContentPartPr>
              <p14:xfrm>
                <a:off x="9216360" y="2294116"/>
                <a:ext cx="45720" cy="889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FDB6A6D-214A-B376-ABF4-F7CC815B950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207720" y="2285476"/>
                  <a:ext cx="63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5DDD0EC-0450-5DAD-1679-9AEDD0285A23}"/>
                    </a:ext>
                  </a:extLst>
                </p14:cNvPr>
                <p14:cNvContentPartPr/>
                <p14:nvPr/>
              </p14:nvContentPartPr>
              <p14:xfrm>
                <a:off x="9322200" y="2134996"/>
                <a:ext cx="442440" cy="3085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5DDD0EC-0450-5DAD-1679-9AEDD0285A2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313200" y="2125996"/>
                  <a:ext cx="4600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3B0884D-FA58-38A9-BDBF-260A4802806D}"/>
                    </a:ext>
                  </a:extLst>
                </p14:cNvPr>
                <p14:cNvContentPartPr/>
                <p14:nvPr/>
              </p14:nvContentPartPr>
              <p14:xfrm>
                <a:off x="9800640" y="2062276"/>
                <a:ext cx="322200" cy="1062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3B0884D-FA58-38A9-BDBF-260A4802806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791640" y="2053276"/>
                  <a:ext cx="339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B6287ED-A786-2BAF-F529-6229B41EE665}"/>
                    </a:ext>
                  </a:extLst>
                </p14:cNvPr>
                <p14:cNvContentPartPr/>
                <p14:nvPr/>
              </p14:nvContentPartPr>
              <p14:xfrm>
                <a:off x="9842760" y="1913236"/>
                <a:ext cx="51480" cy="216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B6287ED-A786-2BAF-F529-6229B41EE66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834120" y="1904236"/>
                  <a:ext cx="69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D998E09-E438-C088-106F-8C3AA792AF87}"/>
                    </a:ext>
                  </a:extLst>
                </p14:cNvPr>
                <p14:cNvContentPartPr/>
                <p14:nvPr/>
              </p14:nvContentPartPr>
              <p14:xfrm>
                <a:off x="10338120" y="1780756"/>
                <a:ext cx="296640" cy="3168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D998E09-E438-C088-106F-8C3AA792AF8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329480" y="1772116"/>
                  <a:ext cx="314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1BDB4DC-55F0-1510-5A1C-F51C907C52EF}"/>
                    </a:ext>
                  </a:extLst>
                </p14:cNvPr>
                <p14:cNvContentPartPr/>
                <p14:nvPr/>
              </p14:nvContentPartPr>
              <p14:xfrm>
                <a:off x="10682280" y="1868236"/>
                <a:ext cx="75600" cy="120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1BDB4DC-55F0-1510-5A1C-F51C907C52E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673640" y="1859596"/>
                  <a:ext cx="93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5CA1E52-4BFE-3579-1B97-B3CF7243B931}"/>
                    </a:ext>
                  </a:extLst>
                </p14:cNvPr>
                <p14:cNvContentPartPr/>
                <p14:nvPr/>
              </p14:nvContentPartPr>
              <p14:xfrm>
                <a:off x="10808280" y="1667356"/>
                <a:ext cx="569880" cy="268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5CA1E52-4BFE-3579-1B97-B3CF7243B93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799280" y="1658716"/>
                  <a:ext cx="5875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EEF3386-EF4B-FD85-D287-0D4E8B5F8D54}"/>
                    </a:ext>
                  </a:extLst>
                </p14:cNvPr>
                <p14:cNvContentPartPr/>
                <p14:nvPr/>
              </p14:nvContentPartPr>
              <p14:xfrm>
                <a:off x="8480160" y="2916556"/>
                <a:ext cx="250200" cy="175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EEF3386-EF4B-FD85-D287-0D4E8B5F8D5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471520" y="2907556"/>
                  <a:ext cx="267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7BF54C9-44BB-81E1-ACE4-B987B19096DD}"/>
                    </a:ext>
                  </a:extLst>
                </p14:cNvPr>
                <p14:cNvContentPartPr/>
                <p14:nvPr/>
              </p14:nvContentPartPr>
              <p14:xfrm>
                <a:off x="8763480" y="2854996"/>
                <a:ext cx="125640" cy="228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7BF54C9-44BB-81E1-ACE4-B987B19096D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754480" y="2846356"/>
                  <a:ext cx="143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01AF922-CD47-3D7B-3CDE-3217D9DDBAD5}"/>
                    </a:ext>
                  </a:extLst>
                </p14:cNvPr>
                <p14:cNvContentPartPr/>
                <p14:nvPr/>
              </p14:nvContentPartPr>
              <p14:xfrm>
                <a:off x="8877240" y="2751676"/>
                <a:ext cx="106560" cy="1724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01AF922-CD47-3D7B-3CDE-3217D9DDBAD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868240" y="2742676"/>
                  <a:ext cx="124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B733D52-9415-1890-ACF9-AB3664325D5C}"/>
                    </a:ext>
                  </a:extLst>
                </p14:cNvPr>
                <p14:cNvContentPartPr/>
                <p14:nvPr/>
              </p14:nvContentPartPr>
              <p14:xfrm>
                <a:off x="9003240" y="2673196"/>
                <a:ext cx="161280" cy="2214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B733D52-9415-1890-ACF9-AB3664325D5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994600" y="2664556"/>
                  <a:ext cx="178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06949B9-DBA1-2BCD-992E-C3E7632341BF}"/>
                    </a:ext>
                  </a:extLst>
                </p14:cNvPr>
                <p14:cNvContentPartPr/>
                <p14:nvPr/>
              </p14:nvContentPartPr>
              <p14:xfrm>
                <a:off x="9172800" y="2733316"/>
                <a:ext cx="100800" cy="99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06949B9-DBA1-2BCD-992E-C3E7632341B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164160" y="2724316"/>
                  <a:ext cx="118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D024085-6BFB-A3C1-0524-D50C54795F7B}"/>
                    </a:ext>
                  </a:extLst>
                </p14:cNvPr>
                <p14:cNvContentPartPr/>
                <p14:nvPr/>
              </p14:nvContentPartPr>
              <p14:xfrm>
                <a:off x="9285120" y="2579596"/>
                <a:ext cx="75600" cy="1789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D024085-6BFB-A3C1-0524-D50C54795F7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276480" y="2570956"/>
                  <a:ext cx="93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F75D0D5-1072-EA3C-4448-36D49BB132C7}"/>
                    </a:ext>
                  </a:extLst>
                </p14:cNvPr>
                <p14:cNvContentPartPr/>
                <p14:nvPr/>
              </p14:nvContentPartPr>
              <p14:xfrm>
                <a:off x="9358920" y="2512996"/>
                <a:ext cx="501480" cy="2541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F75D0D5-1072-EA3C-4448-36D49BB132C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349920" y="2503996"/>
                  <a:ext cx="519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8CEE9AD-6D86-923D-8F06-BBA78F94914E}"/>
                    </a:ext>
                  </a:extLst>
                </p14:cNvPr>
                <p14:cNvContentPartPr/>
                <p14:nvPr/>
              </p14:nvContentPartPr>
              <p14:xfrm>
                <a:off x="10069200" y="2313556"/>
                <a:ext cx="314640" cy="2196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8CEE9AD-6D86-923D-8F06-BBA78F94914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060560" y="2304916"/>
                  <a:ext cx="332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98BBED7-EA01-BC83-4C07-87B9290F8CD2}"/>
                    </a:ext>
                  </a:extLst>
                </p14:cNvPr>
                <p14:cNvContentPartPr/>
                <p14:nvPr/>
              </p14:nvContentPartPr>
              <p14:xfrm>
                <a:off x="10087920" y="2334796"/>
                <a:ext cx="111600" cy="2278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98BBED7-EA01-BC83-4C07-87B9290F8CD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79280" y="2325796"/>
                  <a:ext cx="129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D4C89A8-7FF8-12B9-FB3C-45F5E43832A5}"/>
                    </a:ext>
                  </a:extLst>
                </p14:cNvPr>
                <p14:cNvContentPartPr/>
                <p14:nvPr/>
              </p14:nvContentPartPr>
              <p14:xfrm>
                <a:off x="10244880" y="2358556"/>
                <a:ext cx="40680" cy="171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D4C89A8-7FF8-12B9-FB3C-45F5E43832A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235880" y="2349556"/>
                  <a:ext cx="58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535F0F8-1532-5CB8-D40C-0EE2E7D4549B}"/>
                    </a:ext>
                  </a:extLst>
                </p14:cNvPr>
                <p14:cNvContentPartPr/>
                <p14:nvPr/>
              </p14:nvContentPartPr>
              <p14:xfrm>
                <a:off x="10314360" y="2314276"/>
                <a:ext cx="228600" cy="149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535F0F8-1532-5CB8-D40C-0EE2E7D4549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305720" y="2305276"/>
                  <a:ext cx="246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1C1B78B-E858-4648-882A-16416072D831}"/>
                    </a:ext>
                  </a:extLst>
                </p14:cNvPr>
                <p14:cNvContentPartPr/>
                <p14:nvPr/>
              </p14:nvContentPartPr>
              <p14:xfrm>
                <a:off x="10495440" y="2196916"/>
                <a:ext cx="7560" cy="108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1C1B78B-E858-4648-882A-16416072D83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486800" y="2187916"/>
                  <a:ext cx="2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B1CF6FA-401D-8FD9-D0FD-F2B5086C6393}"/>
                    </a:ext>
                  </a:extLst>
                </p14:cNvPr>
                <p14:cNvContentPartPr/>
                <p14:nvPr/>
              </p14:nvContentPartPr>
              <p14:xfrm>
                <a:off x="10737000" y="2151556"/>
                <a:ext cx="127440" cy="211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B1CF6FA-401D-8FD9-D0FD-F2B5086C639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728000" y="2142916"/>
                  <a:ext cx="145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938EE63-21E8-3666-1025-B0D86E89A8E8}"/>
                    </a:ext>
                  </a:extLst>
                </p14:cNvPr>
                <p14:cNvContentPartPr/>
                <p14:nvPr/>
              </p14:nvContentPartPr>
              <p14:xfrm>
                <a:off x="10912680" y="2164876"/>
                <a:ext cx="307080" cy="139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938EE63-21E8-3666-1025-B0D86E89A8E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04040" y="2156236"/>
                  <a:ext cx="324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B4333B4-213D-5C3A-1B26-54CCD9EB0200}"/>
                    </a:ext>
                  </a:extLst>
                </p14:cNvPr>
                <p14:cNvContentPartPr/>
                <p14:nvPr/>
              </p14:nvContentPartPr>
              <p14:xfrm>
                <a:off x="11264400" y="2039236"/>
                <a:ext cx="107640" cy="1530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B4333B4-213D-5C3A-1B26-54CCD9EB020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255400" y="2030236"/>
                  <a:ext cx="125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33C3A8C-AEB4-23D7-2F07-BEACE629FE23}"/>
                    </a:ext>
                  </a:extLst>
                </p14:cNvPr>
                <p14:cNvContentPartPr/>
                <p14:nvPr/>
              </p14:nvContentPartPr>
              <p14:xfrm>
                <a:off x="11439360" y="1925476"/>
                <a:ext cx="167040" cy="2127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33C3A8C-AEB4-23D7-2F07-BEACE629FE2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430360" y="1916836"/>
                  <a:ext cx="1846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35B067C-3BA6-90FD-7842-9C7CE29DB370}"/>
                    </a:ext>
                  </a:extLst>
                </p14:cNvPr>
                <p14:cNvContentPartPr/>
                <p14:nvPr/>
              </p14:nvContentPartPr>
              <p14:xfrm>
                <a:off x="7324920" y="2123836"/>
                <a:ext cx="124560" cy="2962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35B067C-3BA6-90FD-7842-9C7CE29DB37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316280" y="2115196"/>
                  <a:ext cx="1422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FFE9530-91E2-AE22-48A5-F229B67D902A}"/>
                    </a:ext>
                  </a:extLst>
                </p14:cNvPr>
                <p14:cNvContentPartPr/>
                <p14:nvPr/>
              </p14:nvContentPartPr>
              <p14:xfrm>
                <a:off x="7536600" y="2247316"/>
                <a:ext cx="181440" cy="99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FFE9530-91E2-AE22-48A5-F229B67D902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527600" y="2238676"/>
                  <a:ext cx="199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C73AB59-6D2E-7AA3-7E65-468BC63A40E8}"/>
                    </a:ext>
                  </a:extLst>
                </p14:cNvPr>
                <p14:cNvContentPartPr/>
                <p14:nvPr/>
              </p14:nvContentPartPr>
              <p14:xfrm>
                <a:off x="7701840" y="2102956"/>
                <a:ext cx="19080" cy="100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C73AB59-6D2E-7AA3-7E65-468BC63A40E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93200" y="2094316"/>
                  <a:ext cx="36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154CB63-7A56-FB07-5DB1-DEE7461F294F}"/>
                    </a:ext>
                  </a:extLst>
                </p14:cNvPr>
                <p14:cNvContentPartPr/>
                <p14:nvPr/>
              </p14:nvContentPartPr>
              <p14:xfrm>
                <a:off x="7878240" y="2069116"/>
                <a:ext cx="84600" cy="2084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154CB63-7A56-FB07-5DB1-DEE7461F294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869240" y="2060116"/>
                  <a:ext cx="102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C033B58-D544-997B-C7BE-9D67C59F11D6}"/>
                    </a:ext>
                  </a:extLst>
                </p14:cNvPr>
                <p14:cNvContentPartPr/>
                <p14:nvPr/>
              </p14:nvContentPartPr>
              <p14:xfrm>
                <a:off x="8013600" y="2105836"/>
                <a:ext cx="295200" cy="128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C033B58-D544-997B-C7BE-9D67C59F11D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004960" y="2096836"/>
                  <a:ext cx="312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2554310-6555-7073-46F9-24D8C258ED56}"/>
                    </a:ext>
                  </a:extLst>
                </p14:cNvPr>
                <p14:cNvContentPartPr/>
                <p14:nvPr/>
              </p14:nvContentPartPr>
              <p14:xfrm>
                <a:off x="8366040" y="1961116"/>
                <a:ext cx="138960" cy="146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2554310-6555-7073-46F9-24D8C258ED5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357040" y="1952476"/>
                  <a:ext cx="156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A3DC5A8-C566-0601-76EE-97B438CAC34C}"/>
                    </a:ext>
                  </a:extLst>
                </p14:cNvPr>
                <p14:cNvContentPartPr/>
                <p14:nvPr/>
              </p14:nvContentPartPr>
              <p14:xfrm>
                <a:off x="8536320" y="1843396"/>
                <a:ext cx="289440" cy="242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A3DC5A8-C566-0601-76EE-97B438CAC34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527680" y="1834396"/>
                  <a:ext cx="307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726E477-0273-52A9-D895-3694ACCF3A3D}"/>
                    </a:ext>
                  </a:extLst>
                </p14:cNvPr>
                <p14:cNvContentPartPr/>
                <p14:nvPr/>
              </p14:nvContentPartPr>
              <p14:xfrm>
                <a:off x="6048360" y="2704156"/>
                <a:ext cx="218520" cy="3589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726E477-0273-52A9-D895-3694ACCF3A3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039360" y="2695156"/>
                  <a:ext cx="236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D3764C2-7770-4100-55AB-8C47755C01B6}"/>
                    </a:ext>
                  </a:extLst>
                </p14:cNvPr>
                <p14:cNvContentPartPr/>
                <p14:nvPr/>
              </p14:nvContentPartPr>
              <p14:xfrm>
                <a:off x="5997960" y="2896036"/>
                <a:ext cx="191160" cy="248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D3764C2-7770-4100-55AB-8C47755C01B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988960" y="2887036"/>
                  <a:ext cx="208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511FDAF-769F-E26A-D88E-BD9ED05A00F5}"/>
                    </a:ext>
                  </a:extLst>
                </p14:cNvPr>
                <p14:cNvContentPartPr/>
                <p14:nvPr/>
              </p14:nvContentPartPr>
              <p14:xfrm>
                <a:off x="6453360" y="2322196"/>
                <a:ext cx="152640" cy="2358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511FDAF-769F-E26A-D88E-BD9ED05A00F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44360" y="2313556"/>
                  <a:ext cx="170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7D0C077-9B31-7463-86BE-9A5AEE509911}"/>
                    </a:ext>
                  </a:extLst>
                </p14:cNvPr>
                <p14:cNvContentPartPr/>
                <p14:nvPr/>
              </p14:nvContentPartPr>
              <p14:xfrm>
                <a:off x="6730920" y="2250196"/>
                <a:ext cx="147960" cy="250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7D0C077-9B31-7463-86BE-9A5AEE50991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722280" y="2241196"/>
                  <a:ext cx="1656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868C803-F6A5-93FF-B7B6-4D4CB142CA69}"/>
                    </a:ext>
                  </a:extLst>
                </p14:cNvPr>
                <p14:cNvContentPartPr/>
                <p14:nvPr/>
              </p14:nvContentPartPr>
              <p14:xfrm>
                <a:off x="6972120" y="2250196"/>
                <a:ext cx="97920" cy="2498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868C803-F6A5-93FF-B7B6-4D4CB142CA6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963120" y="2241196"/>
                  <a:ext cx="115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6D68C75-71AF-7B8B-9EFC-AE32E15A2B26}"/>
                    </a:ext>
                  </a:extLst>
                </p14:cNvPr>
                <p14:cNvContentPartPr/>
                <p14:nvPr/>
              </p14:nvContentPartPr>
              <p14:xfrm>
                <a:off x="1585080" y="1485916"/>
                <a:ext cx="877320" cy="1620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6D68C75-71AF-7B8B-9EFC-AE32E15A2B2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576440" y="1477276"/>
                  <a:ext cx="894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5B372AF-3263-BBAD-96D0-AD31BF6EDB0A}"/>
                    </a:ext>
                  </a:extLst>
                </p14:cNvPr>
                <p14:cNvContentPartPr/>
                <p14:nvPr/>
              </p14:nvContentPartPr>
              <p14:xfrm>
                <a:off x="1910160" y="1829716"/>
                <a:ext cx="1120320" cy="231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5B372AF-3263-BBAD-96D0-AD31BF6EDB0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901520" y="1821076"/>
                  <a:ext cx="1137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F949D98-148B-5CF0-DCB8-5382111E46DB}"/>
                    </a:ext>
                  </a:extLst>
                </p14:cNvPr>
                <p14:cNvContentPartPr/>
                <p14:nvPr/>
              </p14:nvContentPartPr>
              <p14:xfrm>
                <a:off x="1823400" y="2066596"/>
                <a:ext cx="1715040" cy="3276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F949D98-148B-5CF0-DCB8-5382111E46D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814400" y="2057956"/>
                  <a:ext cx="17326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25338AC-2008-1DF8-096E-29D82CC102E9}"/>
                    </a:ext>
                  </a:extLst>
                </p14:cNvPr>
                <p14:cNvContentPartPr/>
                <p14:nvPr/>
              </p14:nvContentPartPr>
              <p14:xfrm>
                <a:off x="2021040" y="2356396"/>
                <a:ext cx="1991160" cy="3715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25338AC-2008-1DF8-096E-29D82CC102E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012040" y="2347396"/>
                  <a:ext cx="20088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D6FF3E7-7A0D-3DE5-CB0E-775A06A4B8A3}"/>
                    </a:ext>
                  </a:extLst>
                </p14:cNvPr>
                <p14:cNvContentPartPr/>
                <p14:nvPr/>
              </p14:nvContentPartPr>
              <p14:xfrm>
                <a:off x="2221560" y="2654476"/>
                <a:ext cx="2321280" cy="2592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D6FF3E7-7A0D-3DE5-CB0E-775A06A4B8A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212920" y="2645836"/>
                  <a:ext cx="2338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C0FCE9C-71C4-058C-A3C6-18BCCC3D26D8}"/>
                    </a:ext>
                  </a:extLst>
                </p14:cNvPr>
                <p14:cNvContentPartPr/>
                <p14:nvPr/>
              </p14:nvContentPartPr>
              <p14:xfrm>
                <a:off x="2756160" y="2966236"/>
                <a:ext cx="2431080" cy="1375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C0FCE9C-71C4-058C-A3C6-18BCCC3D26D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747520" y="2957596"/>
                  <a:ext cx="2448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54BBE00A-D5CE-9B52-D1B8-D9001ADD9B55}"/>
                    </a:ext>
                  </a:extLst>
                </p14:cNvPr>
                <p14:cNvContentPartPr/>
                <p14:nvPr/>
              </p14:nvContentPartPr>
              <p14:xfrm>
                <a:off x="4339800" y="2139676"/>
                <a:ext cx="767880" cy="8002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54BBE00A-D5CE-9B52-D1B8-D9001ADD9B5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331160" y="2130676"/>
                  <a:ext cx="785520" cy="8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0A80ED3-FCE9-4828-35C2-380F38AD105D}"/>
                    </a:ext>
                  </a:extLst>
                </p14:cNvPr>
                <p14:cNvContentPartPr/>
                <p14:nvPr/>
              </p14:nvContentPartPr>
              <p14:xfrm>
                <a:off x="5207400" y="1841956"/>
                <a:ext cx="200160" cy="2509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0A80ED3-FCE9-4828-35C2-380F38AD105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198760" y="1832956"/>
                  <a:ext cx="217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65447AD-143B-4CC5-2DBD-00399704380E}"/>
                    </a:ext>
                  </a:extLst>
                </p14:cNvPr>
                <p14:cNvContentPartPr/>
                <p14:nvPr/>
              </p14:nvContentPartPr>
              <p14:xfrm>
                <a:off x="5377320" y="1806316"/>
                <a:ext cx="227880" cy="236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65447AD-143B-4CC5-2DBD-00399704380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368680" y="1797676"/>
                  <a:ext cx="245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D6BE973-5649-5F1B-4AEF-02F4E9516523}"/>
                    </a:ext>
                  </a:extLst>
                </p14:cNvPr>
                <p14:cNvContentPartPr/>
                <p14:nvPr/>
              </p14:nvContentPartPr>
              <p14:xfrm>
                <a:off x="5502960" y="1714516"/>
                <a:ext cx="252000" cy="1990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D6BE973-5649-5F1B-4AEF-02F4E951652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493960" y="1705516"/>
                  <a:ext cx="269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5718F72-7F9A-1122-5C90-9A8FD4649850}"/>
                    </a:ext>
                  </a:extLst>
                </p14:cNvPr>
                <p14:cNvContentPartPr/>
                <p14:nvPr/>
              </p14:nvContentPartPr>
              <p14:xfrm>
                <a:off x="5847120" y="1755196"/>
                <a:ext cx="225360" cy="1767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5718F72-7F9A-1122-5C90-9A8FD464985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838120" y="1746556"/>
                  <a:ext cx="243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6F5EAE1-28B4-37F3-1785-BF89A93E30EC}"/>
                    </a:ext>
                  </a:extLst>
                </p14:cNvPr>
                <p14:cNvContentPartPr/>
                <p14:nvPr/>
              </p14:nvContentPartPr>
              <p14:xfrm>
                <a:off x="2331000" y="3735556"/>
                <a:ext cx="13680" cy="5194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6F5EAE1-28B4-37F3-1785-BF89A93E30E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322360" y="3726556"/>
                  <a:ext cx="313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097E03F-2ACF-2525-26C8-9C0E823867A1}"/>
                    </a:ext>
                  </a:extLst>
                </p14:cNvPr>
                <p14:cNvContentPartPr/>
                <p14:nvPr/>
              </p14:nvContentPartPr>
              <p14:xfrm>
                <a:off x="2293200" y="3254596"/>
                <a:ext cx="76320" cy="86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097E03F-2ACF-2525-26C8-9C0E823867A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284560" y="3245596"/>
                  <a:ext cx="93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E49E70A-E8DF-A399-4068-5BD10AAE5D1F}"/>
                    </a:ext>
                  </a:extLst>
                </p14:cNvPr>
                <p14:cNvContentPartPr/>
                <p14:nvPr/>
              </p14:nvContentPartPr>
              <p14:xfrm>
                <a:off x="2351880" y="3309676"/>
                <a:ext cx="7920" cy="154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E49E70A-E8DF-A399-4068-5BD10AAE5D1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342880" y="3301036"/>
                  <a:ext cx="25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F02F45D-5C97-A157-3838-D0D2EBD17020}"/>
                    </a:ext>
                  </a:extLst>
                </p14:cNvPr>
                <p14:cNvContentPartPr/>
                <p14:nvPr/>
              </p14:nvContentPartPr>
              <p14:xfrm>
                <a:off x="1537560" y="3490036"/>
                <a:ext cx="275760" cy="1144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F02F45D-5C97-A157-3838-D0D2EBD1702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528560" y="3481036"/>
                  <a:ext cx="293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A9F1FB4-686E-8800-BBC2-9794C554B791}"/>
                    </a:ext>
                  </a:extLst>
                </p14:cNvPr>
                <p14:cNvContentPartPr/>
                <p14:nvPr/>
              </p14:nvContentPartPr>
              <p14:xfrm>
                <a:off x="1644480" y="3343876"/>
                <a:ext cx="326880" cy="676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A9F1FB4-686E-8800-BBC2-9794C554B79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635840" y="3335236"/>
                  <a:ext cx="344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D819D2A-2C3F-0D6F-EFBD-B6235BB2EB76}"/>
                    </a:ext>
                  </a:extLst>
                </p14:cNvPr>
                <p14:cNvContentPartPr/>
                <p14:nvPr/>
              </p14:nvContentPartPr>
              <p14:xfrm>
                <a:off x="1922040" y="3327316"/>
                <a:ext cx="127440" cy="633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D819D2A-2C3F-0D6F-EFBD-B6235BB2EB7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913040" y="3318676"/>
                  <a:ext cx="145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B87E64E-B3D8-8D56-F002-E4F40A2C2ADE}"/>
                    </a:ext>
                  </a:extLst>
                </p14:cNvPr>
                <p14:cNvContentPartPr/>
                <p14:nvPr/>
              </p14:nvContentPartPr>
              <p14:xfrm>
                <a:off x="1428120" y="3498316"/>
                <a:ext cx="339120" cy="3322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B87E64E-B3D8-8D56-F002-E4F40A2C2AD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419120" y="3489316"/>
                  <a:ext cx="3567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0D79B17-C358-2503-E588-F6220C8DF5BB}"/>
                    </a:ext>
                  </a:extLst>
                </p14:cNvPr>
                <p14:cNvContentPartPr/>
                <p14:nvPr/>
              </p14:nvContentPartPr>
              <p14:xfrm>
                <a:off x="1572120" y="3322636"/>
                <a:ext cx="779400" cy="5317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0D79B17-C358-2503-E588-F6220C8DF5B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563480" y="3313996"/>
                  <a:ext cx="7970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668A69B-D397-DEE2-D999-90908A3F9C7B}"/>
                    </a:ext>
                  </a:extLst>
                </p14:cNvPr>
                <p14:cNvContentPartPr/>
                <p14:nvPr/>
              </p14:nvContentPartPr>
              <p14:xfrm>
                <a:off x="2429640" y="3251716"/>
                <a:ext cx="4551480" cy="795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668A69B-D397-DEE2-D999-90908A3F9C7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420640" y="3242716"/>
                  <a:ext cx="456912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CC9583A-6D28-03C2-A9CC-BD83C242D91E}"/>
                  </a:ext>
                </a:extLst>
              </p14:cNvPr>
              <p14:cNvContentPartPr/>
              <p14:nvPr/>
            </p14:nvContentPartPr>
            <p14:xfrm>
              <a:off x="6408360" y="1345156"/>
              <a:ext cx="9720" cy="9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CC9583A-6D28-03C2-A9CC-BD83C242D91E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399720" y="1336156"/>
                <a:ext cx="273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5D64287-3BF5-E3D5-B170-133A7CE1EC71}"/>
                  </a:ext>
                </a:extLst>
              </p14:cNvPr>
              <p14:cNvContentPartPr/>
              <p14:nvPr/>
            </p14:nvContentPartPr>
            <p14:xfrm>
              <a:off x="3993120" y="2162356"/>
              <a:ext cx="58320" cy="975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5D64287-3BF5-E3D5-B170-133A7CE1EC71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3984120" y="2153356"/>
                <a:ext cx="759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4A2FE71-FDA9-52C0-018E-5B187626117D}"/>
                  </a:ext>
                </a:extLst>
              </p14:cNvPr>
              <p14:cNvContentPartPr/>
              <p14:nvPr/>
            </p14:nvContentPartPr>
            <p14:xfrm>
              <a:off x="1665000" y="3425956"/>
              <a:ext cx="548280" cy="5378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4A2FE71-FDA9-52C0-018E-5B187626117D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656000" y="3416956"/>
                <a:ext cx="5659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1FC1DB3-0A97-D429-A5CA-C3A983D8A183}"/>
                  </a:ext>
                </a:extLst>
              </p14:cNvPr>
              <p14:cNvContentPartPr/>
              <p14:nvPr/>
            </p14:nvContentPartPr>
            <p14:xfrm>
              <a:off x="2417400" y="3245236"/>
              <a:ext cx="4508640" cy="1807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1FC1DB3-0A97-D429-A5CA-C3A983D8A183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2408400" y="3236596"/>
                <a:ext cx="45262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872D211-86E4-4C27-4BE8-2B56DB0E413D}"/>
                  </a:ext>
                </a:extLst>
              </p14:cNvPr>
              <p14:cNvContentPartPr/>
              <p14:nvPr/>
            </p14:nvContentPartPr>
            <p14:xfrm>
              <a:off x="1547640" y="3123196"/>
              <a:ext cx="4247640" cy="1951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872D211-86E4-4C27-4BE8-2B56DB0E413D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539000" y="3114196"/>
                <a:ext cx="42652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8A42D0B-CBC5-42E5-05C6-9A714DDD3E4A}"/>
                  </a:ext>
                </a:extLst>
              </p14:cNvPr>
              <p14:cNvContentPartPr/>
              <p14:nvPr/>
            </p14:nvContentPartPr>
            <p14:xfrm>
              <a:off x="1409400" y="787156"/>
              <a:ext cx="2869920" cy="17082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8A42D0B-CBC5-42E5-05C6-9A714DDD3E4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400760" y="778516"/>
                <a:ext cx="2887560" cy="17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09ABF4F-D77D-1277-F68F-16250E1B0810}"/>
                  </a:ext>
                </a:extLst>
              </p14:cNvPr>
              <p14:cNvContentPartPr/>
              <p14:nvPr/>
            </p14:nvContentPartPr>
            <p14:xfrm>
              <a:off x="1501560" y="3255676"/>
              <a:ext cx="748440" cy="57528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09ABF4F-D77D-1277-F68F-16250E1B0810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492560" y="3246676"/>
                <a:ext cx="766080" cy="59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055CD995-FD5B-17FD-8834-1896C0ED4C36}"/>
              </a:ext>
            </a:extLst>
          </p:cNvPr>
          <p:cNvGrpSpPr/>
          <p:nvPr/>
        </p:nvGrpSpPr>
        <p:grpSpPr>
          <a:xfrm>
            <a:off x="1623600" y="3177196"/>
            <a:ext cx="4207320" cy="1478880"/>
            <a:chOff x="1623600" y="3177196"/>
            <a:chExt cx="4207320" cy="147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6358E0D-A010-356C-9D68-C78C31B96F71}"/>
                    </a:ext>
                  </a:extLst>
                </p14:cNvPr>
                <p14:cNvContentPartPr/>
                <p14:nvPr/>
              </p14:nvContentPartPr>
              <p14:xfrm>
                <a:off x="1623600" y="3311476"/>
                <a:ext cx="721440" cy="550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6358E0D-A010-356C-9D68-C78C31B96F7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614960" y="3302476"/>
                  <a:ext cx="73908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88D8153-34A2-1050-3375-9C0B10497BC2}"/>
                    </a:ext>
                  </a:extLst>
                </p14:cNvPr>
                <p14:cNvContentPartPr/>
                <p14:nvPr/>
              </p14:nvContentPartPr>
              <p14:xfrm>
                <a:off x="2333160" y="3250636"/>
                <a:ext cx="114840" cy="28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88D8153-34A2-1050-3375-9C0B10497BC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324520" y="3241636"/>
                  <a:ext cx="132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151FC28-8E94-D91F-4CDA-C26C647188C7}"/>
                    </a:ext>
                  </a:extLst>
                </p14:cNvPr>
                <p14:cNvContentPartPr/>
                <p14:nvPr/>
              </p14:nvContentPartPr>
              <p14:xfrm>
                <a:off x="2362320" y="3198436"/>
                <a:ext cx="52560" cy="1457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151FC28-8E94-D91F-4CDA-C26C647188C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353680" y="3189436"/>
                  <a:ext cx="70200" cy="14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CB2DFEE-32AC-A5D2-53E0-EA3CA99CEA98}"/>
                    </a:ext>
                  </a:extLst>
                </p14:cNvPr>
                <p14:cNvContentPartPr/>
                <p14:nvPr/>
              </p14:nvContentPartPr>
              <p14:xfrm>
                <a:off x="5806440" y="3177196"/>
                <a:ext cx="24480" cy="1265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CB2DFEE-32AC-A5D2-53E0-EA3CA99CEA9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797800" y="3168196"/>
                  <a:ext cx="42120" cy="12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2BF5A94-2EE0-9425-7625-452AD1B2694D}"/>
                    </a:ext>
                  </a:extLst>
                </p14:cNvPr>
                <p14:cNvContentPartPr/>
                <p14:nvPr/>
              </p14:nvContentPartPr>
              <p14:xfrm>
                <a:off x="2415600" y="4217236"/>
                <a:ext cx="3152520" cy="3034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2BF5A94-2EE0-9425-7625-452AD1B2694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406960" y="4208596"/>
                  <a:ext cx="31701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63FAE21-983D-96B4-9C94-1E8E5C958A7B}"/>
                    </a:ext>
                  </a:extLst>
                </p14:cNvPr>
                <p14:cNvContentPartPr/>
                <p14:nvPr/>
              </p14:nvContentPartPr>
              <p14:xfrm>
                <a:off x="4306320" y="3968836"/>
                <a:ext cx="18360" cy="227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63FAE21-983D-96B4-9C94-1E8E5C958A7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297320" y="3959836"/>
                  <a:ext cx="36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A6D96FC-8C51-88E6-A2BC-298FEFDF923E}"/>
                    </a:ext>
                  </a:extLst>
                </p14:cNvPr>
                <p14:cNvContentPartPr/>
                <p14:nvPr/>
              </p14:nvContentPartPr>
              <p14:xfrm>
                <a:off x="4186440" y="3964516"/>
                <a:ext cx="226800" cy="236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A6D96FC-8C51-88E6-A2BC-298FEFDF923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177800" y="3955876"/>
                  <a:ext cx="244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D5FF485-199B-E894-748D-AB1C3920B03A}"/>
                    </a:ext>
                  </a:extLst>
                </p14:cNvPr>
                <p14:cNvContentPartPr/>
                <p14:nvPr/>
              </p14:nvContentPartPr>
              <p14:xfrm>
                <a:off x="4504320" y="3926356"/>
                <a:ext cx="222120" cy="260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D5FF485-199B-E894-748D-AB1C3920B03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495680" y="3917716"/>
                  <a:ext cx="239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79B99B2-F58F-338C-D51B-3EF91F258D77}"/>
                    </a:ext>
                  </a:extLst>
                </p14:cNvPr>
                <p14:cNvContentPartPr/>
                <p14:nvPr/>
              </p14:nvContentPartPr>
              <p14:xfrm>
                <a:off x="2385720" y="4333156"/>
                <a:ext cx="51120" cy="2869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79B99B2-F58F-338C-D51B-3EF91F258D7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376720" y="4324516"/>
                  <a:ext cx="68760" cy="30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434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Zoll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 (</a:t>
            </a:r>
            <a:r>
              <a:rPr lang="en-US" sz="3991" dirty="0" err="1">
                <a:solidFill>
                  <a:sysClr val="windowText" lastClr="000000"/>
                </a:solidFill>
              </a:rPr>
              <a:t>Zusammenassung</a:t>
            </a:r>
            <a:r>
              <a:rPr lang="en-US" sz="3991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857917" y="851657"/>
            <a:ext cx="43820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/>
              <a:t>Effekte:</a:t>
            </a:r>
          </a:p>
          <a:p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A: Produzentenrente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A+B+C+D: Konsumentenrente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C: Zolleinnahmen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B + D: Wohlfahrtseffekt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04602" y="1449218"/>
            <a:ext cx="7707554" cy="4126766"/>
            <a:chOff x="1767750" y="1600110"/>
            <a:chExt cx="7548528" cy="4166669"/>
          </a:xfrm>
        </p:grpSpPr>
        <p:cxnSp>
          <p:nvCxnSpPr>
            <p:cNvPr id="8" name="Straight Arrow Connector 6"/>
            <p:cNvCxnSpPr/>
            <p:nvPr/>
          </p:nvCxnSpPr>
          <p:spPr>
            <a:xfrm flipV="1">
              <a:off x="3227102" y="1606880"/>
              <a:ext cx="0" cy="38553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pieren 1"/>
            <p:cNvGrpSpPr/>
            <p:nvPr/>
          </p:nvGrpSpPr>
          <p:grpSpPr>
            <a:xfrm>
              <a:off x="1767750" y="1600110"/>
              <a:ext cx="7548528" cy="4166669"/>
              <a:chOff x="1767750" y="1600110"/>
              <a:chExt cx="7568610" cy="4335414"/>
            </a:xfrm>
          </p:grpSpPr>
          <p:cxnSp>
            <p:nvCxnSpPr>
              <p:cNvPr id="9" name="Straight Arrow Connector 7"/>
              <p:cNvCxnSpPr/>
              <p:nvPr/>
            </p:nvCxnSpPr>
            <p:spPr>
              <a:xfrm>
                <a:off x="3227103" y="5462190"/>
                <a:ext cx="528497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2"/>
              <p:cNvSpPr txBox="1"/>
              <p:nvPr/>
            </p:nvSpPr>
            <p:spPr>
              <a:xfrm>
                <a:off x="2420315" y="1722845"/>
                <a:ext cx="609462" cy="538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51">
                    <a:latin typeface="Arial" panose="020B0604020202020204" pitchFamily="34" charset="0"/>
                    <a:cs typeface="Arial" panose="020B0604020202020204" pitchFamily="34" charset="0"/>
                  </a:rPr>
                  <a:t>Preis</a:t>
                </a:r>
                <a:endParaRPr lang="en-US" sz="145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1" name="TextBox 15"/>
              <p:cNvSpPr txBox="1"/>
              <p:nvPr/>
            </p:nvSpPr>
            <p:spPr>
              <a:xfrm>
                <a:off x="7630526" y="5603968"/>
                <a:ext cx="914870" cy="331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Menge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</a:p>
            </p:txBody>
          </p:sp>
          <p:cxnSp>
            <p:nvCxnSpPr>
              <p:cNvPr id="12" name="Straight Connector 8"/>
              <p:cNvCxnSpPr/>
              <p:nvPr/>
            </p:nvCxnSpPr>
            <p:spPr>
              <a:xfrm flipV="1">
                <a:off x="3227103" y="1971919"/>
                <a:ext cx="4566481" cy="309836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9"/>
              <p:cNvCxnSpPr/>
              <p:nvPr/>
            </p:nvCxnSpPr>
            <p:spPr>
              <a:xfrm>
                <a:off x="3239379" y="1971918"/>
                <a:ext cx="5338014" cy="32290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3"/>
              <p:cNvSpPr txBox="1"/>
              <p:nvPr/>
            </p:nvSpPr>
            <p:spPr>
              <a:xfrm>
                <a:off x="8283700" y="4670032"/>
                <a:ext cx="105266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Nachfrage</a:t>
                </a: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7303939" y="1600110"/>
                <a:ext cx="909095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Angebot</a:t>
                </a:r>
              </a:p>
            </p:txBody>
          </p:sp>
          <p:cxnSp>
            <p:nvCxnSpPr>
              <p:cNvPr id="16" name="Straight Connector 18"/>
              <p:cNvCxnSpPr/>
              <p:nvPr/>
            </p:nvCxnSpPr>
            <p:spPr>
              <a:xfrm flipH="1">
                <a:off x="3227103" y="4343445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2"/>
              <p:cNvSpPr txBox="1"/>
              <p:nvPr/>
            </p:nvSpPr>
            <p:spPr>
              <a:xfrm>
                <a:off x="1767750" y="4164052"/>
                <a:ext cx="1549232" cy="315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Weltmarkpreis</a:t>
                </a:r>
                <a:r>
                  <a:rPr lang="en-US" sz="145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</a:p>
            </p:txBody>
          </p:sp>
          <p:cxnSp>
            <p:nvCxnSpPr>
              <p:cNvPr id="18" name="Straight Connector 18"/>
              <p:cNvCxnSpPr/>
              <p:nvPr/>
            </p:nvCxnSpPr>
            <p:spPr>
              <a:xfrm flipH="1">
                <a:off x="3254254" y="3690270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2"/>
              <p:cNvSpPr txBox="1"/>
              <p:nvPr/>
            </p:nvSpPr>
            <p:spPr>
              <a:xfrm>
                <a:off x="2207568" y="3494319"/>
                <a:ext cx="958916" cy="315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+t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Zoll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8"/>
              <p:cNvCxnSpPr/>
              <p:nvPr/>
            </p:nvCxnSpPr>
            <p:spPr>
              <a:xfrm>
                <a:off x="527909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8"/>
              <p:cNvCxnSpPr/>
              <p:nvPr/>
            </p:nvCxnSpPr>
            <p:spPr>
              <a:xfrm>
                <a:off x="606290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feld 21"/>
              <p:cNvSpPr txBox="1"/>
              <p:nvPr/>
            </p:nvSpPr>
            <p:spPr>
              <a:xfrm>
                <a:off x="3815184" y="3877794"/>
                <a:ext cx="30649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A</a:t>
                </a: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4925582" y="3951540"/>
                <a:ext cx="29848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B</a:t>
                </a: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5540365" y="3951540"/>
                <a:ext cx="29687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C</a:t>
                </a: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6231932" y="3943111"/>
                <a:ext cx="31290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D</a:t>
                </a:r>
              </a:p>
            </p:txBody>
          </p:sp>
        </p:grpSp>
      </p:grpSp>
      <p:sp>
        <p:nvSpPr>
          <p:cNvPr id="26" name="TextBox 15"/>
          <p:cNvSpPr txBox="1"/>
          <p:nvPr/>
        </p:nvSpPr>
        <p:spPr>
          <a:xfrm>
            <a:off x="3901910" y="5182874"/>
            <a:ext cx="39145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4F2E97F-2EA3-4D42-A641-ED59BE21D87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485C7C3-9D4D-FE21-1005-EADF23254B45}"/>
                  </a:ext>
                </a:extLst>
              </p14:cNvPr>
              <p14:cNvContentPartPr/>
              <p14:nvPr/>
            </p14:nvContentPartPr>
            <p14:xfrm>
              <a:off x="653760" y="3576502"/>
              <a:ext cx="429120" cy="374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485C7C3-9D4D-FE21-1005-EADF23254B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440" y="3572182"/>
                <a:ext cx="43776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1B00BDA-96DA-2DA0-D5F0-7025E73551BD}"/>
              </a:ext>
            </a:extLst>
          </p:cNvPr>
          <p:cNvGrpSpPr/>
          <p:nvPr/>
        </p:nvGrpSpPr>
        <p:grpSpPr>
          <a:xfrm>
            <a:off x="357840" y="3532942"/>
            <a:ext cx="155880" cy="379440"/>
            <a:chOff x="357840" y="3532942"/>
            <a:chExt cx="15588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73CA02E-72A1-0E52-361F-2440A14A7FC4}"/>
                    </a:ext>
                  </a:extLst>
                </p14:cNvPr>
                <p14:cNvContentPartPr/>
                <p14:nvPr/>
              </p14:nvContentPartPr>
              <p14:xfrm>
                <a:off x="388080" y="3652102"/>
                <a:ext cx="46080" cy="260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73CA02E-72A1-0E52-361F-2440A14A7F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3760" y="3647782"/>
                  <a:ext cx="54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C11ADF1-00AB-D485-0459-3EB77083DE5C}"/>
                    </a:ext>
                  </a:extLst>
                </p14:cNvPr>
                <p14:cNvContentPartPr/>
                <p14:nvPr/>
              </p14:nvContentPartPr>
              <p14:xfrm>
                <a:off x="357840" y="3532942"/>
                <a:ext cx="155880" cy="156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C11ADF1-00AB-D485-0459-3EB77083DE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3520" y="3528622"/>
                  <a:ext cx="16452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8351578-CD61-734C-D871-18242571E49B}"/>
                  </a:ext>
                </a:extLst>
              </p14:cNvPr>
              <p14:cNvContentPartPr/>
              <p14:nvPr/>
            </p14:nvContentPartPr>
            <p14:xfrm>
              <a:off x="1643760" y="4051342"/>
              <a:ext cx="1041840" cy="6876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8351578-CD61-734C-D871-18242571E4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34760" y="4042702"/>
                <a:ext cx="105948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AC6A600-6104-8603-D6F1-6AE1CA355BDE}"/>
                  </a:ext>
                </a:extLst>
              </p14:cNvPr>
              <p14:cNvContentPartPr/>
              <p14:nvPr/>
            </p14:nvContentPartPr>
            <p14:xfrm>
              <a:off x="2575440" y="3468502"/>
              <a:ext cx="1042920" cy="7117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AC6A600-6104-8603-D6F1-6AE1CA355BD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66800" y="3459502"/>
                <a:ext cx="106056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5F075BA-9633-343D-CC94-032B9145A994}"/>
                  </a:ext>
                </a:extLst>
              </p14:cNvPr>
              <p14:cNvContentPartPr/>
              <p14:nvPr/>
            </p14:nvContentPartPr>
            <p14:xfrm>
              <a:off x="3702600" y="3404782"/>
              <a:ext cx="2565000" cy="799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5F075BA-9633-343D-CC94-032B9145A9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93960" y="3396142"/>
                <a:ext cx="25826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574E6F12-444A-610D-ABE3-67FD54331FE9}"/>
                  </a:ext>
                </a:extLst>
              </p14:cNvPr>
              <p14:cNvContentPartPr/>
              <p14:nvPr/>
            </p14:nvContentPartPr>
            <p14:xfrm>
              <a:off x="257400" y="5549302"/>
              <a:ext cx="260280" cy="2246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574E6F12-444A-610D-ABE3-67FD54331FE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8400" y="5540662"/>
                <a:ext cx="2779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BD5542F-5547-58B0-B1AC-F732BF80D2B3}"/>
                  </a:ext>
                </a:extLst>
              </p14:cNvPr>
              <p14:cNvContentPartPr/>
              <p14:nvPr/>
            </p14:nvContentPartPr>
            <p14:xfrm>
              <a:off x="1548720" y="1864342"/>
              <a:ext cx="3995640" cy="291420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BD5542F-5547-58B0-B1AC-F732BF80D2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44400" y="1860022"/>
                <a:ext cx="4004280" cy="29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5DBFD66C-3293-829C-5131-1D0EA3A4A5FF}"/>
                  </a:ext>
                </a:extLst>
              </p14:cNvPr>
              <p14:cNvContentPartPr/>
              <p14:nvPr/>
            </p14:nvContentPartPr>
            <p14:xfrm>
              <a:off x="1626120" y="3778102"/>
              <a:ext cx="1326600" cy="9435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5DBFD66C-3293-829C-5131-1D0EA3A4A5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08480" y="3760102"/>
                <a:ext cx="1362240" cy="9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0E0F7C61-A6D2-50AC-B025-497BF886DF91}"/>
              </a:ext>
            </a:extLst>
          </p:cNvPr>
          <p:cNvGrpSpPr/>
          <p:nvPr/>
        </p:nvGrpSpPr>
        <p:grpSpPr>
          <a:xfrm>
            <a:off x="853200" y="573382"/>
            <a:ext cx="4683240" cy="4137120"/>
            <a:chOff x="853200" y="573382"/>
            <a:chExt cx="4683240" cy="41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19E659C-AD28-A26E-9FA7-FE7C5D2849FE}"/>
                    </a:ext>
                  </a:extLst>
                </p14:cNvPr>
                <p14:cNvContentPartPr/>
                <p14:nvPr/>
              </p14:nvContentPartPr>
              <p14:xfrm>
                <a:off x="1682640" y="4107502"/>
                <a:ext cx="878400" cy="6030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19E659C-AD28-A26E-9FA7-FE7C5D2849F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78320" y="4103182"/>
                  <a:ext cx="88704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9D9E25C-AA8C-54D5-27AB-8366BAB8EAEB}"/>
                    </a:ext>
                  </a:extLst>
                </p14:cNvPr>
                <p14:cNvContentPartPr/>
                <p14:nvPr/>
              </p14:nvContentPartPr>
              <p14:xfrm>
                <a:off x="1734120" y="4139182"/>
                <a:ext cx="748800" cy="507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9D9E25C-AA8C-54D5-27AB-8366BAB8EAE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29800" y="4134862"/>
                  <a:ext cx="7574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5C745D6-FB22-B3B4-D790-292E6B4D9115}"/>
                    </a:ext>
                  </a:extLst>
                </p14:cNvPr>
                <p14:cNvContentPartPr/>
                <p14:nvPr/>
              </p14:nvContentPartPr>
              <p14:xfrm>
                <a:off x="1717200" y="4056382"/>
                <a:ext cx="835920" cy="624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5C745D6-FB22-B3B4-D790-292E6B4D91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12880" y="4052062"/>
                  <a:ext cx="84456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CD8549F-F5E5-765A-8FC0-621193381DCA}"/>
                    </a:ext>
                  </a:extLst>
                </p14:cNvPr>
                <p14:cNvContentPartPr/>
                <p14:nvPr/>
              </p14:nvContentPartPr>
              <p14:xfrm>
                <a:off x="1618200" y="1851382"/>
                <a:ext cx="3918240" cy="28360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CD8549F-F5E5-765A-8FC0-621193381D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00560" y="1833742"/>
                  <a:ext cx="3953880" cy="28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ED0751C-5214-BEDA-34A9-ADF91D2009DF}"/>
                    </a:ext>
                  </a:extLst>
                </p14:cNvPr>
                <p14:cNvContentPartPr/>
                <p14:nvPr/>
              </p14:nvContentPartPr>
              <p14:xfrm>
                <a:off x="1454040" y="896302"/>
                <a:ext cx="445680" cy="1292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ED0751C-5214-BEDA-34A9-ADF91D2009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36040" y="878302"/>
                  <a:ext cx="481320" cy="13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0165A56-1C4E-1A6B-B622-BFD32FF414FE}"/>
                    </a:ext>
                  </a:extLst>
                </p14:cNvPr>
                <p14:cNvContentPartPr/>
                <p14:nvPr/>
              </p14:nvContentPartPr>
              <p14:xfrm>
                <a:off x="853200" y="573382"/>
                <a:ext cx="231840" cy="2300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0165A56-1C4E-1A6B-B622-BFD32FF414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5560" y="555382"/>
                  <a:ext cx="2674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3ABB489-FA99-EA27-3AFC-C282ABE9C90A}"/>
                    </a:ext>
                  </a:extLst>
                </p14:cNvPr>
                <p14:cNvContentPartPr/>
                <p14:nvPr/>
              </p14:nvContentPartPr>
              <p14:xfrm>
                <a:off x="1168560" y="643942"/>
                <a:ext cx="166680" cy="1242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3ABB489-FA99-EA27-3AFC-C282ABE9C90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0560" y="626302"/>
                  <a:ext cx="20232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A44AD5B-C884-2CC9-5714-071EA8E834BA}"/>
                  </a:ext>
                </a:extLst>
              </p14:cNvPr>
              <p14:cNvContentPartPr/>
              <p14:nvPr/>
            </p14:nvContentPartPr>
            <p14:xfrm>
              <a:off x="1298520" y="5678902"/>
              <a:ext cx="1607400" cy="2037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A44AD5B-C884-2CC9-5714-071EA8E834B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89520" y="5670262"/>
                <a:ext cx="16250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3DEE2CB3-0EE0-0C89-3254-34B5FBA48CF6}"/>
                  </a:ext>
                </a:extLst>
              </p14:cNvPr>
              <p14:cNvContentPartPr/>
              <p14:nvPr/>
            </p14:nvContentPartPr>
            <p14:xfrm>
              <a:off x="3663720" y="3450502"/>
              <a:ext cx="56160" cy="16909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3DEE2CB3-0EE0-0C89-3254-34B5FBA48CF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55080" y="3441502"/>
                <a:ext cx="73800" cy="17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53828141-B70C-9B05-D7F6-9AEBD208EA59}"/>
                  </a:ext>
                </a:extLst>
              </p14:cNvPr>
              <p14:cNvContentPartPr/>
              <p14:nvPr/>
            </p14:nvContentPartPr>
            <p14:xfrm>
              <a:off x="1368000" y="3485782"/>
              <a:ext cx="202320" cy="5511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53828141-B70C-9B05-D7F6-9AEBD208EA5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59360" y="3476782"/>
                <a:ext cx="21996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DECF90BC-D857-B09A-C502-7CE87AF2529A}"/>
                  </a:ext>
                </a:extLst>
              </p14:cNvPr>
              <p14:cNvContentPartPr/>
              <p14:nvPr/>
            </p14:nvContentPartPr>
            <p14:xfrm>
              <a:off x="7931160" y="2034982"/>
              <a:ext cx="3359520" cy="763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DECF90BC-D857-B09A-C502-7CE87AF2529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22160" y="2026342"/>
                <a:ext cx="337716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EBFE8D8E-0262-33B3-A6CE-AFDB95AAF73D}"/>
              </a:ext>
            </a:extLst>
          </p:cNvPr>
          <p:cNvGrpSpPr/>
          <p:nvPr/>
        </p:nvGrpSpPr>
        <p:grpSpPr>
          <a:xfrm>
            <a:off x="168120" y="1118062"/>
            <a:ext cx="8283960" cy="5680080"/>
            <a:chOff x="168120" y="1118062"/>
            <a:chExt cx="8283960" cy="56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6049243-61D7-9E7C-770D-C522834B53DF}"/>
                    </a:ext>
                  </a:extLst>
                </p14:cNvPr>
                <p14:cNvContentPartPr/>
                <p14:nvPr/>
              </p14:nvContentPartPr>
              <p14:xfrm>
                <a:off x="6393240" y="3129022"/>
                <a:ext cx="195120" cy="347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6049243-61D7-9E7C-770D-C522834B53D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84240" y="3120022"/>
                  <a:ext cx="2127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3A09E70-3D8E-038A-11A3-3D9B1FE92F70}"/>
                    </a:ext>
                  </a:extLst>
                </p14:cNvPr>
                <p14:cNvContentPartPr/>
                <p14:nvPr/>
              </p14:nvContentPartPr>
              <p14:xfrm>
                <a:off x="6491880" y="3177262"/>
                <a:ext cx="106920" cy="274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3A09E70-3D8E-038A-11A3-3D9B1FE92F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82880" y="3168262"/>
                  <a:ext cx="124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9953D6F-2AAB-1DDD-16F4-D0E4BEF9EA71}"/>
                    </a:ext>
                  </a:extLst>
                </p14:cNvPr>
                <p14:cNvContentPartPr/>
                <p14:nvPr/>
              </p14:nvContentPartPr>
              <p14:xfrm>
                <a:off x="6715440" y="3322702"/>
                <a:ext cx="194400" cy="154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9953D6F-2AAB-1DDD-16F4-D0E4BEF9EA7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06800" y="3314062"/>
                  <a:ext cx="212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37A9793-E40D-F59A-FC95-6BA15F0953C0}"/>
                    </a:ext>
                  </a:extLst>
                </p14:cNvPr>
                <p14:cNvContentPartPr/>
                <p14:nvPr/>
              </p14:nvContentPartPr>
              <p14:xfrm>
                <a:off x="6723360" y="2878822"/>
                <a:ext cx="126360" cy="270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37A9793-E40D-F59A-FC95-6BA15F0953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14360" y="2870182"/>
                  <a:ext cx="144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A13C4F9-6E91-DA7A-9CB6-FD33523CA14D}"/>
                    </a:ext>
                  </a:extLst>
                </p14:cNvPr>
                <p14:cNvContentPartPr/>
                <p14:nvPr/>
              </p14:nvContentPartPr>
              <p14:xfrm>
                <a:off x="6683400" y="2951182"/>
                <a:ext cx="189360" cy="65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A13C4F9-6E91-DA7A-9CB6-FD33523CA1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74760" y="2942542"/>
                  <a:ext cx="207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6E26E76-4788-7C5F-084F-1B041545E6F2}"/>
                    </a:ext>
                  </a:extLst>
                </p14:cNvPr>
                <p14:cNvContentPartPr/>
                <p14:nvPr/>
              </p14:nvContentPartPr>
              <p14:xfrm>
                <a:off x="6295680" y="3638782"/>
                <a:ext cx="52920" cy="290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6E26E76-4788-7C5F-084F-1B041545E6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87040" y="3629782"/>
                  <a:ext cx="70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418EF56-DA08-14B2-82A2-300EADB588E5}"/>
                    </a:ext>
                  </a:extLst>
                </p14:cNvPr>
                <p14:cNvContentPartPr/>
                <p14:nvPr/>
              </p14:nvContentPartPr>
              <p14:xfrm>
                <a:off x="6252840" y="3516022"/>
                <a:ext cx="156960" cy="180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418EF56-DA08-14B2-82A2-300EADB588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43840" y="3507382"/>
                  <a:ext cx="174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0A1F2C4-47E2-FF03-2EFD-5BE5A968D021}"/>
                    </a:ext>
                  </a:extLst>
                </p14:cNvPr>
                <p14:cNvContentPartPr/>
                <p14:nvPr/>
              </p14:nvContentPartPr>
              <p14:xfrm>
                <a:off x="529920" y="5706622"/>
                <a:ext cx="137880" cy="131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0A1F2C4-47E2-FF03-2EFD-5BE5A968D02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0920" y="5697622"/>
                  <a:ext cx="155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FD3CC6C-2C2D-7395-E557-149DF9442179}"/>
                    </a:ext>
                  </a:extLst>
                </p14:cNvPr>
                <p14:cNvContentPartPr/>
                <p14:nvPr/>
              </p14:nvContentPartPr>
              <p14:xfrm>
                <a:off x="659160" y="5361742"/>
                <a:ext cx="66240" cy="200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FD3CC6C-2C2D-7395-E557-149DF944217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0520" y="5352742"/>
                  <a:ext cx="83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D8B83FC-15F7-4B29-1F67-4F20A125B035}"/>
                    </a:ext>
                  </a:extLst>
                </p14:cNvPr>
                <p14:cNvContentPartPr/>
                <p14:nvPr/>
              </p14:nvContentPartPr>
              <p14:xfrm>
                <a:off x="609840" y="5444542"/>
                <a:ext cx="133920" cy="25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D8B83FC-15F7-4B29-1F67-4F20A125B0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0840" y="5435542"/>
                  <a:ext cx="151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BA28A79-D0E3-55CE-5DE6-8D34BEE4BBB7}"/>
                    </a:ext>
                  </a:extLst>
                </p14:cNvPr>
                <p14:cNvContentPartPr/>
                <p14:nvPr/>
              </p14:nvContentPartPr>
              <p14:xfrm>
                <a:off x="869400" y="5559382"/>
                <a:ext cx="171000" cy="131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BA28A79-D0E3-55CE-5DE6-8D34BEE4BB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0400" y="5550742"/>
                  <a:ext cx="188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333568C-7E8F-3712-1808-71947C9E1E01}"/>
                    </a:ext>
                  </a:extLst>
                </p14:cNvPr>
                <p14:cNvContentPartPr/>
                <p14:nvPr/>
              </p14:nvContentPartPr>
              <p14:xfrm>
                <a:off x="1251720" y="5535982"/>
                <a:ext cx="6480" cy="207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333568C-7E8F-3712-1808-71947C9E1E0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42720" y="5526982"/>
                  <a:ext cx="24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9D5B050-A172-3688-8052-16D20E9838FA}"/>
                    </a:ext>
                  </a:extLst>
                </p14:cNvPr>
                <p14:cNvContentPartPr/>
                <p14:nvPr/>
              </p14:nvContentPartPr>
              <p14:xfrm>
                <a:off x="1152000" y="5474062"/>
                <a:ext cx="183960" cy="152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9D5B050-A172-3688-8052-16D20E9838F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3360" y="5465422"/>
                  <a:ext cx="201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1818D4E-C450-93FC-A0CE-22DE7FF2A4A4}"/>
                    </a:ext>
                  </a:extLst>
                </p14:cNvPr>
                <p14:cNvContentPartPr/>
                <p14:nvPr/>
              </p14:nvContentPartPr>
              <p14:xfrm>
                <a:off x="1411560" y="5500342"/>
                <a:ext cx="37800" cy="216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1818D4E-C450-93FC-A0CE-22DE7FF2A4A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02920" y="5491342"/>
                  <a:ext cx="55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4B7B7BB-7E6F-D19B-2CA9-52667FF18D84}"/>
                    </a:ext>
                  </a:extLst>
                </p14:cNvPr>
                <p14:cNvContentPartPr/>
                <p14:nvPr/>
              </p14:nvContentPartPr>
              <p14:xfrm>
                <a:off x="1370880" y="5438422"/>
                <a:ext cx="215280" cy="28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4B7B7BB-7E6F-D19B-2CA9-52667FF18D8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61880" y="5429782"/>
                  <a:ext cx="232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200F8DF-22B5-26E6-94AE-EAD512C905AC}"/>
                    </a:ext>
                  </a:extLst>
                </p14:cNvPr>
                <p14:cNvContentPartPr/>
                <p14:nvPr/>
              </p14:nvContentPartPr>
              <p14:xfrm>
                <a:off x="1634400" y="5640022"/>
                <a:ext cx="150120" cy="135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200F8DF-22B5-26E6-94AE-EAD512C905A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25760" y="5631382"/>
                  <a:ext cx="167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8F623DA-CE3C-FF3B-94D9-38944664A971}"/>
                    </a:ext>
                  </a:extLst>
                </p14:cNvPr>
                <p14:cNvContentPartPr/>
                <p14:nvPr/>
              </p14:nvContentPartPr>
              <p14:xfrm>
                <a:off x="1735200" y="5291182"/>
                <a:ext cx="74160" cy="187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8F623DA-CE3C-FF3B-94D9-38944664A9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26560" y="5282182"/>
                  <a:ext cx="91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B66D8C1-CC07-D973-B423-FC80B861F5CD}"/>
                    </a:ext>
                  </a:extLst>
                </p14:cNvPr>
                <p14:cNvContentPartPr/>
                <p14:nvPr/>
              </p14:nvContentPartPr>
              <p14:xfrm>
                <a:off x="1668600" y="5344822"/>
                <a:ext cx="124560" cy="277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B66D8C1-CC07-D973-B423-FC80B861F5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659600" y="5336182"/>
                  <a:ext cx="142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B562C29-D6F4-5CAB-5A53-18B6CCC7FFD2}"/>
                    </a:ext>
                  </a:extLst>
                </p14:cNvPr>
                <p14:cNvContentPartPr/>
                <p14:nvPr/>
              </p14:nvContentPartPr>
              <p14:xfrm>
                <a:off x="1972080" y="5511142"/>
                <a:ext cx="19440" cy="183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B562C29-D6F4-5CAB-5A53-18B6CCC7FFD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63080" y="5502142"/>
                  <a:ext cx="37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CCBCE37-A71B-F003-2368-D2D89D236326}"/>
                    </a:ext>
                  </a:extLst>
                </p14:cNvPr>
                <p14:cNvContentPartPr/>
                <p14:nvPr/>
              </p14:nvContentPartPr>
              <p14:xfrm>
                <a:off x="1908000" y="5558662"/>
                <a:ext cx="135720" cy="6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CCBCE37-A71B-F003-2368-D2D89D23632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99000" y="5549662"/>
                  <a:ext cx="153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C82FC77-19A8-2312-8255-8E66BD1B4749}"/>
                    </a:ext>
                  </a:extLst>
                </p14:cNvPr>
                <p14:cNvContentPartPr/>
                <p14:nvPr/>
              </p14:nvContentPartPr>
              <p14:xfrm>
                <a:off x="2182320" y="5445622"/>
                <a:ext cx="122040" cy="196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C82FC77-19A8-2312-8255-8E66BD1B474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73680" y="5436622"/>
                  <a:ext cx="139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1537CFB-DF8B-AC98-6133-6236DC1965CD}"/>
                    </a:ext>
                  </a:extLst>
                </p14:cNvPr>
                <p14:cNvContentPartPr/>
                <p14:nvPr/>
              </p14:nvContentPartPr>
              <p14:xfrm>
                <a:off x="2244960" y="5437342"/>
                <a:ext cx="181440" cy="181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1537CFB-DF8B-AC98-6133-6236DC1965C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35960" y="5428342"/>
                  <a:ext cx="199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9BF18F7-C583-70A6-F826-14D6E1487ED7}"/>
                    </a:ext>
                  </a:extLst>
                </p14:cNvPr>
                <p14:cNvContentPartPr/>
                <p14:nvPr/>
              </p14:nvContentPartPr>
              <p14:xfrm>
                <a:off x="2379960" y="5409622"/>
                <a:ext cx="109800" cy="196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9BF18F7-C583-70A6-F826-14D6E1487ED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71320" y="5400982"/>
                  <a:ext cx="127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5B2D247-4240-E57B-4F77-B02A6653DEDF}"/>
                    </a:ext>
                  </a:extLst>
                </p14:cNvPr>
                <p14:cNvContentPartPr/>
                <p14:nvPr/>
              </p14:nvContentPartPr>
              <p14:xfrm>
                <a:off x="2532240" y="5555422"/>
                <a:ext cx="142560" cy="144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5B2D247-4240-E57B-4F77-B02A6653DED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23600" y="5546422"/>
                  <a:ext cx="160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5BAC94E-8BEE-7F10-28E4-5D293AE1C03E}"/>
                    </a:ext>
                  </a:extLst>
                </p14:cNvPr>
                <p14:cNvContentPartPr/>
                <p14:nvPr/>
              </p14:nvContentPartPr>
              <p14:xfrm>
                <a:off x="2632320" y="5266702"/>
                <a:ext cx="78840" cy="181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5BAC94E-8BEE-7F10-28E4-5D293AE1C0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23680" y="5258062"/>
                  <a:ext cx="96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FF128E2-E644-7410-539E-B848E3BD82AE}"/>
                    </a:ext>
                  </a:extLst>
                </p14:cNvPr>
                <p14:cNvContentPartPr/>
                <p14:nvPr/>
              </p14:nvContentPartPr>
              <p14:xfrm>
                <a:off x="2571480" y="5328982"/>
                <a:ext cx="124560" cy="19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FF128E2-E644-7410-539E-B848E3BD82A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62840" y="5319982"/>
                  <a:ext cx="142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01B2EAE-C453-3AF6-6FB4-307CAFBC2C6D}"/>
                    </a:ext>
                  </a:extLst>
                </p14:cNvPr>
                <p14:cNvContentPartPr/>
                <p14:nvPr/>
              </p14:nvContentPartPr>
              <p14:xfrm>
                <a:off x="339840" y="6131782"/>
                <a:ext cx="106560" cy="179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01B2EAE-C453-3AF6-6FB4-307CAFBC2C6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0840" y="6122782"/>
                  <a:ext cx="124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F7593B7-769A-6825-B9A9-2008F6A59E50}"/>
                    </a:ext>
                  </a:extLst>
                </p14:cNvPr>
                <p14:cNvContentPartPr/>
                <p14:nvPr/>
              </p14:nvContentPartPr>
              <p14:xfrm>
                <a:off x="532800" y="6121702"/>
                <a:ext cx="150480" cy="122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F7593B7-769A-6825-B9A9-2008F6A59E5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3800" y="6113062"/>
                  <a:ext cx="168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D15CC85-F421-09C6-7CFE-40F9EDE1B0F7}"/>
                    </a:ext>
                  </a:extLst>
                </p14:cNvPr>
                <p14:cNvContentPartPr/>
                <p14:nvPr/>
              </p14:nvContentPartPr>
              <p14:xfrm>
                <a:off x="762840" y="6046462"/>
                <a:ext cx="295200" cy="304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D15CC85-F421-09C6-7CFE-40F9EDE1B0F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3840" y="6037462"/>
                  <a:ext cx="312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A680BA8-78A6-580E-25A4-80AAC3619207}"/>
                    </a:ext>
                  </a:extLst>
                </p14:cNvPr>
                <p14:cNvContentPartPr/>
                <p14:nvPr/>
              </p14:nvContentPartPr>
              <p14:xfrm>
                <a:off x="1013400" y="6044662"/>
                <a:ext cx="36000" cy="8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A680BA8-78A6-580E-25A4-80AAC361920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4400" y="6035662"/>
                  <a:ext cx="53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C5EF460-DD22-7A0C-C9C5-329FACBD7563}"/>
                    </a:ext>
                  </a:extLst>
                </p14:cNvPr>
                <p14:cNvContentPartPr/>
                <p14:nvPr/>
              </p14:nvContentPartPr>
              <p14:xfrm>
                <a:off x="1109880" y="5965102"/>
                <a:ext cx="218520" cy="183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C5EF460-DD22-7A0C-C9C5-329FACBD756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00880" y="5956102"/>
                  <a:ext cx="236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E2DE029-4C0C-11F5-E5ED-903176EAB10E}"/>
                    </a:ext>
                  </a:extLst>
                </p14:cNvPr>
                <p14:cNvContentPartPr/>
                <p14:nvPr/>
              </p14:nvContentPartPr>
              <p14:xfrm>
                <a:off x="1485360" y="6051862"/>
                <a:ext cx="248400" cy="80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E2DE029-4C0C-11F5-E5ED-903176EAB10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76720" y="6042862"/>
                  <a:ext cx="266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D1316A8-9C7A-5EE6-FFA4-A0E8C70B91E1}"/>
                    </a:ext>
                  </a:extLst>
                </p14:cNvPr>
                <p14:cNvContentPartPr/>
                <p14:nvPr/>
              </p14:nvContentPartPr>
              <p14:xfrm>
                <a:off x="1747440" y="5927302"/>
                <a:ext cx="82800" cy="179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D1316A8-9C7A-5EE6-FFA4-A0E8C70B91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38440" y="5918662"/>
                  <a:ext cx="10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CB04661-4AD5-EFC5-015C-50FB2D8E6F98}"/>
                    </a:ext>
                  </a:extLst>
                </p14:cNvPr>
                <p14:cNvContentPartPr/>
                <p14:nvPr/>
              </p14:nvContentPartPr>
              <p14:xfrm>
                <a:off x="1704240" y="5930182"/>
                <a:ext cx="13680" cy="20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CB04661-4AD5-EFC5-015C-50FB2D8E6F9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95240" y="5921182"/>
                  <a:ext cx="31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AC487D4-E7BB-E9DC-1232-D686AE0F409C}"/>
                    </a:ext>
                  </a:extLst>
                </p14:cNvPr>
                <p14:cNvContentPartPr/>
                <p14:nvPr/>
              </p14:nvContentPartPr>
              <p14:xfrm>
                <a:off x="1988640" y="5922982"/>
                <a:ext cx="265680" cy="139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AC487D4-E7BB-E9DC-1232-D686AE0F40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80000" y="5913982"/>
                  <a:ext cx="283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AE051AD-FC7F-4A08-8175-A41B39B68EBB}"/>
                    </a:ext>
                  </a:extLst>
                </p14:cNvPr>
                <p14:cNvContentPartPr/>
                <p14:nvPr/>
              </p14:nvContentPartPr>
              <p14:xfrm>
                <a:off x="2417400" y="5907502"/>
                <a:ext cx="109440" cy="147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AE051AD-FC7F-4A08-8175-A41B39B68EB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08760" y="5898502"/>
                  <a:ext cx="127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DCB15E8-1BEB-43E3-594F-3DAC794164B2}"/>
                    </a:ext>
                  </a:extLst>
                </p14:cNvPr>
                <p14:cNvContentPartPr/>
                <p14:nvPr/>
              </p14:nvContentPartPr>
              <p14:xfrm>
                <a:off x="2555640" y="5847022"/>
                <a:ext cx="119160" cy="179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DCB15E8-1BEB-43E3-594F-3DAC794164B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46640" y="5838022"/>
                  <a:ext cx="136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C0C23F3-353F-96A6-7D7B-0F0E693A6253}"/>
                    </a:ext>
                  </a:extLst>
                </p14:cNvPr>
                <p14:cNvContentPartPr/>
                <p14:nvPr/>
              </p14:nvContentPartPr>
              <p14:xfrm>
                <a:off x="2640240" y="5834422"/>
                <a:ext cx="7920" cy="14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C0C23F3-353F-96A6-7D7B-0F0E693A625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31240" y="5825782"/>
                  <a:ext cx="25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62A94E3-D929-0116-1822-335650381682}"/>
                    </a:ext>
                  </a:extLst>
                </p14:cNvPr>
                <p14:cNvContentPartPr/>
                <p14:nvPr/>
              </p14:nvContentPartPr>
              <p14:xfrm>
                <a:off x="2572200" y="5861422"/>
                <a:ext cx="49680" cy="1710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62A94E3-D929-0116-1822-33565038168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63200" y="5852782"/>
                  <a:ext cx="67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F3EFFEB-4D98-378E-C032-C59E62068E88}"/>
                    </a:ext>
                  </a:extLst>
                </p14:cNvPr>
                <p14:cNvContentPartPr/>
                <p14:nvPr/>
              </p14:nvContentPartPr>
              <p14:xfrm>
                <a:off x="2652120" y="5789782"/>
                <a:ext cx="207720" cy="2145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F3EFFEB-4D98-378E-C032-C59E62068E8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43120" y="5780782"/>
                  <a:ext cx="225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3BE4A79-A9B3-0152-873F-F01CD213BA1E}"/>
                    </a:ext>
                  </a:extLst>
                </p14:cNvPr>
                <p14:cNvContentPartPr/>
                <p14:nvPr/>
              </p14:nvContentPartPr>
              <p14:xfrm>
                <a:off x="2870280" y="5751982"/>
                <a:ext cx="242280" cy="225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3BE4A79-A9B3-0152-873F-F01CD213BA1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61640" y="5743342"/>
                  <a:ext cx="259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442E4B8-9FAE-AB79-0942-1547DA0E3B27}"/>
                    </a:ext>
                  </a:extLst>
                </p14:cNvPr>
                <p14:cNvContentPartPr/>
                <p14:nvPr/>
              </p14:nvContentPartPr>
              <p14:xfrm>
                <a:off x="3096360" y="5762422"/>
                <a:ext cx="16200" cy="352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442E4B8-9FAE-AB79-0942-1547DA0E3B2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87360" y="5753422"/>
                  <a:ext cx="33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326F47B-0854-3684-24DF-FEDB774E6B17}"/>
                    </a:ext>
                  </a:extLst>
                </p14:cNvPr>
                <p14:cNvContentPartPr/>
                <p14:nvPr/>
              </p14:nvContentPartPr>
              <p14:xfrm>
                <a:off x="3153600" y="5848462"/>
                <a:ext cx="167760" cy="58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326F47B-0854-3684-24DF-FEDB774E6B1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44960" y="5839822"/>
                  <a:ext cx="185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C15F126-3246-54AB-3AC2-BEAC99074576}"/>
                    </a:ext>
                  </a:extLst>
                </p14:cNvPr>
                <p14:cNvContentPartPr/>
                <p14:nvPr/>
              </p14:nvContentPartPr>
              <p14:xfrm>
                <a:off x="3485520" y="5805262"/>
                <a:ext cx="83520" cy="1126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C15F126-3246-54AB-3AC2-BEAC9907457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76520" y="5796622"/>
                  <a:ext cx="101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AE21152-E97B-F387-2AE2-46E058C6532C}"/>
                    </a:ext>
                  </a:extLst>
                </p14:cNvPr>
                <p14:cNvContentPartPr/>
                <p14:nvPr/>
              </p14:nvContentPartPr>
              <p14:xfrm>
                <a:off x="3574440" y="5713822"/>
                <a:ext cx="257760" cy="179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AE21152-E97B-F387-2AE2-46E058C6532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65440" y="5704822"/>
                  <a:ext cx="275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21B7079-FE8C-263F-6B54-F03A7C03BCBB}"/>
                    </a:ext>
                  </a:extLst>
                </p14:cNvPr>
                <p14:cNvContentPartPr/>
                <p14:nvPr/>
              </p14:nvContentPartPr>
              <p14:xfrm>
                <a:off x="3856680" y="5768902"/>
                <a:ext cx="53640" cy="1076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21B7079-FE8C-263F-6B54-F03A7C03BCB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48040" y="5759902"/>
                  <a:ext cx="71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BCCA87E-CBBD-E4E0-77CA-8F911A63A08F}"/>
                    </a:ext>
                  </a:extLst>
                </p14:cNvPr>
                <p14:cNvContentPartPr/>
                <p14:nvPr/>
              </p14:nvContentPartPr>
              <p14:xfrm>
                <a:off x="4043520" y="5672782"/>
                <a:ext cx="142920" cy="186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BCCA87E-CBBD-E4E0-77CA-8F911A63A08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34880" y="5663782"/>
                  <a:ext cx="160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A7E421B-2104-6491-D481-CA4E447D1E1E}"/>
                    </a:ext>
                  </a:extLst>
                </p14:cNvPr>
                <p14:cNvContentPartPr/>
                <p14:nvPr/>
              </p14:nvContentPartPr>
              <p14:xfrm>
                <a:off x="4053600" y="5739742"/>
                <a:ext cx="237240" cy="72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A7E421B-2104-6491-D481-CA4E447D1E1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44600" y="5730742"/>
                  <a:ext cx="254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6B79EAB-9057-B9C0-95BF-0173A453D8B2}"/>
                    </a:ext>
                  </a:extLst>
                </p14:cNvPr>
                <p14:cNvContentPartPr/>
                <p14:nvPr/>
              </p14:nvContentPartPr>
              <p14:xfrm>
                <a:off x="4287600" y="5584222"/>
                <a:ext cx="30600" cy="179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6B79EAB-9057-B9C0-95BF-0173A453D8B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78600" y="5575582"/>
                  <a:ext cx="48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7945A7B-F68A-EAAF-FDC1-76EA039BE6BA}"/>
                    </a:ext>
                  </a:extLst>
                </p14:cNvPr>
                <p14:cNvContentPartPr/>
                <p14:nvPr/>
              </p14:nvContentPartPr>
              <p14:xfrm>
                <a:off x="4300560" y="5537782"/>
                <a:ext cx="90720" cy="240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7945A7B-F68A-EAAF-FDC1-76EA039BE6B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91920" y="5529142"/>
                  <a:ext cx="108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BDD23CC-33E9-1258-302C-27692E1A8923}"/>
                    </a:ext>
                  </a:extLst>
                </p14:cNvPr>
                <p14:cNvContentPartPr/>
                <p14:nvPr/>
              </p14:nvContentPartPr>
              <p14:xfrm>
                <a:off x="4491360" y="4996342"/>
                <a:ext cx="10800" cy="209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BDD23CC-33E9-1258-302C-27692E1A892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82720" y="4987342"/>
                  <a:ext cx="28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2FE84C8-BE8E-E66B-AC15-A45941F11B62}"/>
                    </a:ext>
                  </a:extLst>
                </p14:cNvPr>
                <p14:cNvContentPartPr/>
                <p14:nvPr/>
              </p14:nvContentPartPr>
              <p14:xfrm>
                <a:off x="3904560" y="5436262"/>
                <a:ext cx="354960" cy="493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2FE84C8-BE8E-E66B-AC15-A45941F11B6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95560" y="5427262"/>
                  <a:ext cx="372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7E1E349-E680-096C-62D5-F2B4BC7C913D}"/>
                    </a:ext>
                  </a:extLst>
                </p14:cNvPr>
                <p14:cNvContentPartPr/>
                <p14:nvPr/>
              </p14:nvContentPartPr>
              <p14:xfrm>
                <a:off x="1579680" y="2097982"/>
                <a:ext cx="581400" cy="540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7E1E349-E680-096C-62D5-F2B4BC7C913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71040" y="2088982"/>
                  <a:ext cx="59904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8BB4281-F615-D275-150D-30B6BEFC5FAB}"/>
                    </a:ext>
                  </a:extLst>
                </p14:cNvPr>
                <p14:cNvContentPartPr/>
                <p14:nvPr/>
              </p14:nvContentPartPr>
              <p14:xfrm>
                <a:off x="1717560" y="2271862"/>
                <a:ext cx="680040" cy="549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8BB4281-F615-D275-150D-30B6BEFC5FA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08560" y="2262862"/>
                  <a:ext cx="6976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D55C562-1404-E8D5-D456-81825B458A50}"/>
                    </a:ext>
                  </a:extLst>
                </p14:cNvPr>
                <p14:cNvContentPartPr/>
                <p14:nvPr/>
              </p14:nvContentPartPr>
              <p14:xfrm>
                <a:off x="1837800" y="2398582"/>
                <a:ext cx="925200" cy="687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D55C562-1404-E8D5-D456-81825B458A5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28800" y="2389942"/>
                  <a:ext cx="94284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42214C1-CFA0-33B2-AE15-82339957E5AD}"/>
                    </a:ext>
                  </a:extLst>
                </p14:cNvPr>
                <p14:cNvContentPartPr/>
                <p14:nvPr/>
              </p14:nvContentPartPr>
              <p14:xfrm>
                <a:off x="2418840" y="2619622"/>
                <a:ext cx="494640" cy="532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42214C1-CFA0-33B2-AE15-82339957E5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09840" y="2610622"/>
                  <a:ext cx="5122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8B9AA67-D3ED-7031-A02C-2738D3E721F4}"/>
                    </a:ext>
                  </a:extLst>
                </p14:cNvPr>
                <p14:cNvContentPartPr/>
                <p14:nvPr/>
              </p14:nvContentPartPr>
              <p14:xfrm>
                <a:off x="2837160" y="2880622"/>
                <a:ext cx="381600" cy="384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8B9AA67-D3ED-7031-A02C-2738D3E721F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28520" y="2871982"/>
                  <a:ext cx="3992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EF5F1D7-8C83-ECC7-88CC-ABFBB3347BC5}"/>
                    </a:ext>
                  </a:extLst>
                </p14:cNvPr>
                <p14:cNvContentPartPr/>
                <p14:nvPr/>
              </p14:nvContentPartPr>
              <p14:xfrm>
                <a:off x="3102120" y="2898262"/>
                <a:ext cx="412560" cy="410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EF5F1D7-8C83-ECC7-88CC-ABFBB3347BC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93120" y="2889262"/>
                  <a:ext cx="4302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ED11995-5E6D-5FCC-BDEB-757371D935D2}"/>
                    </a:ext>
                  </a:extLst>
                </p14:cNvPr>
                <p14:cNvContentPartPr/>
                <p14:nvPr/>
              </p14:nvContentPartPr>
              <p14:xfrm>
                <a:off x="3373560" y="3017782"/>
                <a:ext cx="486360" cy="299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ED11995-5E6D-5FCC-BDEB-757371D935D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64560" y="3009142"/>
                  <a:ext cx="504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8CC703D-816D-57C3-AA61-A1D0C9A43FA7}"/>
                    </a:ext>
                  </a:extLst>
                </p14:cNvPr>
                <p14:cNvContentPartPr/>
                <p14:nvPr/>
              </p14:nvContentPartPr>
              <p14:xfrm>
                <a:off x="3859920" y="3185542"/>
                <a:ext cx="169560" cy="149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8CC703D-816D-57C3-AA61-A1D0C9A43FA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51280" y="3176902"/>
                  <a:ext cx="187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91C0A41-1CAF-ED6D-3C85-6E7D8DD4E95A}"/>
                    </a:ext>
                  </a:extLst>
                </p14:cNvPr>
                <p14:cNvContentPartPr/>
                <p14:nvPr/>
              </p14:nvContentPartPr>
              <p14:xfrm>
                <a:off x="2734920" y="1860022"/>
                <a:ext cx="527400" cy="993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91C0A41-1CAF-ED6D-3C85-6E7D8DD4E95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26280" y="1851382"/>
                  <a:ext cx="545040" cy="10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3F9276F-31CF-F4B6-FED4-B8E74C3B654A}"/>
                    </a:ext>
                  </a:extLst>
                </p14:cNvPr>
                <p14:cNvContentPartPr/>
                <p14:nvPr/>
              </p14:nvContentPartPr>
              <p14:xfrm>
                <a:off x="3350160" y="1500382"/>
                <a:ext cx="185760" cy="281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3F9276F-31CF-F4B6-FED4-B8E74C3B654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341160" y="1491742"/>
                  <a:ext cx="203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C8582F0-E238-52A8-8891-BEC2D4E7C3CB}"/>
                    </a:ext>
                  </a:extLst>
                </p14:cNvPr>
                <p14:cNvContentPartPr/>
                <p14:nvPr/>
              </p14:nvContentPartPr>
              <p14:xfrm>
                <a:off x="3479760" y="1460062"/>
                <a:ext cx="230040" cy="243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C8582F0-E238-52A8-8891-BEC2D4E7C3C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70760" y="1451422"/>
                  <a:ext cx="247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838D977-C58D-43D2-6030-542D16C5F608}"/>
                    </a:ext>
                  </a:extLst>
                </p14:cNvPr>
                <p14:cNvContentPartPr/>
                <p14:nvPr/>
              </p14:nvContentPartPr>
              <p14:xfrm>
                <a:off x="3605040" y="1387342"/>
                <a:ext cx="251280" cy="190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838D977-C58D-43D2-6030-542D16C5F60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96400" y="1378342"/>
                  <a:ext cx="268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BFA58CF-CB0A-8858-D52E-B117B4234325}"/>
                    </a:ext>
                  </a:extLst>
                </p14:cNvPr>
                <p14:cNvContentPartPr/>
                <p14:nvPr/>
              </p14:nvContentPartPr>
              <p14:xfrm>
                <a:off x="3922920" y="1477342"/>
                <a:ext cx="167040" cy="161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BFA58CF-CB0A-8858-D52E-B117B423432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13920" y="1468342"/>
                  <a:ext cx="184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9ED0B08-BF4A-D3F7-9ED5-EAFFCE42E837}"/>
                    </a:ext>
                  </a:extLst>
                </p14:cNvPr>
                <p14:cNvContentPartPr/>
                <p14:nvPr/>
              </p14:nvContentPartPr>
              <p14:xfrm>
                <a:off x="3887640" y="1118062"/>
                <a:ext cx="145440" cy="237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9ED0B08-BF4A-D3F7-9ED5-EAFFCE42E83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79000" y="1109422"/>
                  <a:ext cx="163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35576C4-6180-3F3D-8274-92F5D26A81C5}"/>
                    </a:ext>
                  </a:extLst>
                </p14:cNvPr>
                <p14:cNvContentPartPr/>
                <p14:nvPr/>
              </p14:nvContentPartPr>
              <p14:xfrm>
                <a:off x="3839760" y="1158022"/>
                <a:ext cx="162720" cy="90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35576C4-6180-3F3D-8274-92F5D26A81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31120" y="1149022"/>
                  <a:ext cx="180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9013ACC-CAF0-A6AE-36D6-6F90DD8ABE00}"/>
                    </a:ext>
                  </a:extLst>
                </p14:cNvPr>
                <p14:cNvContentPartPr/>
                <p14:nvPr/>
              </p14:nvContentPartPr>
              <p14:xfrm>
                <a:off x="4013640" y="3293902"/>
                <a:ext cx="73080" cy="64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9013ACC-CAF0-A6AE-36D6-6F90DD8ABE0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005000" y="3285262"/>
                  <a:ext cx="90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3552CBD-3811-0B74-4D62-85525E6CA593}"/>
                    </a:ext>
                  </a:extLst>
                </p14:cNvPr>
                <p14:cNvContentPartPr/>
                <p14:nvPr/>
              </p14:nvContentPartPr>
              <p14:xfrm>
                <a:off x="4063320" y="3332062"/>
                <a:ext cx="64440" cy="68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3552CBD-3811-0B74-4D62-85525E6CA59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54320" y="3323422"/>
                  <a:ext cx="82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A1ADB6C-062A-5124-0046-1603226CE09F}"/>
                    </a:ext>
                  </a:extLst>
                </p14:cNvPr>
                <p14:cNvContentPartPr/>
                <p14:nvPr/>
              </p14:nvContentPartPr>
              <p14:xfrm>
                <a:off x="4178880" y="3365542"/>
                <a:ext cx="50040" cy="28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A1ADB6C-062A-5124-0046-1603226CE09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69880" y="3356902"/>
                  <a:ext cx="67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894855B-CD53-FCC4-6459-457F5A0281E8}"/>
                    </a:ext>
                  </a:extLst>
                </p14:cNvPr>
                <p14:cNvContentPartPr/>
                <p14:nvPr/>
              </p14:nvContentPartPr>
              <p14:xfrm>
                <a:off x="1673640" y="4353742"/>
                <a:ext cx="212400" cy="181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894855B-CD53-FCC4-6459-457F5A0281E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65000" y="4344742"/>
                  <a:ext cx="230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3273733-8B1C-6673-B1A0-DC48C52898F1}"/>
                    </a:ext>
                  </a:extLst>
                </p14:cNvPr>
                <p14:cNvContentPartPr/>
                <p14:nvPr/>
              </p14:nvContentPartPr>
              <p14:xfrm>
                <a:off x="1707120" y="4183822"/>
                <a:ext cx="238320" cy="189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3273733-8B1C-6673-B1A0-DC48C52898F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98480" y="4175182"/>
                  <a:ext cx="255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F477FE7-AAD9-F09E-770A-D2E6C67C19FD}"/>
                    </a:ext>
                  </a:extLst>
                </p14:cNvPr>
                <p14:cNvContentPartPr/>
                <p14:nvPr/>
              </p14:nvContentPartPr>
              <p14:xfrm>
                <a:off x="1712880" y="3871702"/>
                <a:ext cx="446760" cy="396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F477FE7-AAD9-F09E-770A-D2E6C67C19F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04240" y="3863062"/>
                  <a:ext cx="4644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50C4A54-B4C8-FA51-7C09-A7B56F7637B0}"/>
                    </a:ext>
                  </a:extLst>
                </p14:cNvPr>
                <p14:cNvContentPartPr/>
                <p14:nvPr/>
              </p14:nvContentPartPr>
              <p14:xfrm>
                <a:off x="1949400" y="3687022"/>
                <a:ext cx="443520" cy="339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50C4A54-B4C8-FA51-7C09-A7B56F7637B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940400" y="3678382"/>
                  <a:ext cx="4611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FDCFDE8-8AAB-C34B-CA4C-41066D2634FB}"/>
                    </a:ext>
                  </a:extLst>
                </p14:cNvPr>
                <p14:cNvContentPartPr/>
                <p14:nvPr/>
              </p14:nvContentPartPr>
              <p14:xfrm>
                <a:off x="2156040" y="3636982"/>
                <a:ext cx="503280" cy="212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FDCFDE8-8AAB-C34B-CA4C-41066D2634F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147400" y="3628342"/>
                  <a:ext cx="520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14780A5-A334-C5A5-65DF-D03D27F6ED7B}"/>
                    </a:ext>
                  </a:extLst>
                </p14:cNvPr>
                <p14:cNvContentPartPr/>
                <p14:nvPr/>
              </p14:nvContentPartPr>
              <p14:xfrm>
                <a:off x="2694240" y="3617902"/>
                <a:ext cx="327600" cy="86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14780A5-A334-C5A5-65DF-D03D27F6ED7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85600" y="3609262"/>
                  <a:ext cx="345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0CF50FD-EC93-1313-C533-1608121D36C7}"/>
                    </a:ext>
                  </a:extLst>
                </p14:cNvPr>
                <p14:cNvContentPartPr/>
                <p14:nvPr/>
              </p14:nvContentPartPr>
              <p14:xfrm>
                <a:off x="1911960" y="3546622"/>
                <a:ext cx="232920" cy="91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0CF50FD-EC93-1313-C533-1608121D36C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903320" y="3537982"/>
                  <a:ext cx="250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D202C1B-9AF5-E4E9-55E6-2C16EF5C8ACB}"/>
                    </a:ext>
                  </a:extLst>
                </p14:cNvPr>
                <p14:cNvContentPartPr/>
                <p14:nvPr/>
              </p14:nvContentPartPr>
              <p14:xfrm>
                <a:off x="1757160" y="3651022"/>
                <a:ext cx="39960" cy="164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D202C1B-9AF5-E4E9-55E6-2C16EF5C8AC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748520" y="3642022"/>
                  <a:ext cx="57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98D8548-749D-DC8C-0DEB-4A8D78E17D76}"/>
                    </a:ext>
                  </a:extLst>
                </p14:cNvPr>
                <p14:cNvContentPartPr/>
                <p14:nvPr/>
              </p14:nvContentPartPr>
              <p14:xfrm>
                <a:off x="1784880" y="3656062"/>
                <a:ext cx="97200" cy="131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98D8548-749D-DC8C-0DEB-4A8D78E17D7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776240" y="3647422"/>
                  <a:ext cx="114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D43C5C4-4F31-E046-2F36-AC68F76D8318}"/>
                    </a:ext>
                  </a:extLst>
                </p14:cNvPr>
                <p14:cNvContentPartPr/>
                <p14:nvPr/>
              </p14:nvContentPartPr>
              <p14:xfrm>
                <a:off x="964080" y="4194262"/>
                <a:ext cx="866880" cy="520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D43C5C4-4F31-E046-2F36-AC68F76D831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5080" y="4185262"/>
                  <a:ext cx="88452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889E6BB-2AD6-4299-E55E-C790D210B6D7}"/>
                    </a:ext>
                  </a:extLst>
                </p14:cNvPr>
                <p14:cNvContentPartPr/>
                <p14:nvPr/>
              </p14:nvContentPartPr>
              <p14:xfrm>
                <a:off x="267120" y="4824982"/>
                <a:ext cx="111960" cy="294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889E6BB-2AD6-4299-E55E-C790D210B6D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8480" y="4815982"/>
                  <a:ext cx="1296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2813B53-563D-004C-4E4F-65CA70AF1A58}"/>
                    </a:ext>
                  </a:extLst>
                </p14:cNvPr>
                <p14:cNvContentPartPr/>
                <p14:nvPr/>
              </p14:nvContentPartPr>
              <p14:xfrm>
                <a:off x="168120" y="4788262"/>
                <a:ext cx="232560" cy="151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2813B53-563D-004C-4E4F-65CA70AF1A5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9120" y="4779262"/>
                  <a:ext cx="250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BB04FB8-76A5-78D2-3317-77D326A76D5E}"/>
                    </a:ext>
                  </a:extLst>
                </p14:cNvPr>
                <p14:cNvContentPartPr/>
                <p14:nvPr/>
              </p14:nvContentPartPr>
              <p14:xfrm>
                <a:off x="451800" y="4754782"/>
                <a:ext cx="76320" cy="2361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BB04FB8-76A5-78D2-3317-77D326A76D5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43160" y="4745782"/>
                  <a:ext cx="93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6525786-AF6E-C3BC-2F07-3128D1C786F1}"/>
                    </a:ext>
                  </a:extLst>
                </p14:cNvPr>
                <p14:cNvContentPartPr/>
                <p14:nvPr/>
              </p14:nvContentPartPr>
              <p14:xfrm>
                <a:off x="409680" y="4647502"/>
                <a:ext cx="290520" cy="232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6525786-AF6E-C3BC-2F07-3128D1C786F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0680" y="4638862"/>
                  <a:ext cx="308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277D3B5-EF13-5F10-E89A-4516DE97C43A}"/>
                    </a:ext>
                  </a:extLst>
                </p14:cNvPr>
                <p14:cNvContentPartPr/>
                <p14:nvPr/>
              </p14:nvContentPartPr>
              <p14:xfrm>
                <a:off x="777600" y="4754782"/>
                <a:ext cx="147240" cy="1533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277D3B5-EF13-5F10-E89A-4516DE97C43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8600" y="4745782"/>
                  <a:ext cx="164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757E872-75B7-D521-BA55-72044A3D7D1E}"/>
                    </a:ext>
                  </a:extLst>
                </p14:cNvPr>
                <p14:cNvContentPartPr/>
                <p14:nvPr/>
              </p14:nvContentPartPr>
              <p14:xfrm>
                <a:off x="700560" y="4431142"/>
                <a:ext cx="169560" cy="180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757E872-75B7-D521-BA55-72044A3D7D1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1920" y="4422142"/>
                  <a:ext cx="187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A15E6D1-5C08-E301-25EC-8E45DBA0FEEC}"/>
                    </a:ext>
                  </a:extLst>
                </p14:cNvPr>
                <p14:cNvContentPartPr/>
                <p14:nvPr/>
              </p14:nvContentPartPr>
              <p14:xfrm>
                <a:off x="660960" y="4425022"/>
                <a:ext cx="167040" cy="102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A15E6D1-5C08-E301-25EC-8E45DBA0FEE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1960" y="4416022"/>
                  <a:ext cx="184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2AD7E74-51D5-EFAB-6D54-504802EE15AD}"/>
                    </a:ext>
                  </a:extLst>
                </p14:cNvPr>
                <p14:cNvContentPartPr/>
                <p14:nvPr/>
              </p14:nvContentPartPr>
              <p14:xfrm>
                <a:off x="3699360" y="3450862"/>
                <a:ext cx="796320" cy="39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2AD7E74-51D5-EFAB-6D54-504802EE15A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690360" y="3442222"/>
                  <a:ext cx="813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BFE7292-1DFB-246B-1291-4B84CF78C0B3}"/>
                    </a:ext>
                  </a:extLst>
                </p14:cNvPr>
                <p14:cNvContentPartPr/>
                <p14:nvPr/>
              </p14:nvContentPartPr>
              <p14:xfrm>
                <a:off x="3673800" y="3396142"/>
                <a:ext cx="25560" cy="2350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BFE7292-1DFB-246B-1291-4B84CF78C0B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65160" y="3387142"/>
                  <a:ext cx="43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A85C1F1-37A7-727E-A177-78FCC1540D5D}"/>
                    </a:ext>
                  </a:extLst>
                </p14:cNvPr>
                <p14:cNvContentPartPr/>
                <p14:nvPr/>
              </p14:nvContentPartPr>
              <p14:xfrm>
                <a:off x="4487760" y="3372742"/>
                <a:ext cx="38160" cy="2466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A85C1F1-37A7-727E-A177-78FCC1540D5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478760" y="3364102"/>
                  <a:ext cx="55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FC0903D-BD67-AEF1-259B-A2AEF0F19043}"/>
                    </a:ext>
                  </a:extLst>
                </p14:cNvPr>
                <p14:cNvContentPartPr/>
                <p14:nvPr/>
              </p14:nvContentPartPr>
              <p14:xfrm>
                <a:off x="1113840" y="3683422"/>
                <a:ext cx="123840" cy="225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FC0903D-BD67-AEF1-259B-A2AEF0F190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04840" y="3674782"/>
                  <a:ext cx="141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D6DE96A-191D-2298-2A5A-78C6A625A84A}"/>
                    </a:ext>
                  </a:extLst>
                </p14:cNvPr>
                <p14:cNvContentPartPr/>
                <p14:nvPr/>
              </p14:nvContentPartPr>
              <p14:xfrm>
                <a:off x="1059120" y="3764062"/>
                <a:ext cx="147960" cy="266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D6DE96A-191D-2298-2A5A-78C6A625A84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50480" y="3755062"/>
                  <a:ext cx="165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B69A86B-4018-8007-03ED-9DF31EFFF23B}"/>
                    </a:ext>
                  </a:extLst>
                </p14:cNvPr>
                <p14:cNvContentPartPr/>
                <p14:nvPr/>
              </p14:nvContentPartPr>
              <p14:xfrm>
                <a:off x="3728880" y="3492262"/>
                <a:ext cx="56880" cy="4978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B69A86B-4018-8007-03ED-9DF31EFFF23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20240" y="3483622"/>
                  <a:ext cx="745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72EB336-DB83-5A85-4EFE-71A2E237C1D9}"/>
                    </a:ext>
                  </a:extLst>
                </p14:cNvPr>
                <p14:cNvContentPartPr/>
                <p14:nvPr/>
              </p14:nvContentPartPr>
              <p14:xfrm>
                <a:off x="3765600" y="3961702"/>
                <a:ext cx="587520" cy="47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72EB336-DB83-5A85-4EFE-71A2E237C1D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756600" y="3952702"/>
                  <a:ext cx="605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1EBBA9E-DB01-46CC-7908-9BF3FD188232}"/>
                    </a:ext>
                  </a:extLst>
                </p14:cNvPr>
                <p14:cNvContentPartPr/>
                <p14:nvPr/>
              </p14:nvContentPartPr>
              <p14:xfrm>
                <a:off x="4457880" y="3510982"/>
                <a:ext cx="32760" cy="4813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1EBBA9E-DB01-46CC-7908-9BF3FD18823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49240" y="3502342"/>
                  <a:ext cx="5040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8CE083B-C83E-BE29-D01B-83317BE419D1}"/>
                    </a:ext>
                  </a:extLst>
                </p14:cNvPr>
                <p14:cNvContentPartPr/>
                <p14:nvPr/>
              </p14:nvContentPartPr>
              <p14:xfrm>
                <a:off x="3830760" y="3562822"/>
                <a:ext cx="590040" cy="56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8CE083B-C83E-BE29-D01B-83317BE419D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22120" y="3554182"/>
                  <a:ext cx="607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40F8FDF-D2CE-6FCC-D4E5-9165F9E4FE91}"/>
                    </a:ext>
                  </a:extLst>
                </p14:cNvPr>
                <p14:cNvContentPartPr/>
                <p14:nvPr/>
              </p14:nvContentPartPr>
              <p14:xfrm>
                <a:off x="4290480" y="3953062"/>
                <a:ext cx="919800" cy="1664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40F8FDF-D2CE-6FCC-D4E5-9165F9E4FE9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281480" y="3944422"/>
                  <a:ext cx="937440" cy="16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6349E91-1620-D4BF-C7B9-14D17B3B9F07}"/>
                    </a:ext>
                  </a:extLst>
                </p14:cNvPr>
                <p14:cNvContentPartPr/>
                <p14:nvPr/>
              </p14:nvContentPartPr>
              <p14:xfrm>
                <a:off x="4915440" y="5734702"/>
                <a:ext cx="94320" cy="2210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6349E91-1620-D4BF-C7B9-14D17B3B9F0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06800" y="5725702"/>
                  <a:ext cx="111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D3CC54A-8D30-8B56-FF94-F77CD3554E90}"/>
                    </a:ext>
                  </a:extLst>
                </p14:cNvPr>
                <p14:cNvContentPartPr/>
                <p14:nvPr/>
              </p14:nvContentPartPr>
              <p14:xfrm>
                <a:off x="4872240" y="5804542"/>
                <a:ext cx="120240" cy="54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D3CC54A-8D30-8B56-FF94-F77CD3554E9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63600" y="5795902"/>
                  <a:ext cx="137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B63C4AD-A45E-473C-FBDE-A8F97542CCFD}"/>
                    </a:ext>
                  </a:extLst>
                </p14:cNvPr>
                <p14:cNvContentPartPr/>
                <p14:nvPr/>
              </p14:nvContentPartPr>
              <p14:xfrm>
                <a:off x="5157720" y="5817142"/>
                <a:ext cx="33840" cy="52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B63C4AD-A45E-473C-FBDE-A8F97542CCF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148720" y="5808142"/>
                  <a:ext cx="51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DC66285-8ACF-8214-8F11-204EFDC9C827}"/>
                    </a:ext>
                  </a:extLst>
                </p14:cNvPr>
                <p14:cNvContentPartPr/>
                <p14:nvPr/>
              </p14:nvContentPartPr>
              <p14:xfrm>
                <a:off x="5332680" y="5737942"/>
                <a:ext cx="24120" cy="213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DC66285-8ACF-8214-8F11-204EFDC9C82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323680" y="5729302"/>
                  <a:ext cx="41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00A2B38-1FE0-E8DE-EEFF-1022393A95B9}"/>
                    </a:ext>
                  </a:extLst>
                </p14:cNvPr>
                <p14:cNvContentPartPr/>
                <p14:nvPr/>
              </p14:nvContentPartPr>
              <p14:xfrm>
                <a:off x="5258160" y="5707702"/>
                <a:ext cx="153000" cy="221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00A2B38-1FE0-E8DE-EEFF-1022393A95B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49520" y="5698702"/>
                  <a:ext cx="170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96855E4-D177-3513-33A7-702CDDB1C977}"/>
                    </a:ext>
                  </a:extLst>
                </p14:cNvPr>
                <p14:cNvContentPartPr/>
                <p14:nvPr/>
              </p14:nvContentPartPr>
              <p14:xfrm>
                <a:off x="5458680" y="5694022"/>
                <a:ext cx="131760" cy="220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96855E4-D177-3513-33A7-702CDDB1C97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49680" y="5685022"/>
                  <a:ext cx="149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8FD7D88-9C9D-11E2-5C48-246DA1753153}"/>
                    </a:ext>
                  </a:extLst>
                </p14:cNvPr>
                <p14:cNvContentPartPr/>
                <p14:nvPr/>
              </p14:nvContentPartPr>
              <p14:xfrm>
                <a:off x="5702040" y="5759902"/>
                <a:ext cx="150120" cy="406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8FD7D88-9C9D-11E2-5C48-246DA175315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93040" y="5750902"/>
                  <a:ext cx="167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B4EDF3B-E1D8-67D2-B1B5-1814BEAE6980}"/>
                    </a:ext>
                  </a:extLst>
                </p14:cNvPr>
                <p14:cNvContentPartPr/>
                <p14:nvPr/>
              </p14:nvContentPartPr>
              <p14:xfrm>
                <a:off x="5686920" y="5860702"/>
                <a:ext cx="157320" cy="20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B4EDF3B-E1D8-67D2-B1B5-1814BEAE698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678280" y="5852062"/>
                  <a:ext cx="174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58A516B-6B13-70ED-8A4F-463DF8958164}"/>
                    </a:ext>
                  </a:extLst>
                </p14:cNvPr>
                <p14:cNvContentPartPr/>
                <p14:nvPr/>
              </p14:nvContentPartPr>
              <p14:xfrm>
                <a:off x="6017760" y="5687182"/>
                <a:ext cx="122760" cy="224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58A516B-6B13-70ED-8A4F-463DF895816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09120" y="5678542"/>
                  <a:ext cx="140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AF50636-4B98-0698-3F1B-A69129208DA6}"/>
                    </a:ext>
                  </a:extLst>
                </p14:cNvPr>
                <p14:cNvContentPartPr/>
                <p14:nvPr/>
              </p14:nvContentPartPr>
              <p14:xfrm>
                <a:off x="6039000" y="5763862"/>
                <a:ext cx="210600" cy="1213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AF50636-4B98-0698-3F1B-A69129208DA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030000" y="5754862"/>
                  <a:ext cx="228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C727701-117C-F51C-AE11-44C1B74E9521}"/>
                    </a:ext>
                  </a:extLst>
                </p14:cNvPr>
                <p14:cNvContentPartPr/>
                <p14:nvPr/>
              </p14:nvContentPartPr>
              <p14:xfrm>
                <a:off x="6297840" y="5661262"/>
                <a:ext cx="101520" cy="1972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C727701-117C-F51C-AE11-44C1B74E952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289200" y="5652262"/>
                  <a:ext cx="119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0D9B510-8306-414B-0CF8-E2FF07C9A6B9}"/>
                    </a:ext>
                  </a:extLst>
                </p14:cNvPr>
                <p14:cNvContentPartPr/>
                <p14:nvPr/>
              </p14:nvContentPartPr>
              <p14:xfrm>
                <a:off x="6473880" y="5722102"/>
                <a:ext cx="256680" cy="1436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0D9B510-8306-414B-0CF8-E2FF07C9A6B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65240" y="5713102"/>
                  <a:ext cx="274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F5D26CD-F846-DA63-AD31-8AD0C8B344F2}"/>
                    </a:ext>
                  </a:extLst>
                </p14:cNvPr>
                <p14:cNvContentPartPr/>
                <p14:nvPr/>
              </p14:nvContentPartPr>
              <p14:xfrm>
                <a:off x="6649200" y="5681782"/>
                <a:ext cx="15480" cy="19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F5D26CD-F846-DA63-AD31-8AD0C8B344F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640560" y="5673142"/>
                  <a:ext cx="33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E1A6873-132A-7B95-43D8-2C8791F263D5}"/>
                    </a:ext>
                  </a:extLst>
                </p14:cNvPr>
                <p14:cNvContentPartPr/>
                <p14:nvPr/>
              </p14:nvContentPartPr>
              <p14:xfrm>
                <a:off x="6756120" y="5762422"/>
                <a:ext cx="69840" cy="637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E1A6873-132A-7B95-43D8-2C8791F263D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747120" y="5753422"/>
                  <a:ext cx="87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1BEDCAA-C454-09C3-F14B-DF446C05556D}"/>
                    </a:ext>
                  </a:extLst>
                </p14:cNvPr>
                <p14:cNvContentPartPr/>
                <p14:nvPr/>
              </p14:nvContentPartPr>
              <p14:xfrm>
                <a:off x="6889680" y="5763862"/>
                <a:ext cx="137160" cy="799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1BEDCAA-C454-09C3-F14B-DF446C0555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881040" y="5754862"/>
                  <a:ext cx="154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D8D242E-4A6F-5553-B71C-DC29C181ADD3}"/>
                    </a:ext>
                  </a:extLst>
                </p14:cNvPr>
                <p14:cNvContentPartPr/>
                <p14:nvPr/>
              </p14:nvContentPartPr>
              <p14:xfrm>
                <a:off x="7026120" y="5659462"/>
                <a:ext cx="333720" cy="157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D8D242E-4A6F-5553-B71C-DC29C181ADD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017480" y="5650822"/>
                  <a:ext cx="351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8077665-212D-180E-5303-A9A509C354B4}"/>
                    </a:ext>
                  </a:extLst>
                </p14:cNvPr>
                <p14:cNvContentPartPr/>
                <p14:nvPr/>
              </p14:nvContentPartPr>
              <p14:xfrm>
                <a:off x="7418880" y="5710582"/>
                <a:ext cx="283320" cy="1180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8077665-212D-180E-5303-A9A509C354B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410240" y="5701942"/>
                  <a:ext cx="300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566ABC4-E77B-C51F-9A9D-11549D91A35E}"/>
                    </a:ext>
                  </a:extLst>
                </p14:cNvPr>
                <p14:cNvContentPartPr/>
                <p14:nvPr/>
              </p14:nvContentPartPr>
              <p14:xfrm>
                <a:off x="5286600" y="6169582"/>
                <a:ext cx="189720" cy="20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566ABC4-E77B-C51F-9A9D-11549D91A35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277960" y="6160582"/>
                  <a:ext cx="207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D183A69-CE89-2221-9A9C-A3F1F3937635}"/>
                    </a:ext>
                  </a:extLst>
                </p14:cNvPr>
                <p14:cNvContentPartPr/>
                <p14:nvPr/>
              </p14:nvContentPartPr>
              <p14:xfrm>
                <a:off x="5444640" y="6079222"/>
                <a:ext cx="108360" cy="2052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D183A69-CE89-2221-9A9C-A3F1F393763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435640" y="6070222"/>
                  <a:ext cx="126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26CE378-7D2A-098F-6EC8-4BE9BA5D693D}"/>
                    </a:ext>
                  </a:extLst>
                </p14:cNvPr>
                <p14:cNvContentPartPr/>
                <p14:nvPr/>
              </p14:nvContentPartPr>
              <p14:xfrm>
                <a:off x="5695200" y="6064822"/>
                <a:ext cx="136440" cy="1587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26CE378-7D2A-098F-6EC8-4BE9BA5D693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686200" y="6056182"/>
                  <a:ext cx="154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40DA2C0-8D58-4DD6-D1DF-ED6305BEB792}"/>
                    </a:ext>
                  </a:extLst>
                </p14:cNvPr>
                <p14:cNvContentPartPr/>
                <p14:nvPr/>
              </p14:nvContentPartPr>
              <p14:xfrm>
                <a:off x="5881680" y="6108382"/>
                <a:ext cx="59760" cy="1040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40DA2C0-8D58-4DD6-D1DF-ED6305BEB79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872680" y="6099742"/>
                  <a:ext cx="77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D020527-921F-8D4D-B306-2E144CE775FD}"/>
                    </a:ext>
                  </a:extLst>
                </p14:cNvPr>
                <p14:cNvContentPartPr/>
                <p14:nvPr/>
              </p14:nvContentPartPr>
              <p14:xfrm>
                <a:off x="5957280" y="6087502"/>
                <a:ext cx="103680" cy="119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D020527-921F-8D4D-B306-2E144CE775F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948640" y="6078862"/>
                  <a:ext cx="121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32976EF-5F39-935C-A2DD-680970A44335}"/>
                    </a:ext>
                  </a:extLst>
                </p14:cNvPr>
                <p14:cNvContentPartPr/>
                <p14:nvPr/>
              </p14:nvContentPartPr>
              <p14:xfrm>
                <a:off x="5927400" y="6034582"/>
                <a:ext cx="8280" cy="54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32976EF-5F39-935C-A2DD-680970A4433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918760" y="6025942"/>
                  <a:ext cx="2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B1C35B3-CEDD-7E7F-0695-B4E38BCEAAF8}"/>
                    </a:ext>
                  </a:extLst>
                </p14:cNvPr>
                <p14:cNvContentPartPr/>
                <p14:nvPr/>
              </p14:nvContentPartPr>
              <p14:xfrm>
                <a:off x="6168600" y="6014422"/>
                <a:ext cx="109440" cy="1587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B1C35B3-CEDD-7E7F-0695-B4E38BCEAAF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159960" y="6005422"/>
                  <a:ext cx="127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3DF4903-418A-FE53-C7F7-75FBA3CC9C47}"/>
                    </a:ext>
                  </a:extLst>
                </p14:cNvPr>
                <p14:cNvContentPartPr/>
                <p14:nvPr/>
              </p14:nvContentPartPr>
              <p14:xfrm>
                <a:off x="6319800" y="6036742"/>
                <a:ext cx="277560" cy="1314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3DF4903-418A-FE53-C7F7-75FBA3CC9C4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310800" y="6027742"/>
                  <a:ext cx="295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3C3C763-735B-99B0-CCB2-834E2536EF4B}"/>
                    </a:ext>
                  </a:extLst>
                </p14:cNvPr>
                <p14:cNvContentPartPr/>
                <p14:nvPr/>
              </p14:nvContentPartPr>
              <p14:xfrm>
                <a:off x="6777360" y="5953582"/>
                <a:ext cx="68040" cy="185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3C3C763-735B-99B0-CCB2-834E2536EF4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768360" y="5944942"/>
                  <a:ext cx="85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A804B28-0783-CADC-5F39-581522996402}"/>
                    </a:ext>
                  </a:extLst>
                </p14:cNvPr>
                <p14:cNvContentPartPr/>
                <p14:nvPr/>
              </p14:nvContentPartPr>
              <p14:xfrm>
                <a:off x="6871320" y="6055462"/>
                <a:ext cx="145080" cy="943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A804B28-0783-CADC-5F39-58152299640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62680" y="6046462"/>
                  <a:ext cx="162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4843458-6AF8-4C09-7E9F-80B79647D3F4}"/>
                    </a:ext>
                  </a:extLst>
                </p14:cNvPr>
                <p14:cNvContentPartPr/>
                <p14:nvPr/>
              </p14:nvContentPartPr>
              <p14:xfrm>
                <a:off x="7068600" y="5986702"/>
                <a:ext cx="148680" cy="142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4843458-6AF8-4C09-7E9F-80B79647D3F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59600" y="5977702"/>
                  <a:ext cx="166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22A75D5-5BC3-E7A4-335B-80A9AA0551A5}"/>
                    </a:ext>
                  </a:extLst>
                </p14:cNvPr>
                <p14:cNvContentPartPr/>
                <p14:nvPr/>
              </p14:nvContentPartPr>
              <p14:xfrm>
                <a:off x="7395840" y="6014782"/>
                <a:ext cx="237600" cy="1076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22A75D5-5BC3-E7A4-335B-80A9AA0551A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387200" y="6006142"/>
                  <a:ext cx="255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D24BA72-CDB7-8E94-F868-37C291D7E5C2}"/>
                    </a:ext>
                  </a:extLst>
                </p14:cNvPr>
                <p14:cNvContentPartPr/>
                <p14:nvPr/>
              </p14:nvContentPartPr>
              <p14:xfrm>
                <a:off x="7650720" y="5848462"/>
                <a:ext cx="370440" cy="3992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D24BA72-CDB7-8E94-F868-37C291D7E5C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641720" y="5839822"/>
                  <a:ext cx="3880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DF56B58-181A-1B0E-FAA7-AD5BD031E1BD}"/>
                    </a:ext>
                  </a:extLst>
                </p14:cNvPr>
                <p14:cNvContentPartPr/>
                <p14:nvPr/>
              </p14:nvContentPartPr>
              <p14:xfrm>
                <a:off x="5783040" y="6348862"/>
                <a:ext cx="124920" cy="1850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DF56B58-181A-1B0E-FAA7-AD5BD031E1B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774040" y="6340222"/>
                  <a:ext cx="142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ABB815F-A885-09AC-B098-B2A525FF5D42}"/>
                    </a:ext>
                  </a:extLst>
                </p14:cNvPr>
                <p14:cNvContentPartPr/>
                <p14:nvPr/>
              </p14:nvContentPartPr>
              <p14:xfrm>
                <a:off x="5864400" y="6464422"/>
                <a:ext cx="158400" cy="572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ABB815F-A885-09AC-B098-B2A525FF5D4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855760" y="6455782"/>
                  <a:ext cx="176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7CDBD8D-6ECB-504E-4418-DD203949E2A4}"/>
                    </a:ext>
                  </a:extLst>
                </p14:cNvPr>
                <p14:cNvContentPartPr/>
                <p14:nvPr/>
              </p14:nvContentPartPr>
              <p14:xfrm>
                <a:off x="5990400" y="6444262"/>
                <a:ext cx="334440" cy="655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7CDBD8D-6ECB-504E-4418-DD203949E2A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981400" y="6435622"/>
                  <a:ext cx="352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C039426-8BD3-1252-729B-6C7FC5B0C177}"/>
                    </a:ext>
                  </a:extLst>
                </p14:cNvPr>
                <p14:cNvContentPartPr/>
                <p14:nvPr/>
              </p14:nvContentPartPr>
              <p14:xfrm>
                <a:off x="6383880" y="6409342"/>
                <a:ext cx="149760" cy="83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C039426-8BD3-1252-729B-6C7FC5B0C17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374880" y="6400702"/>
                  <a:ext cx="167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10EDBC1-B9E9-3E64-2ADF-E8055B9BE155}"/>
                    </a:ext>
                  </a:extLst>
                </p14:cNvPr>
                <p14:cNvContentPartPr/>
                <p14:nvPr/>
              </p14:nvContentPartPr>
              <p14:xfrm>
                <a:off x="6582960" y="6367222"/>
                <a:ext cx="238680" cy="1036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10EDBC1-B9E9-3E64-2ADF-E8055B9BE15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573960" y="6358222"/>
                  <a:ext cx="256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79EA38B-395C-8398-E375-D36CC49D8AB7}"/>
                    </a:ext>
                  </a:extLst>
                </p14:cNvPr>
                <p14:cNvContentPartPr/>
                <p14:nvPr/>
              </p14:nvContentPartPr>
              <p14:xfrm>
                <a:off x="6973200" y="6375862"/>
                <a:ext cx="217800" cy="82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79EA38B-395C-8398-E375-D36CC49D8AB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964560" y="6366862"/>
                  <a:ext cx="235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096BAD4-CBEC-6E60-4FE5-917FDB9F9929}"/>
                    </a:ext>
                  </a:extLst>
                </p14:cNvPr>
                <p14:cNvContentPartPr/>
                <p14:nvPr/>
              </p14:nvContentPartPr>
              <p14:xfrm>
                <a:off x="7219800" y="6289102"/>
                <a:ext cx="96120" cy="1594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096BAD4-CBEC-6E60-4FE5-917FDB9F992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211160" y="6280102"/>
                  <a:ext cx="113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E9A0342-D2C9-E3A9-AEEB-FBF4642F4E46}"/>
                    </a:ext>
                  </a:extLst>
                </p14:cNvPr>
                <p14:cNvContentPartPr/>
                <p14:nvPr/>
              </p14:nvContentPartPr>
              <p14:xfrm>
                <a:off x="7512840" y="6290902"/>
                <a:ext cx="127080" cy="1602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E9A0342-D2C9-E3A9-AEEB-FBF4642F4E4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503840" y="6281902"/>
                  <a:ext cx="144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501B744-5AA4-AA62-F3D7-89D010F0E64C}"/>
                    </a:ext>
                  </a:extLst>
                </p14:cNvPr>
                <p14:cNvContentPartPr/>
                <p14:nvPr/>
              </p14:nvContentPartPr>
              <p14:xfrm>
                <a:off x="7657200" y="6168502"/>
                <a:ext cx="443160" cy="2667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501B744-5AA4-AA62-F3D7-89D010F0E64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48560" y="6159502"/>
                  <a:ext cx="460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47CEACB-CC6A-587B-9FB1-9A87BFE92154}"/>
                    </a:ext>
                  </a:extLst>
                </p14:cNvPr>
                <p14:cNvContentPartPr/>
                <p14:nvPr/>
              </p14:nvContentPartPr>
              <p14:xfrm>
                <a:off x="7945560" y="6146182"/>
                <a:ext cx="23040" cy="21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47CEACB-CC6A-587B-9FB1-9A87BFE9215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36560" y="6137542"/>
                  <a:ext cx="40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E82DD24-CF60-973A-512B-B5FCB9B43ACD}"/>
                    </a:ext>
                  </a:extLst>
                </p14:cNvPr>
                <p14:cNvContentPartPr/>
                <p14:nvPr/>
              </p14:nvContentPartPr>
              <p14:xfrm>
                <a:off x="5851440" y="6639022"/>
                <a:ext cx="405720" cy="1591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E82DD24-CF60-973A-512B-B5FCB9B43AC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842440" y="6630382"/>
                  <a:ext cx="423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729EAEC-DDF1-003A-5438-7F3C8F9D43E5}"/>
                    </a:ext>
                  </a:extLst>
                </p14:cNvPr>
                <p14:cNvContentPartPr/>
                <p14:nvPr/>
              </p14:nvContentPartPr>
              <p14:xfrm>
                <a:off x="6419880" y="6581782"/>
                <a:ext cx="218520" cy="1796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729EAEC-DDF1-003A-5438-7F3C8F9D43E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410880" y="6572782"/>
                  <a:ext cx="236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AB5BC5E-3512-4FC1-91FE-744D5DDAD9AD}"/>
                    </a:ext>
                  </a:extLst>
                </p14:cNvPr>
                <p14:cNvContentPartPr/>
                <p14:nvPr/>
              </p14:nvContentPartPr>
              <p14:xfrm>
                <a:off x="6693840" y="6658462"/>
                <a:ext cx="74880" cy="853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AB5BC5E-3512-4FC1-91FE-744D5DDAD9A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684840" y="6649822"/>
                  <a:ext cx="92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E6104E1-3D0E-7ED1-8F61-7A51125716AB}"/>
                    </a:ext>
                  </a:extLst>
                </p14:cNvPr>
                <p14:cNvContentPartPr/>
                <p14:nvPr/>
              </p14:nvContentPartPr>
              <p14:xfrm>
                <a:off x="6786720" y="6542542"/>
                <a:ext cx="144000" cy="1854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E6104E1-3D0E-7ED1-8F61-7A51125716A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778080" y="6533542"/>
                  <a:ext cx="161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B291158-EA20-4E24-D93C-945E4D950EFC}"/>
                    </a:ext>
                  </a:extLst>
                </p14:cNvPr>
                <p14:cNvContentPartPr/>
                <p14:nvPr/>
              </p14:nvContentPartPr>
              <p14:xfrm>
                <a:off x="6987240" y="6501862"/>
                <a:ext cx="35280" cy="216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B291158-EA20-4E24-D93C-945E4D950EF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978600" y="6492862"/>
                  <a:ext cx="52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3F4ADEC-68CC-6DAE-E439-D992A8A7A019}"/>
                    </a:ext>
                  </a:extLst>
                </p14:cNvPr>
                <p14:cNvContentPartPr/>
                <p14:nvPr/>
              </p14:nvContentPartPr>
              <p14:xfrm>
                <a:off x="7090560" y="6502582"/>
                <a:ext cx="143280" cy="2430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3F4ADEC-68CC-6DAE-E439-D992A8A7A01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81920" y="6493582"/>
                  <a:ext cx="160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5ACFC9C-FEAA-438A-0DA5-5F9064882D45}"/>
                    </a:ext>
                  </a:extLst>
                </p14:cNvPr>
                <p14:cNvContentPartPr/>
                <p14:nvPr/>
              </p14:nvContentPartPr>
              <p14:xfrm>
                <a:off x="7231680" y="6579262"/>
                <a:ext cx="120240" cy="1058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5ACFC9C-FEAA-438A-0DA5-5F9064882D4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22680" y="6570262"/>
                  <a:ext cx="137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FF89632-4912-A14F-8E59-9B5FA0054203}"/>
                    </a:ext>
                  </a:extLst>
                </p14:cNvPr>
                <p14:cNvContentPartPr/>
                <p14:nvPr/>
              </p14:nvContentPartPr>
              <p14:xfrm>
                <a:off x="7358400" y="6485662"/>
                <a:ext cx="277200" cy="1897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FF89632-4912-A14F-8E59-9B5FA005420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349400" y="6476662"/>
                  <a:ext cx="294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805F0FB-A1FF-D134-C148-C801C94CB635}"/>
                    </a:ext>
                  </a:extLst>
                </p14:cNvPr>
                <p14:cNvContentPartPr/>
                <p14:nvPr/>
              </p14:nvContentPartPr>
              <p14:xfrm>
                <a:off x="7749000" y="6578902"/>
                <a:ext cx="126720" cy="1285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805F0FB-A1FF-D134-C148-C801C94CB63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740000" y="6569902"/>
                  <a:ext cx="144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9731F88-CD6B-FAC8-3F62-FAA1218A1F6A}"/>
                    </a:ext>
                  </a:extLst>
                </p14:cNvPr>
                <p14:cNvContentPartPr/>
                <p14:nvPr/>
              </p14:nvContentPartPr>
              <p14:xfrm>
                <a:off x="7767000" y="6588262"/>
                <a:ext cx="145800" cy="37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9731F88-CD6B-FAC8-3F62-FAA1218A1F6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758000" y="6579622"/>
                  <a:ext cx="163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6964D1A-071F-34C7-3718-27D8E0645371}"/>
                    </a:ext>
                  </a:extLst>
                </p14:cNvPr>
                <p14:cNvContentPartPr/>
                <p14:nvPr/>
              </p14:nvContentPartPr>
              <p14:xfrm>
                <a:off x="7908840" y="6452542"/>
                <a:ext cx="216720" cy="223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6964D1A-071F-34C7-3718-27D8E064537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00200" y="6443902"/>
                  <a:ext cx="2343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F3E945B-A664-78CD-8EE5-B1B0DC55408C}"/>
                    </a:ext>
                  </a:extLst>
                </p14:cNvPr>
                <p14:cNvContentPartPr/>
                <p14:nvPr/>
              </p14:nvContentPartPr>
              <p14:xfrm>
                <a:off x="8098200" y="6582142"/>
                <a:ext cx="11160" cy="241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F3E945B-A664-78CD-8EE5-B1B0DC55408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89560" y="6573502"/>
                  <a:ext cx="28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AB4EF10-3A96-C63E-F845-1029FDBE1BE5}"/>
                    </a:ext>
                  </a:extLst>
                </p14:cNvPr>
                <p14:cNvContentPartPr/>
                <p14:nvPr/>
              </p14:nvContentPartPr>
              <p14:xfrm>
                <a:off x="8059320" y="6451102"/>
                <a:ext cx="102240" cy="2120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AB4EF10-3A96-C63E-F845-1029FDBE1BE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050320" y="6442462"/>
                  <a:ext cx="119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5D20118-E11F-121F-165C-4441D1620B8A}"/>
                    </a:ext>
                  </a:extLst>
                </p14:cNvPr>
                <p14:cNvContentPartPr/>
                <p14:nvPr/>
              </p14:nvContentPartPr>
              <p14:xfrm>
                <a:off x="8185320" y="6394222"/>
                <a:ext cx="89640" cy="2577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5D20118-E11F-121F-165C-4441D1620B8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176680" y="6385582"/>
                  <a:ext cx="107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C67A35D-DE7A-879C-7CFE-B149F372FCCE}"/>
                    </a:ext>
                  </a:extLst>
                </p14:cNvPr>
                <p14:cNvContentPartPr/>
                <p14:nvPr/>
              </p14:nvContentPartPr>
              <p14:xfrm>
                <a:off x="8280360" y="6508702"/>
                <a:ext cx="171720" cy="1058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C67A35D-DE7A-879C-7CFE-B149F372FCC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271360" y="6499702"/>
                  <a:ext cx="189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3BFECBA-168E-621E-D316-9C8EC392353F}"/>
                    </a:ext>
                  </a:extLst>
                </p14:cNvPr>
                <p14:cNvContentPartPr/>
                <p14:nvPr/>
              </p14:nvContentPartPr>
              <p14:xfrm>
                <a:off x="7907760" y="6459742"/>
                <a:ext cx="149400" cy="280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3BFECBA-168E-621E-D316-9C8EC392353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99120" y="6451102"/>
                  <a:ext cx="167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FB0393B-96AF-0CD0-5F33-5A480927A0EE}"/>
                    </a:ext>
                  </a:extLst>
                </p14:cNvPr>
                <p14:cNvContentPartPr/>
                <p14:nvPr/>
              </p14:nvContentPartPr>
              <p14:xfrm>
                <a:off x="2884320" y="5426542"/>
                <a:ext cx="42120" cy="1753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FB0393B-96AF-0CD0-5F33-5A480927A0E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875320" y="5417542"/>
                  <a:ext cx="59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CCC7A05-3079-E968-F800-0DE80601407E}"/>
                    </a:ext>
                  </a:extLst>
                </p14:cNvPr>
                <p14:cNvContentPartPr/>
                <p14:nvPr/>
              </p14:nvContentPartPr>
              <p14:xfrm>
                <a:off x="2843640" y="5449222"/>
                <a:ext cx="124200" cy="720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CCC7A05-3079-E968-F800-0DE80601407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834640" y="5440222"/>
                  <a:ext cx="141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A859EE1-796F-2E26-8B78-B669CA0691A8}"/>
                    </a:ext>
                  </a:extLst>
                </p14:cNvPr>
                <p14:cNvContentPartPr/>
                <p14:nvPr/>
              </p14:nvContentPartPr>
              <p14:xfrm>
                <a:off x="3018960" y="5324302"/>
                <a:ext cx="137160" cy="2372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A859EE1-796F-2E26-8B78-B669CA0691A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009960" y="5315302"/>
                  <a:ext cx="154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E8C7254-8472-8424-F9E3-94FE36787D83}"/>
                    </a:ext>
                  </a:extLst>
                </p14:cNvPr>
                <p14:cNvContentPartPr/>
                <p14:nvPr/>
              </p14:nvContentPartPr>
              <p14:xfrm>
                <a:off x="3006000" y="5405662"/>
                <a:ext cx="271080" cy="133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E8C7254-8472-8424-F9E3-94FE36787D8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997000" y="5397022"/>
                  <a:ext cx="288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007D87F-B291-D62C-4A98-E9851C9D00E4}"/>
                    </a:ext>
                  </a:extLst>
                </p14:cNvPr>
                <p14:cNvContentPartPr/>
                <p14:nvPr/>
              </p14:nvContentPartPr>
              <p14:xfrm>
                <a:off x="3314880" y="5328982"/>
                <a:ext cx="108360" cy="1746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007D87F-B291-D62C-4A98-E9851C9D00E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306240" y="5319982"/>
                  <a:ext cx="126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37E2631-856D-02E0-3585-20DCE8C6E977}"/>
                    </a:ext>
                  </a:extLst>
                </p14:cNvPr>
                <p14:cNvContentPartPr/>
                <p14:nvPr/>
              </p14:nvContentPartPr>
              <p14:xfrm>
                <a:off x="1745280" y="3452662"/>
                <a:ext cx="988920" cy="5878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37E2631-856D-02E0-3585-20DCE8C6E97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736640" y="3443662"/>
                  <a:ext cx="100656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0FB0F89-8AE3-3F04-52A6-0669F7D0DEC3}"/>
                    </a:ext>
                  </a:extLst>
                </p14:cNvPr>
                <p14:cNvContentPartPr/>
                <p14:nvPr/>
              </p14:nvContentPartPr>
              <p14:xfrm>
                <a:off x="1690560" y="3470302"/>
                <a:ext cx="1885320" cy="5644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0FB0F89-8AE3-3F04-52A6-0669F7D0DEC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681560" y="3461302"/>
                  <a:ext cx="190296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D3D10AD-412B-7804-A6BD-72161080CF1D}"/>
                    </a:ext>
                  </a:extLst>
                </p14:cNvPr>
                <p14:cNvContentPartPr/>
                <p14:nvPr/>
              </p14:nvContentPartPr>
              <p14:xfrm>
                <a:off x="1731240" y="4038022"/>
                <a:ext cx="679680" cy="6022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D3D10AD-412B-7804-A6BD-72161080CF1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722240" y="4029022"/>
                  <a:ext cx="697320" cy="61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EDCB1DFD-BCBE-6F7F-049E-51FAEE83B4E3}"/>
                  </a:ext>
                </a:extLst>
              </p14:cNvPr>
              <p14:cNvContentPartPr/>
              <p14:nvPr/>
            </p14:nvContentPartPr>
            <p14:xfrm>
              <a:off x="8091000" y="2740222"/>
              <a:ext cx="3532320" cy="651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EDCB1DFD-BCBE-6F7F-049E-51FAEE83B4E3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073000" y="2722582"/>
                <a:ext cx="35679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FD308917-A049-6A11-6AFE-1D663D684A1C}"/>
              </a:ext>
            </a:extLst>
          </p:cNvPr>
          <p:cNvGrpSpPr/>
          <p:nvPr/>
        </p:nvGrpSpPr>
        <p:grpSpPr>
          <a:xfrm>
            <a:off x="1756440" y="3477142"/>
            <a:ext cx="3530880" cy="573480"/>
            <a:chOff x="1756440" y="3477142"/>
            <a:chExt cx="353088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7D51A12-57C3-E3DF-368C-6C85C0D1241B}"/>
                    </a:ext>
                  </a:extLst>
                </p14:cNvPr>
                <p14:cNvContentPartPr/>
                <p14:nvPr/>
              </p14:nvContentPartPr>
              <p14:xfrm>
                <a:off x="2982600" y="3536542"/>
                <a:ext cx="597240" cy="4456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7D51A12-57C3-E3DF-368C-6C85C0D1241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964960" y="3518542"/>
                  <a:ext cx="6328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16F2C99-C97D-D7BB-6D8F-39855CFDF98B}"/>
                    </a:ext>
                  </a:extLst>
                </p14:cNvPr>
                <p14:cNvContentPartPr/>
                <p14:nvPr/>
              </p14:nvContentPartPr>
              <p14:xfrm>
                <a:off x="3590640" y="3501262"/>
                <a:ext cx="996840" cy="630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16F2C99-C97D-D7BB-6D8F-39855CFDF98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572640" y="3483622"/>
                  <a:ext cx="1032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F694DD5-9245-D770-1962-1554E2F8A2B5}"/>
                    </a:ext>
                  </a:extLst>
                </p14:cNvPr>
                <p14:cNvContentPartPr/>
                <p14:nvPr/>
              </p14:nvContentPartPr>
              <p14:xfrm>
                <a:off x="4492080" y="3504502"/>
                <a:ext cx="795240" cy="522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F694DD5-9245-D770-1962-1554E2F8A2B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474080" y="3486502"/>
                  <a:ext cx="83088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03B1078-B9F2-2B77-2BB5-735F258D6A2E}"/>
                    </a:ext>
                  </a:extLst>
                </p14:cNvPr>
                <p14:cNvContentPartPr/>
                <p14:nvPr/>
              </p14:nvContentPartPr>
              <p14:xfrm>
                <a:off x="3029400" y="3922822"/>
                <a:ext cx="2194920" cy="1278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03B1078-B9F2-2B77-2BB5-735F258D6A2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011760" y="3904822"/>
                  <a:ext cx="2230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05E8963-2188-8CA6-197F-25EF8017F969}"/>
                    </a:ext>
                  </a:extLst>
                </p14:cNvPr>
                <p14:cNvContentPartPr/>
                <p14:nvPr/>
              </p14:nvContentPartPr>
              <p14:xfrm>
                <a:off x="3125520" y="3521062"/>
                <a:ext cx="483480" cy="4294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05E8963-2188-8CA6-197F-25EF8017F96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107880" y="3503062"/>
                  <a:ext cx="5191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CA29F82-9998-AEF1-9F5A-0FF4BDF4FD7D}"/>
                    </a:ext>
                  </a:extLst>
                </p14:cNvPr>
                <p14:cNvContentPartPr/>
                <p14:nvPr/>
              </p14:nvContentPartPr>
              <p14:xfrm>
                <a:off x="3024720" y="3477142"/>
                <a:ext cx="2145960" cy="5623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CA29F82-9998-AEF1-9F5A-0FF4BDF4FD7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006720" y="3459502"/>
                  <a:ext cx="218160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3715A50-9AC6-2815-E6BB-3D1827B601A3}"/>
                    </a:ext>
                  </a:extLst>
                </p14:cNvPr>
                <p14:cNvContentPartPr/>
                <p14:nvPr/>
              </p14:nvContentPartPr>
              <p14:xfrm>
                <a:off x="1756440" y="3503422"/>
                <a:ext cx="1685880" cy="4798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3715A50-9AC6-2815-E6BB-3D1827B601A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738800" y="3485782"/>
                  <a:ext cx="1721520" cy="51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E27717C1-8C9F-BF0E-CD90-05DB9BABED5A}"/>
                  </a:ext>
                </a:extLst>
              </p14:cNvPr>
              <p14:cNvContentPartPr/>
              <p14:nvPr/>
            </p14:nvContentPartPr>
            <p14:xfrm>
              <a:off x="3738240" y="3507022"/>
              <a:ext cx="696240" cy="47484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E27717C1-8C9F-BF0E-CD90-05DB9BABED5A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3720600" y="3489382"/>
                <a:ext cx="73188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99621777-B0FF-8857-93F0-F5E3E1ADC45B}"/>
                  </a:ext>
                </a:extLst>
              </p14:cNvPr>
              <p14:cNvContentPartPr/>
              <p14:nvPr/>
            </p14:nvContentPartPr>
            <p14:xfrm>
              <a:off x="8213400" y="3480022"/>
              <a:ext cx="2460240" cy="450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99621777-B0FF-8857-93F0-F5E3E1ADC45B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8195760" y="3462382"/>
                <a:ext cx="249588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uppieren 306">
            <a:extLst>
              <a:ext uri="{FF2B5EF4-FFF2-40B4-BE49-F238E27FC236}">
                <a16:creationId xmlns:a16="http://schemas.microsoft.com/office/drawing/2014/main" id="{79E5E748-E705-B766-AFD5-E6C8ACEF8FDB}"/>
              </a:ext>
            </a:extLst>
          </p:cNvPr>
          <p:cNvGrpSpPr/>
          <p:nvPr/>
        </p:nvGrpSpPr>
        <p:grpSpPr>
          <a:xfrm>
            <a:off x="7662600" y="115462"/>
            <a:ext cx="4352400" cy="4301280"/>
            <a:chOff x="7662600" y="115462"/>
            <a:chExt cx="4352400" cy="43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C845C63-FDBF-5810-3C36-371CFF167093}"/>
                    </a:ext>
                  </a:extLst>
                </p14:cNvPr>
                <p14:cNvContentPartPr/>
                <p14:nvPr/>
              </p14:nvContentPartPr>
              <p14:xfrm>
                <a:off x="7662600" y="1604782"/>
                <a:ext cx="367920" cy="27144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C845C63-FDBF-5810-3C36-371CFF16709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658280" y="1600462"/>
                  <a:ext cx="376560" cy="27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72F888A-9636-41A9-23D1-93FD08CBACB4}"/>
                    </a:ext>
                  </a:extLst>
                </p14:cNvPr>
                <p14:cNvContentPartPr/>
                <p14:nvPr/>
              </p14:nvContentPartPr>
              <p14:xfrm>
                <a:off x="8292600" y="1406422"/>
                <a:ext cx="564480" cy="1692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72F888A-9636-41A9-23D1-93FD08CBACB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288280" y="1402102"/>
                  <a:ext cx="573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C2013B1-2871-CCE7-1F2C-3871D22C2730}"/>
                    </a:ext>
                  </a:extLst>
                </p14:cNvPr>
                <p14:cNvContentPartPr/>
                <p14:nvPr/>
              </p14:nvContentPartPr>
              <p14:xfrm>
                <a:off x="8825040" y="1272142"/>
                <a:ext cx="182520" cy="2142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C2013B1-2871-CCE7-1F2C-3871D22C273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820720" y="1267822"/>
                  <a:ext cx="191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4678988-49BF-EBD0-F0C0-73E86080AE6E}"/>
                    </a:ext>
                  </a:extLst>
                </p14:cNvPr>
                <p14:cNvContentPartPr/>
                <p14:nvPr/>
              </p14:nvContentPartPr>
              <p14:xfrm>
                <a:off x="9199080" y="1020502"/>
                <a:ext cx="73080" cy="2595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4678988-49BF-EBD0-F0C0-73E86080AE6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194760" y="1016182"/>
                  <a:ext cx="81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41CD8A7-970E-8FAB-7C83-BDED298B2F05}"/>
                    </a:ext>
                  </a:extLst>
                </p14:cNvPr>
                <p14:cNvContentPartPr/>
                <p14:nvPr/>
              </p14:nvContentPartPr>
              <p14:xfrm>
                <a:off x="9294840" y="1026262"/>
                <a:ext cx="50400" cy="2242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41CD8A7-970E-8FAB-7C83-BDED298B2F0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290520" y="1021942"/>
                  <a:ext cx="59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0371393-303D-D805-E3B9-C10C43CF20D3}"/>
                    </a:ext>
                  </a:extLst>
                </p14:cNvPr>
                <p14:cNvContentPartPr/>
                <p14:nvPr/>
              </p14:nvContentPartPr>
              <p14:xfrm>
                <a:off x="9193320" y="1228582"/>
                <a:ext cx="184680" cy="882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0371393-303D-D805-E3B9-C10C43CF20D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189000" y="1224262"/>
                  <a:ext cx="193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BA0E599-B3BC-EBED-EE74-04614093810F}"/>
                    </a:ext>
                  </a:extLst>
                </p14:cNvPr>
                <p14:cNvContentPartPr/>
                <p14:nvPr/>
              </p14:nvContentPartPr>
              <p14:xfrm>
                <a:off x="9421920" y="954262"/>
                <a:ext cx="286920" cy="221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BA0E599-B3BC-EBED-EE74-04614093810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417600" y="949942"/>
                  <a:ext cx="295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0EF38DC-905F-2556-94FB-4592FD058619}"/>
                    </a:ext>
                  </a:extLst>
                </p14:cNvPr>
                <p14:cNvContentPartPr/>
                <p14:nvPr/>
              </p14:nvContentPartPr>
              <p14:xfrm>
                <a:off x="9843840" y="930862"/>
                <a:ext cx="169200" cy="619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0EF38DC-905F-2556-94FB-4592FD05861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839520" y="926542"/>
                  <a:ext cx="177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2E162B2-6A18-45DF-A97F-1FA189B01247}"/>
                    </a:ext>
                  </a:extLst>
                </p14:cNvPr>
                <p14:cNvContentPartPr/>
                <p14:nvPr/>
              </p14:nvContentPartPr>
              <p14:xfrm>
                <a:off x="9863280" y="988102"/>
                <a:ext cx="226440" cy="1054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2E162B2-6A18-45DF-A97F-1FA189B0124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858960" y="983782"/>
                  <a:ext cx="235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65A10D8-34FA-5440-3635-4F0449DE4981}"/>
                    </a:ext>
                  </a:extLst>
                </p14:cNvPr>
                <p14:cNvContentPartPr/>
                <p14:nvPr/>
              </p14:nvContentPartPr>
              <p14:xfrm>
                <a:off x="10167480" y="727822"/>
                <a:ext cx="62640" cy="311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65A10D8-34FA-5440-3635-4F0449DE498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163160" y="723502"/>
                  <a:ext cx="71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CCACABC-4257-D14E-FF15-B35666A144D0}"/>
                    </a:ext>
                  </a:extLst>
                </p14:cNvPr>
                <p14:cNvContentPartPr/>
                <p14:nvPr/>
              </p14:nvContentPartPr>
              <p14:xfrm>
                <a:off x="10215360" y="745102"/>
                <a:ext cx="153000" cy="2124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CCACABC-4257-D14E-FF15-B35666A144D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211040" y="740782"/>
                  <a:ext cx="161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B1968AE-BDB9-6A0E-96EB-B76681A2064E}"/>
                    </a:ext>
                  </a:extLst>
                </p14:cNvPr>
                <p14:cNvContentPartPr/>
                <p14:nvPr/>
              </p14:nvContentPartPr>
              <p14:xfrm>
                <a:off x="10211040" y="849502"/>
                <a:ext cx="143640" cy="61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B1968AE-BDB9-6A0E-96EB-B76681A2064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206720" y="845182"/>
                  <a:ext cx="152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9681FB0-753A-BF46-BE8A-497B85AF5655}"/>
                    </a:ext>
                  </a:extLst>
                </p14:cNvPr>
                <p14:cNvContentPartPr/>
                <p14:nvPr/>
              </p14:nvContentPartPr>
              <p14:xfrm>
                <a:off x="10456920" y="776422"/>
                <a:ext cx="99360" cy="399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9681FB0-753A-BF46-BE8A-497B85AF565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452600" y="772102"/>
                  <a:ext cx="108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A50B314-A82C-24AC-1748-DD9464D34BCD}"/>
                    </a:ext>
                  </a:extLst>
                </p14:cNvPr>
                <p14:cNvContentPartPr/>
                <p14:nvPr/>
              </p14:nvContentPartPr>
              <p14:xfrm>
                <a:off x="10574640" y="558262"/>
                <a:ext cx="134280" cy="2948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A50B314-A82C-24AC-1748-DD9464D34BC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570320" y="553942"/>
                  <a:ext cx="142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A22B836-5FF3-2BC7-233F-415D04FFEBDB}"/>
                    </a:ext>
                  </a:extLst>
                </p14:cNvPr>
                <p14:cNvContentPartPr/>
                <p14:nvPr/>
              </p14:nvContentPartPr>
              <p14:xfrm>
                <a:off x="10704600" y="554302"/>
                <a:ext cx="44640" cy="2347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A22B836-5FF3-2BC7-233F-415D04FFEBD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700280" y="549982"/>
                  <a:ext cx="53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86250A1-F2CA-5D44-6576-AAF32E43CD68}"/>
                    </a:ext>
                  </a:extLst>
                </p14:cNvPr>
                <p14:cNvContentPartPr/>
                <p14:nvPr/>
              </p14:nvContentPartPr>
              <p14:xfrm>
                <a:off x="10703880" y="556822"/>
                <a:ext cx="132840" cy="1886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86250A1-F2CA-5D44-6576-AAF32E43CD6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699560" y="552502"/>
                  <a:ext cx="141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745A408-C539-DDC2-CA5C-6967EE2E6435}"/>
                    </a:ext>
                  </a:extLst>
                </p14:cNvPr>
                <p14:cNvContentPartPr/>
                <p14:nvPr/>
              </p14:nvContentPartPr>
              <p14:xfrm>
                <a:off x="10881360" y="515422"/>
                <a:ext cx="104040" cy="160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745A408-C539-DDC2-CA5C-6967EE2E643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877040" y="511102"/>
                  <a:ext cx="112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0090F73-B196-95E9-9B7F-11A99FFDF2AA}"/>
                    </a:ext>
                  </a:extLst>
                </p14:cNvPr>
                <p14:cNvContentPartPr/>
                <p14:nvPr/>
              </p14:nvContentPartPr>
              <p14:xfrm>
                <a:off x="10992960" y="484462"/>
                <a:ext cx="43200" cy="982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0090F73-B196-95E9-9B7F-11A99FFDF2A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988640" y="480142"/>
                  <a:ext cx="51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B20FB14-29F3-C142-DC15-92836CB24DA0}"/>
                    </a:ext>
                  </a:extLst>
                </p14:cNvPr>
                <p14:cNvContentPartPr/>
                <p14:nvPr/>
              </p14:nvContentPartPr>
              <p14:xfrm>
                <a:off x="10930680" y="429382"/>
                <a:ext cx="173160" cy="2167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B20FB14-29F3-C142-DC15-92836CB24DA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926360" y="425062"/>
                  <a:ext cx="181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58B939A-0E50-47A1-1BA3-F78FE326424E}"/>
                    </a:ext>
                  </a:extLst>
                </p14:cNvPr>
                <p14:cNvContentPartPr/>
                <p14:nvPr/>
              </p14:nvContentPartPr>
              <p14:xfrm>
                <a:off x="11144520" y="438022"/>
                <a:ext cx="110160" cy="1173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58B939A-0E50-47A1-1BA3-F78FE326424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140200" y="433702"/>
                  <a:ext cx="118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A57ACB7-2715-5A14-AD7A-42E6C2CCC503}"/>
                    </a:ext>
                  </a:extLst>
                </p14:cNvPr>
                <p14:cNvContentPartPr/>
                <p14:nvPr/>
              </p14:nvContentPartPr>
              <p14:xfrm>
                <a:off x="11282400" y="306622"/>
                <a:ext cx="219960" cy="1630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A57ACB7-2715-5A14-AD7A-42E6C2CCC50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278080" y="302302"/>
                  <a:ext cx="228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C5AF5B7-0175-CB12-D256-23EFFC4B86B1}"/>
                    </a:ext>
                  </a:extLst>
                </p14:cNvPr>
                <p14:cNvContentPartPr/>
                <p14:nvPr/>
              </p14:nvContentPartPr>
              <p14:xfrm>
                <a:off x="11418480" y="354142"/>
                <a:ext cx="87480" cy="374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C5AF5B7-0175-CB12-D256-23EFFC4B86B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414160" y="349822"/>
                  <a:ext cx="96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AE99EC5-76F1-F6A6-C288-53FBEEFEFC99}"/>
                    </a:ext>
                  </a:extLst>
                </p14:cNvPr>
                <p14:cNvContentPartPr/>
                <p14:nvPr/>
              </p14:nvContentPartPr>
              <p14:xfrm>
                <a:off x="11598120" y="206902"/>
                <a:ext cx="78120" cy="1335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AE99EC5-76F1-F6A6-C288-53FBEEFEFC9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593800" y="202582"/>
                  <a:ext cx="86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3CECA5F-18A6-9ADB-0B10-6B9B93AF4BA4}"/>
                    </a:ext>
                  </a:extLst>
                </p14:cNvPr>
                <p14:cNvContentPartPr/>
                <p14:nvPr/>
              </p14:nvContentPartPr>
              <p14:xfrm>
                <a:off x="11500560" y="202222"/>
                <a:ext cx="204840" cy="1994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3CECA5F-18A6-9ADB-0B10-6B9B93AF4BA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496240" y="197902"/>
                  <a:ext cx="213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93FD2B7-173B-1A45-6A3A-833506CFFC3E}"/>
                    </a:ext>
                  </a:extLst>
                </p14:cNvPr>
                <p14:cNvContentPartPr/>
                <p14:nvPr/>
              </p14:nvContentPartPr>
              <p14:xfrm>
                <a:off x="11712600" y="115462"/>
                <a:ext cx="77760" cy="2793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93FD2B7-173B-1A45-6A3A-833506CFFC3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708280" y="111142"/>
                  <a:ext cx="86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695ACBD-FEA6-CA6D-F377-355714152A95}"/>
                    </a:ext>
                  </a:extLst>
                </p14:cNvPr>
                <p14:cNvContentPartPr/>
                <p14:nvPr/>
              </p14:nvContentPartPr>
              <p14:xfrm>
                <a:off x="10400400" y="1203382"/>
                <a:ext cx="99000" cy="1987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695ACBD-FEA6-CA6D-F377-355714152A9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396080" y="1199062"/>
                  <a:ext cx="107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C36F3957-9AB7-F5DA-715F-A4DF2E8D6ECA}"/>
                    </a:ext>
                  </a:extLst>
                </p14:cNvPr>
                <p14:cNvContentPartPr/>
                <p14:nvPr/>
              </p14:nvContentPartPr>
              <p14:xfrm>
                <a:off x="10375200" y="1242622"/>
                <a:ext cx="146520" cy="622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C36F3957-9AB7-F5DA-715F-A4DF2E8D6EC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370880" y="1238302"/>
                  <a:ext cx="155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6B0CFC8-2C59-60CB-CCF4-8B768B062818}"/>
                    </a:ext>
                  </a:extLst>
                </p14:cNvPr>
                <p14:cNvContentPartPr/>
                <p14:nvPr/>
              </p14:nvContentPartPr>
              <p14:xfrm>
                <a:off x="10588680" y="1066222"/>
                <a:ext cx="94320" cy="1990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6B0CFC8-2C59-60CB-CCF4-8B768B06281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584360" y="1061902"/>
                  <a:ext cx="102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C7E56AD-8598-338B-C5CC-A24C51515108}"/>
                    </a:ext>
                  </a:extLst>
                </p14:cNvPr>
                <p14:cNvContentPartPr/>
                <p14:nvPr/>
              </p14:nvContentPartPr>
              <p14:xfrm>
                <a:off x="10793160" y="1019062"/>
                <a:ext cx="150120" cy="1396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C7E56AD-8598-338B-C5CC-A24C5151510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788840" y="1014742"/>
                  <a:ext cx="158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4F65CF5-5C90-D6BB-214B-22AEA9234958}"/>
                    </a:ext>
                  </a:extLst>
                </p14:cNvPr>
                <p14:cNvContentPartPr/>
                <p14:nvPr/>
              </p14:nvContentPartPr>
              <p14:xfrm>
                <a:off x="10821600" y="1098982"/>
                <a:ext cx="129240" cy="1018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4F65CF5-5C90-D6BB-214B-22AEA923495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817280" y="1094662"/>
                  <a:ext cx="137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CE92210D-A4FA-C9E1-F079-67CC238F758A}"/>
                    </a:ext>
                  </a:extLst>
                </p14:cNvPr>
                <p14:cNvContentPartPr/>
                <p14:nvPr/>
              </p14:nvContentPartPr>
              <p14:xfrm>
                <a:off x="11057760" y="974782"/>
                <a:ext cx="80280" cy="576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CE92210D-A4FA-C9E1-F079-67CC238F758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053440" y="970462"/>
                  <a:ext cx="88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7077D49-BCF8-A075-FDC4-0F7EE7CE72E7}"/>
                    </a:ext>
                  </a:extLst>
                </p14:cNvPr>
                <p14:cNvContentPartPr/>
                <p14:nvPr/>
              </p14:nvContentPartPr>
              <p14:xfrm>
                <a:off x="11270160" y="844102"/>
                <a:ext cx="54360" cy="1443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7077D49-BCF8-A075-FDC4-0F7EE7CE72E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265840" y="839782"/>
                  <a:ext cx="63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8E537BE-322D-F8EB-F4BB-52F309A3FFFE}"/>
                    </a:ext>
                  </a:extLst>
                </p14:cNvPr>
                <p14:cNvContentPartPr/>
                <p14:nvPr/>
              </p14:nvContentPartPr>
              <p14:xfrm>
                <a:off x="11174400" y="796942"/>
                <a:ext cx="200160" cy="2181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8E537BE-322D-F8EB-F4BB-52F309A3FFF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170080" y="792622"/>
                  <a:ext cx="208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AA0FDDD-1E05-28C1-32A5-C0897AA5E3CF}"/>
                    </a:ext>
                  </a:extLst>
                </p14:cNvPr>
                <p14:cNvContentPartPr/>
                <p14:nvPr/>
              </p14:nvContentPartPr>
              <p14:xfrm>
                <a:off x="11463120" y="794062"/>
                <a:ext cx="59760" cy="1292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AA0FDDD-1E05-28C1-32A5-C0897AA5E3C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458800" y="789742"/>
                  <a:ext cx="68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5BC1B76-EBC7-E9F3-F5F9-A85420A10231}"/>
                    </a:ext>
                  </a:extLst>
                </p14:cNvPr>
                <p14:cNvContentPartPr/>
                <p14:nvPr/>
              </p14:nvContentPartPr>
              <p14:xfrm>
                <a:off x="11437560" y="720262"/>
                <a:ext cx="194760" cy="1573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5BC1B76-EBC7-E9F3-F5F9-A85420A1023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433240" y="715942"/>
                  <a:ext cx="203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AAA27C2-33F9-F914-595F-A9E7B7D1040E}"/>
                    </a:ext>
                  </a:extLst>
                </p14:cNvPr>
                <p14:cNvContentPartPr/>
                <p14:nvPr/>
              </p14:nvContentPartPr>
              <p14:xfrm>
                <a:off x="11499480" y="682822"/>
                <a:ext cx="201240" cy="1879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AAA27C2-33F9-F914-595F-A9E7B7D1040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495160" y="678502"/>
                  <a:ext cx="209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8626A79-C6F8-BCE0-4147-995788129E50}"/>
                    </a:ext>
                  </a:extLst>
                </p14:cNvPr>
                <p14:cNvContentPartPr/>
                <p14:nvPr/>
              </p14:nvContentPartPr>
              <p14:xfrm>
                <a:off x="11654280" y="590662"/>
                <a:ext cx="118440" cy="2944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8626A79-C6F8-BCE0-4147-995788129E5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649960" y="586342"/>
                  <a:ext cx="1270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83700C5-5431-D250-E1A8-921651BB826A}"/>
                    </a:ext>
                  </a:extLst>
                </p14:cNvPr>
                <p14:cNvContentPartPr/>
                <p14:nvPr/>
              </p14:nvContentPartPr>
              <p14:xfrm>
                <a:off x="11126520" y="745102"/>
                <a:ext cx="237240" cy="3315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83700C5-5431-D250-E1A8-921651BB826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122200" y="740782"/>
                  <a:ext cx="2458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A0EB3D9-AAC6-2AE0-B687-486CA5C34281}"/>
                    </a:ext>
                  </a:extLst>
                </p14:cNvPr>
                <p14:cNvContentPartPr/>
                <p14:nvPr/>
              </p14:nvContentPartPr>
              <p14:xfrm>
                <a:off x="7809480" y="3705742"/>
                <a:ext cx="3800520" cy="7110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A0EB3D9-AAC6-2AE0-B687-486CA5C3428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805160" y="3701422"/>
                  <a:ext cx="380916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C16C64A-CEC7-23D7-83F0-3E6BC62DBA76}"/>
                    </a:ext>
                  </a:extLst>
                </p14:cNvPr>
                <p14:cNvContentPartPr/>
                <p14:nvPr/>
              </p14:nvContentPartPr>
              <p14:xfrm>
                <a:off x="11051640" y="1171342"/>
                <a:ext cx="963360" cy="2570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C16C64A-CEC7-23D7-83F0-3E6BC62DBA7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047320" y="1167022"/>
                  <a:ext cx="972000" cy="25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0168A8F-5728-9CD8-ED5F-BB5A97E2463F}"/>
                    </a:ext>
                  </a:extLst>
                </p14:cNvPr>
                <p14:cNvContentPartPr/>
                <p14:nvPr/>
              </p14:nvContentPartPr>
              <p14:xfrm>
                <a:off x="11561760" y="995302"/>
                <a:ext cx="264240" cy="3920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0168A8F-5728-9CD8-ED5F-BB5A97E2463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557440" y="990982"/>
                  <a:ext cx="272880" cy="40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D6E15D0D-AD9F-2AD6-8558-49FD73623B5B}"/>
                  </a:ext>
                </a:extLst>
              </p14:cNvPr>
              <p14:cNvContentPartPr/>
              <p14:nvPr/>
            </p14:nvContentPartPr>
            <p14:xfrm>
              <a:off x="3671640" y="5019742"/>
              <a:ext cx="70200" cy="29412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D6E15D0D-AD9F-2AD6-8558-49FD73623B5B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3667320" y="5015422"/>
                <a:ext cx="788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BB30C904-B4E3-A9F6-14DC-460906ABB212}"/>
                  </a:ext>
                </a:extLst>
              </p14:cNvPr>
              <p14:cNvContentPartPr/>
              <p14:nvPr/>
            </p14:nvContentPartPr>
            <p14:xfrm>
              <a:off x="4468680" y="4985182"/>
              <a:ext cx="48240" cy="2433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BB30C904-B4E3-A9F6-14DC-460906ABB212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4464360" y="4980862"/>
                <a:ext cx="568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DA06AB0-42DE-1788-C7D9-7E6C14CDD11B}"/>
                  </a:ext>
                </a:extLst>
              </p14:cNvPr>
              <p14:cNvContentPartPr/>
              <p14:nvPr/>
            </p14:nvContentPartPr>
            <p14:xfrm>
              <a:off x="655560" y="3560302"/>
              <a:ext cx="379440" cy="712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DA06AB0-42DE-1788-C7D9-7E6C14CDD11B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646560" y="3551662"/>
                <a:ext cx="3970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EC6E1997-EC19-5B69-62A0-664C20DF852F}"/>
                  </a:ext>
                </a:extLst>
              </p14:cNvPr>
              <p14:cNvContentPartPr/>
              <p14:nvPr/>
            </p14:nvContentPartPr>
            <p14:xfrm>
              <a:off x="3691440" y="3391462"/>
              <a:ext cx="2562120" cy="1065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EC6E1997-EC19-5B69-62A0-664C20DF852F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3682800" y="3382822"/>
                <a:ext cx="2579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C84C6E78-5E8C-4A77-59F1-C8757B72A137}"/>
                  </a:ext>
                </a:extLst>
              </p14:cNvPr>
              <p14:cNvContentPartPr/>
              <p14:nvPr/>
            </p14:nvContentPartPr>
            <p14:xfrm>
              <a:off x="1646640" y="3450502"/>
              <a:ext cx="3540960" cy="7189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C84C6E78-5E8C-4A77-59F1-C8757B72A137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637640" y="3441502"/>
                <a:ext cx="355860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617C511-92C7-A2ED-CE16-F6A3C9B55EA0}"/>
                  </a:ext>
                </a:extLst>
              </p14:cNvPr>
              <p14:cNvContentPartPr/>
              <p14:nvPr/>
            </p14:nvContentPartPr>
            <p14:xfrm>
              <a:off x="1526400" y="3393622"/>
              <a:ext cx="2178720" cy="5446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617C511-92C7-A2ED-CE16-F6A3C9B55EA0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517760" y="3384622"/>
                <a:ext cx="2196360" cy="56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156E5E91-0416-110C-8CFF-6E5FBD058D9D}"/>
              </a:ext>
            </a:extLst>
          </p:cNvPr>
          <p:cNvGrpSpPr/>
          <p:nvPr/>
        </p:nvGrpSpPr>
        <p:grpSpPr>
          <a:xfrm>
            <a:off x="933120" y="3397222"/>
            <a:ext cx="4690080" cy="2120040"/>
            <a:chOff x="933120" y="3397222"/>
            <a:chExt cx="4690080" cy="21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8A9603B-53A4-A694-2191-B71AB2F03480}"/>
                    </a:ext>
                  </a:extLst>
                </p14:cNvPr>
                <p14:cNvContentPartPr/>
                <p14:nvPr/>
              </p14:nvContentPartPr>
              <p14:xfrm>
                <a:off x="5595840" y="3933262"/>
                <a:ext cx="27360" cy="1323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8A9603B-53A4-A694-2191-B71AB2F0348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586840" y="3924262"/>
                  <a:ext cx="45000" cy="13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E6B6257-D860-9AC7-7024-3479A629EF26}"/>
                    </a:ext>
                  </a:extLst>
                </p14:cNvPr>
                <p14:cNvContentPartPr/>
                <p14:nvPr/>
              </p14:nvContentPartPr>
              <p14:xfrm>
                <a:off x="2942280" y="3500542"/>
                <a:ext cx="588600" cy="480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E6B6257-D860-9AC7-7024-3479A629EF2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933280" y="3491902"/>
                  <a:ext cx="6062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79422F0-0B29-3366-BDA3-31273D120AC7}"/>
                    </a:ext>
                  </a:extLst>
                </p14:cNvPr>
                <p14:cNvContentPartPr/>
                <p14:nvPr/>
              </p14:nvContentPartPr>
              <p14:xfrm>
                <a:off x="2842560" y="3847222"/>
                <a:ext cx="235800" cy="210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79422F0-0B29-3366-BDA3-31273D120AC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833560" y="3838222"/>
                  <a:ext cx="253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1618D8B-3E33-3181-7253-86E2BD352AE0}"/>
                    </a:ext>
                  </a:extLst>
                </p14:cNvPr>
                <p14:cNvContentPartPr/>
                <p14:nvPr/>
              </p14:nvContentPartPr>
              <p14:xfrm>
                <a:off x="3535920" y="3397942"/>
                <a:ext cx="165600" cy="188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1618D8B-3E33-3181-7253-86E2BD352AE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526920" y="3388942"/>
                  <a:ext cx="183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649CEE7-F9A8-2C46-CB8C-31BF8C10D2C5}"/>
                    </a:ext>
                  </a:extLst>
                </p14:cNvPr>
                <p14:cNvContentPartPr/>
                <p14:nvPr/>
              </p14:nvContentPartPr>
              <p14:xfrm>
                <a:off x="3669480" y="3397222"/>
                <a:ext cx="65520" cy="245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649CEE7-F9A8-2C46-CB8C-31BF8C10D2C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660480" y="3388222"/>
                  <a:ext cx="83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B6490B8-B966-EF72-5226-66C98826C04A}"/>
                    </a:ext>
                  </a:extLst>
                </p14:cNvPr>
                <p14:cNvContentPartPr/>
                <p14:nvPr/>
              </p14:nvContentPartPr>
              <p14:xfrm>
                <a:off x="1616400" y="3451942"/>
                <a:ext cx="2125080" cy="632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B6490B8-B966-EF72-5226-66C98826C04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607760" y="3442942"/>
                  <a:ext cx="214272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AFCE506-1C78-AC7D-8805-1770EB3A8CAA}"/>
                    </a:ext>
                  </a:extLst>
                </p14:cNvPr>
                <p14:cNvContentPartPr/>
                <p14:nvPr/>
              </p14:nvContentPartPr>
              <p14:xfrm>
                <a:off x="2904480" y="3799702"/>
                <a:ext cx="69840" cy="1521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AFCE506-1C78-AC7D-8805-1770EB3A8CA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895840" y="3791062"/>
                  <a:ext cx="87480" cy="15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F7B9463-0140-80B0-345A-3908F1015B92}"/>
                    </a:ext>
                  </a:extLst>
                </p14:cNvPr>
                <p14:cNvContentPartPr/>
                <p14:nvPr/>
              </p14:nvContentPartPr>
              <p14:xfrm>
                <a:off x="3737880" y="4011742"/>
                <a:ext cx="57960" cy="1288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F7B9463-0140-80B0-345A-3908F1015B9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728880" y="4002742"/>
                  <a:ext cx="75600" cy="13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8450CAD-AF2F-E9B4-2340-911EA30D902B}"/>
                    </a:ext>
                  </a:extLst>
                </p14:cNvPr>
                <p14:cNvContentPartPr/>
                <p14:nvPr/>
              </p14:nvContentPartPr>
              <p14:xfrm>
                <a:off x="3808080" y="4953142"/>
                <a:ext cx="612000" cy="1620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8450CAD-AF2F-E9B4-2340-911EA30D902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799440" y="4944502"/>
                  <a:ext cx="629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A7B1DC3-685B-886F-8EDE-2B71BC57123D}"/>
                    </a:ext>
                  </a:extLst>
                </p14:cNvPr>
                <p14:cNvContentPartPr/>
                <p14:nvPr/>
              </p14:nvContentPartPr>
              <p14:xfrm>
                <a:off x="4293000" y="5330062"/>
                <a:ext cx="84960" cy="187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A7B1DC3-685B-886F-8EDE-2B71BC57123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284000" y="5321062"/>
                  <a:ext cx="102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B81C6C6-8099-3D2E-4A96-6BFF641F26B2}"/>
                    </a:ext>
                  </a:extLst>
                </p14:cNvPr>
                <p14:cNvContentPartPr/>
                <p14:nvPr/>
              </p14:nvContentPartPr>
              <p14:xfrm>
                <a:off x="4255200" y="5328982"/>
                <a:ext cx="94680" cy="28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B81C6C6-8099-3D2E-4A96-6BFF641F26B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246200" y="5319982"/>
                  <a:ext cx="112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901790B-0BEF-6A8D-6A33-0CF7CABDDF1F}"/>
                    </a:ext>
                  </a:extLst>
                </p14:cNvPr>
                <p14:cNvContentPartPr/>
                <p14:nvPr/>
              </p14:nvContentPartPr>
              <p14:xfrm>
                <a:off x="2993760" y="4622662"/>
                <a:ext cx="1048680" cy="471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901790B-0BEF-6A8D-6A33-0CF7CABDDF1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984760" y="4614022"/>
                  <a:ext cx="10663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E184BE3-EFB9-2246-E81B-2F1CC2DFDE33}"/>
                    </a:ext>
                  </a:extLst>
                </p14:cNvPr>
                <p14:cNvContentPartPr/>
                <p14:nvPr/>
              </p14:nvContentPartPr>
              <p14:xfrm>
                <a:off x="4041000" y="4612582"/>
                <a:ext cx="1525320" cy="466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E184BE3-EFB9-2246-E81B-2F1CC2DFDE3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032360" y="4603582"/>
                  <a:ext cx="15429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53774D8-048B-D7F2-EE8E-1DEEA789BA90}"/>
                    </a:ext>
                  </a:extLst>
                </p14:cNvPr>
                <p14:cNvContentPartPr/>
                <p14:nvPr/>
              </p14:nvContentPartPr>
              <p14:xfrm>
                <a:off x="4155120" y="4399102"/>
                <a:ext cx="73080" cy="180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53774D8-048B-D7F2-EE8E-1DEEA789BA9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146120" y="4390462"/>
                  <a:ext cx="90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8FFE933-0B39-BFA7-85FD-17FFFB804F10}"/>
                    </a:ext>
                  </a:extLst>
                </p14:cNvPr>
                <p14:cNvContentPartPr/>
                <p14:nvPr/>
              </p14:nvContentPartPr>
              <p14:xfrm>
                <a:off x="4062600" y="4371382"/>
                <a:ext cx="203040" cy="2124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8FFE933-0B39-BFA7-85FD-17FFFB804F1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053960" y="4362382"/>
                  <a:ext cx="220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676D638-C3CC-D8E3-7D5C-6396F943644B}"/>
                    </a:ext>
                  </a:extLst>
                </p14:cNvPr>
                <p14:cNvContentPartPr/>
                <p14:nvPr/>
              </p14:nvContentPartPr>
              <p14:xfrm>
                <a:off x="4253400" y="4336102"/>
                <a:ext cx="133560" cy="208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676D638-C3CC-D8E3-7D5C-6396F943644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244760" y="4327102"/>
                  <a:ext cx="151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4B84FC4-1E88-D74E-EEC0-EDCEB430C1EE}"/>
                    </a:ext>
                  </a:extLst>
                </p14:cNvPr>
                <p14:cNvContentPartPr/>
                <p14:nvPr/>
              </p14:nvContentPartPr>
              <p14:xfrm>
                <a:off x="933120" y="3546622"/>
                <a:ext cx="430200" cy="6530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4B84FC4-1E88-D74E-EEC0-EDCEB430C1E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24120" y="3537982"/>
                  <a:ext cx="44784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D71FB1B-1924-BB33-E650-4C9DFE676DC9}"/>
                    </a:ext>
                  </a:extLst>
                </p14:cNvPr>
                <p14:cNvContentPartPr/>
                <p14:nvPr/>
              </p14:nvContentPartPr>
              <p14:xfrm>
                <a:off x="3715560" y="3549142"/>
                <a:ext cx="690480" cy="4838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D71FB1B-1924-BB33-E650-4C9DFE676DC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706560" y="3540142"/>
                  <a:ext cx="7081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6816872-6A5A-49C5-95C1-DF607D1E60F9}"/>
                    </a:ext>
                  </a:extLst>
                </p14:cNvPr>
                <p14:cNvContentPartPr/>
                <p14:nvPr/>
              </p14:nvContentPartPr>
              <p14:xfrm>
                <a:off x="3163680" y="3491902"/>
                <a:ext cx="552600" cy="4860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6816872-6A5A-49C5-95C1-DF607D1E60F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155040" y="3482902"/>
                  <a:ext cx="57024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DA49655-1EAB-4F31-01E3-6839941A8242}"/>
                    </a:ext>
                  </a:extLst>
                </p14:cNvPr>
                <p14:cNvContentPartPr/>
                <p14:nvPr/>
              </p14:nvContentPartPr>
              <p14:xfrm>
                <a:off x="4477680" y="3520342"/>
                <a:ext cx="555480" cy="4694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DA49655-1EAB-4F31-01E3-6839941A824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468680" y="3511342"/>
                  <a:ext cx="5731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EB1C83B-F00B-DF6C-EFB4-00C1D46B6222}"/>
                    </a:ext>
                  </a:extLst>
                </p14:cNvPr>
                <p14:cNvContentPartPr/>
                <p14:nvPr/>
              </p14:nvContentPartPr>
              <p14:xfrm>
                <a:off x="3701880" y="3810502"/>
                <a:ext cx="46080" cy="3747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EB1C83B-F00B-DF6C-EFB4-00C1D46B622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693240" y="3801502"/>
                  <a:ext cx="637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D4D427C-53DE-733C-B578-C11207FED787}"/>
                    </a:ext>
                  </a:extLst>
                </p14:cNvPr>
                <p14:cNvContentPartPr/>
                <p14:nvPr/>
              </p14:nvContentPartPr>
              <p14:xfrm>
                <a:off x="4455360" y="3814462"/>
                <a:ext cx="30240" cy="3729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D4D427C-53DE-733C-B578-C11207FED78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446720" y="3805822"/>
                  <a:ext cx="47880" cy="39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6043DF5F-6FC1-0210-2D22-832585C094B5}"/>
                  </a:ext>
                </a:extLst>
              </p14:cNvPr>
              <p14:cNvContentPartPr/>
              <p14:nvPr/>
            </p14:nvContentPartPr>
            <p14:xfrm>
              <a:off x="3271680" y="3578662"/>
              <a:ext cx="284040" cy="58284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6043DF5F-6FC1-0210-2D22-832585C094B5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3267360" y="3574342"/>
                <a:ext cx="29268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80E5A8F6-DC8A-E038-287F-8C223B667CB2}"/>
                  </a:ext>
                </a:extLst>
              </p14:cNvPr>
              <p14:cNvContentPartPr/>
              <p14:nvPr/>
            </p14:nvContentPartPr>
            <p14:xfrm>
              <a:off x="4656960" y="3560302"/>
              <a:ext cx="305640" cy="52092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80E5A8F6-DC8A-E038-287F-8C223B667CB2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4652640" y="3555982"/>
                <a:ext cx="314280" cy="52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43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D08A3D45-64E6-4C2C-936B-609BFEA4A218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76D88256-9BC9-4E21-9CDE-07F3CF923EC7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736DD1AF-01C4-4839-B465-84F96B966450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Preis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C7F8AA1E-4263-4E15-95A9-14D175A32C7A}"/>
              </a:ext>
            </a:extLst>
          </p:cNvPr>
          <p:cNvSpPr txBox="1"/>
          <p:nvPr/>
        </p:nvSpPr>
        <p:spPr>
          <a:xfrm>
            <a:off x="5941612" y="4618395"/>
            <a:ext cx="90120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E81A19DA-2539-4129-9B40-1E7FD8D5C0DE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1887B388-BF4D-4EA4-BED8-848A0B20A6B7}"/>
              </a:ext>
            </a:extLst>
          </p:cNvPr>
          <p:cNvSpPr txBox="1"/>
          <p:nvPr/>
        </p:nvSpPr>
        <p:spPr>
          <a:xfrm>
            <a:off x="43642" y="3107447"/>
            <a:ext cx="1577673" cy="3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Weltmarkpreis</a:t>
            </a:r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E220C399-2248-446A-A6F4-1B6C99D3E85E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777DCF7C-46DB-4543-9D8C-7CA30F54188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B5B1B035-5115-47C0-A71D-60AB0F525CF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C4E94AD-DE45-46EB-8B43-8F9961F6B7B0}"/>
              </a:ext>
            </a:extLst>
          </p:cNvPr>
          <p:cNvSpPr txBox="1">
            <a:spLocks/>
          </p:cNvSpPr>
          <p:nvPr/>
        </p:nvSpPr>
        <p:spPr>
          <a:xfrm>
            <a:off x="348798" y="0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Importquote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F16FDF0-929F-057B-29EF-025D4AA6493D}"/>
                  </a:ext>
                </a:extLst>
              </p14:cNvPr>
              <p14:cNvContentPartPr/>
              <p14:nvPr/>
            </p14:nvContentPartPr>
            <p14:xfrm>
              <a:off x="3386880" y="1192876"/>
              <a:ext cx="3076920" cy="20804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F16FDF0-929F-057B-29EF-025D4AA649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2560" y="1188556"/>
                <a:ext cx="3085560" cy="20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7F21CF4-5593-DBE9-4FF9-45C27347EDA9}"/>
              </a:ext>
            </a:extLst>
          </p:cNvPr>
          <p:cNvGrpSpPr/>
          <p:nvPr/>
        </p:nvGrpSpPr>
        <p:grpSpPr>
          <a:xfrm>
            <a:off x="6735240" y="1005316"/>
            <a:ext cx="508320" cy="315720"/>
            <a:chOff x="6735240" y="1005316"/>
            <a:chExt cx="5083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CA17D1A-97D6-D85D-4CA8-B9F30D965178}"/>
                    </a:ext>
                  </a:extLst>
                </p14:cNvPr>
                <p14:cNvContentPartPr/>
                <p14:nvPr/>
              </p14:nvContentPartPr>
              <p14:xfrm>
                <a:off x="6735240" y="1005316"/>
                <a:ext cx="178920" cy="281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CA17D1A-97D6-D85D-4CA8-B9F30D96517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30920" y="1000996"/>
                  <a:ext cx="187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72C3003-02E8-C78F-330D-B850ECB88540}"/>
                    </a:ext>
                  </a:extLst>
                </p14:cNvPr>
                <p14:cNvContentPartPr/>
                <p14:nvPr/>
              </p14:nvContentPartPr>
              <p14:xfrm>
                <a:off x="6791760" y="1027636"/>
                <a:ext cx="148680" cy="230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72C3003-02E8-C78F-330D-B850ECB885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87440" y="1023316"/>
                  <a:ext cx="157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C6AF530-3B56-3C07-706A-2E443A7366F8}"/>
                    </a:ext>
                  </a:extLst>
                </p14:cNvPr>
                <p14:cNvContentPartPr/>
                <p14:nvPr/>
              </p14:nvContentPartPr>
              <p14:xfrm>
                <a:off x="7035480" y="1183516"/>
                <a:ext cx="208080" cy="137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C6AF530-3B56-3C07-706A-2E443A7366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31160" y="1179196"/>
                  <a:ext cx="21672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2F35DBB-5546-92E8-3394-E176D1DC4C98}"/>
              </a:ext>
            </a:extLst>
          </p:cNvPr>
          <p:cNvGrpSpPr/>
          <p:nvPr/>
        </p:nvGrpSpPr>
        <p:grpSpPr>
          <a:xfrm>
            <a:off x="7099560" y="804436"/>
            <a:ext cx="181800" cy="164160"/>
            <a:chOff x="7099560" y="804436"/>
            <a:chExt cx="1818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75DBD7B-A2E6-E28D-C6E1-A7F89B2D5D2E}"/>
                    </a:ext>
                  </a:extLst>
                </p14:cNvPr>
                <p14:cNvContentPartPr/>
                <p14:nvPr/>
              </p14:nvContentPartPr>
              <p14:xfrm>
                <a:off x="7099560" y="804436"/>
                <a:ext cx="181800" cy="164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75DBD7B-A2E6-E28D-C6E1-A7F89B2D5D2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95240" y="800116"/>
                  <a:ext cx="190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D966F6C-48DF-DE9B-2C02-DCB7D8BAFEC5}"/>
                    </a:ext>
                  </a:extLst>
                </p14:cNvPr>
                <p14:cNvContentPartPr/>
                <p14:nvPr/>
              </p14:nvContentPartPr>
              <p14:xfrm>
                <a:off x="7170480" y="919276"/>
                <a:ext cx="92880" cy="37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D966F6C-48DF-DE9B-2C02-DCB7D8BAFE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66160" y="914956"/>
                  <a:ext cx="1015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1DF4FA24-8E1F-DE3E-8CD9-68A720AF42A5}"/>
              </a:ext>
            </a:extLst>
          </p:cNvPr>
          <p:cNvGrpSpPr/>
          <p:nvPr/>
        </p:nvGrpSpPr>
        <p:grpSpPr>
          <a:xfrm>
            <a:off x="6326280" y="670876"/>
            <a:ext cx="168120" cy="174600"/>
            <a:chOff x="6326280" y="670876"/>
            <a:chExt cx="16812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1FA75DB-1450-D45B-9B35-56B018541A79}"/>
                    </a:ext>
                  </a:extLst>
                </p14:cNvPr>
                <p14:cNvContentPartPr/>
                <p14:nvPr/>
              </p14:nvContentPartPr>
              <p14:xfrm>
                <a:off x="6326280" y="670876"/>
                <a:ext cx="104760" cy="174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1FA75DB-1450-D45B-9B35-56B018541A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21960" y="666556"/>
                  <a:ext cx="113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1F22195-176A-DFC9-3D78-0745CFF079FC}"/>
                    </a:ext>
                  </a:extLst>
                </p14:cNvPr>
                <p14:cNvContentPartPr/>
                <p14:nvPr/>
              </p14:nvContentPartPr>
              <p14:xfrm>
                <a:off x="6350760" y="743596"/>
                <a:ext cx="143640" cy="28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1F22195-176A-DFC9-3D78-0745CFF079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46440" y="739276"/>
                  <a:ext cx="15228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0D0CFFB-E8DF-504A-44EF-2215BA43A83E}"/>
                  </a:ext>
                </a:extLst>
              </p14:cNvPr>
              <p14:cNvContentPartPr/>
              <p14:nvPr/>
            </p14:nvContentPartPr>
            <p14:xfrm>
              <a:off x="7129440" y="3779836"/>
              <a:ext cx="130680" cy="2091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0D0CFFB-E8DF-504A-44EF-2215BA43A83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25120" y="3775516"/>
                <a:ext cx="13932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6AB9EB09-5EAC-F301-EFDA-16B5F296AE6B}"/>
              </a:ext>
            </a:extLst>
          </p:cNvPr>
          <p:cNvGrpSpPr/>
          <p:nvPr/>
        </p:nvGrpSpPr>
        <p:grpSpPr>
          <a:xfrm>
            <a:off x="8480160" y="344716"/>
            <a:ext cx="233280" cy="288360"/>
            <a:chOff x="8480160" y="344716"/>
            <a:chExt cx="23328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63D0350-972E-6635-0904-F4032FCF36BC}"/>
                    </a:ext>
                  </a:extLst>
                </p14:cNvPr>
                <p14:cNvContentPartPr/>
                <p14:nvPr/>
              </p14:nvContentPartPr>
              <p14:xfrm>
                <a:off x="8559720" y="415636"/>
                <a:ext cx="45720" cy="217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63D0350-972E-6635-0904-F4032FCF36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55400" y="411316"/>
                  <a:ext cx="54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266FBB5-DB78-3C8A-6EC6-218EA2A58520}"/>
                    </a:ext>
                  </a:extLst>
                </p14:cNvPr>
                <p14:cNvContentPartPr/>
                <p14:nvPr/>
              </p14:nvContentPartPr>
              <p14:xfrm>
                <a:off x="8480160" y="344716"/>
                <a:ext cx="233280" cy="137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266FBB5-DB78-3C8A-6EC6-218EA2A5852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75840" y="340396"/>
                  <a:ext cx="24192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691C067E-89D2-C5E3-30F8-EAB112FD324D}"/>
                  </a:ext>
                </a:extLst>
              </p14:cNvPr>
              <p14:cNvContentPartPr/>
              <p14:nvPr/>
            </p14:nvContentPartPr>
            <p14:xfrm>
              <a:off x="8870040" y="487996"/>
              <a:ext cx="3960" cy="39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691C067E-89D2-C5E3-30F8-EAB112FD324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65720" y="48367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BE18A068-6335-675E-D5E9-3C7D2FDB0947}"/>
                  </a:ext>
                </a:extLst>
              </p14:cNvPr>
              <p14:cNvContentPartPr/>
              <p14:nvPr/>
            </p14:nvContentPartPr>
            <p14:xfrm>
              <a:off x="8852760" y="611476"/>
              <a:ext cx="3960" cy="2412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BE18A068-6335-675E-D5E9-3C7D2FDB094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48440" y="607156"/>
                <a:ext cx="1260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71E7250C-7B76-E448-52E9-A97EB79157BC}"/>
              </a:ext>
            </a:extLst>
          </p:cNvPr>
          <p:cNvGrpSpPr/>
          <p:nvPr/>
        </p:nvGrpSpPr>
        <p:grpSpPr>
          <a:xfrm>
            <a:off x="9112320" y="459916"/>
            <a:ext cx="161280" cy="193320"/>
            <a:chOff x="9112320" y="459916"/>
            <a:chExt cx="16128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5B65976-F0D0-3B90-F01B-B0CFA91439F4}"/>
                    </a:ext>
                  </a:extLst>
                </p14:cNvPr>
                <p14:cNvContentPartPr/>
                <p14:nvPr/>
              </p14:nvContentPartPr>
              <p14:xfrm>
                <a:off x="9179640" y="459916"/>
                <a:ext cx="32400" cy="193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5B65976-F0D0-3B90-F01B-B0CFA91439F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75320" y="455596"/>
                  <a:ext cx="41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94B5EC5-891C-F3D8-16E4-F3C2724AD981}"/>
                    </a:ext>
                  </a:extLst>
                </p14:cNvPr>
                <p14:cNvContentPartPr/>
                <p14:nvPr/>
              </p14:nvContentPartPr>
              <p14:xfrm>
                <a:off x="9112320" y="520396"/>
                <a:ext cx="161280" cy="14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94B5EC5-891C-F3D8-16E4-F3C2724AD98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08000" y="516076"/>
                  <a:ext cx="1699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FCCC8705-3B12-AD2E-4362-082F815CAB25}"/>
              </a:ext>
            </a:extLst>
          </p:cNvPr>
          <p:cNvGrpSpPr/>
          <p:nvPr/>
        </p:nvGrpSpPr>
        <p:grpSpPr>
          <a:xfrm>
            <a:off x="9442800" y="409156"/>
            <a:ext cx="200160" cy="224280"/>
            <a:chOff x="9442800" y="409156"/>
            <a:chExt cx="20016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59F9C24-0A88-49FB-987E-2580C7D5CED3}"/>
                    </a:ext>
                  </a:extLst>
                </p14:cNvPr>
                <p14:cNvContentPartPr/>
                <p14:nvPr/>
              </p14:nvContentPartPr>
              <p14:xfrm>
                <a:off x="9442800" y="409156"/>
                <a:ext cx="161280" cy="2242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59F9C24-0A88-49FB-987E-2580C7D5CE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38480" y="404836"/>
                  <a:ext cx="169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5D3ACEE-8171-A850-F44B-6B8D5B827DDF}"/>
                    </a:ext>
                  </a:extLst>
                </p14:cNvPr>
                <p14:cNvContentPartPr/>
                <p14:nvPr/>
              </p14:nvContentPartPr>
              <p14:xfrm>
                <a:off x="9479160" y="515356"/>
                <a:ext cx="163800" cy="14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5D3ACEE-8171-A850-F44B-6B8D5B827DD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74840" y="511036"/>
                  <a:ext cx="1724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E35045B3-7294-ECF1-7B66-8CE91896DECE}"/>
              </a:ext>
            </a:extLst>
          </p:cNvPr>
          <p:cNvGrpSpPr/>
          <p:nvPr/>
        </p:nvGrpSpPr>
        <p:grpSpPr>
          <a:xfrm>
            <a:off x="8479440" y="903436"/>
            <a:ext cx="428760" cy="246600"/>
            <a:chOff x="8479440" y="903436"/>
            <a:chExt cx="42876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09565FB-E969-86FE-413B-DCC8CC1B5454}"/>
                    </a:ext>
                  </a:extLst>
                </p14:cNvPr>
                <p14:cNvContentPartPr/>
                <p14:nvPr/>
              </p14:nvContentPartPr>
              <p14:xfrm>
                <a:off x="8479440" y="903436"/>
                <a:ext cx="228600" cy="246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09565FB-E969-86FE-413B-DCC8CC1B545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75120" y="899116"/>
                  <a:ext cx="237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2AFF4F6-4306-C738-0184-9D5E81FF78DF}"/>
                    </a:ext>
                  </a:extLst>
                </p14:cNvPr>
                <p14:cNvContentPartPr/>
                <p14:nvPr/>
              </p14:nvContentPartPr>
              <p14:xfrm>
                <a:off x="8611200" y="954916"/>
                <a:ext cx="297000" cy="192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2AFF4F6-4306-C738-0184-9D5E81FF78D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06880" y="950596"/>
                  <a:ext cx="305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8AD898D-0391-F7E5-4E1F-AD5E597F3D5C}"/>
                    </a:ext>
                  </a:extLst>
                </p14:cNvPr>
                <p14:cNvContentPartPr/>
                <p14:nvPr/>
              </p14:nvContentPartPr>
              <p14:xfrm>
                <a:off x="8860320" y="1090636"/>
                <a:ext cx="7200" cy="22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8AD898D-0391-F7E5-4E1F-AD5E597F3D5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56000" y="1086316"/>
                  <a:ext cx="158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FCB38A69-3B7E-BFCD-D728-5C400C8DE8A9}"/>
              </a:ext>
            </a:extLst>
          </p:cNvPr>
          <p:cNvGrpSpPr/>
          <p:nvPr/>
        </p:nvGrpSpPr>
        <p:grpSpPr>
          <a:xfrm>
            <a:off x="9086760" y="874276"/>
            <a:ext cx="1826280" cy="310320"/>
            <a:chOff x="9086760" y="874276"/>
            <a:chExt cx="18262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BC4A83F-6404-0352-B779-07BA245DC458}"/>
                    </a:ext>
                  </a:extLst>
                </p14:cNvPr>
                <p14:cNvContentPartPr/>
                <p14:nvPr/>
              </p14:nvContentPartPr>
              <p14:xfrm>
                <a:off x="9086760" y="1018996"/>
                <a:ext cx="157680" cy="25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BC4A83F-6404-0352-B779-07BA245DC45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82440" y="1014676"/>
                  <a:ext cx="166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B462A43-E712-9FAD-81D8-23658B7ED882}"/>
                    </a:ext>
                  </a:extLst>
                </p14:cNvPr>
                <p14:cNvContentPartPr/>
                <p14:nvPr/>
              </p14:nvContentPartPr>
              <p14:xfrm>
                <a:off x="9374400" y="891196"/>
                <a:ext cx="83160" cy="2746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B462A43-E712-9FAD-81D8-23658B7ED8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70080" y="886876"/>
                  <a:ext cx="91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A4D76B2-3404-864D-9C8A-04FB97EDF6A8}"/>
                    </a:ext>
                  </a:extLst>
                </p14:cNvPr>
                <p14:cNvContentPartPr/>
                <p14:nvPr/>
              </p14:nvContentPartPr>
              <p14:xfrm>
                <a:off x="9645840" y="926836"/>
                <a:ext cx="41760" cy="2160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A4D76B2-3404-864D-9C8A-04FB97EDF6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41520" y="922516"/>
                  <a:ext cx="50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266C13B-CB24-BAF8-F139-C25AE9216B30}"/>
                    </a:ext>
                  </a:extLst>
                </p14:cNvPr>
                <p14:cNvContentPartPr/>
                <p14:nvPr/>
              </p14:nvContentPartPr>
              <p14:xfrm>
                <a:off x="9554400" y="937276"/>
                <a:ext cx="198720" cy="241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266C13B-CB24-BAF8-F139-C25AE9216B3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50080" y="932956"/>
                  <a:ext cx="207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5F9A7AB-A65D-E011-D7FD-3DCD97E909B0}"/>
                    </a:ext>
                  </a:extLst>
                </p14:cNvPr>
                <p14:cNvContentPartPr/>
                <p14:nvPr/>
              </p14:nvContentPartPr>
              <p14:xfrm>
                <a:off x="9867960" y="1018996"/>
                <a:ext cx="20520" cy="1551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5F9A7AB-A65D-E011-D7FD-3DCD97E909B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63640" y="1014676"/>
                  <a:ext cx="29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7163C56-87A3-C960-2828-DECCFB399D56}"/>
                    </a:ext>
                  </a:extLst>
                </p14:cNvPr>
                <p14:cNvContentPartPr/>
                <p14:nvPr/>
              </p14:nvContentPartPr>
              <p14:xfrm>
                <a:off x="9846000" y="995596"/>
                <a:ext cx="335160" cy="1414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7163C56-87A3-C960-2828-DECCFB399D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41680" y="991276"/>
                  <a:ext cx="343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2432C39-4012-250E-9236-21CCCCF35A80}"/>
                    </a:ext>
                  </a:extLst>
                </p14:cNvPr>
                <p14:cNvContentPartPr/>
                <p14:nvPr/>
              </p14:nvContentPartPr>
              <p14:xfrm>
                <a:off x="10306080" y="876076"/>
                <a:ext cx="13320" cy="109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2432C39-4012-250E-9236-21CCCCF35A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01760" y="871756"/>
                  <a:ext cx="21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89CEA7F-1DA3-618A-3C2B-6550E7FE562C}"/>
                    </a:ext>
                  </a:extLst>
                </p14:cNvPr>
                <p14:cNvContentPartPr/>
                <p14:nvPr/>
              </p14:nvContentPartPr>
              <p14:xfrm>
                <a:off x="10396080" y="1038076"/>
                <a:ext cx="180000" cy="146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89CEA7F-1DA3-618A-3C2B-6550E7FE562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91760" y="1033756"/>
                  <a:ext cx="188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A0F4679-07F7-6B91-5E48-8B15451947C1}"/>
                    </a:ext>
                  </a:extLst>
                </p14:cNvPr>
                <p14:cNvContentPartPr/>
                <p14:nvPr/>
              </p14:nvContentPartPr>
              <p14:xfrm>
                <a:off x="10647360" y="984796"/>
                <a:ext cx="100440" cy="1627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A0F4679-07F7-6B91-5E48-8B15451947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43040" y="980476"/>
                  <a:ext cx="109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DC85A9F-3DA0-DDF9-2EA6-F101CEFB9E5A}"/>
                    </a:ext>
                  </a:extLst>
                </p14:cNvPr>
                <p14:cNvContentPartPr/>
                <p14:nvPr/>
              </p14:nvContentPartPr>
              <p14:xfrm>
                <a:off x="10799280" y="874276"/>
                <a:ext cx="113760" cy="109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DC85A9F-3DA0-DDF9-2EA6-F101CEFB9E5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94960" y="869956"/>
                  <a:ext cx="1224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2F1559AC-5E91-5610-69B6-B8BE31958FE7}"/>
              </a:ext>
            </a:extLst>
          </p:cNvPr>
          <p:cNvGrpSpPr/>
          <p:nvPr/>
        </p:nvGrpSpPr>
        <p:grpSpPr>
          <a:xfrm>
            <a:off x="11053800" y="905956"/>
            <a:ext cx="680040" cy="402840"/>
            <a:chOff x="11053800" y="905956"/>
            <a:chExt cx="68004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0614B6B-AD2A-AE4D-08FF-42F0E368A554}"/>
                    </a:ext>
                  </a:extLst>
                </p14:cNvPr>
                <p14:cNvContentPartPr/>
                <p14:nvPr/>
              </p14:nvContentPartPr>
              <p14:xfrm>
                <a:off x="11115360" y="1021876"/>
                <a:ext cx="9000" cy="165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0614B6B-AD2A-AE4D-08FF-42F0E368A55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11040" y="1017556"/>
                  <a:ext cx="17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C827385-4BFF-019E-B32F-6A8AB7101BE5}"/>
                    </a:ext>
                  </a:extLst>
                </p14:cNvPr>
                <p14:cNvContentPartPr/>
                <p14:nvPr/>
              </p14:nvContentPartPr>
              <p14:xfrm>
                <a:off x="11053800" y="1085596"/>
                <a:ext cx="167040" cy="493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C827385-4BFF-019E-B32F-6A8AB7101BE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49480" y="1081276"/>
                  <a:ext cx="175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C7A8D08-BA92-F598-C856-3F45C1562D4B}"/>
                    </a:ext>
                  </a:extLst>
                </p14:cNvPr>
                <p14:cNvContentPartPr/>
                <p14:nvPr/>
              </p14:nvContentPartPr>
              <p14:xfrm>
                <a:off x="11446920" y="1012876"/>
                <a:ext cx="6480" cy="1627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C7A8D08-BA92-F598-C856-3F45C1562D4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42600" y="1008556"/>
                  <a:ext cx="15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FBD0E7E-DB88-627C-A20F-B6C910B2AC34}"/>
                    </a:ext>
                  </a:extLst>
                </p14:cNvPr>
                <p14:cNvContentPartPr/>
                <p14:nvPr/>
              </p14:nvContentPartPr>
              <p14:xfrm>
                <a:off x="11322000" y="983356"/>
                <a:ext cx="222840" cy="2271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FBD0E7E-DB88-627C-A20F-B6C910B2AC3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317680" y="979036"/>
                  <a:ext cx="231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C87FC82-8C4C-3890-BF17-92FD7055AC60}"/>
                    </a:ext>
                  </a:extLst>
                </p14:cNvPr>
                <p14:cNvContentPartPr/>
                <p14:nvPr/>
              </p14:nvContentPartPr>
              <p14:xfrm>
                <a:off x="11507400" y="905956"/>
                <a:ext cx="226440" cy="402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C87FC82-8C4C-3890-BF17-92FD7055AC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503080" y="901636"/>
                  <a:ext cx="2350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B55D1DE4-C4D8-9C60-6AFF-6EE26FBC9EF7}"/>
                  </a:ext>
                </a:extLst>
              </p14:cNvPr>
              <p14:cNvContentPartPr/>
              <p14:nvPr/>
            </p14:nvContentPartPr>
            <p14:xfrm>
              <a:off x="2436480" y="4564636"/>
              <a:ext cx="1894680" cy="13114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B55D1DE4-C4D8-9C60-6AFF-6EE26FBC9EF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32160" y="4560316"/>
                <a:ext cx="1903320" cy="13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8305C691-02FF-72B3-B2EA-7520151D06DF}"/>
              </a:ext>
            </a:extLst>
          </p:cNvPr>
          <p:cNvGrpSpPr/>
          <p:nvPr/>
        </p:nvGrpSpPr>
        <p:grpSpPr>
          <a:xfrm>
            <a:off x="184680" y="1420036"/>
            <a:ext cx="11737800" cy="5323680"/>
            <a:chOff x="184680" y="1420036"/>
            <a:chExt cx="11737800" cy="53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693A92C-5E69-7BF1-0C60-806141133E47}"/>
                    </a:ext>
                  </a:extLst>
                </p14:cNvPr>
                <p14:cNvContentPartPr/>
                <p14:nvPr/>
              </p14:nvContentPartPr>
              <p14:xfrm>
                <a:off x="662400" y="2457916"/>
                <a:ext cx="118800" cy="2534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693A92C-5E69-7BF1-0C60-806141133E4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8080" y="2453596"/>
                  <a:ext cx="127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CA4FC9D-D4C9-625C-009A-2E8D6E6F551F}"/>
                    </a:ext>
                  </a:extLst>
                </p14:cNvPr>
                <p14:cNvContentPartPr/>
                <p14:nvPr/>
              </p14:nvContentPartPr>
              <p14:xfrm>
                <a:off x="849600" y="2550796"/>
                <a:ext cx="148320" cy="979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CA4FC9D-D4C9-625C-009A-2E8D6E6F551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5280" y="2546476"/>
                  <a:ext cx="156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90B9B9E-C627-9EE7-C5A1-8B12EB540D94}"/>
                    </a:ext>
                  </a:extLst>
                </p14:cNvPr>
                <p14:cNvContentPartPr/>
                <p14:nvPr/>
              </p14:nvContentPartPr>
              <p14:xfrm>
                <a:off x="903600" y="2261716"/>
                <a:ext cx="160920" cy="1393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90B9B9E-C627-9EE7-C5A1-8B12EB540D9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9280" y="2257396"/>
                  <a:ext cx="169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4023AE1-BC81-0F0A-C5CB-C6AD392848FC}"/>
                    </a:ext>
                  </a:extLst>
                </p14:cNvPr>
                <p14:cNvContentPartPr/>
                <p14:nvPr/>
              </p14:nvContentPartPr>
              <p14:xfrm>
                <a:off x="974520" y="2322196"/>
                <a:ext cx="117360" cy="813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4023AE1-BC81-0F0A-C5CB-C6AD392848F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0200" y="2317876"/>
                  <a:ext cx="126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B9684E7-A98E-3D4E-76F4-543EDC0AABDD}"/>
                    </a:ext>
                  </a:extLst>
                </p14:cNvPr>
                <p14:cNvContentPartPr/>
                <p14:nvPr/>
              </p14:nvContentPartPr>
              <p14:xfrm>
                <a:off x="5810040" y="3258196"/>
                <a:ext cx="6480" cy="7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B9684E7-A98E-3D4E-76F4-543EDC0AABD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05720" y="3253876"/>
                  <a:ext cx="15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4D3255E-C225-94E7-5828-B95BFFDAEB68}"/>
                    </a:ext>
                  </a:extLst>
                </p14:cNvPr>
                <p14:cNvContentPartPr/>
                <p14:nvPr/>
              </p14:nvContentPartPr>
              <p14:xfrm>
                <a:off x="5828400" y="3112396"/>
                <a:ext cx="46800" cy="244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4D3255E-C225-94E7-5828-B95BFFDAEB6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24080" y="3108076"/>
                  <a:ext cx="55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8F26970-E5BA-2D00-B60B-F35DE82451F8}"/>
                    </a:ext>
                  </a:extLst>
                </p14:cNvPr>
                <p14:cNvContentPartPr/>
                <p14:nvPr/>
              </p14:nvContentPartPr>
              <p14:xfrm>
                <a:off x="1567080" y="2468716"/>
                <a:ext cx="5889240" cy="147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8F26970-E5BA-2D00-B60B-F35DE82451F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62760" y="2464396"/>
                  <a:ext cx="5897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931A2DB-728E-D0DB-F63A-264868CAE0FA}"/>
                    </a:ext>
                  </a:extLst>
                </p14:cNvPr>
                <p14:cNvContentPartPr/>
                <p14:nvPr/>
              </p14:nvContentPartPr>
              <p14:xfrm>
                <a:off x="4826880" y="2274316"/>
                <a:ext cx="375840" cy="94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931A2DB-728E-D0DB-F63A-264868CAE0F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22560" y="2269996"/>
                  <a:ext cx="384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2325902-F9D8-A074-10E4-5F4EE0841788}"/>
                    </a:ext>
                  </a:extLst>
                </p14:cNvPr>
                <p14:cNvContentPartPr/>
                <p14:nvPr/>
              </p14:nvContentPartPr>
              <p14:xfrm>
                <a:off x="4790520" y="2192596"/>
                <a:ext cx="277200" cy="240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2325902-F9D8-A074-10E4-5F4EE084178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86200" y="2188276"/>
                  <a:ext cx="285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CCC03D5-E0E7-5BCB-C7AB-CB6865DC844A}"/>
                    </a:ext>
                  </a:extLst>
                </p14:cNvPr>
                <p14:cNvContentPartPr/>
                <p14:nvPr/>
              </p14:nvContentPartPr>
              <p14:xfrm>
                <a:off x="5408640" y="2055436"/>
                <a:ext cx="182520" cy="216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CCC03D5-E0E7-5BCB-C7AB-CB6865DC844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04320" y="2051116"/>
                  <a:ext cx="191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1774C04-5A05-8792-78E7-6817CCE95927}"/>
                    </a:ext>
                  </a:extLst>
                </p14:cNvPr>
                <p14:cNvContentPartPr/>
                <p14:nvPr/>
              </p14:nvContentPartPr>
              <p14:xfrm>
                <a:off x="5640120" y="1984156"/>
                <a:ext cx="199440" cy="221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1774C04-5A05-8792-78E7-6817CCE959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35800" y="1979836"/>
                  <a:ext cx="208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2E2D07B-7662-926F-5BE8-A0BEBE2504BF}"/>
                    </a:ext>
                  </a:extLst>
                </p14:cNvPr>
                <p14:cNvContentPartPr/>
                <p14:nvPr/>
              </p14:nvContentPartPr>
              <p14:xfrm>
                <a:off x="5872680" y="1990996"/>
                <a:ext cx="193320" cy="184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2E2D07B-7662-926F-5BE8-A0BEBE2504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68360" y="1986676"/>
                  <a:ext cx="201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7F4D327-13CB-BE40-61C7-41B71376E352}"/>
                    </a:ext>
                  </a:extLst>
                </p14:cNvPr>
                <p14:cNvContentPartPr/>
                <p14:nvPr/>
              </p14:nvContentPartPr>
              <p14:xfrm>
                <a:off x="6267960" y="1932316"/>
                <a:ext cx="107640" cy="177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7F4D327-13CB-BE40-61C7-41B71376E3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63640" y="1927996"/>
                  <a:ext cx="116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FE660CF-92E7-F0EF-3F6A-1325D8093F40}"/>
                    </a:ext>
                  </a:extLst>
                </p14:cNvPr>
                <p14:cNvContentPartPr/>
                <p14:nvPr/>
              </p14:nvContentPartPr>
              <p14:xfrm>
                <a:off x="6463800" y="1985956"/>
                <a:ext cx="162720" cy="109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FE660CF-92E7-F0EF-3F6A-1325D8093F4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59480" y="1981636"/>
                  <a:ext cx="171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F873308-B521-F9FB-528A-1288B0050270}"/>
                    </a:ext>
                  </a:extLst>
                </p14:cNvPr>
                <p14:cNvContentPartPr/>
                <p14:nvPr/>
              </p14:nvContentPartPr>
              <p14:xfrm>
                <a:off x="6600240" y="1850596"/>
                <a:ext cx="8640" cy="5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F873308-B521-F9FB-528A-1288B005027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95920" y="1846276"/>
                  <a:ext cx="17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0526DAC-F04F-4BE8-0C33-CC0AABB3E79F}"/>
                    </a:ext>
                  </a:extLst>
                </p14:cNvPr>
                <p14:cNvContentPartPr/>
                <p14:nvPr/>
              </p14:nvContentPartPr>
              <p14:xfrm>
                <a:off x="6800040" y="1903516"/>
                <a:ext cx="297000" cy="134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0526DAC-F04F-4BE8-0C33-CC0AABB3E79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95720" y="1899196"/>
                  <a:ext cx="305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96FDB18-2463-F493-08D7-99FF26CADB28}"/>
                    </a:ext>
                  </a:extLst>
                </p14:cNvPr>
                <p14:cNvContentPartPr/>
                <p14:nvPr/>
              </p14:nvContentPartPr>
              <p14:xfrm>
                <a:off x="7065720" y="1854196"/>
                <a:ext cx="18360" cy="6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96FDB18-2463-F493-08D7-99FF26CADB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61400" y="1849876"/>
                  <a:ext cx="27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A148C56-3DAE-F912-F162-25144CC86E43}"/>
                    </a:ext>
                  </a:extLst>
                </p14:cNvPr>
                <p14:cNvContentPartPr/>
                <p14:nvPr/>
              </p14:nvContentPartPr>
              <p14:xfrm>
                <a:off x="7127640" y="1859236"/>
                <a:ext cx="241200" cy="98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A148C56-3DAE-F912-F162-25144CC86E4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23320" y="1854916"/>
                  <a:ext cx="249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B15D374-3741-7F22-A22C-246781225B42}"/>
                    </a:ext>
                  </a:extLst>
                </p14:cNvPr>
                <p14:cNvContentPartPr/>
                <p14:nvPr/>
              </p14:nvContentPartPr>
              <p14:xfrm>
                <a:off x="7463520" y="1718476"/>
                <a:ext cx="137880" cy="1598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B15D374-3741-7F22-A22C-246781225B4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59200" y="1714156"/>
                  <a:ext cx="146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DE08619-ED40-A26D-D404-FB09719D28CB}"/>
                    </a:ext>
                  </a:extLst>
                </p14:cNvPr>
                <p14:cNvContentPartPr/>
                <p14:nvPr/>
              </p14:nvContentPartPr>
              <p14:xfrm>
                <a:off x="7529040" y="1818196"/>
                <a:ext cx="119160" cy="92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DE08619-ED40-A26D-D404-FB09719D28C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24720" y="1813876"/>
                  <a:ext cx="127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B26D41B-697C-6C7A-7D17-7907FBDFEFB1}"/>
                    </a:ext>
                  </a:extLst>
                </p14:cNvPr>
                <p14:cNvContentPartPr/>
                <p14:nvPr/>
              </p14:nvContentPartPr>
              <p14:xfrm>
                <a:off x="7678440" y="1783636"/>
                <a:ext cx="157680" cy="82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B26D41B-697C-6C7A-7D17-7907FBDFEFB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74120" y="1779316"/>
                  <a:ext cx="166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D807838-0EB1-A479-9A15-C052F76695EB}"/>
                    </a:ext>
                  </a:extLst>
                </p14:cNvPr>
                <p14:cNvContentPartPr/>
                <p14:nvPr/>
              </p14:nvContentPartPr>
              <p14:xfrm>
                <a:off x="7855200" y="1640356"/>
                <a:ext cx="310320" cy="229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D807838-0EB1-A479-9A15-C052F76695E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50880" y="1636036"/>
                  <a:ext cx="318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62B15D6-5F87-7BC6-E47A-38F232859556}"/>
                    </a:ext>
                  </a:extLst>
                </p14:cNvPr>
                <p14:cNvContentPartPr/>
                <p14:nvPr/>
              </p14:nvContentPartPr>
              <p14:xfrm>
                <a:off x="8350920" y="1592116"/>
                <a:ext cx="176040" cy="191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62B15D6-5F87-7BC6-E47A-38F23285955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46600" y="1587796"/>
                  <a:ext cx="184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5F35F1D-ED12-CAAD-78CA-D469E312E80C}"/>
                    </a:ext>
                  </a:extLst>
                </p14:cNvPr>
                <p14:cNvContentPartPr/>
                <p14:nvPr/>
              </p14:nvContentPartPr>
              <p14:xfrm>
                <a:off x="8418600" y="1678876"/>
                <a:ext cx="146880" cy="94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5F35F1D-ED12-CAAD-78CA-D469E312E80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14280" y="1674556"/>
                  <a:ext cx="155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DEB1AA9-42FB-02F4-E674-A8F1FA765AFE}"/>
                    </a:ext>
                  </a:extLst>
                </p14:cNvPr>
                <p14:cNvContentPartPr/>
                <p14:nvPr/>
              </p14:nvContentPartPr>
              <p14:xfrm>
                <a:off x="4908960" y="2984956"/>
                <a:ext cx="8280" cy="172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DEB1AA9-42FB-02F4-E674-A8F1FA765AF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04640" y="2980636"/>
                  <a:ext cx="16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E67B97D-CA8F-DE54-B644-1EB770C76207}"/>
                    </a:ext>
                  </a:extLst>
                </p14:cNvPr>
                <p14:cNvContentPartPr/>
                <p14:nvPr/>
              </p14:nvContentPartPr>
              <p14:xfrm>
                <a:off x="4772880" y="2959036"/>
                <a:ext cx="295920" cy="213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E67B97D-CA8F-DE54-B644-1EB770C762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68560" y="2954716"/>
                  <a:ext cx="304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8881BEA-0AB3-EBF6-61B7-4E5DEDEBB421}"/>
                    </a:ext>
                  </a:extLst>
                </p14:cNvPr>
                <p14:cNvContentPartPr/>
                <p14:nvPr/>
              </p14:nvContentPartPr>
              <p14:xfrm>
                <a:off x="2755800" y="5484076"/>
                <a:ext cx="149760" cy="147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8881BEA-0AB3-EBF6-61B7-4E5DEDEBB42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51480" y="5479756"/>
                  <a:ext cx="158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189E2BB-28A2-758C-3825-2464609CE89C}"/>
                    </a:ext>
                  </a:extLst>
                </p14:cNvPr>
                <p14:cNvContentPartPr/>
                <p14:nvPr/>
              </p14:nvContentPartPr>
              <p14:xfrm>
                <a:off x="2819880" y="5557876"/>
                <a:ext cx="125640" cy="84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189E2BB-28A2-758C-3825-2464609CE89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15560" y="5553556"/>
                  <a:ext cx="134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CF1E499-222B-BF66-99E5-2AB20829046C}"/>
                    </a:ext>
                  </a:extLst>
                </p14:cNvPr>
                <p14:cNvContentPartPr/>
                <p14:nvPr/>
              </p14:nvContentPartPr>
              <p14:xfrm>
                <a:off x="2507400" y="5216236"/>
                <a:ext cx="833040" cy="157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CF1E499-222B-BF66-99E5-2AB20829046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03080" y="5211916"/>
                  <a:ext cx="841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E5C96D5-75DF-F564-5D27-443531226490}"/>
                    </a:ext>
                  </a:extLst>
                </p14:cNvPr>
                <p14:cNvContentPartPr/>
                <p14:nvPr/>
              </p14:nvContentPartPr>
              <p14:xfrm>
                <a:off x="2580840" y="4633036"/>
                <a:ext cx="15480" cy="186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E5C96D5-75DF-F564-5D27-44353122649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576520" y="4628716"/>
                  <a:ext cx="24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0567A3C-6575-299E-833D-83BFA06CCE8D}"/>
                    </a:ext>
                  </a:extLst>
                </p14:cNvPr>
                <p14:cNvContentPartPr/>
                <p14:nvPr/>
              </p14:nvContentPartPr>
              <p14:xfrm>
                <a:off x="2504520" y="4613596"/>
                <a:ext cx="164520" cy="220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0567A3C-6575-299E-833D-83BFA06CCE8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00200" y="4609276"/>
                  <a:ext cx="173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E95B1C3-8E81-811D-9513-29A998B56B71}"/>
                    </a:ext>
                  </a:extLst>
                </p14:cNvPr>
                <p14:cNvContentPartPr/>
                <p14:nvPr/>
              </p14:nvContentPartPr>
              <p14:xfrm>
                <a:off x="2698560" y="4690996"/>
                <a:ext cx="177480" cy="90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E95B1C3-8E81-811D-9513-29A998B56B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94240" y="4686676"/>
                  <a:ext cx="186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8654B3C-8596-DD42-D65C-8E29619CEDDC}"/>
                    </a:ext>
                  </a:extLst>
                </p14:cNvPr>
                <p14:cNvContentPartPr/>
                <p14:nvPr/>
              </p14:nvContentPartPr>
              <p14:xfrm>
                <a:off x="2899080" y="4711516"/>
                <a:ext cx="75240" cy="182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8654B3C-8596-DD42-D65C-8E29619CEDD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94760" y="4707196"/>
                  <a:ext cx="83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D46B15E-F08B-0DF2-3CA6-32247B339F53}"/>
                    </a:ext>
                  </a:extLst>
                </p14:cNvPr>
                <p14:cNvContentPartPr/>
                <p14:nvPr/>
              </p14:nvContentPartPr>
              <p14:xfrm>
                <a:off x="2999880" y="4602436"/>
                <a:ext cx="187920" cy="167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D46B15E-F08B-0DF2-3CA6-32247B339F5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95560" y="4598116"/>
                  <a:ext cx="196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AB8DF8F-CE4D-274A-BBAF-4C6A6DAAEE42}"/>
                    </a:ext>
                  </a:extLst>
                </p14:cNvPr>
                <p14:cNvContentPartPr/>
                <p14:nvPr/>
              </p14:nvContentPartPr>
              <p14:xfrm>
                <a:off x="3213000" y="4677676"/>
                <a:ext cx="69840" cy="21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AB8DF8F-CE4D-274A-BBAF-4C6A6DAAEE4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08680" y="4673356"/>
                  <a:ext cx="78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ADF77F1-5A20-2D12-1BA9-1DC516552AF5}"/>
                    </a:ext>
                  </a:extLst>
                </p14:cNvPr>
                <p14:cNvContentPartPr/>
                <p14:nvPr/>
              </p14:nvContentPartPr>
              <p14:xfrm>
                <a:off x="2595600" y="4965316"/>
                <a:ext cx="91440" cy="242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ADF77F1-5A20-2D12-1BA9-1DC516552AF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91280" y="4960996"/>
                  <a:ext cx="100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BFAB80D-1345-81CD-1B6B-63A394CA6E73}"/>
                    </a:ext>
                  </a:extLst>
                </p14:cNvPr>
                <p14:cNvContentPartPr/>
                <p14:nvPr/>
              </p14:nvContentPartPr>
              <p14:xfrm>
                <a:off x="2732040" y="4952716"/>
                <a:ext cx="119160" cy="107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BFAB80D-1345-81CD-1B6B-63A394CA6E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27720" y="4948396"/>
                  <a:ext cx="127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BD2A697-9FC3-343E-C27A-DE04DF3C54DD}"/>
                    </a:ext>
                  </a:extLst>
                </p14:cNvPr>
                <p14:cNvContentPartPr/>
                <p14:nvPr/>
              </p14:nvContentPartPr>
              <p14:xfrm>
                <a:off x="2892240" y="4870276"/>
                <a:ext cx="252360" cy="160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BD2A697-9FC3-343E-C27A-DE04DF3C54D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87920" y="4865956"/>
                  <a:ext cx="261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5B5B359-4029-AC33-A12D-BBBF1EE3B550}"/>
                    </a:ext>
                  </a:extLst>
                </p14:cNvPr>
                <p14:cNvContentPartPr/>
                <p14:nvPr/>
              </p14:nvContentPartPr>
              <p14:xfrm>
                <a:off x="2421000" y="3302476"/>
                <a:ext cx="10080" cy="972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5B5B359-4029-AC33-A12D-BBBF1EE3B55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16680" y="3298156"/>
                  <a:ext cx="18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13969BD-D07C-4411-6D02-9690EEAC6CE4}"/>
                    </a:ext>
                  </a:extLst>
                </p14:cNvPr>
                <p14:cNvContentPartPr/>
                <p14:nvPr/>
              </p14:nvContentPartPr>
              <p14:xfrm>
                <a:off x="2373480" y="3681916"/>
                <a:ext cx="34920" cy="5256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13969BD-D07C-4411-6D02-9690EEAC6CE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69160" y="3677596"/>
                  <a:ext cx="4356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B4AA51E-D5ED-75AA-9DCA-EFDED6201903}"/>
                    </a:ext>
                  </a:extLst>
                </p14:cNvPr>
                <p14:cNvContentPartPr/>
                <p14:nvPr/>
              </p14:nvContentPartPr>
              <p14:xfrm>
                <a:off x="2337840" y="4395076"/>
                <a:ext cx="14400" cy="103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B4AA51E-D5ED-75AA-9DCA-EFDED620190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33520" y="4390756"/>
                  <a:ext cx="23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B58F1A7-4BC1-488B-89DE-BDD60D494CE4}"/>
                    </a:ext>
                  </a:extLst>
                </p14:cNvPr>
                <p14:cNvContentPartPr/>
                <p14:nvPr/>
              </p14:nvContentPartPr>
              <p14:xfrm>
                <a:off x="2427120" y="3255676"/>
                <a:ext cx="925920" cy="3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B58F1A7-4BC1-488B-89DE-BDD60D494CE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22800" y="3251356"/>
                  <a:ext cx="934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DECD7CB-E434-91D4-C951-0ED8A70548E6}"/>
                    </a:ext>
                  </a:extLst>
                </p14:cNvPr>
                <p14:cNvContentPartPr/>
                <p14:nvPr/>
              </p14:nvContentPartPr>
              <p14:xfrm>
                <a:off x="3338640" y="3288796"/>
                <a:ext cx="23400" cy="4467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DECD7CB-E434-91D4-C951-0ED8A70548E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34320" y="3284476"/>
                  <a:ext cx="320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E68688D-602B-940D-FB00-EEDDEBEA032A}"/>
                    </a:ext>
                  </a:extLst>
                </p14:cNvPr>
                <p14:cNvContentPartPr/>
                <p14:nvPr/>
              </p14:nvContentPartPr>
              <p14:xfrm>
                <a:off x="3360600" y="3891796"/>
                <a:ext cx="3960" cy="157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E68688D-602B-940D-FB00-EEDDEBEA032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56280" y="3887476"/>
                  <a:ext cx="12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2487C4F-D2E4-13B3-46F8-5C49671E8B16}"/>
                    </a:ext>
                  </a:extLst>
                </p14:cNvPr>
                <p14:cNvContentPartPr/>
                <p14:nvPr/>
              </p14:nvContentPartPr>
              <p14:xfrm>
                <a:off x="3360960" y="4274836"/>
                <a:ext cx="9000" cy="191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2487C4F-D2E4-13B3-46F8-5C49671E8B1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56640" y="4270516"/>
                  <a:ext cx="17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26FDCC-2264-4CA1-26AE-ECB8D7360306}"/>
                    </a:ext>
                  </a:extLst>
                </p14:cNvPr>
                <p14:cNvContentPartPr/>
                <p14:nvPr/>
              </p14:nvContentPartPr>
              <p14:xfrm>
                <a:off x="3340080" y="3186916"/>
                <a:ext cx="30600" cy="208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26FDCC-2264-4CA1-26AE-ECB8D736030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335760" y="3182596"/>
                  <a:ext cx="39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0DEDE1A-C3AF-987F-DFB2-EF40377F10B5}"/>
                    </a:ext>
                  </a:extLst>
                </p14:cNvPr>
                <p14:cNvContentPartPr/>
                <p14:nvPr/>
              </p14:nvContentPartPr>
              <p14:xfrm>
                <a:off x="2417760" y="3144076"/>
                <a:ext cx="39960" cy="265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0DEDE1A-C3AF-987F-DFB2-EF40377F10B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13440" y="3139756"/>
                  <a:ext cx="486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0A3839B-1066-252D-DA6B-71BB4DD3BD53}"/>
                    </a:ext>
                  </a:extLst>
                </p14:cNvPr>
                <p14:cNvContentPartPr/>
                <p14:nvPr/>
              </p14:nvContentPartPr>
              <p14:xfrm>
                <a:off x="3375360" y="3234076"/>
                <a:ext cx="31680" cy="22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0A3839B-1066-252D-DA6B-71BB4DD3BD5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371040" y="3229756"/>
                  <a:ext cx="40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DEEE548-ACBF-494B-ACE1-340905F4A5E5}"/>
                    </a:ext>
                  </a:extLst>
                </p14:cNvPr>
                <p14:cNvContentPartPr/>
                <p14:nvPr/>
              </p14:nvContentPartPr>
              <p14:xfrm>
                <a:off x="3387960" y="3258196"/>
                <a:ext cx="5400" cy="8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DEEE548-ACBF-494B-ACE1-340905F4A5E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83640" y="3253876"/>
                  <a:ext cx="14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26CB138-663C-2A09-266F-9292357A3C5B}"/>
                    </a:ext>
                  </a:extLst>
                </p14:cNvPr>
                <p14:cNvContentPartPr/>
                <p14:nvPr/>
              </p14:nvContentPartPr>
              <p14:xfrm>
                <a:off x="3345120" y="3114196"/>
                <a:ext cx="44280" cy="225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26CB138-663C-2A09-266F-9292357A3C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40800" y="3109876"/>
                  <a:ext cx="52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41F48B3-A81B-F58F-A7F9-9A800531FD61}"/>
                    </a:ext>
                  </a:extLst>
                </p14:cNvPr>
                <p14:cNvContentPartPr/>
                <p14:nvPr/>
              </p14:nvContentPartPr>
              <p14:xfrm>
                <a:off x="3402720" y="2630716"/>
                <a:ext cx="19800" cy="34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41F48B3-A81B-F58F-A7F9-9A800531FD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98400" y="2626396"/>
                  <a:ext cx="28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DE83B16-779E-71FC-831D-78A8B176E20E}"/>
                    </a:ext>
                  </a:extLst>
                </p14:cNvPr>
                <p14:cNvContentPartPr/>
                <p14:nvPr/>
              </p14:nvContentPartPr>
              <p14:xfrm>
                <a:off x="2404800" y="3234076"/>
                <a:ext cx="61560" cy="77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DE83B16-779E-71FC-831D-78A8B176E20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00480" y="3229756"/>
                  <a:ext cx="70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622605B-3B4A-0407-4E12-0B37FA207A28}"/>
                    </a:ext>
                  </a:extLst>
                </p14:cNvPr>
                <p14:cNvContentPartPr/>
                <p14:nvPr/>
              </p14:nvContentPartPr>
              <p14:xfrm>
                <a:off x="2425320" y="3198796"/>
                <a:ext cx="38160" cy="57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622605B-3B4A-0407-4E12-0B37FA207A2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21000" y="3194476"/>
                  <a:ext cx="46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99A327B-9F17-F7C8-F5AA-BDC3B005466F}"/>
                    </a:ext>
                  </a:extLst>
                </p14:cNvPr>
                <p14:cNvContentPartPr/>
                <p14:nvPr/>
              </p14:nvContentPartPr>
              <p14:xfrm>
                <a:off x="2473920" y="3147316"/>
                <a:ext cx="93240" cy="59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99A327B-9F17-F7C8-F5AA-BDC3B005466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69600" y="3142996"/>
                  <a:ext cx="101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B46EE84-BC5B-9648-55B7-66905BBCDE87}"/>
                    </a:ext>
                  </a:extLst>
                </p14:cNvPr>
                <p14:cNvContentPartPr/>
                <p14:nvPr/>
              </p14:nvContentPartPr>
              <p14:xfrm>
                <a:off x="2454840" y="2772196"/>
                <a:ext cx="671040" cy="483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B46EE84-BC5B-9648-55B7-66905BBCDE8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50520" y="2767876"/>
                  <a:ext cx="6796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E09DBB0-D0D9-15C2-2019-88E77608CEB4}"/>
                    </a:ext>
                  </a:extLst>
                </p14:cNvPr>
                <p14:cNvContentPartPr/>
                <p14:nvPr/>
              </p14:nvContentPartPr>
              <p14:xfrm>
                <a:off x="3404880" y="2546116"/>
                <a:ext cx="132120" cy="743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E09DBB0-D0D9-15C2-2019-88E77608CEB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00560" y="2541796"/>
                  <a:ext cx="14076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B5D3502-DFE5-FA96-952D-413A29165F89}"/>
                    </a:ext>
                  </a:extLst>
                </p14:cNvPr>
                <p14:cNvContentPartPr/>
                <p14:nvPr/>
              </p14:nvContentPartPr>
              <p14:xfrm>
                <a:off x="4495680" y="2511196"/>
                <a:ext cx="21600" cy="781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B5D3502-DFE5-FA96-952D-413A29165F8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91360" y="2506876"/>
                  <a:ext cx="3024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8E2463F-BF11-690A-B598-44149F0349C1}"/>
                    </a:ext>
                  </a:extLst>
                </p14:cNvPr>
                <p14:cNvContentPartPr/>
                <p14:nvPr/>
              </p14:nvContentPartPr>
              <p14:xfrm>
                <a:off x="2101320" y="2802076"/>
                <a:ext cx="131400" cy="250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8E2463F-BF11-690A-B598-44149F0349C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97000" y="2797756"/>
                  <a:ext cx="140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22A43CC-D6FD-F32B-1CB5-5494E73E703D}"/>
                    </a:ext>
                  </a:extLst>
                </p14:cNvPr>
                <p14:cNvContentPartPr/>
                <p14:nvPr/>
              </p14:nvContentPartPr>
              <p14:xfrm>
                <a:off x="2149920" y="2806036"/>
                <a:ext cx="116640" cy="248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22A43CC-D6FD-F32B-1CB5-5494E73E70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45600" y="2801716"/>
                  <a:ext cx="125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3BB4574-EEFD-5823-9346-2140A3C94B19}"/>
                    </a:ext>
                  </a:extLst>
                </p14:cNvPr>
                <p14:cNvContentPartPr/>
                <p14:nvPr/>
              </p14:nvContentPartPr>
              <p14:xfrm>
                <a:off x="3133440" y="2987476"/>
                <a:ext cx="6480" cy="145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3BB4574-EEFD-5823-9346-2140A3C94B1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29120" y="2983156"/>
                  <a:ext cx="15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BB39F2F-1A80-2105-BB6E-6C834591EA0A}"/>
                    </a:ext>
                  </a:extLst>
                </p14:cNvPr>
                <p14:cNvContentPartPr/>
                <p14:nvPr/>
              </p14:nvContentPartPr>
              <p14:xfrm>
                <a:off x="3048480" y="2955436"/>
                <a:ext cx="167760" cy="221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BB39F2F-1A80-2105-BB6E-6C834591EA0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44160" y="2951116"/>
                  <a:ext cx="176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87853BC-9AD2-EA5F-8726-AE0F630A1BFD}"/>
                    </a:ext>
                  </a:extLst>
                </p14:cNvPr>
                <p14:cNvContentPartPr/>
                <p14:nvPr/>
              </p14:nvContentPartPr>
              <p14:xfrm>
                <a:off x="3691080" y="2734396"/>
                <a:ext cx="138240" cy="17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87853BC-9AD2-EA5F-8726-AE0F630A1BF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86760" y="2730076"/>
                  <a:ext cx="146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827A44B-B7F8-81F9-E14F-3CC72120C6C2}"/>
                    </a:ext>
                  </a:extLst>
                </p14:cNvPr>
                <p14:cNvContentPartPr/>
                <p14:nvPr/>
              </p14:nvContentPartPr>
              <p14:xfrm>
                <a:off x="3873960" y="2620636"/>
                <a:ext cx="7200" cy="102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827A44B-B7F8-81F9-E14F-3CC72120C6C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69640" y="2616316"/>
                  <a:ext cx="15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B682D76-D3F5-73B1-2D73-05C509161A7D}"/>
                    </a:ext>
                  </a:extLst>
                </p14:cNvPr>
                <p14:cNvContentPartPr/>
                <p14:nvPr/>
              </p14:nvContentPartPr>
              <p14:xfrm>
                <a:off x="4055400" y="3010876"/>
                <a:ext cx="123120" cy="117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B682D76-D3F5-73B1-2D73-05C509161A7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51080" y="3006556"/>
                  <a:ext cx="131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183733D-9803-8A17-D849-789BAA6A5A68}"/>
                    </a:ext>
                  </a:extLst>
                </p14:cNvPr>
                <p14:cNvContentPartPr/>
                <p14:nvPr/>
              </p14:nvContentPartPr>
              <p14:xfrm>
                <a:off x="4218120" y="2899996"/>
                <a:ext cx="78840" cy="99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183733D-9803-8A17-D849-789BAA6A5A6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13800" y="2895676"/>
                  <a:ext cx="87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B42A09D-1CF4-F63E-FA82-E263193AECB0}"/>
                    </a:ext>
                  </a:extLst>
                </p14:cNvPr>
                <p14:cNvContentPartPr/>
                <p14:nvPr/>
              </p14:nvContentPartPr>
              <p14:xfrm>
                <a:off x="3376080" y="3142276"/>
                <a:ext cx="46800" cy="2142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B42A09D-1CF4-F63E-FA82-E263193AECB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71760" y="3137956"/>
                  <a:ext cx="55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EE16075-1821-76DE-9D75-61436D9F1F61}"/>
                    </a:ext>
                  </a:extLst>
                </p14:cNvPr>
                <p14:cNvContentPartPr/>
                <p14:nvPr/>
              </p14:nvContentPartPr>
              <p14:xfrm>
                <a:off x="4498560" y="3232996"/>
                <a:ext cx="40320" cy="1922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EE16075-1821-76DE-9D75-61436D9F1F6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94240" y="3228676"/>
                  <a:ext cx="48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2C9CAD0-9227-983C-8FAC-1E85A98AAD8A}"/>
                    </a:ext>
                  </a:extLst>
                </p14:cNvPr>
                <p14:cNvContentPartPr/>
                <p14:nvPr/>
              </p14:nvContentPartPr>
              <p14:xfrm>
                <a:off x="4458240" y="4283836"/>
                <a:ext cx="68760" cy="425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2C9CAD0-9227-983C-8FAC-1E85A98AAD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53920" y="4279516"/>
                  <a:ext cx="774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4C8273E-E120-3D18-F042-C07CAEF582B9}"/>
                    </a:ext>
                  </a:extLst>
                </p14:cNvPr>
                <p14:cNvContentPartPr/>
                <p14:nvPr/>
              </p14:nvContentPartPr>
              <p14:xfrm>
                <a:off x="3833280" y="4624756"/>
                <a:ext cx="228960" cy="254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4C8273E-E120-3D18-F042-C07CAEF582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28960" y="4620436"/>
                  <a:ext cx="237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3AAADEC-2AF5-716D-9FA9-6E19D3DAE424}"/>
                    </a:ext>
                  </a:extLst>
                </p14:cNvPr>
                <p14:cNvContentPartPr/>
                <p14:nvPr/>
              </p14:nvContentPartPr>
              <p14:xfrm>
                <a:off x="3945600" y="4676956"/>
                <a:ext cx="99000" cy="160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3AAADEC-2AF5-716D-9FA9-6E19D3DAE42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41280" y="4672636"/>
                  <a:ext cx="107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D30CC7E-77E7-6F6C-AE9B-BD9A613E1513}"/>
                    </a:ext>
                  </a:extLst>
                </p14:cNvPr>
                <p14:cNvContentPartPr/>
                <p14:nvPr/>
              </p14:nvContentPartPr>
              <p14:xfrm>
                <a:off x="8745120" y="1686076"/>
                <a:ext cx="156240" cy="18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D30CC7E-77E7-6F6C-AE9B-BD9A613E151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40800" y="1681756"/>
                  <a:ext cx="164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22555D5-DB11-C860-4A4A-4480A3B0BCAC}"/>
                    </a:ext>
                  </a:extLst>
                </p14:cNvPr>
                <p14:cNvContentPartPr/>
                <p14:nvPr/>
              </p14:nvContentPartPr>
              <p14:xfrm>
                <a:off x="8883000" y="1616236"/>
                <a:ext cx="173880" cy="188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22555D5-DB11-C860-4A4A-4480A3B0BCA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78680" y="1611916"/>
                  <a:ext cx="182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F899FF3-553C-1D73-01B8-5DF6542DCA34}"/>
                    </a:ext>
                  </a:extLst>
                </p14:cNvPr>
                <p14:cNvContentPartPr/>
                <p14:nvPr/>
              </p14:nvContentPartPr>
              <p14:xfrm>
                <a:off x="9282600" y="1560796"/>
                <a:ext cx="428400" cy="1677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F899FF3-553C-1D73-01B8-5DF6542DCA3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78280" y="1556476"/>
                  <a:ext cx="437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C3765D0-EC59-93F5-6D5B-9E32D5F7D81C}"/>
                    </a:ext>
                  </a:extLst>
                </p14:cNvPr>
                <p14:cNvContentPartPr/>
                <p14:nvPr/>
              </p14:nvContentPartPr>
              <p14:xfrm>
                <a:off x="9473760" y="1589236"/>
                <a:ext cx="46440" cy="1976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C3765D0-EC59-93F5-6D5B-9E32D5F7D81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69440" y="1584916"/>
                  <a:ext cx="55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AB542EC-725A-20BE-6869-31A8109494BA}"/>
                    </a:ext>
                  </a:extLst>
                </p14:cNvPr>
                <p14:cNvContentPartPr/>
                <p14:nvPr/>
              </p14:nvContentPartPr>
              <p14:xfrm>
                <a:off x="9577800" y="1591396"/>
                <a:ext cx="122400" cy="1447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AB542EC-725A-20BE-6869-31A8109494B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73480" y="1587076"/>
                  <a:ext cx="131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F15267F-A2A1-396D-4D40-F4D9C2C4729F}"/>
                    </a:ext>
                  </a:extLst>
                </p14:cNvPr>
                <p14:cNvContentPartPr/>
                <p14:nvPr/>
              </p14:nvContentPartPr>
              <p14:xfrm>
                <a:off x="9547200" y="1420036"/>
                <a:ext cx="5400" cy="7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F15267F-A2A1-396D-4D40-F4D9C2C4729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42880" y="1415716"/>
                  <a:ext cx="14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1E29C38-709B-2FFF-62A2-DB9B5C1DDBB4}"/>
                    </a:ext>
                  </a:extLst>
                </p14:cNvPr>
                <p14:cNvContentPartPr/>
                <p14:nvPr/>
              </p14:nvContentPartPr>
              <p14:xfrm>
                <a:off x="9987120" y="1520116"/>
                <a:ext cx="33840" cy="1432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1E29C38-709B-2FFF-62A2-DB9B5C1DDBB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82800" y="1515796"/>
                  <a:ext cx="42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CBC2261-9632-00A5-A1AE-E67903650020}"/>
                    </a:ext>
                  </a:extLst>
                </p14:cNvPr>
                <p14:cNvContentPartPr/>
                <p14:nvPr/>
              </p14:nvContentPartPr>
              <p14:xfrm>
                <a:off x="9916560" y="1472956"/>
                <a:ext cx="171000" cy="1389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CBC2261-9632-00A5-A1AE-E6790365002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12240" y="1468636"/>
                  <a:ext cx="179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06757AD-9F92-97E1-AE03-5B2A3D76C716}"/>
                    </a:ext>
                  </a:extLst>
                </p14:cNvPr>
                <p14:cNvContentPartPr/>
                <p14:nvPr/>
              </p14:nvContentPartPr>
              <p14:xfrm>
                <a:off x="10090080" y="1591396"/>
                <a:ext cx="128160" cy="900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06757AD-9F92-97E1-AE03-5B2A3D76C71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85760" y="1587076"/>
                  <a:ext cx="136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1B565BC-1BF3-1525-3388-43FD555AD89B}"/>
                    </a:ext>
                  </a:extLst>
                </p14:cNvPr>
                <p14:cNvContentPartPr/>
                <p14:nvPr/>
              </p14:nvContentPartPr>
              <p14:xfrm>
                <a:off x="10260000" y="1542436"/>
                <a:ext cx="321480" cy="116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1B565BC-1BF3-1525-3388-43FD555AD89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255680" y="1538116"/>
                  <a:ext cx="330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E293BDE-953E-CE3E-0899-17FC9EF691E3}"/>
                    </a:ext>
                  </a:extLst>
                </p14:cNvPr>
                <p14:cNvContentPartPr/>
                <p14:nvPr/>
              </p14:nvContentPartPr>
              <p14:xfrm>
                <a:off x="10602720" y="1591396"/>
                <a:ext cx="115560" cy="856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E293BDE-953E-CE3E-0899-17FC9EF691E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98400" y="1587076"/>
                  <a:ext cx="124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CCBFE0A-2A11-8F46-8011-326EBDF7483A}"/>
                    </a:ext>
                  </a:extLst>
                </p14:cNvPr>
                <p14:cNvContentPartPr/>
                <p14:nvPr/>
              </p14:nvContentPartPr>
              <p14:xfrm>
                <a:off x="10712880" y="1474396"/>
                <a:ext cx="557640" cy="168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CCBFE0A-2A11-8F46-8011-326EBDF7483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08560" y="1470076"/>
                  <a:ext cx="566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08860AB-1F66-95AF-469C-6929CE48F0BB}"/>
                    </a:ext>
                  </a:extLst>
                </p14:cNvPr>
                <p14:cNvContentPartPr/>
                <p14:nvPr/>
              </p14:nvContentPartPr>
              <p14:xfrm>
                <a:off x="9258840" y="1910356"/>
                <a:ext cx="445680" cy="301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08860AB-1F66-95AF-469C-6929CE48F0B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54520" y="1906036"/>
                  <a:ext cx="454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B8FCC94-35E3-D725-7B45-190345BFDA39}"/>
                    </a:ext>
                  </a:extLst>
                </p14:cNvPr>
                <p14:cNvContentPartPr/>
                <p14:nvPr/>
              </p14:nvContentPartPr>
              <p14:xfrm>
                <a:off x="9916200" y="1897036"/>
                <a:ext cx="168840" cy="153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B8FCC94-35E3-D725-7B45-190345BFDA3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11880" y="1892716"/>
                  <a:ext cx="177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B8D5029-0B66-596C-869F-A8D9370E4DE6}"/>
                    </a:ext>
                  </a:extLst>
                </p14:cNvPr>
                <p14:cNvContentPartPr/>
                <p14:nvPr/>
              </p14:nvContentPartPr>
              <p14:xfrm>
                <a:off x="10117080" y="1949236"/>
                <a:ext cx="322200" cy="1004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B8D5029-0B66-596C-869F-A8D9370E4DE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12760" y="1944916"/>
                  <a:ext cx="330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0E2B361-BCDB-C152-88BD-4E6A994A7AD3}"/>
                    </a:ext>
                  </a:extLst>
                </p14:cNvPr>
                <p14:cNvContentPartPr/>
                <p14:nvPr/>
              </p14:nvContentPartPr>
              <p14:xfrm>
                <a:off x="10667160" y="1848076"/>
                <a:ext cx="287640" cy="164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0E2B361-BCDB-C152-88BD-4E6A994A7AD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62840" y="1843756"/>
                  <a:ext cx="296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BE15CE2-BA38-22A8-D54F-DF49EC8B5FA3}"/>
                    </a:ext>
                  </a:extLst>
                </p14:cNvPr>
                <p14:cNvContentPartPr/>
                <p14:nvPr/>
              </p14:nvContentPartPr>
              <p14:xfrm>
                <a:off x="10996200" y="1821436"/>
                <a:ext cx="358200" cy="199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BE15CE2-BA38-22A8-D54F-DF49EC8B5FA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91880" y="1817116"/>
                  <a:ext cx="366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71A6100-CB61-7BF6-89D2-EA27968B8114}"/>
                    </a:ext>
                  </a:extLst>
                </p14:cNvPr>
                <p14:cNvContentPartPr/>
                <p14:nvPr/>
              </p14:nvContentPartPr>
              <p14:xfrm>
                <a:off x="11358720" y="1912516"/>
                <a:ext cx="204120" cy="558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71A6100-CB61-7BF6-89D2-EA27968B811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354400" y="1908196"/>
                  <a:ext cx="212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F213149-35D8-B9CC-86A8-1606AD8C6C6A}"/>
                    </a:ext>
                  </a:extLst>
                </p14:cNvPr>
                <p14:cNvContentPartPr/>
                <p14:nvPr/>
              </p14:nvContentPartPr>
              <p14:xfrm>
                <a:off x="11594880" y="1814956"/>
                <a:ext cx="327600" cy="1652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F213149-35D8-B9CC-86A8-1606AD8C6C6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90560" y="1810636"/>
                  <a:ext cx="336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16DB168-26BC-D88E-BA94-26B0385A87C2}"/>
                    </a:ext>
                  </a:extLst>
                </p14:cNvPr>
                <p14:cNvContentPartPr/>
                <p14:nvPr/>
              </p14:nvContentPartPr>
              <p14:xfrm>
                <a:off x="9257400" y="2300236"/>
                <a:ext cx="92520" cy="140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16DB168-26BC-D88E-BA94-26B0385A87C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53080" y="2295916"/>
                  <a:ext cx="101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79ACAE4-CA22-9138-9384-3BFE946403B4}"/>
                    </a:ext>
                  </a:extLst>
                </p14:cNvPr>
                <p14:cNvContentPartPr/>
                <p14:nvPr/>
              </p14:nvContentPartPr>
              <p14:xfrm>
                <a:off x="9415440" y="2317156"/>
                <a:ext cx="212400" cy="856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79ACAE4-CA22-9138-9384-3BFE946403B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11120" y="2312836"/>
                  <a:ext cx="221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01650CC-0A51-AD0E-AE7B-54D094B9152F}"/>
                    </a:ext>
                  </a:extLst>
                </p14:cNvPr>
                <p14:cNvContentPartPr/>
                <p14:nvPr/>
              </p14:nvContentPartPr>
              <p14:xfrm>
                <a:off x="9599400" y="2289436"/>
                <a:ext cx="14400" cy="54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01650CC-0A51-AD0E-AE7B-54D094B915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95080" y="2285116"/>
                  <a:ext cx="23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B89FDC5-7B8B-B04D-4F88-4EBC4E13C6C2}"/>
                    </a:ext>
                  </a:extLst>
                </p14:cNvPr>
                <p14:cNvContentPartPr/>
                <p14:nvPr/>
              </p14:nvContentPartPr>
              <p14:xfrm>
                <a:off x="9730800" y="2263876"/>
                <a:ext cx="157680" cy="1170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B89FDC5-7B8B-B04D-4F88-4EBC4E13C6C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26480" y="2259556"/>
                  <a:ext cx="166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5CB2FF8-21CC-93BF-CFC7-C41B037ABAAB}"/>
                    </a:ext>
                  </a:extLst>
                </p14:cNvPr>
                <p14:cNvContentPartPr/>
                <p14:nvPr/>
              </p14:nvContentPartPr>
              <p14:xfrm>
                <a:off x="9981360" y="2272156"/>
                <a:ext cx="67320" cy="1321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5CB2FF8-21CC-93BF-CFC7-C41B037ABAA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77040" y="2267836"/>
                  <a:ext cx="75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C4D7E97-74EF-C167-E0FA-77DFFEFC05A0}"/>
                    </a:ext>
                  </a:extLst>
                </p14:cNvPr>
                <p14:cNvContentPartPr/>
                <p14:nvPr/>
              </p14:nvContentPartPr>
              <p14:xfrm>
                <a:off x="10131120" y="2211316"/>
                <a:ext cx="446760" cy="1522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C4D7E97-74EF-C167-E0FA-77DFFEFC05A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26800" y="2206996"/>
                  <a:ext cx="455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0D09B48-C467-6E37-4774-DC67349E15CC}"/>
                    </a:ext>
                  </a:extLst>
                </p14:cNvPr>
                <p14:cNvContentPartPr/>
                <p14:nvPr/>
              </p14:nvContentPartPr>
              <p14:xfrm>
                <a:off x="10480680" y="2162716"/>
                <a:ext cx="11160" cy="136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0D09B48-C467-6E37-4774-DC67349E15C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476360" y="2158396"/>
                  <a:ext cx="19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9808D6B-6119-6230-686A-1A59D5D67EB7}"/>
                    </a:ext>
                  </a:extLst>
                </p14:cNvPr>
                <p14:cNvContentPartPr/>
                <p14:nvPr/>
              </p14:nvContentPartPr>
              <p14:xfrm>
                <a:off x="10759680" y="2129956"/>
                <a:ext cx="170280" cy="288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9808D6B-6119-6230-686A-1A59D5D67EB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755360" y="2125636"/>
                  <a:ext cx="178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3B47A5B-E8A1-1CA9-9145-D52AD6242A7A}"/>
                    </a:ext>
                  </a:extLst>
                </p14:cNvPr>
                <p14:cNvContentPartPr/>
                <p14:nvPr/>
              </p14:nvContentPartPr>
              <p14:xfrm>
                <a:off x="10951920" y="2280796"/>
                <a:ext cx="217800" cy="61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3B47A5B-E8A1-1CA9-9145-D52AD6242A7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947600" y="2276476"/>
                  <a:ext cx="226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BEC6987-00F7-6AB9-940F-EB41136B26C1}"/>
                    </a:ext>
                  </a:extLst>
                </p14:cNvPr>
                <p14:cNvContentPartPr/>
                <p14:nvPr/>
              </p14:nvContentPartPr>
              <p14:xfrm>
                <a:off x="11066760" y="2139676"/>
                <a:ext cx="70560" cy="100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BEC6987-00F7-6AB9-940F-EB41136B26C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062440" y="2135356"/>
                  <a:ext cx="79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09E047C-026D-946F-7103-0E621D239CBE}"/>
                    </a:ext>
                  </a:extLst>
                </p14:cNvPr>
                <p14:cNvContentPartPr/>
                <p14:nvPr/>
              </p14:nvContentPartPr>
              <p14:xfrm>
                <a:off x="11422080" y="2187916"/>
                <a:ext cx="365040" cy="1461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09E047C-026D-946F-7103-0E621D239CB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417760" y="2183596"/>
                  <a:ext cx="373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1969582-D8D7-6BCB-3975-226C465D4831}"/>
                    </a:ext>
                  </a:extLst>
                </p14:cNvPr>
                <p14:cNvContentPartPr/>
                <p14:nvPr/>
              </p14:nvContentPartPr>
              <p14:xfrm>
                <a:off x="11739960" y="2105476"/>
                <a:ext cx="6480" cy="12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1969582-D8D7-6BCB-3975-226C465D483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735640" y="2101156"/>
                  <a:ext cx="15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F2F3A97-8577-0E42-20B2-2BFE7393CD96}"/>
                    </a:ext>
                  </a:extLst>
                </p14:cNvPr>
                <p14:cNvContentPartPr/>
                <p14:nvPr/>
              </p14:nvContentPartPr>
              <p14:xfrm>
                <a:off x="11663640" y="2219956"/>
                <a:ext cx="243720" cy="1504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F2F3A97-8577-0E42-20B2-2BFE7393CD9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659320" y="2215636"/>
                  <a:ext cx="252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CC61A64-1EA7-7D8D-216A-6B9A24D430E4}"/>
                    </a:ext>
                  </a:extLst>
                </p14:cNvPr>
                <p14:cNvContentPartPr/>
                <p14:nvPr/>
              </p14:nvContentPartPr>
              <p14:xfrm>
                <a:off x="1373040" y="2609476"/>
                <a:ext cx="180360" cy="551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CC61A64-1EA7-7D8D-216A-6B9A24D430E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368720" y="2605156"/>
                  <a:ext cx="18900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5151409-5EAE-9685-39C8-B0A083BBE14E}"/>
                    </a:ext>
                  </a:extLst>
                </p14:cNvPr>
                <p14:cNvContentPartPr/>
                <p14:nvPr/>
              </p14:nvContentPartPr>
              <p14:xfrm>
                <a:off x="9272520" y="2560876"/>
                <a:ext cx="147600" cy="1854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5151409-5EAE-9685-39C8-B0A083BBE14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268200" y="2556556"/>
                  <a:ext cx="156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86DBA22-8386-A0BB-0C8C-9BDCD9D3DB51}"/>
                    </a:ext>
                  </a:extLst>
                </p14:cNvPr>
                <p14:cNvContentPartPr/>
                <p14:nvPr/>
              </p14:nvContentPartPr>
              <p14:xfrm>
                <a:off x="9456840" y="2631076"/>
                <a:ext cx="226800" cy="88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86DBA22-8386-A0BB-0C8C-9BDCD9D3DB5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52520" y="2626756"/>
                  <a:ext cx="235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4EF6893-0791-76D2-E274-44550CCDD4E8}"/>
                    </a:ext>
                  </a:extLst>
                </p14:cNvPr>
                <p14:cNvContentPartPr/>
                <p14:nvPr/>
              </p14:nvContentPartPr>
              <p14:xfrm>
                <a:off x="9699120" y="2625676"/>
                <a:ext cx="107640" cy="243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4EF6893-0791-76D2-E274-44550CCDD4E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94800" y="2621356"/>
                  <a:ext cx="116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8DDB60F-4D58-B769-35F2-E8FCBDC3D24A}"/>
                    </a:ext>
                  </a:extLst>
                </p14:cNvPr>
                <p14:cNvContentPartPr/>
                <p14:nvPr/>
              </p14:nvContentPartPr>
              <p14:xfrm>
                <a:off x="9711360" y="2717116"/>
                <a:ext cx="3600" cy="64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8DDB60F-4D58-B769-35F2-E8FCBDC3D24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07040" y="2712796"/>
                  <a:ext cx="12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6B59E07-8599-70DB-8DB5-72D07DE0A8A8}"/>
                    </a:ext>
                  </a:extLst>
                </p14:cNvPr>
                <p14:cNvContentPartPr/>
                <p14:nvPr/>
              </p14:nvContentPartPr>
              <p14:xfrm>
                <a:off x="9246960" y="2555476"/>
                <a:ext cx="228600" cy="2491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6B59E07-8599-70DB-8DB5-72D07DE0A8A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242640" y="2551156"/>
                  <a:ext cx="237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90FE14A-56F9-CA40-C44B-7C45D2ACC5DF}"/>
                    </a:ext>
                  </a:extLst>
                </p14:cNvPr>
                <p14:cNvContentPartPr/>
                <p14:nvPr/>
              </p14:nvContentPartPr>
              <p14:xfrm>
                <a:off x="9526680" y="2650156"/>
                <a:ext cx="87840" cy="103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90FE14A-56F9-CA40-C44B-7C45D2ACC5D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22360" y="2645836"/>
                  <a:ext cx="96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8E42DE4-81C2-6F60-FE7C-5CC3D7D710F2}"/>
                    </a:ext>
                  </a:extLst>
                </p14:cNvPr>
                <p14:cNvContentPartPr/>
                <p14:nvPr/>
              </p14:nvContentPartPr>
              <p14:xfrm>
                <a:off x="9654480" y="2538556"/>
                <a:ext cx="353160" cy="2102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8E42DE4-81C2-6F60-FE7C-5CC3D7D710F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650160" y="2534236"/>
                  <a:ext cx="361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3E9DCC1-DEF0-AE86-5F8E-B8E18A683E4D}"/>
                    </a:ext>
                  </a:extLst>
                </p14:cNvPr>
                <p14:cNvContentPartPr/>
                <p14:nvPr/>
              </p14:nvContentPartPr>
              <p14:xfrm>
                <a:off x="10177560" y="2574916"/>
                <a:ext cx="340560" cy="1483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3E9DCC1-DEF0-AE86-5F8E-B8E18A683E4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173240" y="2570596"/>
                  <a:ext cx="349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EC8A0BC-D1A4-4020-FFE7-F33A8DC553F2}"/>
                    </a:ext>
                  </a:extLst>
                </p14:cNvPr>
                <p14:cNvContentPartPr/>
                <p14:nvPr/>
              </p14:nvContentPartPr>
              <p14:xfrm>
                <a:off x="10497240" y="2543596"/>
                <a:ext cx="11160" cy="72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EC8A0BC-D1A4-4020-FFE7-F33A8DC553F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492920" y="2539276"/>
                  <a:ext cx="19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16BA2C8-4D67-9B52-0A84-D861B8A83BD3}"/>
                    </a:ext>
                  </a:extLst>
                </p14:cNvPr>
                <p14:cNvContentPartPr/>
                <p14:nvPr/>
              </p14:nvContentPartPr>
              <p14:xfrm>
                <a:off x="10734120" y="2531716"/>
                <a:ext cx="180720" cy="187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16BA2C8-4D67-9B52-0A84-D861B8A83BD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29800" y="2527396"/>
                  <a:ext cx="189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171FD73-4EAD-0D49-B54A-89262527C14B}"/>
                    </a:ext>
                  </a:extLst>
                </p14:cNvPr>
                <p14:cNvContentPartPr/>
                <p14:nvPr/>
              </p14:nvContentPartPr>
              <p14:xfrm>
                <a:off x="10941840" y="2567356"/>
                <a:ext cx="498960" cy="2412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171FD73-4EAD-0D49-B54A-89262527C14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937520" y="2563036"/>
                  <a:ext cx="507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5FAEC50-DE51-D2A5-6000-0D9C755AA0A5}"/>
                    </a:ext>
                  </a:extLst>
                </p14:cNvPr>
                <p14:cNvContentPartPr/>
                <p14:nvPr/>
              </p14:nvContentPartPr>
              <p14:xfrm>
                <a:off x="9257760" y="2971636"/>
                <a:ext cx="311760" cy="159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5FAEC50-DE51-D2A5-6000-0D9C755AA0A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253440" y="2967316"/>
                  <a:ext cx="320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59D7F2B-FACB-57C6-3A77-F03FDE37E549}"/>
                    </a:ext>
                  </a:extLst>
                </p14:cNvPr>
                <p14:cNvContentPartPr/>
                <p14:nvPr/>
              </p14:nvContentPartPr>
              <p14:xfrm>
                <a:off x="9581400" y="2905396"/>
                <a:ext cx="145440" cy="1584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59D7F2B-FACB-57C6-3A77-F03FDE37E54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77080" y="2901076"/>
                  <a:ext cx="154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FEA15C9-9C59-0323-0CD2-19EB87FE397E}"/>
                    </a:ext>
                  </a:extLst>
                </p14:cNvPr>
                <p14:cNvContentPartPr/>
                <p14:nvPr/>
              </p14:nvContentPartPr>
              <p14:xfrm>
                <a:off x="9760680" y="2795956"/>
                <a:ext cx="469080" cy="3074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FEA15C9-9C59-0323-0CD2-19EB87FE397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756360" y="2791636"/>
                  <a:ext cx="4777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3B1A0BA-1382-5ABF-8D28-78E1C72AC504}"/>
                    </a:ext>
                  </a:extLst>
                </p14:cNvPr>
                <p14:cNvContentPartPr/>
                <p14:nvPr/>
              </p14:nvContentPartPr>
              <p14:xfrm>
                <a:off x="10164600" y="2937436"/>
                <a:ext cx="226800" cy="748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3B1A0BA-1382-5ABF-8D28-78E1C72AC50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160280" y="2933116"/>
                  <a:ext cx="235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B899033-6C9F-7C6D-6607-5DF6A2CE921B}"/>
                    </a:ext>
                  </a:extLst>
                </p14:cNvPr>
                <p14:cNvContentPartPr/>
                <p14:nvPr/>
              </p14:nvContentPartPr>
              <p14:xfrm>
                <a:off x="10629000" y="2938156"/>
                <a:ext cx="244800" cy="78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B899033-6C9F-7C6D-6607-5DF6A2CE921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624680" y="2933836"/>
                  <a:ext cx="253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9EC031F-B69C-65E6-EFF3-CEAE60701333}"/>
                    </a:ext>
                  </a:extLst>
                </p14:cNvPr>
                <p14:cNvContentPartPr/>
                <p14:nvPr/>
              </p14:nvContentPartPr>
              <p14:xfrm>
                <a:off x="11026080" y="2781556"/>
                <a:ext cx="640080" cy="2887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9EC031F-B69C-65E6-EFF3-CEAE6070133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021760" y="2777236"/>
                  <a:ext cx="648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69AC05C-C76D-20D6-1906-910372F4708A}"/>
                    </a:ext>
                  </a:extLst>
                </p14:cNvPr>
                <p14:cNvContentPartPr/>
                <p14:nvPr/>
              </p14:nvContentPartPr>
              <p14:xfrm>
                <a:off x="9243000" y="3231916"/>
                <a:ext cx="106200" cy="1922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69AC05C-C76D-20D6-1906-910372F4708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238680" y="3227596"/>
                  <a:ext cx="114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E02A1E3-1201-66E0-7248-F088C4DE5E35}"/>
                    </a:ext>
                  </a:extLst>
                </p14:cNvPr>
                <p14:cNvContentPartPr/>
                <p14:nvPr/>
              </p14:nvContentPartPr>
              <p14:xfrm>
                <a:off x="9384480" y="3293116"/>
                <a:ext cx="240120" cy="1263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E02A1E3-1201-66E0-7248-F088C4DE5E3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380160" y="3288796"/>
                  <a:ext cx="248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32C861E-888F-39C8-8872-F5713BFC997D}"/>
                    </a:ext>
                  </a:extLst>
                </p14:cNvPr>
                <p14:cNvContentPartPr/>
                <p14:nvPr/>
              </p14:nvContentPartPr>
              <p14:xfrm>
                <a:off x="9625680" y="3185836"/>
                <a:ext cx="320760" cy="2282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32C861E-888F-39C8-8872-F5713BFC997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621360" y="3181516"/>
                  <a:ext cx="329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645DDF9-96C8-9D4C-64F6-BB9764AA8CAA}"/>
                    </a:ext>
                  </a:extLst>
                </p14:cNvPr>
                <p14:cNvContentPartPr/>
                <p14:nvPr/>
              </p14:nvContentPartPr>
              <p14:xfrm>
                <a:off x="9755640" y="3164956"/>
                <a:ext cx="16920" cy="136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645DDF9-96C8-9D4C-64F6-BB9764AA8CA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751320" y="3160636"/>
                  <a:ext cx="25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FC87FB7-F069-79AF-C79A-8194C668C78D}"/>
                    </a:ext>
                  </a:extLst>
                </p14:cNvPr>
                <p14:cNvContentPartPr/>
                <p14:nvPr/>
              </p14:nvContentPartPr>
              <p14:xfrm>
                <a:off x="10128960" y="3276196"/>
                <a:ext cx="182160" cy="889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FC87FB7-F069-79AF-C79A-8194C668C78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124640" y="3271876"/>
                  <a:ext cx="190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89159C7-0178-B58B-1B33-F45B03AA862F}"/>
                    </a:ext>
                  </a:extLst>
                </p14:cNvPr>
                <p14:cNvContentPartPr/>
                <p14:nvPr/>
              </p14:nvContentPartPr>
              <p14:xfrm>
                <a:off x="10297440" y="3206716"/>
                <a:ext cx="21600" cy="16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89159C7-0178-B58B-1B33-F45B03AA862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293120" y="3202396"/>
                  <a:ext cx="3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8CA39C0-9234-DB46-6586-1187CE90150A}"/>
                    </a:ext>
                  </a:extLst>
                </p14:cNvPr>
                <p14:cNvContentPartPr/>
                <p14:nvPr/>
              </p14:nvContentPartPr>
              <p14:xfrm>
                <a:off x="10450800" y="3211036"/>
                <a:ext cx="150120" cy="1418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8CA39C0-9234-DB46-6586-1187CE90150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446480" y="3206716"/>
                  <a:ext cx="158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42B6986-681C-E1FC-CED9-663E2F8F1AD1}"/>
                    </a:ext>
                  </a:extLst>
                </p14:cNvPr>
                <p14:cNvContentPartPr/>
                <p14:nvPr/>
              </p14:nvContentPartPr>
              <p14:xfrm>
                <a:off x="10598040" y="3196996"/>
                <a:ext cx="193320" cy="1418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42B6986-681C-E1FC-CED9-663E2F8F1AD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593720" y="3192676"/>
                  <a:ext cx="201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60FD2D3-11E5-66F3-DBE4-933E95EB4FEC}"/>
                    </a:ext>
                  </a:extLst>
                </p14:cNvPr>
                <p14:cNvContentPartPr/>
                <p14:nvPr/>
              </p14:nvContentPartPr>
              <p14:xfrm>
                <a:off x="10818360" y="3248476"/>
                <a:ext cx="74520" cy="993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60FD2D3-11E5-66F3-DBE4-933E95EB4FE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814040" y="3244156"/>
                  <a:ext cx="83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3527F47-16DD-382A-E4F2-7FC1277F9A7B}"/>
                    </a:ext>
                  </a:extLst>
                </p14:cNvPr>
                <p14:cNvContentPartPr/>
                <p14:nvPr/>
              </p14:nvContentPartPr>
              <p14:xfrm>
                <a:off x="10621080" y="3173596"/>
                <a:ext cx="94680" cy="194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3527F47-16DD-382A-E4F2-7FC1277F9A7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616400" y="3169276"/>
                  <a:ext cx="103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A9B8E58-CF5B-D584-8F79-5EE650FDCA78}"/>
                    </a:ext>
                  </a:extLst>
                </p14:cNvPr>
                <p14:cNvContentPartPr/>
                <p14:nvPr/>
              </p14:nvContentPartPr>
              <p14:xfrm>
                <a:off x="11097000" y="3230476"/>
                <a:ext cx="164160" cy="1184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A9B8E58-CF5B-D584-8F79-5EE650FDCA7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092680" y="3226156"/>
                  <a:ext cx="172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D07161E-D2A1-4E63-F9E2-18F5686AF10D}"/>
                    </a:ext>
                  </a:extLst>
                </p14:cNvPr>
                <p14:cNvContentPartPr/>
                <p14:nvPr/>
              </p14:nvContentPartPr>
              <p14:xfrm>
                <a:off x="11280960" y="3245596"/>
                <a:ext cx="226080" cy="666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D07161E-D2A1-4E63-F9E2-18F5686AF10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276640" y="3241276"/>
                  <a:ext cx="234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5933449-2018-B481-1C32-2A172CB0BCD0}"/>
                    </a:ext>
                  </a:extLst>
                </p14:cNvPr>
                <p14:cNvContentPartPr/>
                <p14:nvPr/>
              </p14:nvContentPartPr>
              <p14:xfrm>
                <a:off x="9127800" y="3576436"/>
                <a:ext cx="36360" cy="1551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5933449-2018-B481-1C32-2A172CB0BCD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123480" y="3572116"/>
                  <a:ext cx="45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105411D-543F-515F-5362-F8CFAA0E130A}"/>
                    </a:ext>
                  </a:extLst>
                </p14:cNvPr>
                <p14:cNvContentPartPr/>
                <p14:nvPr/>
              </p14:nvContentPartPr>
              <p14:xfrm>
                <a:off x="9058320" y="3552676"/>
                <a:ext cx="167760" cy="1148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105411D-543F-515F-5362-F8CFAA0E130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054000" y="3548356"/>
                  <a:ext cx="176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ED85A8E-ECA7-19DB-A005-E0FC831BE0DE}"/>
                    </a:ext>
                  </a:extLst>
                </p14:cNvPr>
                <p14:cNvContentPartPr/>
                <p14:nvPr/>
              </p14:nvContentPartPr>
              <p14:xfrm>
                <a:off x="9228600" y="3663916"/>
                <a:ext cx="181800" cy="100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ED85A8E-ECA7-19DB-A005-E0FC831BE0D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224280" y="3659596"/>
                  <a:ext cx="190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AEE2862-46EF-5201-99D6-7E94A2793A02}"/>
                    </a:ext>
                  </a:extLst>
                </p14:cNvPr>
                <p14:cNvContentPartPr/>
                <p14:nvPr/>
              </p14:nvContentPartPr>
              <p14:xfrm>
                <a:off x="9401760" y="3480676"/>
                <a:ext cx="144000" cy="1425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AEE2862-46EF-5201-99D6-7E94A2793A0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397440" y="3476356"/>
                  <a:ext cx="152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70FFC1B-BBC7-2449-B879-8DBDCA1E629C}"/>
                    </a:ext>
                  </a:extLst>
                </p14:cNvPr>
                <p14:cNvContentPartPr/>
                <p14:nvPr/>
              </p14:nvContentPartPr>
              <p14:xfrm>
                <a:off x="9678600" y="3672556"/>
                <a:ext cx="126360" cy="54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70FFC1B-BBC7-2449-B879-8DBDCA1E629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674280" y="3668236"/>
                  <a:ext cx="135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2D11F19-6136-56A1-78C2-C3FD5B1C2DDA}"/>
                    </a:ext>
                  </a:extLst>
                </p14:cNvPr>
                <p14:cNvContentPartPr/>
                <p14:nvPr/>
              </p14:nvContentPartPr>
              <p14:xfrm>
                <a:off x="9965520" y="3541876"/>
                <a:ext cx="15480" cy="1548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2D11F19-6136-56A1-78C2-C3FD5B1C2DD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961200" y="3537556"/>
                  <a:ext cx="24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22FE2FC-870F-C6D2-9D5B-369CAF2D2FDF}"/>
                    </a:ext>
                  </a:extLst>
                </p14:cNvPr>
                <p14:cNvContentPartPr/>
                <p14:nvPr/>
              </p14:nvContentPartPr>
              <p14:xfrm>
                <a:off x="9911880" y="3524596"/>
                <a:ext cx="193680" cy="1148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22FE2FC-870F-C6D2-9D5B-369CAF2D2FD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907560" y="3520276"/>
                  <a:ext cx="202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7ECF78F-CDB4-B0BC-C12F-AE883CBB09E6}"/>
                    </a:ext>
                  </a:extLst>
                </p14:cNvPr>
                <p14:cNvContentPartPr/>
                <p14:nvPr/>
              </p14:nvContentPartPr>
              <p14:xfrm>
                <a:off x="10091520" y="3663556"/>
                <a:ext cx="163080" cy="633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7ECF78F-CDB4-B0BC-C12F-AE883CBB09E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087200" y="3659236"/>
                  <a:ext cx="171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DD16DA2-03DC-6CC6-A8C1-18829F66FCE1}"/>
                    </a:ext>
                  </a:extLst>
                </p14:cNvPr>
                <p14:cNvContentPartPr/>
                <p14:nvPr/>
              </p14:nvContentPartPr>
              <p14:xfrm>
                <a:off x="10517760" y="3603076"/>
                <a:ext cx="282240" cy="932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DD16DA2-03DC-6CC6-A8C1-18829F66FCE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513440" y="3598756"/>
                  <a:ext cx="290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BA2097A-F9D5-6CD7-5F36-283C6DEEAE5A}"/>
                    </a:ext>
                  </a:extLst>
                </p14:cNvPr>
                <p14:cNvContentPartPr/>
                <p14:nvPr/>
              </p14:nvContentPartPr>
              <p14:xfrm>
                <a:off x="10975320" y="3510916"/>
                <a:ext cx="95040" cy="1627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BA2097A-F9D5-6CD7-5F36-283C6DEEAE5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971000" y="3506596"/>
                  <a:ext cx="103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CE83D81-B447-944A-2B1B-A1145FEC7C7B}"/>
                    </a:ext>
                  </a:extLst>
                </p14:cNvPr>
                <p14:cNvContentPartPr/>
                <p14:nvPr/>
              </p14:nvContentPartPr>
              <p14:xfrm>
                <a:off x="11181240" y="3542596"/>
                <a:ext cx="12240" cy="464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CE83D81-B447-944A-2B1B-A1145FEC7C7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176920" y="3538276"/>
                  <a:ext cx="20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E0B48B8-CCEE-56B5-AE29-6EB1E80B7D87}"/>
                    </a:ext>
                  </a:extLst>
                </p14:cNvPr>
                <p14:cNvContentPartPr/>
                <p14:nvPr/>
              </p14:nvContentPartPr>
              <p14:xfrm>
                <a:off x="11262240" y="3511996"/>
                <a:ext cx="101160" cy="1594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E0B48B8-CCEE-56B5-AE29-6EB1E80B7D8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257920" y="3507676"/>
                  <a:ext cx="109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132FDA0-431A-F66E-15EB-92721671F60C}"/>
                    </a:ext>
                  </a:extLst>
                </p14:cNvPr>
                <p14:cNvContentPartPr/>
                <p14:nvPr/>
              </p14:nvContentPartPr>
              <p14:xfrm>
                <a:off x="11110680" y="3542956"/>
                <a:ext cx="93600" cy="151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132FDA0-431A-F66E-15EB-92721671F60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106360" y="3538636"/>
                  <a:ext cx="102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13F05C8-9A35-F8C4-9123-AD9F5140B8C0}"/>
                    </a:ext>
                  </a:extLst>
                </p14:cNvPr>
                <p14:cNvContentPartPr/>
                <p14:nvPr/>
              </p14:nvContentPartPr>
              <p14:xfrm>
                <a:off x="11423520" y="3577516"/>
                <a:ext cx="105480" cy="939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13F05C8-9A35-F8C4-9123-AD9F5140B8C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419200" y="3573196"/>
                  <a:ext cx="114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1D7A525-9423-8556-89A7-5EBDDF054874}"/>
                    </a:ext>
                  </a:extLst>
                </p14:cNvPr>
                <p14:cNvContentPartPr/>
                <p14:nvPr/>
              </p14:nvContentPartPr>
              <p14:xfrm>
                <a:off x="11535480" y="3470236"/>
                <a:ext cx="69480" cy="1962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1D7A525-9423-8556-89A7-5EBDDF05487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31160" y="3465916"/>
                  <a:ext cx="78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327B722-FC06-73E9-B4DB-0769C0EF640A}"/>
                    </a:ext>
                  </a:extLst>
                </p14:cNvPr>
                <p14:cNvContentPartPr/>
                <p14:nvPr/>
              </p14:nvContentPartPr>
              <p14:xfrm>
                <a:off x="11655360" y="3451156"/>
                <a:ext cx="64800" cy="2354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327B722-FC06-73E9-B4DB-0769C0EF640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651040" y="3446836"/>
                  <a:ext cx="73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573A691-F879-70E0-09E8-4EB7268D65EC}"/>
                    </a:ext>
                  </a:extLst>
                </p14:cNvPr>
                <p14:cNvContentPartPr/>
                <p14:nvPr/>
              </p14:nvContentPartPr>
              <p14:xfrm>
                <a:off x="11719080" y="3526036"/>
                <a:ext cx="190080" cy="1540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573A691-F879-70E0-09E8-4EB7268D65E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714760" y="3521716"/>
                  <a:ext cx="198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2D8695F-D0A8-ABE7-F782-A5FFAD337E70}"/>
                    </a:ext>
                  </a:extLst>
                </p14:cNvPr>
                <p14:cNvContentPartPr/>
                <p14:nvPr/>
              </p14:nvContentPartPr>
              <p14:xfrm>
                <a:off x="7373880" y="3823396"/>
                <a:ext cx="1680120" cy="14490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2D8695F-D0A8-ABE7-F782-A5FFAD337E7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69560" y="3819076"/>
                  <a:ext cx="1688760" cy="14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FA2CC0D-8EEF-660C-E1B7-CDE46AF3DC02}"/>
                    </a:ext>
                  </a:extLst>
                </p14:cNvPr>
                <p14:cNvContentPartPr/>
                <p14:nvPr/>
              </p14:nvContentPartPr>
              <p14:xfrm>
                <a:off x="7299000" y="5095996"/>
                <a:ext cx="221040" cy="3420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FA2CC0D-8EEF-660C-E1B7-CDE46AF3DC0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294680" y="5091676"/>
                  <a:ext cx="2296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4FFC48F-0750-B004-0E05-9F1B5744E77B}"/>
                    </a:ext>
                  </a:extLst>
                </p14:cNvPr>
                <p14:cNvContentPartPr/>
                <p14:nvPr/>
              </p14:nvContentPartPr>
              <p14:xfrm>
                <a:off x="5445360" y="5533756"/>
                <a:ext cx="190080" cy="283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4FFC48F-0750-B004-0E05-9F1B5744E77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441040" y="5529436"/>
                  <a:ext cx="198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AF84770-9BF6-9CB8-4EEB-BB2D89AC8484}"/>
                    </a:ext>
                  </a:extLst>
                </p14:cNvPr>
                <p14:cNvContentPartPr/>
                <p14:nvPr/>
              </p14:nvContentPartPr>
              <p14:xfrm>
                <a:off x="5729400" y="5717716"/>
                <a:ext cx="28080" cy="406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AF84770-9BF6-9CB8-4EEB-BB2D89AC848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725080" y="5713396"/>
                  <a:ext cx="36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11F33C6-24E9-B6E6-96D5-BAF0D7794198}"/>
                    </a:ext>
                  </a:extLst>
                </p14:cNvPr>
                <p14:cNvContentPartPr/>
                <p14:nvPr/>
              </p14:nvContentPartPr>
              <p14:xfrm>
                <a:off x="5810400" y="5504596"/>
                <a:ext cx="237600" cy="2167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11F33C6-24E9-B6E6-96D5-BAF0D779419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806080" y="5500276"/>
                  <a:ext cx="246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64268C7-7E34-790E-8186-FE303D9BAB22}"/>
                    </a:ext>
                  </a:extLst>
                </p14:cNvPr>
                <p14:cNvContentPartPr/>
                <p14:nvPr/>
              </p14:nvContentPartPr>
              <p14:xfrm>
                <a:off x="6284160" y="5456716"/>
                <a:ext cx="302040" cy="1821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64268C7-7E34-790E-8186-FE303D9BAB2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279840" y="5452396"/>
                  <a:ext cx="310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BBC82BC-35EB-99AF-E567-245E8BED856A}"/>
                    </a:ext>
                  </a:extLst>
                </p14:cNvPr>
                <p14:cNvContentPartPr/>
                <p14:nvPr/>
              </p14:nvContentPartPr>
              <p14:xfrm>
                <a:off x="5429160" y="6032716"/>
                <a:ext cx="128160" cy="2455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BBC82BC-35EB-99AF-E567-245E8BED856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424840" y="6028396"/>
                  <a:ext cx="136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FB696E6-5731-8534-505A-D400E192F03F}"/>
                    </a:ext>
                  </a:extLst>
                </p14:cNvPr>
                <p14:cNvContentPartPr/>
                <p14:nvPr/>
              </p14:nvContentPartPr>
              <p14:xfrm>
                <a:off x="5586840" y="5986996"/>
                <a:ext cx="109080" cy="2422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FB696E6-5731-8534-505A-D400E192F03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582520" y="5982676"/>
                  <a:ext cx="117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15A16C0-A866-FBD7-0A30-1525ADBB9CF2}"/>
                    </a:ext>
                  </a:extLst>
                </p14:cNvPr>
                <p14:cNvContentPartPr/>
                <p14:nvPr/>
              </p14:nvContentPartPr>
              <p14:xfrm>
                <a:off x="5706720" y="6081676"/>
                <a:ext cx="153000" cy="1130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15A16C0-A866-FBD7-0A30-1525ADBB9CF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702400" y="6077356"/>
                  <a:ext cx="161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2C0D00A-5B2D-2FE6-8BB3-ABA46359CB13}"/>
                    </a:ext>
                  </a:extLst>
                </p14:cNvPr>
                <p14:cNvContentPartPr/>
                <p14:nvPr/>
              </p14:nvContentPartPr>
              <p14:xfrm>
                <a:off x="5870520" y="5875756"/>
                <a:ext cx="206640" cy="2577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2C0D00A-5B2D-2FE6-8BB3-ABA46359CB1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866200" y="5871436"/>
                  <a:ext cx="215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5C70488-8BB5-1E51-0869-5EAEF781A081}"/>
                    </a:ext>
                  </a:extLst>
                </p14:cNvPr>
                <p14:cNvContentPartPr/>
                <p14:nvPr/>
              </p14:nvContentPartPr>
              <p14:xfrm>
                <a:off x="6202440" y="5811316"/>
                <a:ext cx="178920" cy="2088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5C70488-8BB5-1E51-0869-5EAEF781A08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198120" y="5806996"/>
                  <a:ext cx="187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89DE8BE-4C1D-6BE7-4625-DADEA38693C8}"/>
                    </a:ext>
                  </a:extLst>
                </p14:cNvPr>
                <p14:cNvContentPartPr/>
                <p14:nvPr/>
              </p14:nvContentPartPr>
              <p14:xfrm>
                <a:off x="6357960" y="5917876"/>
                <a:ext cx="95760" cy="529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89DE8BE-4C1D-6BE7-4625-DADEA38693C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353640" y="5913556"/>
                  <a:ext cx="104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4B64108-4899-38B1-DC16-EE642D91B8C6}"/>
                    </a:ext>
                  </a:extLst>
                </p14:cNvPr>
                <p14:cNvContentPartPr/>
                <p14:nvPr/>
              </p14:nvContentPartPr>
              <p14:xfrm>
                <a:off x="6438600" y="5871796"/>
                <a:ext cx="257400" cy="1112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4B64108-4899-38B1-DC16-EE642D91B8C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434280" y="5867476"/>
                  <a:ext cx="266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5F95593-BAE0-C8EA-3A45-66CF297BA370}"/>
                    </a:ext>
                  </a:extLst>
                </p14:cNvPr>
                <p14:cNvContentPartPr/>
                <p14:nvPr/>
              </p14:nvContentPartPr>
              <p14:xfrm>
                <a:off x="6737760" y="5798716"/>
                <a:ext cx="141480" cy="1159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5F95593-BAE0-C8EA-3A45-66CF297BA37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733440" y="5794396"/>
                  <a:ext cx="150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109F927-9B4B-393A-F219-860D6D08873D}"/>
                    </a:ext>
                  </a:extLst>
                </p14:cNvPr>
                <p14:cNvContentPartPr/>
                <p14:nvPr/>
              </p14:nvContentPartPr>
              <p14:xfrm>
                <a:off x="7068960" y="5601076"/>
                <a:ext cx="143640" cy="232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109F927-9B4B-393A-F219-860D6D08873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064640" y="5596756"/>
                  <a:ext cx="152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63DBC9B-7244-F47E-9B42-3BD9F77CD2E2}"/>
                    </a:ext>
                  </a:extLst>
                </p14:cNvPr>
                <p14:cNvContentPartPr/>
                <p14:nvPr/>
              </p14:nvContentPartPr>
              <p14:xfrm>
                <a:off x="7101000" y="5704396"/>
                <a:ext cx="136440" cy="918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63DBC9B-7244-F47E-9B42-3BD9F77CD2E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096680" y="5700076"/>
                  <a:ext cx="145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0DC8F46-017E-D808-EECA-46975F63815F}"/>
                    </a:ext>
                  </a:extLst>
                </p14:cNvPr>
                <p14:cNvContentPartPr/>
                <p14:nvPr/>
              </p14:nvContentPartPr>
              <p14:xfrm>
                <a:off x="7251840" y="5619076"/>
                <a:ext cx="207720" cy="1382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0DC8F46-017E-D808-EECA-46975F63815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247520" y="5614756"/>
                  <a:ext cx="216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74B0F30-417E-AB3E-91BD-758C465F19EA}"/>
                    </a:ext>
                  </a:extLst>
                </p14:cNvPr>
                <p14:cNvContentPartPr/>
                <p14:nvPr/>
              </p14:nvContentPartPr>
              <p14:xfrm>
                <a:off x="7395840" y="5517196"/>
                <a:ext cx="196920" cy="1695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74B0F30-417E-AB3E-91BD-758C465F19E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391520" y="5512876"/>
                  <a:ext cx="205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866B46E-716A-A556-BE67-E5DFBE1F2146}"/>
                    </a:ext>
                  </a:extLst>
                </p14:cNvPr>
                <p14:cNvContentPartPr/>
                <p14:nvPr/>
              </p14:nvContentPartPr>
              <p14:xfrm>
                <a:off x="7651800" y="5504236"/>
                <a:ext cx="124200" cy="1411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866B46E-716A-A556-BE67-E5DFBE1F214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647480" y="5499916"/>
                  <a:ext cx="132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D91D05B-C8B3-3929-41DE-C18D80088248}"/>
                    </a:ext>
                  </a:extLst>
                </p14:cNvPr>
                <p14:cNvContentPartPr/>
                <p14:nvPr/>
              </p14:nvContentPartPr>
              <p14:xfrm>
                <a:off x="7808400" y="5343316"/>
                <a:ext cx="317880" cy="1994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D91D05B-C8B3-3929-41DE-C18D8008824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804080" y="5338996"/>
                  <a:ext cx="326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BDA1EA3-69E7-CCE2-B4D3-324B4E1E5F3D}"/>
                    </a:ext>
                  </a:extLst>
                </p14:cNvPr>
                <p14:cNvContentPartPr/>
                <p14:nvPr/>
              </p14:nvContentPartPr>
              <p14:xfrm>
                <a:off x="8179920" y="5307316"/>
                <a:ext cx="175680" cy="1432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BDA1EA3-69E7-CCE2-B4D3-324B4E1E5F3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175600" y="5302996"/>
                  <a:ext cx="184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CB75FF4-D94E-AAEC-5464-CAA66E4D3FE2}"/>
                    </a:ext>
                  </a:extLst>
                </p14:cNvPr>
                <p14:cNvContentPartPr/>
                <p14:nvPr/>
              </p14:nvContentPartPr>
              <p14:xfrm>
                <a:off x="4553640" y="6466156"/>
                <a:ext cx="325080" cy="1944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CB75FF4-D94E-AAEC-5464-CAA66E4D3FE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549320" y="6461836"/>
                  <a:ext cx="333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1897983-7766-03C1-447E-796093E224B7}"/>
                    </a:ext>
                  </a:extLst>
                </p14:cNvPr>
                <p14:cNvContentPartPr/>
                <p14:nvPr/>
              </p14:nvContentPartPr>
              <p14:xfrm>
                <a:off x="4952520" y="6352756"/>
                <a:ext cx="153360" cy="2311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1897983-7766-03C1-447E-796093E224B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948200" y="6348436"/>
                  <a:ext cx="162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A7322BF-67B1-F901-2782-458E6E8E790A}"/>
                    </a:ext>
                  </a:extLst>
                </p14:cNvPr>
                <p14:cNvContentPartPr/>
                <p14:nvPr/>
              </p14:nvContentPartPr>
              <p14:xfrm>
                <a:off x="5191560" y="6363196"/>
                <a:ext cx="247680" cy="1900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A7322BF-67B1-F901-2782-458E6E8E790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187240" y="6358876"/>
                  <a:ext cx="256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0D378D8-C331-714D-0311-C58F3EFC03EC}"/>
                    </a:ext>
                  </a:extLst>
                </p14:cNvPr>
                <p14:cNvContentPartPr/>
                <p14:nvPr/>
              </p14:nvContentPartPr>
              <p14:xfrm>
                <a:off x="5398560" y="6408556"/>
                <a:ext cx="118080" cy="1155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0D378D8-C331-714D-0311-C58F3EFC03E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94240" y="6404236"/>
                  <a:ext cx="126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3F29D1A-0ABD-3E2C-8C18-870B42E553AD}"/>
                    </a:ext>
                  </a:extLst>
                </p14:cNvPr>
                <p14:cNvContentPartPr/>
                <p14:nvPr/>
              </p14:nvContentPartPr>
              <p14:xfrm>
                <a:off x="5416560" y="6447436"/>
                <a:ext cx="105480" cy="338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3F29D1A-0ABD-3E2C-8C18-870B42E553A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412240" y="6443116"/>
                  <a:ext cx="114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39DB587-F7D6-1AA2-232A-303E1E7AAE7A}"/>
                    </a:ext>
                  </a:extLst>
                </p14:cNvPr>
                <p14:cNvContentPartPr/>
                <p14:nvPr/>
              </p14:nvContentPartPr>
              <p14:xfrm>
                <a:off x="5553000" y="6362116"/>
                <a:ext cx="259920" cy="1357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39DB587-F7D6-1AA2-232A-303E1E7AAE7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48680" y="6357796"/>
                  <a:ext cx="268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20B74A4-472F-DB98-7E08-8BC2F6B11305}"/>
                    </a:ext>
                  </a:extLst>
                </p14:cNvPr>
                <p14:cNvContentPartPr/>
                <p14:nvPr/>
              </p14:nvContentPartPr>
              <p14:xfrm>
                <a:off x="5445000" y="6289036"/>
                <a:ext cx="375480" cy="1220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20B74A4-472F-DB98-7E08-8BC2F6B1130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440680" y="6284716"/>
                  <a:ext cx="384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98FF90E5-2F12-CF45-329B-6A83FE04F26D}"/>
                    </a:ext>
                  </a:extLst>
                </p14:cNvPr>
                <p14:cNvContentPartPr/>
                <p14:nvPr/>
              </p14:nvContentPartPr>
              <p14:xfrm>
                <a:off x="5866200" y="6317836"/>
                <a:ext cx="266760" cy="136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98FF90E5-2F12-CF45-329B-6A83FE04F26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861880" y="6313516"/>
                  <a:ext cx="275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89FED55-0C97-EED2-D883-4646A68950F0}"/>
                    </a:ext>
                  </a:extLst>
                </p14:cNvPr>
                <p14:cNvContentPartPr/>
                <p14:nvPr/>
              </p14:nvContentPartPr>
              <p14:xfrm>
                <a:off x="6170400" y="6117316"/>
                <a:ext cx="374400" cy="416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89FED55-0C97-EED2-D883-4646A68950F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166080" y="6112996"/>
                  <a:ext cx="3830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764DDA5-6318-6B4C-49ED-6EA275826DF3}"/>
                    </a:ext>
                  </a:extLst>
                </p14:cNvPr>
                <p14:cNvContentPartPr/>
                <p14:nvPr/>
              </p14:nvContentPartPr>
              <p14:xfrm>
                <a:off x="6568200" y="6182116"/>
                <a:ext cx="97920" cy="1148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764DDA5-6318-6B4C-49ED-6EA275826DF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563880" y="6177796"/>
                  <a:ext cx="106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687C247-87D2-AD6F-19CE-8EAA5DE0CF61}"/>
                    </a:ext>
                  </a:extLst>
                </p14:cNvPr>
                <p14:cNvContentPartPr/>
                <p14:nvPr/>
              </p14:nvContentPartPr>
              <p14:xfrm>
                <a:off x="6784920" y="6113356"/>
                <a:ext cx="195120" cy="1836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687C247-87D2-AD6F-19CE-8EAA5DE0CF6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780600" y="6109036"/>
                  <a:ext cx="203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C24C4FA-BBA6-0BB9-62F7-DE5B5FBF5ED1}"/>
                    </a:ext>
                  </a:extLst>
                </p14:cNvPr>
                <p14:cNvContentPartPr/>
                <p14:nvPr/>
              </p14:nvContentPartPr>
              <p14:xfrm>
                <a:off x="7039440" y="6072676"/>
                <a:ext cx="214560" cy="1436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C24C4FA-BBA6-0BB9-62F7-DE5B5FBF5ED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035120" y="6068356"/>
                  <a:ext cx="223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A7C78B5-E0F4-0A98-47D3-FD3346DBD2ED}"/>
                    </a:ext>
                  </a:extLst>
                </p14:cNvPr>
                <p14:cNvContentPartPr/>
                <p14:nvPr/>
              </p14:nvContentPartPr>
              <p14:xfrm>
                <a:off x="7443360" y="5949556"/>
                <a:ext cx="152640" cy="1807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A7C78B5-E0F4-0A98-47D3-FD3346DBD2E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439040" y="5945236"/>
                  <a:ext cx="161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4725F9A-ADCB-B9ED-A97A-9A4C9CA589C4}"/>
                    </a:ext>
                  </a:extLst>
                </p14:cNvPr>
                <p14:cNvContentPartPr/>
                <p14:nvPr/>
              </p14:nvContentPartPr>
              <p14:xfrm>
                <a:off x="7566120" y="5797636"/>
                <a:ext cx="33840" cy="1537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4725F9A-ADCB-B9ED-A97A-9A4C9CA589C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561800" y="5793316"/>
                  <a:ext cx="42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9E2D7DA-DD2C-F449-4201-9BD7DAFEA771}"/>
                    </a:ext>
                  </a:extLst>
                </p14:cNvPr>
                <p14:cNvContentPartPr/>
                <p14:nvPr/>
              </p14:nvContentPartPr>
              <p14:xfrm>
                <a:off x="7714440" y="5869636"/>
                <a:ext cx="68040" cy="1648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9E2D7DA-DD2C-F449-4201-9BD7DAFEA77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710120" y="5865316"/>
                  <a:ext cx="76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7424405-A0A7-517D-8055-0104F7425553}"/>
                    </a:ext>
                  </a:extLst>
                </p14:cNvPr>
                <p14:cNvContentPartPr/>
                <p14:nvPr/>
              </p14:nvContentPartPr>
              <p14:xfrm>
                <a:off x="7686000" y="5765956"/>
                <a:ext cx="299160" cy="2138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7424405-A0A7-517D-8055-0104F742555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81680" y="5761636"/>
                  <a:ext cx="307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97CBDBC-C9D0-493E-0EF1-CA7F5E63A32F}"/>
                    </a:ext>
                  </a:extLst>
                </p14:cNvPr>
                <p14:cNvContentPartPr/>
                <p14:nvPr/>
              </p14:nvContentPartPr>
              <p14:xfrm>
                <a:off x="7975080" y="5645356"/>
                <a:ext cx="103680" cy="1414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97CBDBC-C9D0-493E-0EF1-CA7F5E63A32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970760" y="5641036"/>
                  <a:ext cx="112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E0347B27-D409-3587-CA80-D1C3C8D3B70A}"/>
                    </a:ext>
                  </a:extLst>
                </p14:cNvPr>
                <p14:cNvContentPartPr/>
                <p14:nvPr/>
              </p14:nvContentPartPr>
              <p14:xfrm>
                <a:off x="6770880" y="6463636"/>
                <a:ext cx="342360" cy="2800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E0347B27-D409-3587-CA80-D1C3C8D3B70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766560" y="6459316"/>
                  <a:ext cx="351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A61B2B9-C4A9-02C7-B33A-4FF682446A9C}"/>
                    </a:ext>
                  </a:extLst>
                </p14:cNvPr>
                <p14:cNvContentPartPr/>
                <p14:nvPr/>
              </p14:nvContentPartPr>
              <p14:xfrm>
                <a:off x="7178760" y="6325036"/>
                <a:ext cx="180000" cy="1630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A61B2B9-C4A9-02C7-B33A-4FF682446A9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74440" y="6320716"/>
                  <a:ext cx="188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FBBD361-FB3D-E3E0-A99F-71AD8381B840}"/>
                    </a:ext>
                  </a:extLst>
                </p14:cNvPr>
                <p14:cNvContentPartPr/>
                <p14:nvPr/>
              </p14:nvContentPartPr>
              <p14:xfrm>
                <a:off x="7406280" y="6320356"/>
                <a:ext cx="57960" cy="146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FBBD361-FB3D-E3E0-A99F-71AD8381B84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401960" y="6316036"/>
                  <a:ext cx="66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B60AA1C-007A-C8A4-D2AA-48A946C12F49}"/>
                    </a:ext>
                  </a:extLst>
                </p14:cNvPr>
                <p14:cNvContentPartPr/>
                <p14:nvPr/>
              </p14:nvContentPartPr>
              <p14:xfrm>
                <a:off x="7465680" y="6266356"/>
                <a:ext cx="171000" cy="1404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B60AA1C-007A-C8A4-D2AA-48A946C12F4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461360" y="6262036"/>
                  <a:ext cx="179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ACA84FB-DAA7-855E-D1BB-810E6A597A66}"/>
                    </a:ext>
                  </a:extLst>
                </p14:cNvPr>
                <p14:cNvContentPartPr/>
                <p14:nvPr/>
              </p14:nvContentPartPr>
              <p14:xfrm>
                <a:off x="7663680" y="6201556"/>
                <a:ext cx="240840" cy="1180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ACA84FB-DAA7-855E-D1BB-810E6A597A6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659360" y="6197236"/>
                  <a:ext cx="249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9F694D6-4EA6-4A88-9EA5-9CCD9F357F1F}"/>
                    </a:ext>
                  </a:extLst>
                </p14:cNvPr>
                <p14:cNvContentPartPr/>
                <p14:nvPr/>
              </p14:nvContentPartPr>
              <p14:xfrm>
                <a:off x="7536960" y="6175996"/>
                <a:ext cx="18360" cy="43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9F694D6-4EA6-4A88-9EA5-9CCD9F357F1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532640" y="6171676"/>
                  <a:ext cx="270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1A03442-2D06-2219-A9BB-29CF519327A5}"/>
                    </a:ext>
                  </a:extLst>
                </p14:cNvPr>
                <p14:cNvContentPartPr/>
                <p14:nvPr/>
              </p14:nvContentPartPr>
              <p14:xfrm>
                <a:off x="7356240" y="5832196"/>
                <a:ext cx="65880" cy="4507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1A03442-2D06-2219-A9BB-29CF519327A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351920" y="5827876"/>
                  <a:ext cx="745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217813C-F299-EFF5-AABC-E060CF40D4D1}"/>
                    </a:ext>
                  </a:extLst>
                </p14:cNvPr>
                <p14:cNvContentPartPr/>
                <p14:nvPr/>
              </p14:nvContentPartPr>
              <p14:xfrm>
                <a:off x="7382880" y="5538436"/>
                <a:ext cx="988920" cy="7164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217813C-F299-EFF5-AABC-E060CF40D4D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378560" y="5534116"/>
                  <a:ext cx="99756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4CD3850-962E-76A0-B570-7F3E76711DAD}"/>
                    </a:ext>
                  </a:extLst>
                </p14:cNvPr>
                <p14:cNvContentPartPr/>
                <p14:nvPr/>
              </p14:nvContentPartPr>
              <p14:xfrm>
                <a:off x="3913560" y="6058996"/>
                <a:ext cx="861120" cy="1875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4CD3850-962E-76A0-B570-7F3E76711DA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909240" y="6054676"/>
                  <a:ext cx="869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CE0234C-C361-ABFC-A288-387F401DD5FA}"/>
                    </a:ext>
                  </a:extLst>
                </p14:cNvPr>
                <p14:cNvContentPartPr/>
                <p14:nvPr/>
              </p14:nvContentPartPr>
              <p14:xfrm>
                <a:off x="3787920" y="6014356"/>
                <a:ext cx="205920" cy="3592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CE0234C-C361-ABFC-A288-387F401DD5F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783600" y="6010036"/>
                  <a:ext cx="2145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0DC5206-60E2-178C-9E27-F4EC2EBEC117}"/>
                    </a:ext>
                  </a:extLst>
                </p14:cNvPr>
                <p14:cNvContentPartPr/>
                <p14:nvPr/>
              </p14:nvContentPartPr>
              <p14:xfrm>
                <a:off x="184680" y="6246556"/>
                <a:ext cx="141120" cy="2574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0DC5206-60E2-178C-9E27-F4EC2EBEC11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80360" y="6242236"/>
                  <a:ext cx="149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05FE153-C237-AEF3-5CDE-D19ED1985F96}"/>
                    </a:ext>
                  </a:extLst>
                </p14:cNvPr>
                <p14:cNvContentPartPr/>
                <p14:nvPr/>
              </p14:nvContentPartPr>
              <p14:xfrm>
                <a:off x="339840" y="6252316"/>
                <a:ext cx="91080" cy="2307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05FE153-C237-AEF3-5CDE-D19ED1985F9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35520" y="6247996"/>
                  <a:ext cx="99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E0045CB-F900-9927-7B4E-A156323BE1B3}"/>
                    </a:ext>
                  </a:extLst>
                </p14:cNvPr>
                <p14:cNvContentPartPr/>
                <p14:nvPr/>
              </p14:nvContentPartPr>
              <p14:xfrm>
                <a:off x="200520" y="6496036"/>
                <a:ext cx="250200" cy="496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E0045CB-F900-9927-7B4E-A156323BE1B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96200" y="6491716"/>
                  <a:ext cx="258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CF3DDD0-0AD9-FBC1-D5E1-379FE800ACC9}"/>
                    </a:ext>
                  </a:extLst>
                </p14:cNvPr>
                <p14:cNvContentPartPr/>
                <p14:nvPr/>
              </p14:nvContentPartPr>
              <p14:xfrm>
                <a:off x="537120" y="6220276"/>
                <a:ext cx="285480" cy="2743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CF3DDD0-0AD9-FBC1-D5E1-379FE800ACC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32800" y="6215956"/>
                  <a:ext cx="294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486565E-AAE8-E248-8933-97B1FE186FCD}"/>
                    </a:ext>
                  </a:extLst>
                </p14:cNvPr>
                <p14:cNvContentPartPr/>
                <p14:nvPr/>
              </p14:nvContentPartPr>
              <p14:xfrm>
                <a:off x="950760" y="6281836"/>
                <a:ext cx="167040" cy="266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486565E-AAE8-E248-8933-97B1FE186FC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46440" y="6277516"/>
                  <a:ext cx="175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3B06E5E-FD92-D4DE-620C-94FA6EFDF0ED}"/>
                    </a:ext>
                  </a:extLst>
                </p14:cNvPr>
                <p14:cNvContentPartPr/>
                <p14:nvPr/>
              </p14:nvContentPartPr>
              <p14:xfrm>
                <a:off x="981360" y="6351316"/>
                <a:ext cx="154080" cy="360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3B06E5E-FD92-D4DE-620C-94FA6EFDF0E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77040" y="6346996"/>
                  <a:ext cx="162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CCDD6CF-93DE-F1EB-EB86-1720AC70D73B}"/>
                    </a:ext>
                  </a:extLst>
                </p14:cNvPr>
                <p14:cNvContentPartPr/>
                <p14:nvPr/>
              </p14:nvContentPartPr>
              <p14:xfrm>
                <a:off x="1300320" y="6092836"/>
                <a:ext cx="188280" cy="3013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CCDD6CF-93DE-F1EB-EB86-1720AC70D73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296000" y="6088516"/>
                  <a:ext cx="196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D7E7CC5E-D63C-F149-C944-C5FEA6E8A901}"/>
                    </a:ext>
                  </a:extLst>
                </p14:cNvPr>
                <p14:cNvContentPartPr/>
                <p14:nvPr/>
              </p14:nvContentPartPr>
              <p14:xfrm>
                <a:off x="1344600" y="6260596"/>
                <a:ext cx="167040" cy="230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D7E7CC5E-D63C-F149-C944-C5FEA6E8A90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340280" y="6256276"/>
                  <a:ext cx="175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C811F06-7C2E-B23D-A587-A52AA894E2E5}"/>
                    </a:ext>
                  </a:extLst>
                </p14:cNvPr>
                <p14:cNvContentPartPr/>
                <p14:nvPr/>
              </p14:nvContentPartPr>
              <p14:xfrm>
                <a:off x="1619640" y="6231076"/>
                <a:ext cx="88200" cy="12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C811F06-7C2E-B23D-A587-A52AA894E2E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615320" y="6226756"/>
                  <a:ext cx="96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8C38F32-B5CB-5D4B-9CB6-426D33D0E164}"/>
                    </a:ext>
                  </a:extLst>
                </p14:cNvPr>
                <p14:cNvContentPartPr/>
                <p14:nvPr/>
              </p14:nvContentPartPr>
              <p14:xfrm>
                <a:off x="1939680" y="6014356"/>
                <a:ext cx="89640" cy="3124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8C38F32-B5CB-5D4B-9CB6-426D33D0E16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935360" y="6010036"/>
                  <a:ext cx="98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8BF9DD0-362D-80EC-EFD2-94F94E9CDF35}"/>
                    </a:ext>
                  </a:extLst>
                </p14:cNvPr>
                <p14:cNvContentPartPr/>
                <p14:nvPr/>
              </p14:nvContentPartPr>
              <p14:xfrm>
                <a:off x="2179440" y="6080956"/>
                <a:ext cx="38880" cy="1872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8BF9DD0-362D-80EC-EFD2-94F94E9CDF3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175120" y="6076636"/>
                  <a:ext cx="47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4C1C17A-A9DB-598E-4F77-B2E48D6594BC}"/>
                    </a:ext>
                  </a:extLst>
                </p14:cNvPr>
                <p14:cNvContentPartPr/>
                <p14:nvPr/>
              </p14:nvContentPartPr>
              <p14:xfrm>
                <a:off x="2116080" y="6066556"/>
                <a:ext cx="180720" cy="2527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4C1C17A-A9DB-598E-4F77-B2E48D6594B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111760" y="6062236"/>
                  <a:ext cx="189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9C01CCF-CC28-DC15-176A-7E52F1A2A66D}"/>
                    </a:ext>
                  </a:extLst>
                </p14:cNvPr>
                <p14:cNvContentPartPr/>
                <p14:nvPr/>
              </p14:nvContentPartPr>
              <p14:xfrm>
                <a:off x="2458080" y="6084196"/>
                <a:ext cx="74160" cy="1872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9C01CCF-CC28-DC15-176A-7E52F1A2A66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453760" y="6079876"/>
                  <a:ext cx="82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7900F48-E956-3F39-09C3-7AC213E03099}"/>
                    </a:ext>
                  </a:extLst>
                </p14:cNvPr>
                <p14:cNvContentPartPr/>
                <p14:nvPr/>
              </p14:nvContentPartPr>
              <p14:xfrm>
                <a:off x="2439000" y="6055396"/>
                <a:ext cx="288720" cy="1936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7900F48-E956-3F39-09C3-7AC213E0309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434680" y="6051076"/>
                  <a:ext cx="297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4B68193-BDD3-EA9C-E385-8825E7E95796}"/>
                    </a:ext>
                  </a:extLst>
                </p14:cNvPr>
                <p14:cNvContentPartPr/>
                <p14:nvPr/>
              </p14:nvContentPartPr>
              <p14:xfrm>
                <a:off x="2712960" y="5975116"/>
                <a:ext cx="27720" cy="968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4B68193-BDD3-EA9C-E385-8825E7E9579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708640" y="5970796"/>
                  <a:ext cx="36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1637028F-9546-6F08-5995-C471E8424923}"/>
                    </a:ext>
                  </a:extLst>
                </p14:cNvPr>
                <p14:cNvContentPartPr/>
                <p14:nvPr/>
              </p14:nvContentPartPr>
              <p14:xfrm>
                <a:off x="2883600" y="6047116"/>
                <a:ext cx="153000" cy="1857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1637028F-9546-6F08-5995-C471E842492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879280" y="6042796"/>
                  <a:ext cx="161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57EDA7C4-D2ED-77C3-4829-09C01A619D98}"/>
                    </a:ext>
                  </a:extLst>
                </p14:cNvPr>
                <p14:cNvContentPartPr/>
                <p14:nvPr/>
              </p14:nvContentPartPr>
              <p14:xfrm>
                <a:off x="3037320" y="5885116"/>
                <a:ext cx="158760" cy="3002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57EDA7C4-D2ED-77C3-4829-09C01A619D9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033000" y="5880796"/>
                  <a:ext cx="167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B219B05-09B5-CEFC-964F-D646AB38D974}"/>
                    </a:ext>
                  </a:extLst>
                </p14:cNvPr>
                <p14:cNvContentPartPr/>
                <p14:nvPr/>
              </p14:nvContentPartPr>
              <p14:xfrm>
                <a:off x="3296880" y="6030916"/>
                <a:ext cx="56520" cy="1371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B219B05-09B5-CEFC-964F-D646AB38D97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292560" y="6026596"/>
                  <a:ext cx="65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9F071A3-7017-75B1-0665-43BE12199672}"/>
                    </a:ext>
                  </a:extLst>
                </p14:cNvPr>
                <p14:cNvContentPartPr/>
                <p14:nvPr/>
              </p14:nvContentPartPr>
              <p14:xfrm>
                <a:off x="3277440" y="5902036"/>
                <a:ext cx="221760" cy="1882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9F071A3-7017-75B1-0665-43BE1219967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273120" y="5897716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446FB80-0739-26B4-72CA-3C63AEC2CA89}"/>
                    </a:ext>
                  </a:extLst>
                </p14:cNvPr>
                <p14:cNvContentPartPr/>
                <p14:nvPr/>
              </p14:nvContentPartPr>
              <p14:xfrm>
                <a:off x="3350520" y="5906716"/>
                <a:ext cx="214560" cy="1735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446FB80-0739-26B4-72CA-3C63AEC2CA8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346200" y="5902396"/>
                  <a:ext cx="223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F84DF11-A852-138A-B532-3750E6F32A5B}"/>
                    </a:ext>
                  </a:extLst>
                </p14:cNvPr>
                <p14:cNvContentPartPr/>
                <p14:nvPr/>
              </p14:nvContentPartPr>
              <p14:xfrm>
                <a:off x="3515760" y="5780356"/>
                <a:ext cx="128160" cy="3297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F84DF11-A852-138A-B532-3750E6F32A5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511440" y="5776036"/>
                  <a:ext cx="136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BB98879-FCFB-DA12-3FFF-E7E331925DCB}"/>
                    </a:ext>
                  </a:extLst>
                </p14:cNvPr>
                <p14:cNvContentPartPr/>
                <p14:nvPr/>
              </p14:nvContentPartPr>
              <p14:xfrm>
                <a:off x="3790440" y="5774956"/>
                <a:ext cx="73800" cy="1303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BB98879-FCFB-DA12-3FFF-E7E331925DC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786120" y="5770636"/>
                  <a:ext cx="82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3ADDCE0-0F1A-0BAC-E945-036B02DBB5E1}"/>
                    </a:ext>
                  </a:extLst>
                </p14:cNvPr>
                <p14:cNvContentPartPr/>
                <p14:nvPr/>
              </p14:nvContentPartPr>
              <p14:xfrm>
                <a:off x="3767040" y="5797636"/>
                <a:ext cx="101520" cy="561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3ADDCE0-0F1A-0BAC-E945-036B02DBB5E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762720" y="5793316"/>
                  <a:ext cx="110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F839DFF-84B8-2E2B-F249-59B3F92E29F8}"/>
                    </a:ext>
                  </a:extLst>
                </p14:cNvPr>
                <p14:cNvContentPartPr/>
                <p14:nvPr/>
              </p14:nvContentPartPr>
              <p14:xfrm>
                <a:off x="3969720" y="5623756"/>
                <a:ext cx="115200" cy="1713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F839DFF-84B8-2E2B-F249-59B3F92E29F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965400" y="5619436"/>
                  <a:ext cx="123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73BE555-1334-82CE-DA10-1CF00963AD63}"/>
                    </a:ext>
                  </a:extLst>
                </p14:cNvPr>
                <p14:cNvContentPartPr/>
                <p14:nvPr/>
              </p14:nvContentPartPr>
              <p14:xfrm>
                <a:off x="4006440" y="5450596"/>
                <a:ext cx="50400" cy="993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73BE555-1334-82CE-DA10-1CF00963AD6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002120" y="5446276"/>
                  <a:ext cx="59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6553A90-91CE-F241-1AE7-19685CEC9B79}"/>
                    </a:ext>
                  </a:extLst>
                </p14:cNvPr>
                <p14:cNvContentPartPr/>
                <p14:nvPr/>
              </p14:nvContentPartPr>
              <p14:xfrm>
                <a:off x="4168080" y="5509996"/>
                <a:ext cx="77400" cy="1213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6553A90-91CE-F241-1AE7-19685CEC9B7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163760" y="5505676"/>
                  <a:ext cx="86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4C6DC2B-A2BD-3DB8-73DE-7522BC44BBAF}"/>
                    </a:ext>
                  </a:extLst>
                </p14:cNvPr>
                <p14:cNvContentPartPr/>
                <p14:nvPr/>
              </p14:nvContentPartPr>
              <p14:xfrm>
                <a:off x="4153680" y="5539876"/>
                <a:ext cx="94680" cy="550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4C6DC2B-A2BD-3DB8-73DE-7522BC44BBA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149360" y="5535556"/>
                  <a:ext cx="103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63666D1-C578-9FB8-0560-560D61C9DC27}"/>
                    </a:ext>
                  </a:extLst>
                </p14:cNvPr>
                <p14:cNvContentPartPr/>
                <p14:nvPr/>
              </p14:nvContentPartPr>
              <p14:xfrm>
                <a:off x="4276440" y="5410996"/>
                <a:ext cx="94680" cy="1569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63666D1-C578-9FB8-0560-560D61C9DC2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272120" y="5406676"/>
                  <a:ext cx="103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0C96755-65A0-92B2-5D68-C2AA4B848EC3}"/>
                    </a:ext>
                  </a:extLst>
                </p14:cNvPr>
                <p14:cNvContentPartPr/>
                <p14:nvPr/>
              </p14:nvContentPartPr>
              <p14:xfrm>
                <a:off x="4299120" y="5218396"/>
                <a:ext cx="173160" cy="3531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0C96755-65A0-92B2-5D68-C2AA4B848EC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294800" y="5214076"/>
                  <a:ext cx="1818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3FC85FB-46B6-CFE5-C27B-DFB73A29604A}"/>
                    </a:ext>
                  </a:extLst>
                </p14:cNvPr>
                <p14:cNvContentPartPr/>
                <p14:nvPr/>
              </p14:nvContentPartPr>
              <p14:xfrm>
                <a:off x="3868200" y="5524036"/>
                <a:ext cx="200520" cy="3722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3FC85FB-46B6-CFE5-C27B-DFB73A29604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863880" y="5519716"/>
                  <a:ext cx="2091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1A32E48-821E-0EC5-E525-1D9DF448E5BF}"/>
                    </a:ext>
                  </a:extLst>
                </p14:cNvPr>
                <p14:cNvContentPartPr/>
                <p14:nvPr/>
              </p14:nvContentPartPr>
              <p14:xfrm>
                <a:off x="4630680" y="5302996"/>
                <a:ext cx="143280" cy="648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1A32E48-821E-0EC5-E525-1D9DF448E5B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626360" y="5298676"/>
                  <a:ext cx="151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BF65FE8-8B1D-FCDA-9278-C43D28E6312A}"/>
                    </a:ext>
                  </a:extLst>
                </p14:cNvPr>
                <p14:cNvContentPartPr/>
                <p14:nvPr/>
              </p14:nvContentPartPr>
              <p14:xfrm>
                <a:off x="4655160" y="5351596"/>
                <a:ext cx="140760" cy="846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BF65FE8-8B1D-FCDA-9278-C43D28E6312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650840" y="5347276"/>
                  <a:ext cx="149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70F6A1E-6EAB-FABF-FDD1-2707DC109C5C}"/>
                    </a:ext>
                  </a:extLst>
                </p14:cNvPr>
                <p14:cNvContentPartPr/>
                <p14:nvPr/>
              </p14:nvContentPartPr>
              <p14:xfrm>
                <a:off x="4907520" y="5227756"/>
                <a:ext cx="112320" cy="684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70F6A1E-6EAB-FABF-FDD1-2707DC109C5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903200" y="5223436"/>
                  <a:ext cx="120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5210992-F8E9-EF16-D5F8-67FECD8B67DA}"/>
                    </a:ext>
                  </a:extLst>
                </p14:cNvPr>
                <p14:cNvContentPartPr/>
                <p14:nvPr/>
              </p14:nvContentPartPr>
              <p14:xfrm>
                <a:off x="5150520" y="5006716"/>
                <a:ext cx="129600" cy="2804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5210992-F8E9-EF16-D5F8-67FECD8B67D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146200" y="5002396"/>
                  <a:ext cx="138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6D554A0-A851-7842-8F4A-F0102D51F45E}"/>
                    </a:ext>
                  </a:extLst>
                </p14:cNvPr>
                <p14:cNvContentPartPr/>
                <p14:nvPr/>
              </p14:nvContentPartPr>
              <p14:xfrm>
                <a:off x="5354640" y="5056396"/>
                <a:ext cx="20520" cy="1454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6D554A0-A851-7842-8F4A-F0102D51F45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350320" y="5052076"/>
                  <a:ext cx="29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6D0A656-842E-2FB1-5116-20A11BACF72E}"/>
                    </a:ext>
                  </a:extLst>
                </p14:cNvPr>
                <p14:cNvContentPartPr/>
                <p14:nvPr/>
              </p14:nvContentPartPr>
              <p14:xfrm>
                <a:off x="5240880" y="5021116"/>
                <a:ext cx="181800" cy="2152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6D0A656-842E-2FB1-5116-20A11BACF72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236560" y="5016796"/>
                  <a:ext cx="190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C2B2B62-12F6-7977-866E-1ADCE84A225F}"/>
                    </a:ext>
                  </a:extLst>
                </p14:cNvPr>
                <p14:cNvContentPartPr/>
                <p14:nvPr/>
              </p14:nvContentPartPr>
              <p14:xfrm>
                <a:off x="5464800" y="5063596"/>
                <a:ext cx="130320" cy="1411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C2B2B62-12F6-7977-866E-1ADCE84A225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460480" y="5059276"/>
                  <a:ext cx="138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4ECFA9A-601B-D96A-1948-6459ABDA1977}"/>
                    </a:ext>
                  </a:extLst>
                </p14:cNvPr>
                <p14:cNvContentPartPr/>
                <p14:nvPr/>
              </p14:nvContentPartPr>
              <p14:xfrm>
                <a:off x="5609160" y="4998796"/>
                <a:ext cx="176400" cy="1692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4ECFA9A-601B-D96A-1948-6459ABDA197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604840" y="4994476"/>
                  <a:ext cx="185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54B70AE-9C55-5A6C-362E-4F21F19A2243}"/>
                    </a:ext>
                  </a:extLst>
                </p14:cNvPr>
                <p14:cNvContentPartPr/>
                <p14:nvPr/>
              </p14:nvContentPartPr>
              <p14:xfrm>
                <a:off x="5785560" y="4914916"/>
                <a:ext cx="97200" cy="3434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54B70AE-9C55-5A6C-362E-4F21F19A224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781240" y="4910596"/>
                  <a:ext cx="1058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4128400-3940-BB4F-D668-2FE530E71455}"/>
                    </a:ext>
                  </a:extLst>
                </p14:cNvPr>
                <p14:cNvContentPartPr/>
                <p14:nvPr/>
              </p14:nvContentPartPr>
              <p14:xfrm>
                <a:off x="5970240" y="2973076"/>
                <a:ext cx="1610640" cy="21117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4128400-3940-BB4F-D668-2FE530E7145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965920" y="2968756"/>
                  <a:ext cx="1619280" cy="21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6E9E51B-8AE0-1737-5F9F-7234909E3EBA}"/>
                    </a:ext>
                  </a:extLst>
                </p14:cNvPr>
                <p14:cNvContentPartPr/>
                <p14:nvPr/>
              </p14:nvContentPartPr>
              <p14:xfrm>
                <a:off x="7076160" y="2848876"/>
                <a:ext cx="88200" cy="2167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6E9E51B-8AE0-1737-5F9F-7234909E3EB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071840" y="2844556"/>
                  <a:ext cx="96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F715F55-D602-0DF2-52AF-15541AD4CE60}"/>
                    </a:ext>
                  </a:extLst>
                </p14:cNvPr>
                <p14:cNvContentPartPr/>
                <p14:nvPr/>
              </p14:nvContentPartPr>
              <p14:xfrm>
                <a:off x="7345440" y="2621716"/>
                <a:ext cx="126360" cy="2116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F715F55-D602-0DF2-52AF-15541AD4CE6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341120" y="2617396"/>
                  <a:ext cx="135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E9BE289A-ED14-2273-CB5A-DBE745853369}"/>
                    </a:ext>
                  </a:extLst>
                </p14:cNvPr>
                <p14:cNvContentPartPr/>
                <p14:nvPr/>
              </p14:nvContentPartPr>
              <p14:xfrm>
                <a:off x="7497000" y="2632516"/>
                <a:ext cx="160200" cy="1360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E9BE289A-ED14-2273-CB5A-DBE74585336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492680" y="2628196"/>
                  <a:ext cx="168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DD5DEC1-9924-6088-7AC8-19D20843FA09}"/>
                    </a:ext>
                  </a:extLst>
                </p14:cNvPr>
                <p14:cNvContentPartPr/>
                <p14:nvPr/>
              </p14:nvContentPartPr>
              <p14:xfrm>
                <a:off x="7762320" y="2436676"/>
                <a:ext cx="178560" cy="216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DD5DEC1-9924-6088-7AC8-19D20843FA0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758000" y="2432356"/>
                  <a:ext cx="187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4122E24-04CC-102C-DCD6-F97CD12CEF0C}"/>
                    </a:ext>
                  </a:extLst>
                </p14:cNvPr>
                <p14:cNvContentPartPr/>
                <p14:nvPr/>
              </p14:nvContentPartPr>
              <p14:xfrm>
                <a:off x="7995240" y="2482756"/>
                <a:ext cx="81000" cy="1080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4122E24-04CC-102C-DCD6-F97CD12CEF0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990920" y="2478436"/>
                  <a:ext cx="89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B2755D2-A658-853B-AD9B-4B4729AB0C3B}"/>
                    </a:ext>
                  </a:extLst>
                </p14:cNvPr>
                <p14:cNvContentPartPr/>
                <p14:nvPr/>
              </p14:nvContentPartPr>
              <p14:xfrm>
                <a:off x="8073360" y="2402476"/>
                <a:ext cx="114120" cy="1490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B2755D2-A658-853B-AD9B-4B4729AB0C3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069040" y="2398156"/>
                  <a:ext cx="122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E64B537-C8BB-7EEF-3278-B6AE14DD28CF}"/>
                    </a:ext>
                  </a:extLst>
                </p14:cNvPr>
                <p14:cNvContentPartPr/>
                <p14:nvPr/>
              </p14:nvContentPartPr>
              <p14:xfrm>
                <a:off x="8171640" y="2316796"/>
                <a:ext cx="63720" cy="2203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E64B537-C8BB-7EEF-3278-B6AE14DD28C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167320" y="2312476"/>
                  <a:ext cx="72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8806A8CD-0DBB-6E7E-8BEC-024CCCFF3272}"/>
                    </a:ext>
                  </a:extLst>
                </p14:cNvPr>
                <p14:cNvContentPartPr/>
                <p14:nvPr/>
              </p14:nvContentPartPr>
              <p14:xfrm>
                <a:off x="8271360" y="2193676"/>
                <a:ext cx="494640" cy="4032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8806A8CD-0DBB-6E7E-8BEC-024CCCFF327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267040" y="2189356"/>
                  <a:ext cx="5032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A3949CD-6CC8-EDB9-C89E-50827C6FD047}"/>
                    </a:ext>
                  </a:extLst>
                </p14:cNvPr>
                <p14:cNvContentPartPr/>
                <p14:nvPr/>
              </p14:nvContentPartPr>
              <p14:xfrm>
                <a:off x="8813880" y="2244796"/>
                <a:ext cx="114480" cy="680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A3949CD-6CC8-EDB9-C89E-50827C6FD04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809560" y="2240476"/>
                  <a:ext cx="123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67EDE1D-A868-373B-6DB9-988D5DE181E9}"/>
                    </a:ext>
                  </a:extLst>
                </p14:cNvPr>
                <p14:cNvContentPartPr/>
                <p14:nvPr/>
              </p14:nvContentPartPr>
              <p14:xfrm>
                <a:off x="7519680" y="2757076"/>
                <a:ext cx="375120" cy="3466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67EDE1D-A868-373B-6DB9-988D5DE181E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515360" y="2752756"/>
                  <a:ext cx="383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0924428-F4A2-5D9A-532C-AD9E72A040CD}"/>
                    </a:ext>
                  </a:extLst>
                </p14:cNvPr>
                <p14:cNvContentPartPr/>
                <p14:nvPr/>
              </p14:nvContentPartPr>
              <p14:xfrm>
                <a:off x="7908840" y="2681836"/>
                <a:ext cx="153000" cy="2221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0924428-F4A2-5D9A-532C-AD9E72A040C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904520" y="2677516"/>
                  <a:ext cx="161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AC99DBB-4CDC-432F-8EC1-ABF1EB5F06BD}"/>
                    </a:ext>
                  </a:extLst>
                </p14:cNvPr>
                <p14:cNvContentPartPr/>
                <p14:nvPr/>
              </p14:nvContentPartPr>
              <p14:xfrm>
                <a:off x="8160840" y="2696236"/>
                <a:ext cx="161640" cy="1072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AC99DBB-4CDC-432F-8EC1-ABF1EB5F06B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156520" y="2691916"/>
                  <a:ext cx="170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38F3517-8EAD-10E6-7664-1697B32C66AA}"/>
                    </a:ext>
                  </a:extLst>
                </p14:cNvPr>
                <p14:cNvContentPartPr/>
                <p14:nvPr/>
              </p14:nvContentPartPr>
              <p14:xfrm>
                <a:off x="8370000" y="2657716"/>
                <a:ext cx="210600" cy="806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38F3517-8EAD-10E6-7664-1697B32C66A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65680" y="2653396"/>
                  <a:ext cx="219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1FB0CE4-B5BF-1E2E-8C93-A1BD13A2A087}"/>
                    </a:ext>
                  </a:extLst>
                </p14:cNvPr>
                <p14:cNvContentPartPr/>
                <p14:nvPr/>
              </p14:nvContentPartPr>
              <p14:xfrm>
                <a:off x="7613640" y="3202036"/>
                <a:ext cx="183600" cy="1436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1FB0CE4-B5BF-1E2E-8C93-A1BD13A2A08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609320" y="3197716"/>
                  <a:ext cx="192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2C0C914-61EF-AE04-2E1D-389E80F43EF4}"/>
                    </a:ext>
                  </a:extLst>
                </p14:cNvPr>
                <p14:cNvContentPartPr/>
                <p14:nvPr/>
              </p14:nvContentPartPr>
              <p14:xfrm>
                <a:off x="7646760" y="3247756"/>
                <a:ext cx="98280" cy="277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2C0C914-61EF-AE04-2E1D-389E80F43EF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642440" y="3243436"/>
                  <a:ext cx="106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54882B8-E978-0BC3-0918-72A35693F0AA}"/>
                    </a:ext>
                  </a:extLst>
                </p14:cNvPr>
                <p14:cNvContentPartPr/>
                <p14:nvPr/>
              </p14:nvContentPartPr>
              <p14:xfrm>
                <a:off x="7813800" y="3031036"/>
                <a:ext cx="281520" cy="2782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54882B8-E978-0BC3-0918-72A35693F0A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809480" y="3026716"/>
                  <a:ext cx="290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4CF78C6-A5BC-7BB3-6A4A-4794D0587ECE}"/>
                    </a:ext>
                  </a:extLst>
                </p14:cNvPr>
                <p14:cNvContentPartPr/>
                <p14:nvPr/>
              </p14:nvContentPartPr>
              <p14:xfrm>
                <a:off x="8204400" y="3011236"/>
                <a:ext cx="334800" cy="1530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4CF78C6-A5BC-7BB3-6A4A-4794D0587EC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200080" y="3006916"/>
                  <a:ext cx="343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514ADEC-DC57-6471-E768-A2297963FFEA}"/>
                    </a:ext>
                  </a:extLst>
                </p14:cNvPr>
                <p14:cNvContentPartPr/>
                <p14:nvPr/>
              </p14:nvContentPartPr>
              <p14:xfrm>
                <a:off x="8548920" y="2808556"/>
                <a:ext cx="140400" cy="1994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514ADEC-DC57-6471-E768-A2297963FFE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544600" y="2804236"/>
                  <a:ext cx="149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0548F57-CE24-F0C1-E619-D2F8825C620D}"/>
                    </a:ext>
                  </a:extLst>
                </p14:cNvPr>
                <p14:cNvContentPartPr/>
                <p14:nvPr/>
              </p14:nvContentPartPr>
              <p14:xfrm>
                <a:off x="7737480" y="3409396"/>
                <a:ext cx="119520" cy="212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0548F57-CE24-F0C1-E619-D2F8825C620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733160" y="3405076"/>
                  <a:ext cx="128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4BFEE70F-40B1-725F-D5C4-13DC43CE023F}"/>
                    </a:ext>
                  </a:extLst>
                </p14:cNvPr>
                <p14:cNvContentPartPr/>
                <p14:nvPr/>
              </p14:nvContentPartPr>
              <p14:xfrm>
                <a:off x="7844760" y="3454036"/>
                <a:ext cx="181080" cy="1494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4BFEE70F-40B1-725F-D5C4-13DC43CE023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840440" y="3449716"/>
                  <a:ext cx="189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F61E6FE-EB7D-CEA9-4247-BAB3967BAF73}"/>
                    </a:ext>
                  </a:extLst>
                </p14:cNvPr>
                <p14:cNvContentPartPr/>
                <p14:nvPr/>
              </p14:nvContentPartPr>
              <p14:xfrm>
                <a:off x="8032680" y="3290956"/>
                <a:ext cx="227520" cy="227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F61E6FE-EB7D-CEA9-4247-BAB3967BAF7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028360" y="3286636"/>
                  <a:ext cx="236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ECF1FF9-6641-BF70-4514-CD0A495DC29F}"/>
                    </a:ext>
                  </a:extLst>
                </p14:cNvPr>
                <p14:cNvContentPartPr/>
                <p14:nvPr/>
              </p14:nvContentPartPr>
              <p14:xfrm>
                <a:off x="8384760" y="3284116"/>
                <a:ext cx="37080" cy="1447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ECF1FF9-6641-BF70-4514-CD0A495DC29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380440" y="3279796"/>
                  <a:ext cx="45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599C05C-C407-1856-6297-7741D44FC15D}"/>
                    </a:ext>
                  </a:extLst>
                </p14:cNvPr>
                <p14:cNvContentPartPr/>
                <p14:nvPr/>
              </p14:nvContentPartPr>
              <p14:xfrm>
                <a:off x="8373960" y="3236596"/>
                <a:ext cx="179280" cy="150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599C05C-C407-1856-6297-7741D44FC15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369640" y="3232276"/>
                  <a:ext cx="187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6EF2E05-7A30-59E4-9815-E0B842E56775}"/>
                    </a:ext>
                  </a:extLst>
                </p14:cNvPr>
                <p14:cNvContentPartPr/>
                <p14:nvPr/>
              </p14:nvContentPartPr>
              <p14:xfrm>
                <a:off x="8548560" y="3108076"/>
                <a:ext cx="88200" cy="183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6EF2E05-7A30-59E4-9815-E0B842E5677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544240" y="3103756"/>
                  <a:ext cx="96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6F5E841-6E6E-8346-85E5-BF1E99E864CB}"/>
                    </a:ext>
                  </a:extLst>
                </p14:cNvPr>
                <p14:cNvContentPartPr/>
                <p14:nvPr/>
              </p14:nvContentPartPr>
              <p14:xfrm>
                <a:off x="7783560" y="3808996"/>
                <a:ext cx="101520" cy="1342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6F5E841-6E6E-8346-85E5-BF1E99E864C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779240" y="3804676"/>
                  <a:ext cx="110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EE55423-1185-83BF-6999-F66357BB91BD}"/>
                    </a:ext>
                  </a:extLst>
                </p14:cNvPr>
                <p14:cNvContentPartPr/>
                <p14:nvPr/>
              </p14:nvContentPartPr>
              <p14:xfrm>
                <a:off x="7794360" y="3741676"/>
                <a:ext cx="5400" cy="108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EE55423-1185-83BF-6999-F66357BB91B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790040" y="3737356"/>
                  <a:ext cx="14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2B39F9F-EEDE-50D3-4436-59876E5CC5C2}"/>
                    </a:ext>
                  </a:extLst>
                </p14:cNvPr>
                <p14:cNvContentPartPr/>
                <p14:nvPr/>
              </p14:nvContentPartPr>
              <p14:xfrm>
                <a:off x="7889040" y="3699196"/>
                <a:ext cx="91080" cy="1929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2B39F9F-EEDE-50D3-4436-59876E5CC5C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884720" y="3694876"/>
                  <a:ext cx="99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986DCAC-A297-30CC-32C7-4662779808BC}"/>
                    </a:ext>
                  </a:extLst>
                </p14:cNvPr>
                <p14:cNvContentPartPr/>
                <p14:nvPr/>
              </p14:nvContentPartPr>
              <p14:xfrm>
                <a:off x="8017200" y="3733036"/>
                <a:ext cx="171000" cy="896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986DCAC-A297-30CC-32C7-4662779808BC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012880" y="3728716"/>
                  <a:ext cx="179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D6DBE29-7F10-C268-867E-77127E5FB8EA}"/>
                    </a:ext>
                  </a:extLst>
                </p14:cNvPr>
                <p14:cNvContentPartPr/>
                <p14:nvPr/>
              </p14:nvContentPartPr>
              <p14:xfrm>
                <a:off x="8191800" y="3590476"/>
                <a:ext cx="169920" cy="1810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D6DBE29-7F10-C268-867E-77127E5FB8EA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187480" y="3586156"/>
                  <a:ext cx="178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CAA4F30-2431-6785-D3C4-A092FCD32F5E}"/>
                    </a:ext>
                  </a:extLst>
                </p14:cNvPr>
                <p14:cNvContentPartPr/>
                <p14:nvPr/>
              </p14:nvContentPartPr>
              <p14:xfrm>
                <a:off x="8383320" y="3616396"/>
                <a:ext cx="79200" cy="921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CAA4F30-2431-6785-D3C4-A092FCD32F5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379000" y="3612076"/>
                  <a:ext cx="87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DFDF141E-624E-9F18-D40C-900ADFEA0D0C}"/>
                    </a:ext>
                  </a:extLst>
                </p14:cNvPr>
                <p14:cNvContentPartPr/>
                <p14:nvPr/>
              </p14:nvContentPartPr>
              <p14:xfrm>
                <a:off x="8508600" y="3456556"/>
                <a:ext cx="141480" cy="2289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DFDF141E-624E-9F18-D40C-900ADFEA0D0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504280" y="3452236"/>
                  <a:ext cx="150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CD6F13B-3DBD-1197-28CB-D155652F6D58}"/>
                    </a:ext>
                  </a:extLst>
                </p14:cNvPr>
                <p14:cNvContentPartPr/>
                <p14:nvPr/>
              </p14:nvContentPartPr>
              <p14:xfrm>
                <a:off x="8708760" y="3309676"/>
                <a:ext cx="46440" cy="2790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CD6F13B-3DBD-1197-28CB-D155652F6D5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704440" y="3305356"/>
                  <a:ext cx="55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3211DC43-60F9-1227-5092-E7360046F5A8}"/>
                    </a:ext>
                  </a:extLst>
                </p14:cNvPr>
                <p14:cNvContentPartPr/>
                <p14:nvPr/>
              </p14:nvContentPartPr>
              <p14:xfrm>
                <a:off x="8745840" y="3589036"/>
                <a:ext cx="1800" cy="273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3211DC43-60F9-1227-5092-E7360046F5A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741520" y="3584716"/>
                  <a:ext cx="10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066D01C-6E37-A2B3-6DE6-79782A56295A}"/>
                    </a:ext>
                  </a:extLst>
                </p14:cNvPr>
                <p14:cNvContentPartPr/>
                <p14:nvPr/>
              </p14:nvContentPartPr>
              <p14:xfrm>
                <a:off x="7682400" y="3565996"/>
                <a:ext cx="1131840" cy="5724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066D01C-6E37-A2B3-6DE6-79782A56295A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678080" y="3561676"/>
                  <a:ext cx="11404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6C0A13F2-D1ED-B1CE-FF3E-54F9C2E75868}"/>
                    </a:ext>
                  </a:extLst>
                </p14:cNvPr>
                <p14:cNvContentPartPr/>
                <p14:nvPr/>
              </p14:nvContentPartPr>
              <p14:xfrm>
                <a:off x="7284960" y="2098996"/>
                <a:ext cx="1773000" cy="1989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6C0A13F2-D1ED-B1CE-FF3E-54F9C2E7586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280640" y="2094676"/>
                  <a:ext cx="1781640" cy="199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886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Importquote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445215" y="1043664"/>
            <a:ext cx="4526880" cy="361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/>
              <a:t>Effekte:</a:t>
            </a:r>
          </a:p>
          <a:p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A: Produzentenrente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A+B+C`+C``+D: Konsumentenrente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C`+C``: Quotenrente der Produzenten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B + D: Wohlfahrtseffekt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9232" y="1043664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9233" y="4898974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/>
        </p:nvSpPr>
        <p:spPr>
          <a:xfrm>
            <a:off x="20903" y="1159629"/>
            <a:ext cx="695480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5573270" y="4941377"/>
            <a:ext cx="492328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11" name="Straight Connector 8"/>
          <p:cNvCxnSpPr/>
          <p:nvPr/>
        </p:nvCxnSpPr>
        <p:spPr>
          <a:xfrm flipV="1">
            <a:off x="689233" y="1408703"/>
            <a:ext cx="4566481" cy="3098367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/>
          <p:cNvCxnSpPr/>
          <p:nvPr/>
        </p:nvCxnSpPr>
        <p:spPr>
          <a:xfrm>
            <a:off x="701509" y="1408702"/>
            <a:ext cx="5338014" cy="32290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745831" y="4106816"/>
            <a:ext cx="122899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Nachfrage 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66069" y="1036894"/>
            <a:ext cx="10533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Angebot S</a:t>
            </a:r>
          </a:p>
        </p:txBody>
      </p:sp>
      <p:cxnSp>
        <p:nvCxnSpPr>
          <p:cNvPr id="15" name="Straight Connector 18"/>
          <p:cNvCxnSpPr/>
          <p:nvPr/>
        </p:nvCxnSpPr>
        <p:spPr>
          <a:xfrm flipH="1">
            <a:off x="689233" y="3780229"/>
            <a:ext cx="45664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/>
          <p:cNvSpPr txBox="1"/>
          <p:nvPr/>
        </p:nvSpPr>
        <p:spPr>
          <a:xfrm>
            <a:off x="219905" y="3625435"/>
            <a:ext cx="47659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17" name="Straight Connector 18"/>
          <p:cNvCxnSpPr/>
          <p:nvPr/>
        </p:nvCxnSpPr>
        <p:spPr>
          <a:xfrm flipH="1">
            <a:off x="716383" y="3192371"/>
            <a:ext cx="287397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/>
          <p:cNvCxnSpPr/>
          <p:nvPr/>
        </p:nvCxnSpPr>
        <p:spPr>
          <a:xfrm>
            <a:off x="2668638" y="3192373"/>
            <a:ext cx="7271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90353" y="3192373"/>
            <a:ext cx="0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277314" y="3314578"/>
            <a:ext cx="30649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87712" y="3388324"/>
            <a:ext cx="2984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B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180246" y="3445213"/>
            <a:ext cx="41870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C``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694062" y="3379895"/>
            <a:ext cx="31290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D</a:t>
            </a:r>
          </a:p>
        </p:txBody>
      </p:sp>
      <p:cxnSp>
        <p:nvCxnSpPr>
          <p:cNvPr id="24" name="Straight Connector 8"/>
          <p:cNvCxnSpPr/>
          <p:nvPr/>
        </p:nvCxnSpPr>
        <p:spPr>
          <a:xfrm flipV="1">
            <a:off x="2675908" y="1546943"/>
            <a:ext cx="3331192" cy="22562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741225" y="3257689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713505" y="1167529"/>
            <a:ext cx="111427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Angebot S`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105B11F8-7E8E-47DB-A804-ED92D979D5DC}"/>
              </a:ext>
            </a:extLst>
          </p:cNvPr>
          <p:cNvSpPr txBox="1"/>
          <p:nvPr/>
        </p:nvSpPr>
        <p:spPr>
          <a:xfrm>
            <a:off x="1448984" y="5217004"/>
            <a:ext cx="15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Importquote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1AA15C0-090E-4EED-AC2E-6F5DA9BF436F}"/>
              </a:ext>
            </a:extLst>
          </p:cNvPr>
          <p:cNvSpPr txBox="1"/>
          <p:nvPr/>
        </p:nvSpPr>
        <p:spPr>
          <a:xfrm rot="16200000">
            <a:off x="2119931" y="462499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cxnSp>
        <p:nvCxnSpPr>
          <p:cNvPr id="29" name="Straight Connector 18"/>
          <p:cNvCxnSpPr/>
          <p:nvPr/>
        </p:nvCxnSpPr>
        <p:spPr>
          <a:xfrm flipH="1">
            <a:off x="1788018" y="3780189"/>
            <a:ext cx="17908" cy="11187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4287078" y="2156420"/>
            <a:ext cx="62947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177979" y="296270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1AA15C0-090E-4EED-AC2E-6F5DA9BF436F}"/>
              </a:ext>
            </a:extLst>
          </p:cNvPr>
          <p:cNvSpPr txBox="1"/>
          <p:nvPr/>
        </p:nvSpPr>
        <p:spPr>
          <a:xfrm rot="16200000">
            <a:off x="3080714" y="461174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105B11F8-7E8E-47DB-A804-ED92D979D5DC}"/>
              </a:ext>
            </a:extLst>
          </p:cNvPr>
          <p:cNvSpPr txBox="1"/>
          <p:nvPr/>
        </p:nvSpPr>
        <p:spPr>
          <a:xfrm>
            <a:off x="2972473" y="5233812"/>
            <a:ext cx="63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92BF68E-8952-4E84-BE41-60DB5C3460D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EB56245-D631-B243-9B49-9A5891311FEF}"/>
                  </a:ext>
                </a:extLst>
              </p14:cNvPr>
              <p14:cNvContentPartPr/>
              <p14:nvPr/>
            </p14:nvContentPartPr>
            <p14:xfrm>
              <a:off x="2676240" y="3174742"/>
              <a:ext cx="983520" cy="6746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EB56245-D631-B243-9B49-9A5891311F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1920" y="3170422"/>
                <a:ext cx="99216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ECF18FD-C265-2C9D-1E7C-A6E03307235A}"/>
                  </a:ext>
                </a:extLst>
              </p14:cNvPr>
              <p14:cNvContentPartPr/>
              <p14:nvPr/>
            </p14:nvContentPartPr>
            <p14:xfrm>
              <a:off x="5262840" y="3744982"/>
              <a:ext cx="2214360" cy="12114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ECF18FD-C265-2C9D-1E7C-A6E0330723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8520" y="3740662"/>
                <a:ext cx="2223000" cy="122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8FC8406C-9A5B-A9A2-D375-6EEDC95ED82B}"/>
              </a:ext>
            </a:extLst>
          </p:cNvPr>
          <p:cNvGrpSpPr/>
          <p:nvPr/>
        </p:nvGrpSpPr>
        <p:grpSpPr>
          <a:xfrm>
            <a:off x="2387160" y="2969542"/>
            <a:ext cx="5247360" cy="2386440"/>
            <a:chOff x="2387160" y="2969542"/>
            <a:chExt cx="5247360" cy="23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004E5B2-28D1-9E2C-5629-86E5C3FE5E9E}"/>
                    </a:ext>
                  </a:extLst>
                </p14:cNvPr>
                <p14:cNvContentPartPr/>
                <p14:nvPr/>
              </p14:nvContentPartPr>
              <p14:xfrm>
                <a:off x="3591000" y="3225862"/>
                <a:ext cx="821880" cy="6616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004E5B2-28D1-9E2C-5629-86E5C3FE5E9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86680" y="3221542"/>
                  <a:ext cx="83052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4788E8A-C0ED-3DE1-9AC2-78BBBADC5A6D}"/>
                    </a:ext>
                  </a:extLst>
                </p14:cNvPr>
                <p14:cNvContentPartPr/>
                <p14:nvPr/>
              </p14:nvContentPartPr>
              <p14:xfrm>
                <a:off x="4582800" y="3626182"/>
                <a:ext cx="78480" cy="433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4788E8A-C0ED-3DE1-9AC2-78BBBADC5A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78480" y="3621862"/>
                  <a:ext cx="871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BF1406B-35FE-7A99-7657-66571E930ABF}"/>
                    </a:ext>
                  </a:extLst>
                </p14:cNvPr>
                <p14:cNvContentPartPr/>
                <p14:nvPr/>
              </p14:nvContentPartPr>
              <p14:xfrm>
                <a:off x="3882240" y="5129902"/>
                <a:ext cx="921960" cy="61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BF1406B-35FE-7A99-7657-66571E930AB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77920" y="5125582"/>
                  <a:ext cx="930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D63CCCD-AD7C-12E1-05FA-2DECA090FA33}"/>
                    </a:ext>
                  </a:extLst>
                </p14:cNvPr>
                <p14:cNvContentPartPr/>
                <p14:nvPr/>
              </p14:nvContentPartPr>
              <p14:xfrm>
                <a:off x="3754440" y="5049262"/>
                <a:ext cx="307080" cy="306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D63CCCD-AD7C-12E1-05FA-2DECA090FA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50120" y="5044942"/>
                  <a:ext cx="315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3748CD4-90C6-08CB-17D5-74851D75B87D}"/>
                    </a:ext>
                  </a:extLst>
                </p14:cNvPr>
                <p14:cNvContentPartPr/>
                <p14:nvPr/>
              </p14:nvContentPartPr>
              <p14:xfrm>
                <a:off x="3574440" y="3042982"/>
                <a:ext cx="133920" cy="200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3748CD4-90C6-08CB-17D5-74851D75B8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70120" y="3038662"/>
                  <a:ext cx="142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623F25-1A77-4E20-B8F5-AE7DAF0729B2}"/>
                    </a:ext>
                  </a:extLst>
                </p14:cNvPr>
                <p14:cNvContentPartPr/>
                <p14:nvPr/>
              </p14:nvContentPartPr>
              <p14:xfrm>
                <a:off x="5231880" y="3739582"/>
                <a:ext cx="2402640" cy="1236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623F25-1A77-4E20-B8F5-AE7DAF0729B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27560" y="3735262"/>
                  <a:ext cx="2411280" cy="12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7B99D6A-E86C-1922-94F2-0BEEF17B5441}"/>
                    </a:ext>
                  </a:extLst>
                </p14:cNvPr>
                <p14:cNvContentPartPr/>
                <p14:nvPr/>
              </p14:nvContentPartPr>
              <p14:xfrm>
                <a:off x="2387160" y="2969542"/>
                <a:ext cx="1679760" cy="1141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7B99D6A-E86C-1922-94F2-0BEEF17B544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82840" y="2965222"/>
                  <a:ext cx="1688400" cy="11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EEA760E-8431-6412-FC78-CBAF347220D3}"/>
                  </a:ext>
                </a:extLst>
              </p14:cNvPr>
              <p14:cNvContentPartPr/>
              <p14:nvPr/>
            </p14:nvContentPartPr>
            <p14:xfrm>
              <a:off x="160200" y="3495502"/>
              <a:ext cx="516960" cy="6321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EEA760E-8431-6412-FC78-CBAF347220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5880" y="3491182"/>
                <a:ext cx="52560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2DDA2ED9-8E2C-7DE6-8382-4C1A727AC579}"/>
                  </a:ext>
                </a:extLst>
              </p14:cNvPr>
              <p14:cNvContentPartPr/>
              <p14:nvPr/>
            </p14:nvContentPartPr>
            <p14:xfrm>
              <a:off x="3460680" y="3173302"/>
              <a:ext cx="248040" cy="612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2DDA2ED9-8E2C-7DE6-8382-4C1A727AC57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51680" y="3164662"/>
                <a:ext cx="2656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FC367DC-5BCF-7793-CBC9-0D0E58934D92}"/>
                  </a:ext>
                </a:extLst>
              </p14:cNvPr>
              <p14:cNvContentPartPr/>
              <p14:nvPr/>
            </p14:nvContentPartPr>
            <p14:xfrm>
              <a:off x="2615040" y="3180142"/>
              <a:ext cx="1003320" cy="6490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FC367DC-5BCF-7793-CBC9-0D0E58934D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06040" y="3171502"/>
                <a:ext cx="102096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49D75B27-CA02-F0B7-F595-89F925E23DA7}"/>
                  </a:ext>
                </a:extLst>
              </p14:cNvPr>
              <p14:cNvContentPartPr/>
              <p14:nvPr/>
            </p14:nvContentPartPr>
            <p14:xfrm>
              <a:off x="83880" y="2757862"/>
              <a:ext cx="577800" cy="7401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49D75B27-CA02-F0B7-F595-89F925E23DA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240" y="2749222"/>
                <a:ext cx="59544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0ED2D292-EEDE-46D6-73A7-33B4C394D6AD}"/>
                  </a:ext>
                </a:extLst>
              </p14:cNvPr>
              <p14:cNvContentPartPr/>
              <p14:nvPr/>
            </p14:nvContentPartPr>
            <p14:xfrm>
              <a:off x="3317760" y="3704662"/>
              <a:ext cx="869400" cy="225936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0ED2D292-EEDE-46D6-73A7-33B4C394D6A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8760" y="3695662"/>
                <a:ext cx="887040" cy="22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F9CF2ACB-1B32-FD63-C44C-52E797DBD6AC}"/>
              </a:ext>
            </a:extLst>
          </p:cNvPr>
          <p:cNvGrpSpPr/>
          <p:nvPr/>
        </p:nvGrpSpPr>
        <p:grpSpPr>
          <a:xfrm>
            <a:off x="4465080" y="4968262"/>
            <a:ext cx="4151880" cy="1698120"/>
            <a:chOff x="4465080" y="4968262"/>
            <a:chExt cx="4151880" cy="169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5F88BD2-CC54-AA00-91AF-43A7C34F96DE}"/>
                    </a:ext>
                  </a:extLst>
                </p14:cNvPr>
                <p14:cNvContentPartPr/>
                <p14:nvPr/>
              </p14:nvContentPartPr>
              <p14:xfrm>
                <a:off x="4465080" y="5917582"/>
                <a:ext cx="123840" cy="2736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5F88BD2-CC54-AA00-91AF-43A7C34F96D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56440" y="5908942"/>
                  <a:ext cx="141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B3C58BE-8452-1A83-1693-0D79F1E3F418}"/>
                    </a:ext>
                  </a:extLst>
                </p14:cNvPr>
                <p14:cNvContentPartPr/>
                <p14:nvPr/>
              </p14:nvContentPartPr>
              <p14:xfrm>
                <a:off x="4578840" y="5760622"/>
                <a:ext cx="36000" cy="116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B3C58BE-8452-1A83-1693-0D79F1E3F4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69840" y="5751982"/>
                  <a:ext cx="53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00C4E09-EEED-1825-B6D4-72ABFD6410DA}"/>
                    </a:ext>
                  </a:extLst>
                </p14:cNvPr>
                <p14:cNvContentPartPr/>
                <p14:nvPr/>
              </p14:nvContentPartPr>
              <p14:xfrm>
                <a:off x="4753080" y="5795902"/>
                <a:ext cx="304200" cy="263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00C4E09-EEED-1825-B6D4-72ABFD6410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44440" y="5786902"/>
                  <a:ext cx="321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197DFDC-23D0-E98C-4F1E-58A15C173082}"/>
                    </a:ext>
                  </a:extLst>
                </p14:cNvPr>
                <p14:cNvContentPartPr/>
                <p14:nvPr/>
              </p14:nvContentPartPr>
              <p14:xfrm>
                <a:off x="5016240" y="5634982"/>
                <a:ext cx="111240" cy="1627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197DFDC-23D0-E98C-4F1E-58A15C1730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07600" y="5626342"/>
                  <a:ext cx="128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17584B1-A169-4F20-D556-AB4A10D256DF}"/>
                    </a:ext>
                  </a:extLst>
                </p14:cNvPr>
                <p14:cNvContentPartPr/>
                <p14:nvPr/>
              </p14:nvContentPartPr>
              <p14:xfrm>
                <a:off x="5394600" y="5778982"/>
                <a:ext cx="20880" cy="946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17584B1-A169-4F20-D556-AB4A10D256D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85600" y="5769982"/>
                  <a:ext cx="38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DC161A9-9445-EAB8-5EB5-E52CE68EC6ED}"/>
                    </a:ext>
                  </a:extLst>
                </p14:cNvPr>
                <p14:cNvContentPartPr/>
                <p14:nvPr/>
              </p14:nvContentPartPr>
              <p14:xfrm>
                <a:off x="5365440" y="5643262"/>
                <a:ext cx="12600" cy="23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DC161A9-9445-EAB8-5EB5-E52CE68EC6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56800" y="5634262"/>
                  <a:ext cx="30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4A990D9-6C30-8D2E-8D69-B5E8D47E9BB5}"/>
                    </a:ext>
                  </a:extLst>
                </p14:cNvPr>
                <p14:cNvContentPartPr/>
                <p14:nvPr/>
              </p14:nvContentPartPr>
              <p14:xfrm>
                <a:off x="5466600" y="5717422"/>
                <a:ext cx="110160" cy="164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4A990D9-6C30-8D2E-8D69-B5E8D47E9BB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57600" y="5708782"/>
                  <a:ext cx="127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89E947D-E2E3-64AA-77F4-55BA96B5423D}"/>
                    </a:ext>
                  </a:extLst>
                </p14:cNvPr>
                <p14:cNvContentPartPr/>
                <p14:nvPr/>
              </p14:nvContentPartPr>
              <p14:xfrm>
                <a:off x="5531040" y="5550382"/>
                <a:ext cx="99000" cy="231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89E947D-E2E3-64AA-77F4-55BA96B542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22400" y="5541382"/>
                  <a:ext cx="116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9C2F6F0-F883-22EF-9E9F-63044EF270AA}"/>
                    </a:ext>
                  </a:extLst>
                </p14:cNvPr>
                <p14:cNvContentPartPr/>
                <p14:nvPr/>
              </p14:nvContentPartPr>
              <p14:xfrm>
                <a:off x="5821560" y="5468302"/>
                <a:ext cx="293040" cy="1890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9C2F6F0-F883-22EF-9E9F-63044EF270A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12560" y="5459662"/>
                  <a:ext cx="310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8BC4CA8-5713-B4E5-7975-B6DCBC98F7E7}"/>
                    </a:ext>
                  </a:extLst>
                </p14:cNvPr>
                <p14:cNvContentPartPr/>
                <p14:nvPr/>
              </p14:nvContentPartPr>
              <p14:xfrm>
                <a:off x="6014160" y="5411062"/>
                <a:ext cx="4320" cy="5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8BC4CA8-5713-B4E5-7975-B6DCBC98F7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05520" y="5402062"/>
                  <a:ext cx="2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B9E4846-87C9-4D3D-276E-B2C4078B2DF1}"/>
                    </a:ext>
                  </a:extLst>
                </p14:cNvPr>
                <p14:cNvContentPartPr/>
                <p14:nvPr/>
              </p14:nvContentPartPr>
              <p14:xfrm>
                <a:off x="6274440" y="5375782"/>
                <a:ext cx="97560" cy="143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B9E4846-87C9-4D3D-276E-B2C4078B2DF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65800" y="5367142"/>
                  <a:ext cx="115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AA479A3-5D37-A148-0BE5-6DD013BF735D}"/>
                    </a:ext>
                  </a:extLst>
                </p14:cNvPr>
                <p14:cNvContentPartPr/>
                <p14:nvPr/>
              </p14:nvContentPartPr>
              <p14:xfrm>
                <a:off x="6455520" y="5300902"/>
                <a:ext cx="98640" cy="293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AA479A3-5D37-A148-0BE5-6DD013BF735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46880" y="5292262"/>
                  <a:ext cx="116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AD50EC9-FFAB-8139-4D29-A78F4ACF25A2}"/>
                    </a:ext>
                  </a:extLst>
                </p14:cNvPr>
                <p14:cNvContentPartPr/>
                <p14:nvPr/>
              </p14:nvContentPartPr>
              <p14:xfrm>
                <a:off x="6545880" y="5204062"/>
                <a:ext cx="218160" cy="3286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AD50EC9-FFAB-8139-4D29-A78F4ACF25A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36880" y="5195062"/>
                  <a:ext cx="2358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8E6E12B-F588-6FAD-17AF-7A25D995E3CF}"/>
                    </a:ext>
                  </a:extLst>
                </p14:cNvPr>
                <p14:cNvContentPartPr/>
                <p14:nvPr/>
              </p14:nvContentPartPr>
              <p14:xfrm>
                <a:off x="6812640" y="4968262"/>
                <a:ext cx="372240" cy="4636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8E6E12B-F588-6FAD-17AF-7A25D995E3C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03640" y="4959262"/>
                  <a:ext cx="3898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2F987FB-87A8-0BD1-1980-065B2F5F8BE7}"/>
                    </a:ext>
                  </a:extLst>
                </p14:cNvPr>
                <p14:cNvContentPartPr/>
                <p14:nvPr/>
              </p14:nvContentPartPr>
              <p14:xfrm>
                <a:off x="6934320" y="5025142"/>
                <a:ext cx="7560" cy="2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2F987FB-87A8-0BD1-1980-065B2F5F8BE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25320" y="5016142"/>
                  <a:ext cx="25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CB987EF-CF73-53B2-8E1C-28768267BEB6}"/>
                    </a:ext>
                  </a:extLst>
                </p14:cNvPr>
                <p14:cNvContentPartPr/>
                <p14:nvPr/>
              </p14:nvContentPartPr>
              <p14:xfrm>
                <a:off x="4840920" y="6257062"/>
                <a:ext cx="211680" cy="263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CB987EF-CF73-53B2-8E1C-28768267BE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31920" y="6248062"/>
                  <a:ext cx="229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E8F2628-BD74-40F2-E3F7-A86EC26355B0}"/>
                    </a:ext>
                  </a:extLst>
                </p14:cNvPr>
                <p14:cNvContentPartPr/>
                <p14:nvPr/>
              </p14:nvContentPartPr>
              <p14:xfrm>
                <a:off x="4894920" y="6351022"/>
                <a:ext cx="132480" cy="550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E8F2628-BD74-40F2-E3F7-A86EC26355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86280" y="6342382"/>
                  <a:ext cx="150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0C7C3D3-0608-5ABC-0887-16BE9A8195BD}"/>
                    </a:ext>
                  </a:extLst>
                </p14:cNvPr>
                <p14:cNvContentPartPr/>
                <p14:nvPr/>
              </p14:nvContentPartPr>
              <p14:xfrm>
                <a:off x="5094360" y="6135022"/>
                <a:ext cx="196560" cy="297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0C7C3D3-0608-5ABC-0887-16BE9A8195B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85720" y="6126382"/>
                  <a:ext cx="214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5A3AD06-9403-386F-8600-94D63831AD87}"/>
                    </a:ext>
                  </a:extLst>
                </p14:cNvPr>
                <p14:cNvContentPartPr/>
                <p14:nvPr/>
              </p14:nvContentPartPr>
              <p14:xfrm>
                <a:off x="5250960" y="6032422"/>
                <a:ext cx="371880" cy="3247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5A3AD06-9403-386F-8600-94D63831AD8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41960" y="6023782"/>
                  <a:ext cx="389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8CABDEB-399E-6036-A128-04776DC3D2B5}"/>
                    </a:ext>
                  </a:extLst>
                </p14:cNvPr>
                <p14:cNvContentPartPr/>
                <p14:nvPr/>
              </p14:nvContentPartPr>
              <p14:xfrm>
                <a:off x="5603040" y="6078142"/>
                <a:ext cx="109080" cy="1447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8CABDEB-399E-6036-A128-04776DC3D2B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94400" y="6069142"/>
                  <a:ext cx="126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D17D69B-25B6-D452-72DB-7811F686F6A1}"/>
                    </a:ext>
                  </a:extLst>
                </p14:cNvPr>
                <p14:cNvContentPartPr/>
                <p14:nvPr/>
              </p14:nvContentPartPr>
              <p14:xfrm>
                <a:off x="5705640" y="5917222"/>
                <a:ext cx="127800" cy="2160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D17D69B-25B6-D452-72DB-7811F686F6A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96640" y="5908582"/>
                  <a:ext cx="145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481E258-2106-B9AF-A403-A797110272BF}"/>
                    </a:ext>
                  </a:extLst>
                </p14:cNvPr>
                <p14:cNvContentPartPr/>
                <p14:nvPr/>
              </p14:nvContentPartPr>
              <p14:xfrm>
                <a:off x="5875920" y="5739382"/>
                <a:ext cx="278280" cy="3272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481E258-2106-B9AF-A403-A797110272B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66920" y="5730742"/>
                  <a:ext cx="2959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8DF4F2F-AE86-E10B-C5E5-7C2173E20388}"/>
                    </a:ext>
                  </a:extLst>
                </p14:cNvPr>
                <p14:cNvContentPartPr/>
                <p14:nvPr/>
              </p14:nvContentPartPr>
              <p14:xfrm>
                <a:off x="6028560" y="5810302"/>
                <a:ext cx="269640" cy="1288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8DF4F2F-AE86-E10B-C5E5-7C2173E2038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19920" y="5801302"/>
                  <a:ext cx="287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CACE030-E87F-2D75-5062-F1EA078CD967}"/>
                    </a:ext>
                  </a:extLst>
                </p14:cNvPr>
                <p14:cNvContentPartPr/>
                <p14:nvPr/>
              </p14:nvContentPartPr>
              <p14:xfrm>
                <a:off x="6295320" y="5669542"/>
                <a:ext cx="156960" cy="2210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CACE030-E87F-2D75-5062-F1EA078CD96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86680" y="5660542"/>
                  <a:ext cx="174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B8A7350-CCA0-2C8F-C829-D107FAEBB915}"/>
                    </a:ext>
                  </a:extLst>
                </p14:cNvPr>
                <p14:cNvContentPartPr/>
                <p14:nvPr/>
              </p14:nvContentPartPr>
              <p14:xfrm>
                <a:off x="6493680" y="5519062"/>
                <a:ext cx="253800" cy="3240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B8A7350-CCA0-2C8F-C829-D107FAEBB91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84680" y="5510422"/>
                  <a:ext cx="271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131E65E-4938-99DF-A3A3-98A31A93FAE4}"/>
                    </a:ext>
                  </a:extLst>
                </p14:cNvPr>
                <p14:cNvContentPartPr/>
                <p14:nvPr/>
              </p14:nvContentPartPr>
              <p14:xfrm>
                <a:off x="6869880" y="5453182"/>
                <a:ext cx="273600" cy="198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131E65E-4938-99DF-A3A3-98A31A93FAE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61240" y="5444542"/>
                  <a:ext cx="291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14A52E7-43BD-5E75-90C0-A9599060262D}"/>
                    </a:ext>
                  </a:extLst>
                </p14:cNvPr>
                <p14:cNvContentPartPr/>
                <p14:nvPr/>
              </p14:nvContentPartPr>
              <p14:xfrm>
                <a:off x="7299360" y="5214502"/>
                <a:ext cx="385200" cy="2538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14A52E7-43BD-5E75-90C0-A959906026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90360" y="5205502"/>
                  <a:ext cx="402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1D5D8A6-E218-514D-74E7-E44E55D970A7}"/>
                    </a:ext>
                  </a:extLst>
                </p14:cNvPr>
                <p14:cNvContentPartPr/>
                <p14:nvPr/>
              </p14:nvContentPartPr>
              <p14:xfrm>
                <a:off x="7697880" y="5031262"/>
                <a:ext cx="177480" cy="2656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1D5D8A6-E218-514D-74E7-E44E55D970A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88880" y="5022262"/>
                  <a:ext cx="195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9074AE4-F9F1-066C-4D8A-2FE927EF2A29}"/>
                    </a:ext>
                  </a:extLst>
                </p14:cNvPr>
                <p14:cNvContentPartPr/>
                <p14:nvPr/>
              </p14:nvContentPartPr>
              <p14:xfrm>
                <a:off x="5673960" y="6250582"/>
                <a:ext cx="181080" cy="318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9074AE4-F9F1-066C-4D8A-2FE927EF2A2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65320" y="6241582"/>
                  <a:ext cx="198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3015266-B010-6248-3C32-B20A0AF9C746}"/>
                    </a:ext>
                  </a:extLst>
                </p14:cNvPr>
                <p14:cNvContentPartPr/>
                <p14:nvPr/>
              </p14:nvContentPartPr>
              <p14:xfrm>
                <a:off x="5885280" y="6177142"/>
                <a:ext cx="441000" cy="311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3015266-B010-6248-3C32-B20A0AF9C74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76280" y="6168502"/>
                  <a:ext cx="4586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1F3BDF3-D028-C7B9-7E10-6D669A77F450}"/>
                    </a:ext>
                  </a:extLst>
                </p14:cNvPr>
                <p14:cNvContentPartPr/>
                <p14:nvPr/>
              </p14:nvContentPartPr>
              <p14:xfrm>
                <a:off x="6385320" y="6084622"/>
                <a:ext cx="144720" cy="216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1F3BDF3-D028-C7B9-7E10-6D669A77F45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76320" y="6075622"/>
                  <a:ext cx="1623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CED12BE-6195-93A7-9038-782399C73F75}"/>
                    </a:ext>
                  </a:extLst>
                </p14:cNvPr>
                <p14:cNvContentPartPr/>
                <p14:nvPr/>
              </p14:nvContentPartPr>
              <p14:xfrm>
                <a:off x="6398640" y="6140062"/>
                <a:ext cx="105480" cy="597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CED12BE-6195-93A7-9038-782399C73F7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89640" y="6131062"/>
                  <a:ext cx="123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D946D4B-3BEE-27C8-EC0C-C1C24D29FB55}"/>
                    </a:ext>
                  </a:extLst>
                </p14:cNvPr>
                <p14:cNvContentPartPr/>
                <p14:nvPr/>
              </p14:nvContentPartPr>
              <p14:xfrm>
                <a:off x="6528960" y="6030262"/>
                <a:ext cx="203400" cy="170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D946D4B-3BEE-27C8-EC0C-C1C24D29FB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19960" y="6021622"/>
                  <a:ext cx="22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22204BC-8C3C-4260-4E5D-2ECC8447F29F}"/>
                    </a:ext>
                  </a:extLst>
                </p14:cNvPr>
                <p14:cNvContentPartPr/>
                <p14:nvPr/>
              </p14:nvContentPartPr>
              <p14:xfrm>
                <a:off x="6740640" y="5873302"/>
                <a:ext cx="216720" cy="2390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22204BC-8C3C-4260-4E5D-2ECC8447F29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32000" y="5864302"/>
                  <a:ext cx="234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5694B86-23E6-AB1A-BC71-3F7A53864099}"/>
                    </a:ext>
                  </a:extLst>
                </p14:cNvPr>
                <p14:cNvContentPartPr/>
                <p14:nvPr/>
              </p14:nvContentPartPr>
              <p14:xfrm>
                <a:off x="7130160" y="5667022"/>
                <a:ext cx="288360" cy="3409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5694B86-23E6-AB1A-BC71-3F7A538640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21520" y="5658382"/>
                  <a:ext cx="3060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A531181-3F9E-DC25-25E8-A5E5EDB1552B}"/>
                    </a:ext>
                  </a:extLst>
                </p14:cNvPr>
                <p14:cNvContentPartPr/>
                <p14:nvPr/>
              </p14:nvContentPartPr>
              <p14:xfrm>
                <a:off x="7587360" y="5532022"/>
                <a:ext cx="113400" cy="2275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A531181-3F9E-DC25-25E8-A5E5EDB1552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78360" y="5523382"/>
                  <a:ext cx="131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C9A9B1A-2FA0-9F44-F092-EBA690B18587}"/>
                    </a:ext>
                  </a:extLst>
                </p14:cNvPr>
                <p14:cNvContentPartPr/>
                <p14:nvPr/>
              </p14:nvContentPartPr>
              <p14:xfrm>
                <a:off x="7703640" y="5546422"/>
                <a:ext cx="294480" cy="146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C9A9B1A-2FA0-9F44-F092-EBA690B1858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94640" y="5537782"/>
                  <a:ext cx="312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ABF7DFA-76AE-34FB-417C-6D7BC514DF85}"/>
                    </a:ext>
                  </a:extLst>
                </p14:cNvPr>
                <p14:cNvContentPartPr/>
                <p14:nvPr/>
              </p14:nvContentPartPr>
              <p14:xfrm>
                <a:off x="6310440" y="6466222"/>
                <a:ext cx="151560" cy="200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ABF7DFA-76AE-34FB-417C-6D7BC514DF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01440" y="6457222"/>
                  <a:ext cx="169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60B288C-FE55-B6DA-6AFE-5824C39E0049}"/>
                    </a:ext>
                  </a:extLst>
                </p14:cNvPr>
                <p14:cNvContentPartPr/>
                <p14:nvPr/>
              </p14:nvContentPartPr>
              <p14:xfrm>
                <a:off x="6498000" y="6385942"/>
                <a:ext cx="371520" cy="2383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60B288C-FE55-B6DA-6AFE-5824C39E004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89000" y="6377302"/>
                  <a:ext cx="389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4E07227-E6E5-07D3-DB66-2FE589EB70AB}"/>
                    </a:ext>
                  </a:extLst>
                </p14:cNvPr>
                <p14:cNvContentPartPr/>
                <p14:nvPr/>
              </p14:nvContentPartPr>
              <p14:xfrm>
                <a:off x="6693840" y="6276862"/>
                <a:ext cx="19800" cy="18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4E07227-E6E5-07D3-DB66-2FE589EB70A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84840" y="6267862"/>
                  <a:ext cx="37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CB3623D-6B30-07A9-487B-89DA29298B92}"/>
                    </a:ext>
                  </a:extLst>
                </p14:cNvPr>
                <p14:cNvContentPartPr/>
                <p14:nvPr/>
              </p14:nvContentPartPr>
              <p14:xfrm>
                <a:off x="6876360" y="6307822"/>
                <a:ext cx="55800" cy="1634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CB3623D-6B30-07A9-487B-89DA29298B9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67720" y="6299182"/>
                  <a:ext cx="73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BAF1089-2121-8074-A7A9-F43E8CDAC1B5}"/>
                    </a:ext>
                  </a:extLst>
                </p14:cNvPr>
                <p14:cNvContentPartPr/>
                <p14:nvPr/>
              </p14:nvContentPartPr>
              <p14:xfrm>
                <a:off x="6973920" y="6205222"/>
                <a:ext cx="134640" cy="214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BAF1089-2121-8074-A7A9-F43E8CDAC1B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65280" y="6196582"/>
                  <a:ext cx="152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2AC348A-25AD-38A8-19AC-5B2FBF1F9BCA}"/>
                    </a:ext>
                  </a:extLst>
                </p14:cNvPr>
                <p14:cNvContentPartPr/>
                <p14:nvPr/>
              </p14:nvContentPartPr>
              <p14:xfrm>
                <a:off x="7157160" y="6173542"/>
                <a:ext cx="176400" cy="1796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2AC348A-25AD-38A8-19AC-5B2FBF1F9BC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48520" y="6164542"/>
                  <a:ext cx="194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9727310-39DE-0332-0D5A-7C5BABC7FDB6}"/>
                    </a:ext>
                  </a:extLst>
                </p14:cNvPr>
                <p14:cNvContentPartPr/>
                <p14:nvPr/>
              </p14:nvContentPartPr>
              <p14:xfrm>
                <a:off x="7535160" y="5910022"/>
                <a:ext cx="155160" cy="2883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9727310-39DE-0332-0D5A-7C5BABC7FDB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26520" y="5901022"/>
                  <a:ext cx="172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77097AB-DFFB-D238-AF5C-E600C63CC0C3}"/>
                    </a:ext>
                  </a:extLst>
                </p14:cNvPr>
                <p14:cNvContentPartPr/>
                <p14:nvPr/>
              </p14:nvContentPartPr>
              <p14:xfrm>
                <a:off x="7700760" y="5745862"/>
                <a:ext cx="351720" cy="3747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77097AB-DFFB-D238-AF5C-E600C63CC0C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92120" y="5736862"/>
                  <a:ext cx="3693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F6E404B-B559-4483-ADCF-D3675A5C43F8}"/>
                    </a:ext>
                  </a:extLst>
                </p14:cNvPr>
                <p14:cNvContentPartPr/>
                <p14:nvPr/>
              </p14:nvContentPartPr>
              <p14:xfrm>
                <a:off x="7367760" y="6443902"/>
                <a:ext cx="251280" cy="2196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F6E404B-B559-4483-ADCF-D3675A5C43F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58760" y="6434902"/>
                  <a:ext cx="268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A162C9D-3BB6-C220-2473-2CDD702D8DD3}"/>
                    </a:ext>
                  </a:extLst>
                </p14:cNvPr>
                <p14:cNvContentPartPr/>
                <p14:nvPr/>
              </p14:nvContentPartPr>
              <p14:xfrm>
                <a:off x="7694640" y="6302422"/>
                <a:ext cx="214200" cy="2098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A162C9D-3BB6-C220-2473-2CDD702D8DD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86000" y="6293782"/>
                  <a:ext cx="231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203F5EC-7870-3B49-58AD-1EFDE7E4F125}"/>
                    </a:ext>
                  </a:extLst>
                </p14:cNvPr>
                <p14:cNvContentPartPr/>
                <p14:nvPr/>
              </p14:nvContentPartPr>
              <p14:xfrm>
                <a:off x="7911000" y="6146902"/>
                <a:ext cx="137880" cy="2145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203F5EC-7870-3B49-58AD-1EFDE7E4F12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902360" y="6137902"/>
                  <a:ext cx="155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56D0C88-4260-5769-D4B7-C238A030F1BC}"/>
                    </a:ext>
                  </a:extLst>
                </p14:cNvPr>
                <p14:cNvContentPartPr/>
                <p14:nvPr/>
              </p14:nvContentPartPr>
              <p14:xfrm>
                <a:off x="8065800" y="6168862"/>
                <a:ext cx="178200" cy="1681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56D0C88-4260-5769-D4B7-C238A030F1B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56800" y="6159862"/>
                  <a:ext cx="195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88FF9D7-F84B-4F66-D6C3-FD5308E128E3}"/>
                    </a:ext>
                  </a:extLst>
                </p14:cNvPr>
                <p14:cNvContentPartPr/>
                <p14:nvPr/>
              </p14:nvContentPartPr>
              <p14:xfrm>
                <a:off x="8231400" y="5976982"/>
                <a:ext cx="299520" cy="378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88FF9D7-F84B-4F66-D6C3-FD5308E128E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22400" y="5968342"/>
                  <a:ext cx="3171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00C96B8-E74F-F745-C203-F6136B351660}"/>
                    </a:ext>
                  </a:extLst>
                </p14:cNvPr>
                <p14:cNvContentPartPr/>
                <p14:nvPr/>
              </p14:nvContentPartPr>
              <p14:xfrm>
                <a:off x="8480520" y="5818942"/>
                <a:ext cx="136440" cy="324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00C96B8-E74F-F745-C203-F6136B35166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71880" y="5810302"/>
                  <a:ext cx="154080" cy="34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CD54648E-B214-3ACC-89CA-D6F24B79AA5C}"/>
                  </a:ext>
                </a:extLst>
              </p14:cNvPr>
              <p14:cNvContentPartPr/>
              <p14:nvPr/>
            </p14:nvContentPartPr>
            <p14:xfrm>
              <a:off x="2296080" y="3063502"/>
              <a:ext cx="1423080" cy="85716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CD54648E-B214-3ACC-89CA-D6F24B79AA5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287080" y="3054502"/>
                <a:ext cx="1440720" cy="8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246B40B3-8672-3AF0-4E78-C85217DFA2BE}"/>
                  </a:ext>
                </a:extLst>
              </p14:cNvPr>
              <p14:cNvContentPartPr/>
              <p14:nvPr/>
            </p14:nvContentPartPr>
            <p14:xfrm>
              <a:off x="2507400" y="2786302"/>
              <a:ext cx="1321920" cy="135252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246B40B3-8672-3AF0-4E78-C85217DFA2B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98400" y="2777662"/>
                <a:ext cx="1339560" cy="137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C3E318F6-8BCE-7C76-8ED4-8AAFF19C7F8B}"/>
              </a:ext>
            </a:extLst>
          </p:cNvPr>
          <p:cNvGrpSpPr/>
          <p:nvPr/>
        </p:nvGrpSpPr>
        <p:grpSpPr>
          <a:xfrm>
            <a:off x="256320" y="411382"/>
            <a:ext cx="5857560" cy="4818960"/>
            <a:chOff x="256320" y="411382"/>
            <a:chExt cx="5857560" cy="48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27530A8-4822-0EDC-4045-69A8FB71A0D7}"/>
                    </a:ext>
                  </a:extLst>
                </p14:cNvPr>
                <p14:cNvContentPartPr/>
                <p14:nvPr/>
              </p14:nvContentPartPr>
              <p14:xfrm>
                <a:off x="2667600" y="3658582"/>
                <a:ext cx="33480" cy="261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27530A8-4822-0EDC-4045-69A8FB71A0D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58960" y="3649582"/>
                  <a:ext cx="51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37F26F9-1B94-B78D-BD2A-2D7669343FE0}"/>
                    </a:ext>
                  </a:extLst>
                </p14:cNvPr>
                <p14:cNvContentPartPr/>
                <p14:nvPr/>
              </p14:nvContentPartPr>
              <p14:xfrm>
                <a:off x="1794600" y="3645262"/>
                <a:ext cx="73800" cy="339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37F26F9-1B94-B78D-BD2A-2D7669343FE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85600" y="3636262"/>
                  <a:ext cx="914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612DD12-1D87-D51D-8D0C-E5288C8E0C18}"/>
                    </a:ext>
                  </a:extLst>
                </p14:cNvPr>
                <p14:cNvContentPartPr/>
                <p14:nvPr/>
              </p14:nvContentPartPr>
              <p14:xfrm>
                <a:off x="2676960" y="3603502"/>
                <a:ext cx="12600" cy="311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612DD12-1D87-D51D-8D0C-E5288C8E0C1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68320" y="3594862"/>
                  <a:ext cx="302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3049FDE-7042-B8E5-FF09-B33FDBE9D616}"/>
                    </a:ext>
                  </a:extLst>
                </p14:cNvPr>
                <p14:cNvContentPartPr/>
                <p14:nvPr/>
              </p14:nvContentPartPr>
              <p14:xfrm>
                <a:off x="1797120" y="3648502"/>
                <a:ext cx="108360" cy="367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3049FDE-7042-B8E5-FF09-B33FDBE9D61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88120" y="3639862"/>
                  <a:ext cx="126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B13E63D-7887-98B0-8673-C5865F4C5022}"/>
                    </a:ext>
                  </a:extLst>
                </p14:cNvPr>
                <p14:cNvContentPartPr/>
                <p14:nvPr/>
              </p14:nvContentPartPr>
              <p14:xfrm>
                <a:off x="3164400" y="3174742"/>
                <a:ext cx="1365840" cy="627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B13E63D-7887-98B0-8673-C5865F4C502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55760" y="3166102"/>
                  <a:ext cx="138348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BC0385A-F5C3-D550-C4A4-310164B09C18}"/>
                    </a:ext>
                  </a:extLst>
                </p14:cNvPr>
                <p14:cNvContentPartPr/>
                <p14:nvPr/>
              </p14:nvContentPartPr>
              <p14:xfrm>
                <a:off x="761040" y="3711862"/>
                <a:ext cx="1043280" cy="734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BC0385A-F5C3-D550-C4A4-310164B09C1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2040" y="3702862"/>
                  <a:ext cx="106092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B542BCF-1446-277B-B0AB-4EE1E9C3AEB1}"/>
                    </a:ext>
                  </a:extLst>
                </p14:cNvPr>
                <p14:cNvContentPartPr/>
                <p14:nvPr/>
              </p14:nvContentPartPr>
              <p14:xfrm>
                <a:off x="1779120" y="3652822"/>
                <a:ext cx="55440" cy="314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B542BCF-1446-277B-B0AB-4EE1E9C3AE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70120" y="3644182"/>
                  <a:ext cx="730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87C0088-C29F-B88E-31AD-CCAF164D24C4}"/>
                    </a:ext>
                  </a:extLst>
                </p14:cNvPr>
                <p14:cNvContentPartPr/>
                <p14:nvPr/>
              </p14:nvContentPartPr>
              <p14:xfrm>
                <a:off x="1936440" y="3803662"/>
                <a:ext cx="46800" cy="36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87C0088-C29F-B88E-31AD-CCAF164D24C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27440" y="3795022"/>
                  <a:ext cx="64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F64EA11-4EB4-8AAA-603F-294709171A42}"/>
                    </a:ext>
                  </a:extLst>
                </p14:cNvPr>
                <p14:cNvContentPartPr/>
                <p14:nvPr/>
              </p14:nvContentPartPr>
              <p14:xfrm>
                <a:off x="1817280" y="3726262"/>
                <a:ext cx="105480" cy="53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F64EA11-4EB4-8AAA-603F-294709171A4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808280" y="3717622"/>
                  <a:ext cx="123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143CA5F-97EF-AD48-B8C1-31FBFB37C7EF}"/>
                    </a:ext>
                  </a:extLst>
                </p14:cNvPr>
                <p14:cNvContentPartPr/>
                <p14:nvPr/>
              </p14:nvContentPartPr>
              <p14:xfrm>
                <a:off x="1610280" y="3804382"/>
                <a:ext cx="120240" cy="14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143CA5F-97EF-AD48-B8C1-31FBFB37C7E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01280" y="3795382"/>
                  <a:ext cx="137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606AFF6-DD60-6C85-2DDD-61D6A98FA72D}"/>
                    </a:ext>
                  </a:extLst>
                </p14:cNvPr>
                <p14:cNvContentPartPr/>
                <p14:nvPr/>
              </p14:nvContentPartPr>
              <p14:xfrm>
                <a:off x="644040" y="3121822"/>
                <a:ext cx="743760" cy="709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606AFF6-DD60-6C85-2DDD-61D6A98FA72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5040" y="3112822"/>
                  <a:ext cx="76140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62EC284-ACE2-CEE4-A05A-2B0B6D751C85}"/>
                    </a:ext>
                  </a:extLst>
                </p14:cNvPr>
                <p14:cNvContentPartPr/>
                <p14:nvPr/>
              </p14:nvContentPartPr>
              <p14:xfrm>
                <a:off x="5117400" y="1397782"/>
                <a:ext cx="46440" cy="28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62EC284-ACE2-CEE4-A05A-2B0B6D751C8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08760" y="1389142"/>
                  <a:ext cx="64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8D581BE-26CF-DDC9-7BA3-80BB28525BDA}"/>
                    </a:ext>
                  </a:extLst>
                </p14:cNvPr>
                <p14:cNvContentPartPr/>
                <p14:nvPr/>
              </p14:nvContentPartPr>
              <p14:xfrm>
                <a:off x="2665440" y="3670462"/>
                <a:ext cx="18360" cy="268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8D581BE-26CF-DDC9-7BA3-80BB28525BD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56800" y="3661822"/>
                  <a:ext cx="36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A6E6A80-6865-1064-0FC2-7CB362846EC9}"/>
                    </a:ext>
                  </a:extLst>
                </p14:cNvPr>
                <p14:cNvContentPartPr/>
                <p14:nvPr/>
              </p14:nvContentPartPr>
              <p14:xfrm>
                <a:off x="2778840" y="1523422"/>
                <a:ext cx="3207600" cy="2230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A6E6A80-6865-1064-0FC2-7CB362846EC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69840" y="1514782"/>
                  <a:ext cx="3225240" cy="22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0864FE3-4221-50D5-D9B4-9D5654C4315E}"/>
                    </a:ext>
                  </a:extLst>
                </p14:cNvPr>
                <p14:cNvContentPartPr/>
                <p14:nvPr/>
              </p14:nvContentPartPr>
              <p14:xfrm>
                <a:off x="2734560" y="1615582"/>
                <a:ext cx="3379320" cy="2158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0864FE3-4221-50D5-D9B4-9D5654C4315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725920" y="1606582"/>
                  <a:ext cx="3396960" cy="21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F7F4475-3701-85AB-50A5-A4ADFDED98A9}"/>
                    </a:ext>
                  </a:extLst>
                </p14:cNvPr>
                <p14:cNvContentPartPr/>
                <p14:nvPr/>
              </p14:nvContentPartPr>
              <p14:xfrm>
                <a:off x="3600360" y="3049102"/>
                <a:ext cx="78120" cy="224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F7F4475-3701-85AB-50A5-A4ADFDED98A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91360" y="3040462"/>
                  <a:ext cx="95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99A8A30-520E-FF2C-C559-8924F29D5A8B}"/>
                    </a:ext>
                  </a:extLst>
                </p14:cNvPr>
                <p14:cNvContentPartPr/>
                <p14:nvPr/>
              </p14:nvContentPartPr>
              <p14:xfrm>
                <a:off x="1873440" y="3260782"/>
                <a:ext cx="607320" cy="4726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99A8A30-520E-FF2C-C559-8924F29D5A8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864800" y="3252142"/>
                  <a:ext cx="6249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B32BC6D-DE9F-D842-46C2-440EAAAA0A69}"/>
                    </a:ext>
                  </a:extLst>
                </p14:cNvPr>
                <p14:cNvContentPartPr/>
                <p14:nvPr/>
              </p14:nvContentPartPr>
              <p14:xfrm>
                <a:off x="596880" y="3220822"/>
                <a:ext cx="703440" cy="681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B32BC6D-DE9F-D842-46C2-440EAAAA0A6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88240" y="3211822"/>
                  <a:ext cx="72108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AC61CFD-3F3B-11F6-F6CF-8BD689109A69}"/>
                    </a:ext>
                  </a:extLst>
                </p14:cNvPr>
                <p14:cNvContentPartPr/>
                <p14:nvPr/>
              </p14:nvContentPartPr>
              <p14:xfrm>
                <a:off x="612360" y="3180862"/>
                <a:ext cx="24480" cy="578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AC61CFD-3F3B-11F6-F6CF-8BD689109A6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3360" y="3172222"/>
                  <a:ext cx="4212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276CC67-1608-058E-739E-2CF53DC721BA}"/>
                    </a:ext>
                  </a:extLst>
                </p14:cNvPr>
                <p14:cNvContentPartPr/>
                <p14:nvPr/>
              </p14:nvContentPartPr>
              <p14:xfrm>
                <a:off x="256320" y="1194022"/>
                <a:ext cx="1063800" cy="2381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276CC67-1608-058E-739E-2CF53DC721B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7320" y="1185022"/>
                  <a:ext cx="1081440" cy="23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F9DC77F-EDFE-571C-38EE-B6D8A9FE236F}"/>
                    </a:ext>
                  </a:extLst>
                </p14:cNvPr>
                <p14:cNvContentPartPr/>
                <p14:nvPr/>
              </p14:nvContentPartPr>
              <p14:xfrm>
                <a:off x="1468800" y="846262"/>
                <a:ext cx="55440" cy="219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F9DC77F-EDFE-571C-38EE-B6D8A9FE236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60160" y="837262"/>
                  <a:ext cx="73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E989E5B-7C1D-94BB-DEC9-D795CCDE2199}"/>
                    </a:ext>
                  </a:extLst>
                </p14:cNvPr>
                <p14:cNvContentPartPr/>
                <p14:nvPr/>
              </p14:nvContentPartPr>
              <p14:xfrm>
                <a:off x="1321200" y="742222"/>
                <a:ext cx="201960" cy="160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E989E5B-7C1D-94BB-DEC9-D795CCDE21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312560" y="733582"/>
                  <a:ext cx="219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8283E82-6A8A-F9C3-4304-90A190B21BF8}"/>
                    </a:ext>
                  </a:extLst>
                </p14:cNvPr>
                <p14:cNvContentPartPr/>
                <p14:nvPr/>
              </p14:nvContentPartPr>
              <p14:xfrm>
                <a:off x="1610280" y="891262"/>
                <a:ext cx="166320" cy="187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8283E82-6A8A-F9C3-4304-90A190B21BF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601280" y="882622"/>
                  <a:ext cx="183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807EDF9-D532-0CD5-FC54-EC200DBEEA0A}"/>
                    </a:ext>
                  </a:extLst>
                </p14:cNvPr>
                <p14:cNvContentPartPr/>
                <p14:nvPr/>
              </p14:nvContentPartPr>
              <p14:xfrm>
                <a:off x="1639440" y="490582"/>
                <a:ext cx="112320" cy="133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807EDF9-D532-0CD5-FC54-EC200DBEEA0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30440" y="481942"/>
                  <a:ext cx="129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EE97ADF-06AA-F45C-C337-6941417C683C}"/>
                    </a:ext>
                  </a:extLst>
                </p14:cNvPr>
                <p14:cNvContentPartPr/>
                <p14:nvPr/>
              </p14:nvContentPartPr>
              <p14:xfrm>
                <a:off x="1690200" y="555742"/>
                <a:ext cx="110160" cy="21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EE97ADF-06AA-F45C-C337-6941417C683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81560" y="546742"/>
                  <a:ext cx="127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138C69A-900F-6AA7-A2FE-2BCEB7248971}"/>
                    </a:ext>
                  </a:extLst>
                </p14:cNvPr>
                <p14:cNvContentPartPr/>
                <p14:nvPr/>
              </p14:nvContentPartPr>
              <p14:xfrm>
                <a:off x="1863000" y="643582"/>
                <a:ext cx="125640" cy="73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138C69A-900F-6AA7-A2FE-2BCEB724897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54360" y="634582"/>
                  <a:ext cx="143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59D06F6-CE19-93B8-4C45-D9ADD1F51EC2}"/>
                    </a:ext>
                  </a:extLst>
                </p14:cNvPr>
                <p14:cNvContentPartPr/>
                <p14:nvPr/>
              </p14:nvContentPartPr>
              <p14:xfrm>
                <a:off x="1992600" y="411382"/>
                <a:ext cx="171000" cy="273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59D06F6-CE19-93B8-4C45-D9ADD1F51EC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983960" y="402382"/>
                  <a:ext cx="188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D6D3CDF-96E5-12A6-4229-F57F8245B394}"/>
                    </a:ext>
                  </a:extLst>
                </p14:cNvPr>
                <p14:cNvContentPartPr/>
                <p14:nvPr/>
              </p14:nvContentPartPr>
              <p14:xfrm>
                <a:off x="2246040" y="530182"/>
                <a:ext cx="145800" cy="141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D6D3CDF-96E5-12A6-4229-F57F8245B39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37040" y="521542"/>
                  <a:ext cx="163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B624853-FDC3-5231-3278-CD6B46A58CC9}"/>
                    </a:ext>
                  </a:extLst>
                </p14:cNvPr>
                <p14:cNvContentPartPr/>
                <p14:nvPr/>
              </p14:nvContentPartPr>
              <p14:xfrm>
                <a:off x="1474560" y="1391302"/>
                <a:ext cx="95040" cy="204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B624853-FDC3-5231-3278-CD6B46A58CC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65560" y="1382302"/>
                  <a:ext cx="112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C7CA356-B7C7-ECE7-AAD8-3235D9D027DC}"/>
                    </a:ext>
                  </a:extLst>
                </p14:cNvPr>
                <p14:cNvContentPartPr/>
                <p14:nvPr/>
              </p14:nvContentPartPr>
              <p14:xfrm>
                <a:off x="1603080" y="1324342"/>
                <a:ext cx="195480" cy="133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C7CA356-B7C7-ECE7-AAD8-3235D9D027D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94080" y="1315342"/>
                  <a:ext cx="213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75BE440-D561-8F51-0A8A-3A2F20D2A106}"/>
                    </a:ext>
                  </a:extLst>
                </p14:cNvPr>
                <p14:cNvContentPartPr/>
                <p14:nvPr/>
              </p14:nvContentPartPr>
              <p14:xfrm>
                <a:off x="1680840" y="1251622"/>
                <a:ext cx="22680" cy="6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75BE440-D561-8F51-0A8A-3A2F20D2A1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72200" y="1242982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988401C-8CBA-0226-0424-17C959D1FF0E}"/>
                    </a:ext>
                  </a:extLst>
                </p14:cNvPr>
                <p14:cNvContentPartPr/>
                <p14:nvPr/>
              </p14:nvContentPartPr>
              <p14:xfrm>
                <a:off x="1837080" y="1161622"/>
                <a:ext cx="127440" cy="1854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988401C-8CBA-0226-0424-17C959D1FF0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828440" y="1152622"/>
                  <a:ext cx="145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B00D8DB-E9AA-6129-B57C-C882B17EE8AE}"/>
                    </a:ext>
                  </a:extLst>
                </p14:cNvPr>
                <p14:cNvContentPartPr/>
                <p14:nvPr/>
              </p14:nvContentPartPr>
              <p14:xfrm>
                <a:off x="2021760" y="1022662"/>
                <a:ext cx="245880" cy="214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B00D8DB-E9AA-6129-B57C-C882B17EE8A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13120" y="1014022"/>
                  <a:ext cx="263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08C4031-296B-3CEB-FA1E-B846F72867E7}"/>
                    </a:ext>
                  </a:extLst>
                </p14:cNvPr>
                <p14:cNvContentPartPr/>
                <p14:nvPr/>
              </p14:nvContentPartPr>
              <p14:xfrm>
                <a:off x="2151000" y="962902"/>
                <a:ext cx="6120" cy="1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08C4031-296B-3CEB-FA1E-B846F72867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42360" y="953902"/>
                  <a:ext cx="23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B7875E8-AAD4-5886-EB03-1426A1147762}"/>
                    </a:ext>
                  </a:extLst>
                </p14:cNvPr>
                <p14:cNvContentPartPr/>
                <p14:nvPr/>
              </p14:nvContentPartPr>
              <p14:xfrm>
                <a:off x="2428200" y="815302"/>
                <a:ext cx="208440" cy="173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B7875E8-AAD4-5886-EB03-1426A114776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19200" y="806662"/>
                  <a:ext cx="226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CC5FA80-C445-DD71-EEA6-47F138BEA151}"/>
                    </a:ext>
                  </a:extLst>
                </p14:cNvPr>
                <p14:cNvContentPartPr/>
                <p14:nvPr/>
              </p14:nvContentPartPr>
              <p14:xfrm>
                <a:off x="2637720" y="744742"/>
                <a:ext cx="75960" cy="152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CC5FA80-C445-DD71-EEA6-47F138BEA15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28720" y="735742"/>
                  <a:ext cx="93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244ABCD-AF80-1CDF-C338-FE2CCB2EBF77}"/>
                    </a:ext>
                  </a:extLst>
                </p14:cNvPr>
                <p14:cNvContentPartPr/>
                <p14:nvPr/>
              </p14:nvContentPartPr>
              <p14:xfrm>
                <a:off x="2670120" y="629182"/>
                <a:ext cx="190080" cy="166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244ABCD-AF80-1CDF-C338-FE2CCB2EBF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61120" y="620182"/>
                  <a:ext cx="207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5347263-3C48-7763-8CE3-F0BAD47EDBBE}"/>
                    </a:ext>
                  </a:extLst>
                </p14:cNvPr>
                <p14:cNvContentPartPr/>
                <p14:nvPr/>
              </p14:nvContentPartPr>
              <p14:xfrm>
                <a:off x="1913040" y="1672462"/>
                <a:ext cx="65880" cy="193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5347263-3C48-7763-8CE3-F0BAD47EDBB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04400" y="1663462"/>
                  <a:ext cx="83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F57C039-3EDA-4E7A-0DDD-B8A45BA61D7A}"/>
                    </a:ext>
                  </a:extLst>
                </p14:cNvPr>
                <p14:cNvContentPartPr/>
                <p14:nvPr/>
              </p14:nvContentPartPr>
              <p14:xfrm>
                <a:off x="1780920" y="1574542"/>
                <a:ext cx="171720" cy="207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F57C039-3EDA-4E7A-0DDD-B8A45BA61D7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72280" y="1565902"/>
                  <a:ext cx="189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877197B-6C79-2973-7B86-6199E865E9CC}"/>
                    </a:ext>
                  </a:extLst>
                </p14:cNvPr>
                <p14:cNvContentPartPr/>
                <p14:nvPr/>
              </p14:nvContentPartPr>
              <p14:xfrm>
                <a:off x="2014920" y="1635022"/>
                <a:ext cx="161640" cy="212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877197B-6C79-2973-7B86-6199E865E9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05920" y="1626382"/>
                  <a:ext cx="179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831ECD8-B10E-4B85-9E19-F046D3F6DCB0}"/>
                    </a:ext>
                  </a:extLst>
                </p14:cNvPr>
                <p14:cNvContentPartPr/>
                <p14:nvPr/>
              </p14:nvContentPartPr>
              <p14:xfrm>
                <a:off x="2201040" y="1449262"/>
                <a:ext cx="270720" cy="230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831ECD8-B10E-4B85-9E19-F046D3F6DCB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192400" y="1440262"/>
                  <a:ext cx="288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9A0B59F-9CDE-AFB1-7330-383EBD547845}"/>
                    </a:ext>
                  </a:extLst>
                </p14:cNvPr>
                <p14:cNvContentPartPr/>
                <p14:nvPr/>
              </p14:nvContentPartPr>
              <p14:xfrm>
                <a:off x="2465280" y="1388422"/>
                <a:ext cx="133560" cy="111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9A0B59F-9CDE-AFB1-7330-383EBD54784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56280" y="1379422"/>
                  <a:ext cx="151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5892183-9170-D5A7-A3F2-BE5AE62895DC}"/>
                    </a:ext>
                  </a:extLst>
                </p14:cNvPr>
                <p14:cNvContentPartPr/>
                <p14:nvPr/>
              </p14:nvContentPartPr>
              <p14:xfrm>
                <a:off x="2648520" y="1084222"/>
                <a:ext cx="487800" cy="317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5892183-9170-D5A7-A3F2-BE5AE62895D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39520" y="1075222"/>
                  <a:ext cx="5054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1739BA4-7AB8-B0B4-3482-F0C68FCF3E3E}"/>
                    </a:ext>
                  </a:extLst>
                </p14:cNvPr>
                <p14:cNvContentPartPr/>
                <p14:nvPr/>
              </p14:nvContentPartPr>
              <p14:xfrm>
                <a:off x="2101320" y="1924462"/>
                <a:ext cx="141120" cy="2174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1739BA4-7AB8-B0B4-3482-F0C68FCF3E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92320" y="1915822"/>
                  <a:ext cx="158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6656D0E-AD10-59C3-5BDD-BEFA759AB249}"/>
                    </a:ext>
                  </a:extLst>
                </p14:cNvPr>
                <p14:cNvContentPartPr/>
                <p14:nvPr/>
              </p14:nvContentPartPr>
              <p14:xfrm>
                <a:off x="2264400" y="1669222"/>
                <a:ext cx="356040" cy="386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6656D0E-AD10-59C3-5BDD-BEFA759AB24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55400" y="1660582"/>
                  <a:ext cx="3736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582C11D-2BCC-9AA3-6520-668E4D1FFC4D}"/>
                    </a:ext>
                  </a:extLst>
                </p14:cNvPr>
                <p14:cNvContentPartPr/>
                <p14:nvPr/>
              </p14:nvContentPartPr>
              <p14:xfrm>
                <a:off x="2432880" y="1710982"/>
                <a:ext cx="41760" cy="15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582C11D-2BCC-9AA3-6520-668E4D1FFC4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23880" y="1701982"/>
                  <a:ext cx="59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4ACC4EB-E4A5-A4F2-B8FB-F504941D28F0}"/>
                    </a:ext>
                  </a:extLst>
                </p14:cNvPr>
                <p14:cNvContentPartPr/>
                <p14:nvPr/>
              </p14:nvContentPartPr>
              <p14:xfrm>
                <a:off x="2726280" y="1621702"/>
                <a:ext cx="113760" cy="263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4ACC4EB-E4A5-A4F2-B8FB-F504941D28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17640" y="1612702"/>
                  <a:ext cx="131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E1C8AF1-16D4-6522-D6B2-6A81A0A73BFB}"/>
                    </a:ext>
                  </a:extLst>
                </p14:cNvPr>
                <p14:cNvContentPartPr/>
                <p14:nvPr/>
              </p14:nvContentPartPr>
              <p14:xfrm>
                <a:off x="2853720" y="1521262"/>
                <a:ext cx="174600" cy="163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E1C8AF1-16D4-6522-D6B2-6A81A0A73B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45080" y="1512262"/>
                  <a:ext cx="192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FAF743E-3C76-9620-F916-1299F4F049B1}"/>
                    </a:ext>
                  </a:extLst>
                </p14:cNvPr>
                <p14:cNvContentPartPr/>
                <p14:nvPr/>
              </p14:nvContentPartPr>
              <p14:xfrm>
                <a:off x="3144960" y="1223542"/>
                <a:ext cx="176040" cy="2696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FAF743E-3C76-9620-F916-1299F4F049B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36320" y="1214902"/>
                  <a:ext cx="193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584C9C0-C333-553A-FFEF-96F4B5CB8277}"/>
                    </a:ext>
                  </a:extLst>
                </p14:cNvPr>
                <p14:cNvContentPartPr/>
                <p14:nvPr/>
              </p14:nvContentPartPr>
              <p14:xfrm>
                <a:off x="3327120" y="1097182"/>
                <a:ext cx="479880" cy="274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584C9C0-C333-553A-FFEF-96F4B5CB82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18480" y="1088182"/>
                  <a:ext cx="4975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80EB80C-7A54-9C63-22EC-0FB47CD31AF0}"/>
                    </a:ext>
                  </a:extLst>
                </p14:cNvPr>
                <p14:cNvContentPartPr/>
                <p14:nvPr/>
              </p14:nvContentPartPr>
              <p14:xfrm>
                <a:off x="3829680" y="954262"/>
                <a:ext cx="314640" cy="1756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80EB80C-7A54-9C63-22EC-0FB47CD31AF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20680" y="945262"/>
                  <a:ext cx="332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E3BC2FC-65B5-346C-1DA9-493F80617887}"/>
                    </a:ext>
                  </a:extLst>
                </p14:cNvPr>
                <p14:cNvContentPartPr/>
                <p14:nvPr/>
              </p14:nvContentPartPr>
              <p14:xfrm>
                <a:off x="3990600" y="819982"/>
                <a:ext cx="26280" cy="7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E3BC2FC-65B5-346C-1DA9-493F8061788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81600" y="810982"/>
                  <a:ext cx="43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82DAE86-B8FD-C080-D91E-73F221068C46}"/>
                    </a:ext>
                  </a:extLst>
                </p14:cNvPr>
                <p14:cNvContentPartPr/>
                <p14:nvPr/>
              </p14:nvContentPartPr>
              <p14:xfrm>
                <a:off x="4091760" y="704782"/>
                <a:ext cx="389520" cy="2714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82DAE86-B8FD-C080-D91E-73F221068C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82760" y="696142"/>
                  <a:ext cx="407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98CF780-5F0C-9F3C-0784-E961154984C8}"/>
                    </a:ext>
                  </a:extLst>
                </p14:cNvPr>
                <p14:cNvContentPartPr/>
                <p14:nvPr/>
              </p14:nvContentPartPr>
              <p14:xfrm>
                <a:off x="4300560" y="710542"/>
                <a:ext cx="8640" cy="16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98CF780-5F0C-9F3C-0784-E961154984C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91920" y="701542"/>
                  <a:ext cx="26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23A8CF8-7199-9D28-0C4A-658F2E7C543A}"/>
                    </a:ext>
                  </a:extLst>
                </p14:cNvPr>
                <p14:cNvContentPartPr/>
                <p14:nvPr/>
              </p14:nvContentPartPr>
              <p14:xfrm>
                <a:off x="2590560" y="2025262"/>
                <a:ext cx="306360" cy="2840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23A8CF8-7199-9D28-0C4A-658F2E7C54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581920" y="2016622"/>
                  <a:ext cx="324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20722B7-241E-49DE-C75A-43BD89B745A7}"/>
                    </a:ext>
                  </a:extLst>
                </p14:cNvPr>
                <p14:cNvContentPartPr/>
                <p14:nvPr/>
              </p14:nvContentPartPr>
              <p14:xfrm>
                <a:off x="2941200" y="1847422"/>
                <a:ext cx="165600" cy="250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20722B7-241E-49DE-C75A-43BD89B745A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32200" y="1838422"/>
                  <a:ext cx="183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228C0B2-AC7F-7B05-8D4E-1B070CAAA07C}"/>
                    </a:ext>
                  </a:extLst>
                </p14:cNvPr>
                <p14:cNvContentPartPr/>
                <p14:nvPr/>
              </p14:nvContentPartPr>
              <p14:xfrm>
                <a:off x="3138480" y="1795222"/>
                <a:ext cx="82080" cy="177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228C0B2-AC7F-7B05-8D4E-1B070CAAA0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29480" y="1786222"/>
                  <a:ext cx="99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A718372-58F9-3F8A-F319-44985B4E70C2}"/>
                    </a:ext>
                  </a:extLst>
                </p14:cNvPr>
                <p14:cNvContentPartPr/>
                <p14:nvPr/>
              </p14:nvContentPartPr>
              <p14:xfrm>
                <a:off x="3252600" y="1725382"/>
                <a:ext cx="98280" cy="185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A718372-58F9-3F8A-F319-44985B4E70C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43960" y="1716742"/>
                  <a:ext cx="115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98F57DC-D33F-03EB-5C96-32D436ACCC6B}"/>
                    </a:ext>
                  </a:extLst>
                </p14:cNvPr>
                <p14:cNvContentPartPr/>
                <p14:nvPr/>
              </p14:nvContentPartPr>
              <p14:xfrm>
                <a:off x="3276360" y="1644022"/>
                <a:ext cx="229320" cy="162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98F57DC-D33F-03EB-5C96-32D436ACCC6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67720" y="1635382"/>
                  <a:ext cx="246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F07609F-E2B8-D126-CCD5-F4BBF0FCA023}"/>
                    </a:ext>
                  </a:extLst>
                </p14:cNvPr>
                <p14:cNvContentPartPr/>
                <p14:nvPr/>
              </p14:nvContentPartPr>
              <p14:xfrm>
                <a:off x="3449160" y="1535662"/>
                <a:ext cx="141480" cy="1839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F07609F-E2B8-D126-CCD5-F4BBF0FCA02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40520" y="1526662"/>
                  <a:ext cx="159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0DC22B4-0796-5CCB-F243-A1219A55D81A}"/>
                    </a:ext>
                  </a:extLst>
                </p14:cNvPr>
                <p14:cNvContentPartPr/>
                <p14:nvPr/>
              </p14:nvContentPartPr>
              <p14:xfrm>
                <a:off x="3585600" y="1451422"/>
                <a:ext cx="97920" cy="211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0DC22B4-0796-5CCB-F243-A1219A55D81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76600" y="1442782"/>
                  <a:ext cx="115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9BB547C-BF47-76E1-9AD4-277BF14F2077}"/>
                    </a:ext>
                  </a:extLst>
                </p14:cNvPr>
                <p14:cNvContentPartPr/>
                <p14:nvPr/>
              </p14:nvContentPartPr>
              <p14:xfrm>
                <a:off x="3670560" y="1404262"/>
                <a:ext cx="305280" cy="210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9BB547C-BF47-76E1-9AD4-277BF14F207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61560" y="1395622"/>
                  <a:ext cx="322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54855E9-6B2D-4FF5-D989-5E144A2A8665}"/>
                    </a:ext>
                  </a:extLst>
                </p14:cNvPr>
                <p14:cNvContentPartPr/>
                <p14:nvPr/>
              </p14:nvContentPartPr>
              <p14:xfrm>
                <a:off x="2673360" y="3201742"/>
                <a:ext cx="937800" cy="625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54855E9-6B2D-4FF5-D989-5E144A2A86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64360" y="3193102"/>
                  <a:ext cx="95544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DA58F61-33BB-5003-C610-E0F9F9DFE9B8}"/>
                    </a:ext>
                  </a:extLst>
                </p14:cNvPr>
                <p14:cNvContentPartPr/>
                <p14:nvPr/>
              </p14:nvContentPartPr>
              <p14:xfrm>
                <a:off x="630720" y="3107782"/>
                <a:ext cx="60480" cy="7333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DA58F61-33BB-5003-C610-E0F9F9DFE9B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21720" y="3098782"/>
                  <a:ext cx="7812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3E39091-42CC-039A-63AF-D0E6B6BF6B4E}"/>
                    </a:ext>
                  </a:extLst>
                </p14:cNvPr>
                <p14:cNvContentPartPr/>
                <p14:nvPr/>
              </p14:nvContentPartPr>
              <p14:xfrm>
                <a:off x="2646720" y="3744982"/>
                <a:ext cx="50760" cy="11606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3E39091-42CC-039A-63AF-D0E6B6BF6B4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38080" y="3735982"/>
                  <a:ext cx="68400" cy="11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C3CF642-EEB6-408E-441D-25A69ED7D263}"/>
                    </a:ext>
                  </a:extLst>
                </p14:cNvPr>
                <p14:cNvContentPartPr/>
                <p14:nvPr/>
              </p14:nvContentPartPr>
              <p14:xfrm>
                <a:off x="3573720" y="3722302"/>
                <a:ext cx="53640" cy="1508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C3CF642-EEB6-408E-441D-25A69ED7D26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64720" y="3713302"/>
                  <a:ext cx="71280" cy="15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CBC83FA-9350-EB46-9963-69C5241379E3}"/>
                    </a:ext>
                  </a:extLst>
                </p14:cNvPr>
                <p14:cNvContentPartPr/>
                <p14:nvPr/>
              </p14:nvContentPartPr>
              <p14:xfrm>
                <a:off x="1874160" y="3210742"/>
                <a:ext cx="760680" cy="6746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CBC83FA-9350-EB46-9963-69C5241379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65520" y="3202102"/>
                  <a:ext cx="77832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D61C04E-C2A3-9FA6-FF60-CEDABE3E83DA}"/>
                    </a:ext>
                  </a:extLst>
                </p14:cNvPr>
                <p14:cNvContentPartPr/>
                <p14:nvPr/>
              </p14:nvContentPartPr>
              <p14:xfrm>
                <a:off x="3577320" y="3247822"/>
                <a:ext cx="756720" cy="6199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D61C04E-C2A3-9FA6-FF60-CEDABE3E83D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568320" y="3238822"/>
                  <a:ext cx="774360" cy="63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227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Unterschiede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zwischen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Zoll</a:t>
            </a:r>
            <a:r>
              <a:rPr lang="en-US" sz="3991" dirty="0">
                <a:solidFill>
                  <a:sysClr val="windowText" lastClr="000000"/>
                </a:solidFill>
              </a:rPr>
              <a:t> und Quote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" y="809791"/>
            <a:ext cx="12192000" cy="3263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Im allgemeinen sind damit die Wirkungen von Zoll und Quote gleich, in den praktischen Auswirkungen unterscheiden sie sich aber:</a:t>
            </a:r>
          </a:p>
          <a:p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 err="1"/>
              <a:t>Rent</a:t>
            </a:r>
            <a:r>
              <a:rPr lang="de-DE" sz="2200" dirty="0"/>
              <a:t> </a:t>
            </a:r>
            <a:r>
              <a:rPr lang="de-DE" sz="2200" dirty="0" err="1"/>
              <a:t>seeking</a:t>
            </a:r>
            <a:r>
              <a:rPr lang="de-DE" sz="2200" dirty="0"/>
              <a:t>: Lobbyausgaben, um ein Einfuhrkontingent zu erhalten bindet Ressourcen, während bei einem Zoll alle Markteilnehmer direkt mit dem Aufschlag kalkulieren können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/>
              <a:t>Eine </a:t>
            </a:r>
            <a:r>
              <a:rPr lang="de-DE" sz="2200" b="1" dirty="0"/>
              <a:t>Quote</a:t>
            </a:r>
            <a:r>
              <a:rPr lang="de-DE" sz="2200" dirty="0"/>
              <a:t> hat direkten Einfluss auf die </a:t>
            </a:r>
            <a:r>
              <a:rPr lang="de-DE" sz="2200" b="1" dirty="0"/>
              <a:t>Menge</a:t>
            </a:r>
            <a:r>
              <a:rPr lang="de-DE" sz="2200" dirty="0"/>
              <a:t>, während bei einem Zoll der Effekt nur abgeschätzt werden kann, aufgrund einer im Prinzip unbekannten Nachfragestruktur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/>
              <a:t>Der </a:t>
            </a:r>
            <a:r>
              <a:rPr lang="de-DE" sz="2200" b="1" dirty="0"/>
              <a:t>Zoll</a:t>
            </a:r>
            <a:r>
              <a:rPr lang="de-DE" sz="2200" dirty="0"/>
              <a:t> hat einen direkten </a:t>
            </a:r>
            <a:r>
              <a:rPr lang="de-DE" sz="2200" b="1" dirty="0"/>
              <a:t>Preiseffekt</a:t>
            </a:r>
            <a:r>
              <a:rPr lang="de-DE" sz="2200" dirty="0"/>
              <a:t>, während der Preis durch eine Quote nur indirekt beeinflusst wird.</a:t>
            </a:r>
          </a:p>
          <a:p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2D7F7F-522F-49E6-A4DA-EBDD113472BD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3417AA8-CC4B-B921-A355-6998FA73E0F9}"/>
                  </a:ext>
                </a:extLst>
              </p14:cNvPr>
              <p14:cNvContentPartPr/>
              <p14:nvPr/>
            </p14:nvContentPartPr>
            <p14:xfrm>
              <a:off x="4560840" y="603622"/>
              <a:ext cx="4406040" cy="118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3417AA8-CC4B-B921-A355-6998FA73E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6520" y="599302"/>
                <a:ext cx="4414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AB43F93-EECD-01B6-CD80-A26C4D1548BD}"/>
                  </a:ext>
                </a:extLst>
              </p14:cNvPr>
              <p14:cNvContentPartPr/>
              <p14:nvPr/>
            </p14:nvContentPartPr>
            <p14:xfrm>
              <a:off x="2092320" y="2140822"/>
              <a:ext cx="1771560" cy="766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AB43F93-EECD-01B6-CD80-A26C4D1548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8000" y="2136502"/>
                <a:ext cx="1780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1ABCE4A-F0F1-BE9F-69B2-15D8C8D54DCB}"/>
              </a:ext>
            </a:extLst>
          </p:cNvPr>
          <p:cNvGrpSpPr/>
          <p:nvPr/>
        </p:nvGrpSpPr>
        <p:grpSpPr>
          <a:xfrm>
            <a:off x="8236080" y="2150542"/>
            <a:ext cx="1881720" cy="135000"/>
            <a:chOff x="8236080" y="2150542"/>
            <a:chExt cx="188172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48007E6-6B9C-BBE7-CE00-D143C2A43196}"/>
                    </a:ext>
                  </a:extLst>
                </p14:cNvPr>
                <p14:cNvContentPartPr/>
                <p14:nvPr/>
              </p14:nvContentPartPr>
              <p14:xfrm>
                <a:off x="8843400" y="2150542"/>
                <a:ext cx="1197360" cy="63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48007E6-6B9C-BBE7-CE00-D143C2A431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39080" y="2146222"/>
                  <a:ext cx="120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5944619-FB8C-4086-3CC1-0738E7672DF7}"/>
                    </a:ext>
                  </a:extLst>
                </p14:cNvPr>
                <p14:cNvContentPartPr/>
                <p14:nvPr/>
              </p14:nvContentPartPr>
              <p14:xfrm>
                <a:off x="8236080" y="2157382"/>
                <a:ext cx="1881720" cy="128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5944619-FB8C-4086-3CC1-0738E7672DF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31760" y="2153062"/>
                  <a:ext cx="189036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7A185FA-2B89-EE24-16A7-D2A449B16397}"/>
                  </a:ext>
                </a:extLst>
              </p14:cNvPr>
              <p14:cNvContentPartPr/>
              <p14:nvPr/>
            </p14:nvContentPartPr>
            <p14:xfrm>
              <a:off x="8957520" y="1583542"/>
              <a:ext cx="173520" cy="2552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7A185FA-2B89-EE24-16A7-D2A449B163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53200" y="1579222"/>
                <a:ext cx="1821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F2FC01B-5891-84CE-0267-0BC96658D646}"/>
                  </a:ext>
                </a:extLst>
              </p14:cNvPr>
              <p14:cNvContentPartPr/>
              <p14:nvPr/>
            </p14:nvContentPartPr>
            <p14:xfrm>
              <a:off x="8337240" y="1319662"/>
              <a:ext cx="90000" cy="163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F2FC01B-5891-84CE-0267-0BC96658D6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32920" y="1315342"/>
                <a:ext cx="986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4CAF2F7-54FC-17EE-C643-A1A7FE090A8D}"/>
                  </a:ext>
                </a:extLst>
              </p14:cNvPr>
              <p14:cNvContentPartPr/>
              <p14:nvPr/>
            </p14:nvContentPartPr>
            <p14:xfrm>
              <a:off x="8552160" y="1253782"/>
              <a:ext cx="35280" cy="2124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4CAF2F7-54FC-17EE-C643-A1A7FE090A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47840" y="1249462"/>
                <a:ext cx="439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FC2CC66-BAC4-B914-ABBE-898850A51391}"/>
                  </a:ext>
                </a:extLst>
              </p14:cNvPr>
              <p14:cNvContentPartPr/>
              <p14:nvPr/>
            </p14:nvContentPartPr>
            <p14:xfrm>
              <a:off x="8682480" y="1231462"/>
              <a:ext cx="15480" cy="2354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FC2CC66-BAC4-B914-ABBE-898850A5139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78160" y="1227142"/>
                <a:ext cx="24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D5760F7-2E74-EADA-74EA-EC330DF75761}"/>
                  </a:ext>
                </a:extLst>
              </p14:cNvPr>
              <p14:cNvContentPartPr/>
              <p14:nvPr/>
            </p14:nvContentPartPr>
            <p14:xfrm>
              <a:off x="8768880" y="1256662"/>
              <a:ext cx="124920" cy="2066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D5760F7-2E74-EADA-74EA-EC330DF757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64560" y="1252342"/>
                <a:ext cx="1335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6BBC672-4403-7C24-6C6A-5F093DBDC8EB}"/>
                  </a:ext>
                </a:extLst>
              </p14:cNvPr>
              <p14:cNvContentPartPr/>
              <p14:nvPr/>
            </p14:nvContentPartPr>
            <p14:xfrm>
              <a:off x="8893440" y="1203742"/>
              <a:ext cx="315000" cy="2631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6BBC672-4403-7C24-6C6A-5F093DBDC8E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89120" y="1199422"/>
                <a:ext cx="32364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1CA4394-75B9-B83B-8ECF-1DC56B67EF53}"/>
              </a:ext>
            </a:extLst>
          </p:cNvPr>
          <p:cNvGrpSpPr/>
          <p:nvPr/>
        </p:nvGrpSpPr>
        <p:grpSpPr>
          <a:xfrm>
            <a:off x="9243720" y="1218142"/>
            <a:ext cx="2237760" cy="479880"/>
            <a:chOff x="9243720" y="1218142"/>
            <a:chExt cx="223776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8B84AA5-2965-40F8-99BF-F5D623967236}"/>
                    </a:ext>
                  </a:extLst>
                </p14:cNvPr>
                <p14:cNvContentPartPr/>
                <p14:nvPr/>
              </p14:nvContentPartPr>
              <p14:xfrm>
                <a:off x="9243720" y="1303102"/>
                <a:ext cx="382680" cy="144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8B84AA5-2965-40F8-99BF-F5D6239672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39400" y="1298782"/>
                  <a:ext cx="391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F377401-DE06-66D3-58D6-2851687D68C7}"/>
                    </a:ext>
                  </a:extLst>
                </p14:cNvPr>
                <p14:cNvContentPartPr/>
                <p14:nvPr/>
              </p14:nvContentPartPr>
              <p14:xfrm>
                <a:off x="9562680" y="1300942"/>
                <a:ext cx="41760" cy="5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F377401-DE06-66D3-58D6-2851687D68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58360" y="1296622"/>
                  <a:ext cx="50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AF006BD-F115-D227-6393-3DD09F4849B1}"/>
                    </a:ext>
                  </a:extLst>
                </p14:cNvPr>
                <p14:cNvContentPartPr/>
                <p14:nvPr/>
              </p14:nvContentPartPr>
              <p14:xfrm>
                <a:off x="9707040" y="1287622"/>
                <a:ext cx="245520" cy="124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AF006BD-F115-D227-6393-3DD09F4849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02720" y="1283302"/>
                  <a:ext cx="254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B0E6606-B138-7318-6280-A857785D07C7}"/>
                    </a:ext>
                  </a:extLst>
                </p14:cNvPr>
                <p14:cNvContentPartPr/>
                <p14:nvPr/>
              </p14:nvContentPartPr>
              <p14:xfrm>
                <a:off x="10168200" y="1225342"/>
                <a:ext cx="195120" cy="199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B0E6606-B138-7318-6280-A857785D07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63880" y="1221022"/>
                  <a:ext cx="203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EE37C83-B414-8ED4-7B4B-79134C63D3B6}"/>
                    </a:ext>
                  </a:extLst>
                </p14:cNvPr>
                <p14:cNvContentPartPr/>
                <p14:nvPr/>
              </p14:nvContentPartPr>
              <p14:xfrm>
                <a:off x="10264320" y="1317862"/>
                <a:ext cx="264600" cy="92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EE37C83-B414-8ED4-7B4B-79134C63D3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60000" y="1313542"/>
                  <a:ext cx="273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9ADFE5B-E589-6445-94AF-D7B7C4E87768}"/>
                    </a:ext>
                  </a:extLst>
                </p14:cNvPr>
                <p14:cNvContentPartPr/>
                <p14:nvPr/>
              </p14:nvContentPartPr>
              <p14:xfrm>
                <a:off x="10581840" y="1218142"/>
                <a:ext cx="318240" cy="192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9ADFE5B-E589-6445-94AF-D7B7C4E8776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77520" y="1213822"/>
                  <a:ext cx="326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DCC48BC-0415-B3A2-2EF3-39FAE622CDA8}"/>
                    </a:ext>
                  </a:extLst>
                </p14:cNvPr>
                <p14:cNvContentPartPr/>
                <p14:nvPr/>
              </p14:nvContentPartPr>
              <p14:xfrm>
                <a:off x="10983960" y="1302022"/>
                <a:ext cx="70200" cy="87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DCC48BC-0415-B3A2-2EF3-39FAE622CD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79640" y="1297702"/>
                  <a:ext cx="78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F477367-A649-9EC8-4860-834AC06D6ACD}"/>
                    </a:ext>
                  </a:extLst>
                </p14:cNvPr>
                <p14:cNvContentPartPr/>
                <p14:nvPr/>
              </p14:nvContentPartPr>
              <p14:xfrm>
                <a:off x="11158560" y="1240462"/>
                <a:ext cx="322920" cy="126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F477367-A649-9EC8-4860-834AC06D6AC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54240" y="1236142"/>
                  <a:ext cx="331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8B37149-D610-BCB7-0EC4-252C4C6BD4BF}"/>
                    </a:ext>
                  </a:extLst>
                </p14:cNvPr>
                <p14:cNvContentPartPr/>
                <p14:nvPr/>
              </p14:nvContentPartPr>
              <p14:xfrm>
                <a:off x="9452520" y="1551862"/>
                <a:ext cx="275040" cy="125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8B37149-D610-BCB7-0EC4-252C4C6BD4B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48200" y="1547542"/>
                  <a:ext cx="283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1EDE10D-0B5D-4023-C53D-0010587F2569}"/>
                    </a:ext>
                  </a:extLst>
                </p14:cNvPr>
                <p14:cNvContentPartPr/>
                <p14:nvPr/>
              </p14:nvContentPartPr>
              <p14:xfrm>
                <a:off x="9756720" y="1603702"/>
                <a:ext cx="192960" cy="94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1EDE10D-0B5D-4023-C53D-0010587F25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52400" y="1599382"/>
                  <a:ext cx="201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1040A06-DB03-DFAF-83D6-D6D8FAD7BEB5}"/>
                    </a:ext>
                  </a:extLst>
                </p14:cNvPr>
                <p14:cNvContentPartPr/>
                <p14:nvPr/>
              </p14:nvContentPartPr>
              <p14:xfrm>
                <a:off x="9935280" y="1511182"/>
                <a:ext cx="28080" cy="55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1040A06-DB03-DFAF-83D6-D6D8FAD7BEB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30960" y="1506862"/>
                  <a:ext cx="36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F61F8E2-A409-2821-3AAE-29453D46DE26}"/>
                    </a:ext>
                  </a:extLst>
                </p14:cNvPr>
                <p14:cNvContentPartPr/>
                <p14:nvPr/>
              </p14:nvContentPartPr>
              <p14:xfrm>
                <a:off x="9975600" y="1502182"/>
                <a:ext cx="336600" cy="160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F61F8E2-A409-2821-3AAE-29453D46DE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71280" y="1497862"/>
                  <a:ext cx="345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A4C18DF-4AA9-39C6-7350-E7A51878D12B}"/>
                    </a:ext>
                  </a:extLst>
                </p14:cNvPr>
                <p14:cNvContentPartPr/>
                <p14:nvPr/>
              </p14:nvContentPartPr>
              <p14:xfrm>
                <a:off x="10337040" y="1519102"/>
                <a:ext cx="89640" cy="147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A4C18DF-4AA9-39C6-7350-E7A51878D1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32720" y="1514782"/>
                  <a:ext cx="98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4EA7A20-394F-2704-A01B-9EFD4AC108C2}"/>
                    </a:ext>
                  </a:extLst>
                </p14:cNvPr>
                <p14:cNvContentPartPr/>
                <p14:nvPr/>
              </p14:nvContentPartPr>
              <p14:xfrm>
                <a:off x="10481400" y="1466902"/>
                <a:ext cx="290880" cy="195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4EA7A20-394F-2704-A01B-9EFD4AC108C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77080" y="1462582"/>
                  <a:ext cx="299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89A35E-8B13-1FA2-4506-E2F0244CFE25}"/>
                    </a:ext>
                  </a:extLst>
                </p14:cNvPr>
                <p14:cNvContentPartPr/>
                <p14:nvPr/>
              </p14:nvContentPartPr>
              <p14:xfrm>
                <a:off x="10609200" y="1443862"/>
                <a:ext cx="28080" cy="14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89A35E-8B13-1FA2-4506-E2F0244CFE2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04880" y="1439542"/>
                  <a:ext cx="3672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597049F-38B3-C7E6-659C-EE66464BA8E6}"/>
                  </a:ext>
                </a:extLst>
              </p14:cNvPr>
              <p14:cNvContentPartPr/>
              <p14:nvPr/>
            </p14:nvContentPartPr>
            <p14:xfrm>
              <a:off x="4090680" y="2569942"/>
              <a:ext cx="4686480" cy="1897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597049F-38B3-C7E6-659C-EE66464BA8E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86360" y="2565622"/>
                <a:ext cx="46951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9BF4461-5407-7049-B989-AF9AC0AA3553}"/>
                  </a:ext>
                </a:extLst>
              </p14:cNvPr>
              <p14:cNvContentPartPr/>
              <p14:nvPr/>
            </p14:nvContentPartPr>
            <p14:xfrm>
              <a:off x="493560" y="3140542"/>
              <a:ext cx="5416560" cy="1681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9BF4461-5407-7049-B989-AF9AC0AA35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9240" y="3136222"/>
                <a:ext cx="54252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0E7C6B9-30E1-7D2E-FFC6-615DE0A54EE4}"/>
                  </a:ext>
                </a:extLst>
              </p14:cNvPr>
              <p14:cNvContentPartPr/>
              <p14:nvPr/>
            </p14:nvContentPartPr>
            <p14:xfrm>
              <a:off x="3399120" y="3503422"/>
              <a:ext cx="4932720" cy="1357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0E7C6B9-30E1-7D2E-FFC6-615DE0A54EE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94800" y="3499102"/>
                <a:ext cx="49413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5DB5619-A0A9-501C-D4C0-4F805E0AB3D9}"/>
                  </a:ext>
                </a:extLst>
              </p14:cNvPr>
              <p14:cNvContentPartPr/>
              <p14:nvPr/>
            </p14:nvContentPartPr>
            <p14:xfrm>
              <a:off x="767160" y="4101382"/>
              <a:ext cx="3899160" cy="219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5DB5619-A0A9-501C-D4C0-4F805E0AB3D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62840" y="4097062"/>
                <a:ext cx="390780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62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Allgemeines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Handelsmodell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461" y="1106441"/>
            <a:ext cx="10254341" cy="340750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Nachfragestruktur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alt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Vereinfachend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Länder A, B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betrachtet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Ausgangspunkt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höherer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Land A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Land B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Fall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Handelsbeziehungen</a:t>
            </a:r>
            <a:endParaRPr lang="en-US" alt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587C4AA-5F33-4750-8E92-7B38E29DCBC8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171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Breitbild</PresentationFormat>
  <Paragraphs>256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675</cp:revision>
  <dcterms:created xsi:type="dcterms:W3CDTF">2019-02-11T10:45:01Z</dcterms:created>
  <dcterms:modified xsi:type="dcterms:W3CDTF">2023-05-09T07:40:42Z</dcterms:modified>
</cp:coreProperties>
</file>